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fbawI5nvjP1vbI7ObiEoQP0o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ffa92de1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ffa92de1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1ffa92de1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ffa92de1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ffa92de1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1ffa92de19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ffa92de1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ffa92de1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1ffa92de19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ffa92de19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ffa92de19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1ffa92de19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3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3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3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3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3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3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3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3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3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9" name="Google Shape;159;p4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0" name="Google Shape;160;p4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1" name="Google Shape;161;p4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2" name="Google Shape;162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3" name="Google Shape;173;p4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4" name="Google Shape;174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0" name="Google Shape;180;p4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7" name="Google Shape;187;p5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8" name="Google Shape;188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0" name="Google Shape;200;p5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1" name="Google Shape;201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204" name="Google Shape;204;p5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205" name="Google Shape;205;p5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9" name="Google Shape;209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5" name="Google Shape;215;p5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5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5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5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9" name="Google Shape;219;p5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0" name="Google Shape;220;p5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6" name="Google Shape;226;p5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7" name="Google Shape;227;p5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8" name="Google Shape;228;p5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9" name="Google Shape;229;p5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0" name="Google Shape;230;p5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1" name="Google Shape;231;p5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2" name="Google Shape;232;p5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3" name="Google Shape;233;p5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4" name="Google Shape;234;p5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0" name="Google Shape;240;p5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7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6" name="Google Shape;246;p5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3" name="Google Shape;123;p39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1" name="Google Shape;131;p41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3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3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3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3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3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3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3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3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3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3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3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3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3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3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3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3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3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3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3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3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3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3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3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lang="hu" sz="1733"/>
              <a:t>HOGYAN CSÖKKENTHETJÜK A DIGITÁLIS STRESSZT SZÜLŐKÉNT?</a:t>
            </a:r>
            <a:endParaRPr sz="173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lang="hu" sz="1733"/>
              <a:t>.</a:t>
            </a:r>
            <a:endParaRPr/>
          </a:p>
        </p:txBody>
      </p:sp>
      <p:sp>
        <p:nvSpPr>
          <p:cNvPr id="254" name="Google Shape;254;p1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hu"/>
              <a:t>Ezt érdemes megtanulnunk és megtanítanunk a digitális korban felnövő gyerekeinknek.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hu"/>
              <a:t>És kezdjük magunkkal.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/>
          <p:nvPr/>
        </p:nvSpPr>
        <p:spPr>
          <a:xfrm>
            <a:off x="0" y="0"/>
            <a:ext cx="11142300" cy="7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„Mondd, és elfelejtem, mutasd meg, és emlékezhetek; vonj be engem, és meg fogom érteni."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― Konfuciusz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Kérdések: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Mennyi időt tölt naponta az ön családjában  a telefonján vagy bármilyen más képernyőjén?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És a gyerekei mennyi időt vannak online?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Hány képernyő van a házadban/lakásodban? Milyen szabályok vonatkoznak a képernyőhasznlatra?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1" name="Google Shape;31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325" y="3104550"/>
            <a:ext cx="3670625" cy="36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ffa92de19_0_1"/>
          <p:cNvSpPr txBox="1"/>
          <p:nvPr/>
        </p:nvSpPr>
        <p:spPr>
          <a:xfrm>
            <a:off x="0" y="0"/>
            <a:ext cx="794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Láss tisztán: A gyerekek viselkedésükben és érzelmi állapotukban tükröznek minket.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Hogyan csökkenthetjük a stresszt és fejleszthetjük ellenálló képességünket?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Ennek többféle módja van: mély lélegzés, izmok hajlítása, kiabálás, éneklés, séta [Infographic]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ez az elsősegély.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ffa92de19_0_14"/>
          <p:cNvSpPr txBox="1"/>
          <p:nvPr/>
        </p:nvSpPr>
        <p:spPr>
          <a:xfrm>
            <a:off x="0" y="0"/>
            <a:ext cx="9844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Digitális kijárási tilalom: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nincs média fél órával lefekvés előtt? Egy óra? Talán még kettőt is? Ne érintse meg a telefont a reggeli kávé előtt? Reggeli előtt? Reggeli edzés előtt? Talán még nincs média a reggeli meditáció előtt?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Technika nélküli szentélyek: Családi vacsora? Hálószoba (mindenképpen!)? Házi feladatra fenntartott idő? Talán végül technológiamentes társasági összejövetelek?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Csoportosítás: csoportosítsa össze a digitális tevékenységeket: például a közösségi oldalak vagy az e-mailek ellenőrzése naponta kétszer ötpercenként.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Digitális méregtelenítés: több-24 órás szándékos időszak média nélkül.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Digital Detox Plus: néhány naptól néhány hétig KIÁLLÍTVA?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Ez egy új állóképességi sportággá válhat – ki tudja?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ffa92de19_0_23"/>
          <p:cNvSpPr txBox="1"/>
          <p:nvPr/>
        </p:nvSpPr>
        <p:spPr>
          <a:xfrm>
            <a:off x="0" y="0"/>
            <a:ext cx="8841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C. Döntse el, mit tehetünk a megoldás érdekében.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Záró megjegyzések: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V. Nincs több FOMO: Félelem a kimaradástól.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Ehelyett próbálja ki a JOMO – The Joy of Missing Out című játékot.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B. Húzza ki a tápkábelt a „Being Informed”-ből.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Húzza ki a közösségi médiából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Gyakorolj egy ésszerű közösségi média diétát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C. Dolgozzunk együtt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D. Tegyünk apró lépéseket: eleinte ne maradjon hosszú ideig digitális eszközök nélkül,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de fokozatosan növelje „gyorsan” a digitális eszköz időtartamát.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Tartalmazza ezt?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Néhány kutatás a digitális stresszről (pszichológia, orvostudomány, neurológia, biológia stb.): hogyan hat ránk és hogyan tudjuk kezelni.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Sok sikert kívánok ehhez!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t/>
            </a:r>
            <a:endParaRPr sz="173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60" name="Google Shape;260;p3"/>
          <p:cNvSpPr txBox="1"/>
          <p:nvPr>
            <p:ph idx="1" type="body"/>
          </p:nvPr>
        </p:nvSpPr>
        <p:spPr>
          <a:xfrm>
            <a:off x="415600" y="1824833"/>
            <a:ext cx="67828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B. A projektről: Digitmarket 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Marketplace of Knowledge for Digital Education Methodology (DIGIMARKET)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 Erasmus Pluszról ezen a 2 linken olvashatsz és tanulhatsz: 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https://ec.europa.eu/programmes/erasmus-plus/resources/coronavirus-impact_en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https://ec.europa.eu/programmes/erasmus-plus/resources/coronavirus-impact_en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/>
          <p:nvPr>
            <p:ph idx="1" type="body"/>
          </p:nvPr>
        </p:nvSpPr>
        <p:spPr>
          <a:xfrm>
            <a:off x="536525" y="4115040"/>
            <a:ext cx="78774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 Sziasztok, Fulop Hajnalka vagyok, andragóg, internetbiztonsági szakemberként. Megtanítom a szülőknek, tanároknak és diákoknak, hogyan használhatják biztonságosan a digitális eszközöket, és hogyan javíthatják életüket online eszközökkel.</a:t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5 gyermekes anyuka vagyok, a gyerekeim korosztálya az ún. screenagerek. </a:t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 Mit jelent a „screenager” szó?  Szerinted? </a:t>
            </a:r>
            <a:endParaRPr sz="1846"/>
          </a:p>
        </p:txBody>
      </p:sp>
      <p:pic>
        <p:nvPicPr>
          <p:cNvPr id="266" name="Google Shape;2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576" y="371297"/>
            <a:ext cx="4943549" cy="329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84"/>
              <a:buNone/>
            </a:pPr>
            <a:r>
              <a:rPr lang="hu" sz="1733">
                <a:solidFill>
                  <a:schemeClr val="dk1"/>
                </a:solidFill>
              </a:rPr>
              <a:t>V. A „digitális stressz” jelentése: belső feszültség, amikor azt gondoljuk, hogy a digitális eszközökkel egyszerre több dolgot is hatékonyan és </a:t>
            </a:r>
            <a:r>
              <a:rPr lang="hu" sz="1733">
                <a:solidFill>
                  <a:schemeClr val="dk1"/>
                </a:solidFill>
              </a:rPr>
              <a:t>hibátlanul</a:t>
            </a:r>
            <a:r>
              <a:rPr lang="hu" sz="1733">
                <a:solidFill>
                  <a:schemeClr val="dk1"/>
                </a:solidFill>
              </a:rPr>
              <a:t> meg tudunk oldani és kiderül, hogy nem. Ráadásul lemaradva érezzük magunkat mindig valamilyen </a:t>
            </a:r>
            <a:r>
              <a:rPr lang="hu" sz="1733">
                <a:solidFill>
                  <a:schemeClr val="dk1"/>
                </a:solidFill>
              </a:rPr>
              <a:t>online</a:t>
            </a:r>
            <a:r>
              <a:rPr lang="hu" sz="1733">
                <a:solidFill>
                  <a:schemeClr val="dk1"/>
                </a:solidFill>
              </a:rPr>
              <a:t> aktivitásból. 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hu" sz="1733">
                <a:solidFill>
                  <a:schemeClr val="dk1"/>
                </a:solidFill>
              </a:rPr>
              <a:t>Digitális stresszt okozhat a túl sok </a:t>
            </a:r>
            <a:r>
              <a:rPr lang="hu" sz="1733">
                <a:solidFill>
                  <a:schemeClr val="dk1"/>
                </a:solidFill>
              </a:rPr>
              <a:t>digitális</a:t>
            </a:r>
            <a:r>
              <a:rPr lang="hu" sz="1733">
                <a:solidFill>
                  <a:schemeClr val="dk1"/>
                </a:solidFill>
              </a:rPr>
              <a:t> információ és azok összemosódása is , a valóság érzékelésének elmosása. 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hu" sz="1733">
                <a:solidFill>
                  <a:schemeClr val="dk1"/>
                </a:solidFill>
              </a:rPr>
              <a:t>A digitális stressz lehet kétféle: 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84"/>
              <a:buNone/>
            </a:pPr>
            <a:r>
              <a:rPr lang="hu" sz="1733">
                <a:solidFill>
                  <a:schemeClr val="dk1"/>
                </a:solidFill>
              </a:rPr>
              <a:t>jó stressz – motiváló érzés</a:t>
            </a:r>
            <a:endParaRPr sz="1733">
              <a:solidFill>
                <a:schemeClr val="dk1"/>
              </a:solidFill>
            </a:endParaRPr>
          </a:p>
          <a:p>
            <a:pPr indent="-390092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alkotó</a:t>
            </a:r>
            <a:endParaRPr sz="1733">
              <a:solidFill>
                <a:schemeClr val="dk1"/>
              </a:solidFill>
            </a:endParaRPr>
          </a:p>
          <a:p>
            <a:pPr indent="-390092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kapcsolódó </a:t>
            </a:r>
            <a:endParaRPr sz="1733">
              <a:solidFill>
                <a:schemeClr val="dk1"/>
              </a:solidFill>
            </a:endParaRPr>
          </a:p>
          <a:p>
            <a:pPr indent="-390092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teremtő</a:t>
            </a:r>
            <a:endParaRPr sz="1733">
              <a:solidFill>
                <a:schemeClr val="dk1"/>
              </a:solidFill>
            </a:endParaRPr>
          </a:p>
          <a:p>
            <a:pPr indent="-390092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közösségi élményt adó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5"/>
              <a:buNone/>
            </a:pPr>
            <a:r>
              <a:t/>
            </a:r>
            <a:endParaRPr sz="6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74986"/>
              <a:buNone/>
            </a:pPr>
            <a:r>
              <a:t/>
            </a:r>
            <a:endParaRPr/>
          </a:p>
        </p:txBody>
      </p:sp>
      <p:sp>
        <p:nvSpPr>
          <p:cNvPr id="273" name="Google Shape;273;p5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u" sz="1733">
                <a:solidFill>
                  <a:schemeClr val="dk1"/>
                </a:solidFill>
              </a:rPr>
              <a:t>rossz stressz – nyomasztó érzés, depresszív</a:t>
            </a:r>
            <a:endParaRPr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indent="-41485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feszültséget okoz</a:t>
            </a:r>
            <a:endParaRPr sz="1733">
              <a:solidFill>
                <a:schemeClr val="dk1"/>
              </a:solidFill>
            </a:endParaRPr>
          </a:p>
          <a:p>
            <a:pPr indent="-41485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lebénít</a:t>
            </a:r>
            <a:endParaRPr sz="1733">
              <a:solidFill>
                <a:schemeClr val="dk1"/>
              </a:solidFill>
            </a:endParaRPr>
          </a:p>
          <a:p>
            <a:pPr indent="-41485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beszűkíti a gondolkodást</a:t>
            </a:r>
            <a:endParaRPr sz="1733">
              <a:solidFill>
                <a:schemeClr val="dk1"/>
              </a:solidFill>
            </a:endParaRPr>
          </a:p>
          <a:p>
            <a:pPr indent="-41485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elszakít a közösségtől</a:t>
            </a:r>
            <a:endParaRPr sz="1733">
              <a:solidFill>
                <a:schemeClr val="dk1"/>
              </a:solidFill>
            </a:endParaRPr>
          </a:p>
          <a:p>
            <a:pPr indent="-332305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</p:txBody>
      </p:sp>
      <p:pic>
        <p:nvPicPr>
          <p:cNvPr id="274" name="Google Shape;27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575" y="3518275"/>
            <a:ext cx="3339725" cy="33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/>
        </p:nvSpPr>
        <p:spPr>
          <a:xfrm>
            <a:off x="0" y="0"/>
            <a:ext cx="9514800" cy="3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Ez a téma- a digitális stressz- nagyon fontos-  az egyik leggyakrabban előforduló helyzet a 21. században - szerte a világon.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B. A digitális stressz négy aspektusa mindennapi életünkben: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4855" lvl="0" marL="6095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Rossz időgazdálkodási szokásokat alakítunk ki a digitális eszközök túlzott használata miatt.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4855" lvl="0" marL="6095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rossz időgazdálkodás miatt ez megszakadt  v. elmaradt emberi kapcsolatokhoz vezethet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4855" lvl="0" marL="60958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digitáis eszközökkel kapcsolatos stressz gyenge munka- és tanulási teljesítményt eredményezhet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4855" lvl="0" marL="6095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Másodlagos hatás: elmaradt fizikai aktivitásokból eredő problémák.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Tekintse meg az Interment webhelyet a digitális stressz további típusaiért.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0" name="Google Shape;2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401" y="3333000"/>
            <a:ext cx="5058901" cy="33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11ffa92de1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287" y="1154925"/>
            <a:ext cx="9813424" cy="53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1ffa92de19_0_34"/>
          <p:cNvSpPr txBox="1"/>
          <p:nvPr/>
        </p:nvSpPr>
        <p:spPr>
          <a:xfrm>
            <a:off x="718750" y="238775"/>
            <a:ext cx="104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wentieth Century"/>
                <a:ea typeface="Twentieth Century"/>
                <a:cs typeface="Twentieth Century"/>
                <a:sym typeface="Twentieth Century"/>
              </a:rPr>
              <a:t>Information is beutiful- Intermental - a mentális digitális stressz szindrómák típusai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/>
        </p:nvSpPr>
        <p:spPr>
          <a:xfrm>
            <a:off x="0" y="0"/>
            <a:ext cx="9831600" cy="4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74120" lvl="0" marL="9990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AutoNum type="arabicPeriod"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Megoldások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Időkorlát- határszabás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Szabjunk határt az e-mailek azonnali megválaszolására, még ha a munkával kapcsolatos, akkor is. Ha elhagyjuk a munkahelyet, vagy egyéb kötelezettségeink színterét, mondjunk nemet az állandó ellenőrzési kényszernek. Érdemes jelezni a kollégáknak, ismerősöknek, ha offline módban vagyunk.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7121" lvl="0" marL="99904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900" y="3848075"/>
            <a:ext cx="3839000" cy="25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/>
        </p:nvSpPr>
        <p:spPr>
          <a:xfrm>
            <a:off x="0" y="0"/>
            <a:ext cx="111735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74121" lvl="0" marL="99904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AutoNum type="arabicPeriod"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Próbáljunk meg törekedni, hogy a fontos beszélgetéseket személyesen, vagy telefonon intézzük el. Ezzel kivédhető a félreértések, a válaszra várás által generált digitális stressz.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7121" lvl="0" marL="99904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100" y="2308225"/>
            <a:ext cx="4474187" cy="448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/>
        </p:nvSpPr>
        <p:spPr>
          <a:xfrm>
            <a:off x="2363950" y="0"/>
            <a:ext cx="85101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Az utolsó tipp talán a legfontosabb, méghozzá az, hogy próbáljunk rendszeresen olyan időszakokat szervezni, amikor kikapcsolunk mindennemű elektronikus készüléket, kommunikációnkat pedig próbáljuk meg személyesen véghez vinni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5" name="Google Shape;30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250" y="2850000"/>
            <a:ext cx="5277201" cy="400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kör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2022-06-18T23:23:48Z</dcterms:created>
  <dc:creator>N-Office Nemeskéri Mónika</dc:creator>
</cp:coreProperties>
</file>