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6858000" cy="9945688"/>
  <p:embeddedFontLst>
    <p:embeddedFont>
      <p:font typeface="Montserrat" panose="020B0604020202020204" charset="-18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unCp/LoULL+Q0QO8a8oXmmxq1n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BC894A-ACAB-418D-B8FE-A0EACDB57779}">
  <a:tblStyle styleId="{E5BC894A-ACAB-418D-B8FE-A0EACDB5777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 snapToObjects="1">
      <p:cViewPr>
        <p:scale>
          <a:sx n="100" d="100"/>
          <a:sy n="100" d="100"/>
        </p:scale>
        <p:origin x="-1752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customschemas.google.com/relationships/presentationmetadata" Target="metadata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8:33.503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BVAkEQ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9:39.445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Bkn5h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20:13.109" idx="4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Bkn5h4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2281b5b8b4e_0_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g2281b5b8b4e_0_3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2281b5b8b4e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4" name="Google Shape;384;g2281b5b8b4e_0_3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2281b5b8b4e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4" name="Google Shape;424;g2281b5b8b4e_0_27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5" name="Google Shape;4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2281b5b8b4e_0_43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8" name="Google Shape;498;g2281b5b8b4e_0_4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2281b5b8b4e_0_5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43" name="Google Shape;543;g2281b5b8b4e_0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2281b5b8b4e_0_48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8" name="Google Shape;588;g2281b5b8b4e_0_4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81b5b8b4e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9" name="Google Shape;59;g2281b5b8b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81b5b8b4e_0_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g2281b5b8b4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81b5b8b4e_0_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g2281b5b8b4e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281b5b8b4e_0_11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g2281b5b8b4e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281b5b8b4e_0_19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g2281b5b8b4e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281b5b8b4e_0_15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4" name="Google Shape;274;g2281b5b8b4e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3" name="Google Shape;313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6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6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" name="Google Shape;1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7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0" name="Google Shape;20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{E5BC894A-ACAB-418D-B8FE-A0EACDB57779}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7" name="Google Shape;27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"/>
          <p:cNvSpPr txBox="1"/>
          <p:nvPr/>
        </p:nvSpPr>
        <p:spPr>
          <a:xfrm>
            <a:off x="7000716" y="5924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2691272" y="2485667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7911428" y="2331683"/>
            <a:ext cx="1049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4453093" y="3177488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5352172" y="1389839"/>
            <a:ext cx="1014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Google Shape;345;g2281b5b8b4e_0_31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81b5b8b4e_0_3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2281b5b8b4e_0_3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2281b5b8b4e_0_3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2281b5b8b4e_0_3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g2281b5b8b4e_0_3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2281b5b8b4e_0_3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2281b5b8b4e_0_3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g2281b5b8b4e_0_3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2281b5b8b4e_0_3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g2281b5b8b4e_0_3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2281b5b8b4e_0_3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g2281b5b8b4e_0_3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281b5b8b4e_0_31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g2281b5b8b4e_0_3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g2281b5b8b4e_0_312"/>
          <p:cNvSpPr txBox="1"/>
          <p:nvPr/>
        </p:nvSpPr>
        <p:spPr>
          <a:xfrm>
            <a:off x="3138507" y="548106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2281b5b8b4e_0_312"/>
          <p:cNvSpPr txBox="1"/>
          <p:nvPr/>
        </p:nvSpPr>
        <p:spPr>
          <a:xfrm>
            <a:off x="4982299" y="2373217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2281b5b8b4e_0_312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2281b5b8b4e_0_312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6" name="Google Shape;366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9823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302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02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52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g2281b5b8b4e_0_312"/>
          <p:cNvSpPr txBox="1"/>
          <p:nvPr/>
        </p:nvSpPr>
        <p:spPr>
          <a:xfrm>
            <a:off x="371975" y="1476850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g2281b5b8b4e_0_312"/>
          <p:cNvSpPr txBox="1"/>
          <p:nvPr/>
        </p:nvSpPr>
        <p:spPr>
          <a:xfrm>
            <a:off x="2306924" y="2217179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g2281b5b8b4e_0_312"/>
          <p:cNvSpPr txBox="1"/>
          <p:nvPr/>
        </p:nvSpPr>
        <p:spPr>
          <a:xfrm>
            <a:off x="3136217" y="40573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2281b5b8b4e_0_312"/>
          <p:cNvSpPr txBox="1"/>
          <p:nvPr/>
        </p:nvSpPr>
        <p:spPr>
          <a:xfrm>
            <a:off x="6054745" y="599584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40;p3">
            <a:extLst>
              <a:ext uri="{FF2B5EF4-FFF2-40B4-BE49-F238E27FC236}">
                <a16:creationId xmlns:a16="http://schemas.microsoft.com/office/drawing/2014/main" id="{CB01E879-36A1-F841-B1E3-1D0B7967E0F2}"/>
              </a:ext>
            </a:extLst>
          </p:cNvPr>
          <p:cNvSpPr txBox="1"/>
          <p:nvPr/>
        </p:nvSpPr>
        <p:spPr>
          <a:xfrm>
            <a:off x="7007738" y="172009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38;p3"/>
          <p:cNvSpPr txBox="1"/>
          <p:nvPr/>
        </p:nvSpPr>
        <p:spPr>
          <a:xfrm>
            <a:off x="1280869" y="4190375"/>
            <a:ext cx="109530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370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6100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2281b5b8b4e_0_35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2281b5b8b4e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2281b5b8b4e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2281b5b8b4e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281b5b8b4e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281b5b8b4e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281b5b8b4e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281b5b8b4e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281b5b8b4e_0_3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281b5b8b4e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2281b5b8b4e_0_35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g2281b5b8b4e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g2281b5b8b4e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281b5b8b4e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281b5b8b4e_0_35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281b5b8b4e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g2281b5b8b4e_0_358"/>
          <p:cNvSpPr txBox="1"/>
          <p:nvPr/>
        </p:nvSpPr>
        <p:spPr>
          <a:xfrm>
            <a:off x="3138507" y="548106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2281b5b8b4e_0_358"/>
          <p:cNvSpPr txBox="1"/>
          <p:nvPr/>
        </p:nvSpPr>
        <p:spPr>
          <a:xfrm>
            <a:off x="4982299" y="2373217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2281b5b8b4e_0_358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2281b5b8b4e_0_358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6" name="Google Shape;406;g2281b5b8b4e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2281b5b8b4e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52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281b5b8b4e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281b5b8b4e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3740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281b5b8b4e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8473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Google Shape;417;g2281b5b8b4e_0_358"/>
          <p:cNvSpPr txBox="1"/>
          <p:nvPr/>
        </p:nvSpPr>
        <p:spPr>
          <a:xfrm>
            <a:off x="371975" y="1476850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g2281b5b8b4e_0_358"/>
          <p:cNvSpPr txBox="1"/>
          <p:nvPr/>
        </p:nvSpPr>
        <p:spPr>
          <a:xfrm>
            <a:off x="2306924" y="2217179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g2281b5b8b4e_0_358"/>
          <p:cNvSpPr txBox="1"/>
          <p:nvPr/>
        </p:nvSpPr>
        <p:spPr>
          <a:xfrm>
            <a:off x="3136217" y="40573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2281b5b8b4e_0_358"/>
          <p:cNvSpPr txBox="1"/>
          <p:nvPr/>
        </p:nvSpPr>
        <p:spPr>
          <a:xfrm>
            <a:off x="6054745" y="599584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38;p3"/>
          <p:cNvSpPr txBox="1"/>
          <p:nvPr/>
        </p:nvSpPr>
        <p:spPr>
          <a:xfrm>
            <a:off x="1280869" y="4190375"/>
            <a:ext cx="109530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340;p3">
            <a:extLst>
              <a:ext uri="{FF2B5EF4-FFF2-40B4-BE49-F238E27FC236}">
                <a16:creationId xmlns:a16="http://schemas.microsoft.com/office/drawing/2014/main" id="{CB01E879-36A1-F841-B1E3-1D0B7967E0F2}"/>
              </a:ext>
            </a:extLst>
          </p:cNvPr>
          <p:cNvSpPr txBox="1"/>
          <p:nvPr/>
        </p:nvSpPr>
        <p:spPr>
          <a:xfrm>
            <a:off x="7007738" y="172009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369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372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373;g2281b5b8b4e_0_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362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9823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370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6100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2281b5b8b4e_0_27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2281b5b8b4e_0_2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2281b5b8b4e_0_2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2281b5b8b4e_0_2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281b5b8b4e_0_2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281b5b8b4e_0_2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281b5b8b4e_0_2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281b5b8b4e_0_2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2281b5b8b4e_0_27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2281b5b8b4e_0_27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81b5b8b4e_0_27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2281b5b8b4e_0_2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81b5b8b4e_0_2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81b5b8b4e_0_2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81b5b8b4e_0_27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281b5b8b4e_0_2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g2281b5b8b4e_0_272"/>
          <p:cNvSpPr txBox="1"/>
          <p:nvPr/>
        </p:nvSpPr>
        <p:spPr>
          <a:xfrm>
            <a:off x="7607868" y="1293378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g2281b5b8b4e_0_272"/>
          <p:cNvSpPr txBox="1"/>
          <p:nvPr/>
        </p:nvSpPr>
        <p:spPr>
          <a:xfrm>
            <a:off x="352601" y="1483634"/>
            <a:ext cx="112609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g2281b5b8b4e_0_272"/>
          <p:cNvSpPr txBox="1"/>
          <p:nvPr/>
        </p:nvSpPr>
        <p:spPr>
          <a:xfrm>
            <a:off x="3138507" y="548106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g2281b5b8b4e_0_272"/>
          <p:cNvSpPr txBox="1"/>
          <p:nvPr/>
        </p:nvSpPr>
        <p:spPr>
          <a:xfrm>
            <a:off x="4982299" y="2373217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281b5b8b4e_0_272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g2281b5b8b4e_0_272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9" name="Google Shape;449;g2281b5b8b4e_0_2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8473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281b5b8b4e_0_2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23071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281b5b8b4e_0_27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39689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2281b5b8b4e_0_2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760983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2281b5b8b4e_0_2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281b5b8b4e_0_2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740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g2281b5b8b4e_0_2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740" y="1233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2281b5b8b4e_0_2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1307" y="12330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g2281b5b8b4e_0_272"/>
          <p:cNvSpPr txBox="1"/>
          <p:nvPr/>
        </p:nvSpPr>
        <p:spPr>
          <a:xfrm>
            <a:off x="2306924" y="2217179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g2281b5b8b4e_0_272"/>
          <p:cNvSpPr txBox="1"/>
          <p:nvPr/>
        </p:nvSpPr>
        <p:spPr>
          <a:xfrm>
            <a:off x="3136217" y="40573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g2281b5b8b4e_0_272"/>
          <p:cNvSpPr txBox="1"/>
          <p:nvPr/>
        </p:nvSpPr>
        <p:spPr>
          <a:xfrm>
            <a:off x="6054745" y="599584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338;p3"/>
          <p:cNvSpPr txBox="1"/>
          <p:nvPr/>
        </p:nvSpPr>
        <p:spPr>
          <a:xfrm>
            <a:off x="1280869" y="4190375"/>
            <a:ext cx="109530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340;p3">
            <a:extLst>
              <a:ext uri="{FF2B5EF4-FFF2-40B4-BE49-F238E27FC236}">
                <a16:creationId xmlns:a16="http://schemas.microsoft.com/office/drawing/2014/main" id="{CB01E879-36A1-F841-B1E3-1D0B7967E0F2}"/>
              </a:ext>
            </a:extLst>
          </p:cNvPr>
          <p:cNvSpPr txBox="1"/>
          <p:nvPr/>
        </p:nvSpPr>
        <p:spPr>
          <a:xfrm>
            <a:off x="7007738" y="172009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13;g2281b5b8b4e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14;g2281b5b8b4e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3740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" name="Google Shape;467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p4"/>
          <p:cNvSpPr txBox="1"/>
          <p:nvPr/>
        </p:nvSpPr>
        <p:spPr>
          <a:xfrm>
            <a:off x="6926173" y="126976"/>
            <a:ext cx="28809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Vigyázz, arra ne menj rá, ami a számítógépben van!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4"/>
          <p:cNvSpPr txBox="1"/>
          <p:nvPr/>
        </p:nvSpPr>
        <p:spPr>
          <a:xfrm>
            <a:off x="1274327" y="2354316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4"/>
          <p:cNvSpPr txBox="1"/>
          <p:nvPr/>
        </p:nvSpPr>
        <p:spPr>
          <a:xfrm>
            <a:off x="5963617" y="2231276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4"/>
          <p:cNvSpPr txBox="1"/>
          <p:nvPr/>
        </p:nvSpPr>
        <p:spPr>
          <a:xfrm>
            <a:off x="3134071" y="1425560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4"/>
          <p:cNvSpPr txBox="1"/>
          <p:nvPr/>
        </p:nvSpPr>
        <p:spPr>
          <a:xfrm>
            <a:off x="4984515" y="534624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4"/>
          <p:cNvSpPr txBox="1"/>
          <p:nvPr/>
        </p:nvSpPr>
        <p:spPr>
          <a:xfrm>
            <a:off x="4053232" y="403808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4"/>
          <p:cNvSpPr txBox="1"/>
          <p:nvPr/>
        </p:nvSpPr>
        <p:spPr>
          <a:xfrm>
            <a:off x="5162744" y="6026570"/>
            <a:ext cx="6591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4"/>
          <p:cNvSpPr txBox="1"/>
          <p:nvPr/>
        </p:nvSpPr>
        <p:spPr>
          <a:xfrm>
            <a:off x="6766888" y="5918848"/>
            <a:ext cx="109517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4"/>
          <p:cNvSpPr txBox="1"/>
          <p:nvPr/>
        </p:nvSpPr>
        <p:spPr>
          <a:xfrm>
            <a:off x="3138435" y="5110782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4"/>
          <p:cNvSpPr txBox="1"/>
          <p:nvPr/>
        </p:nvSpPr>
        <p:spPr>
          <a:xfrm>
            <a:off x="2156310" y="2369776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4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4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5" name="Google Shape;49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38;p3"/>
          <p:cNvSpPr txBox="1"/>
          <p:nvPr/>
        </p:nvSpPr>
        <p:spPr>
          <a:xfrm>
            <a:off x="1280869" y="4190375"/>
            <a:ext cx="109530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Google Shape;500;g2281b5b8b4e_0_4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g2281b5b8b4e_0_4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g2281b5b8b4e_0_4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g2281b5b8b4e_0_43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g2281b5b8b4e_0_43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g2281b5b8b4e_0_4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g2281b5b8b4e_0_4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g2281b5b8b4e_0_43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g2281b5b8b4e_0_43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g2281b5b8b4e_0_4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g2281b5b8b4e_0_4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g2281b5b8b4e_0_4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g2281b5b8b4e_0_4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g2281b5b8b4e_0_4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15" name="Google Shape;515;g2281b5b8b4e_0_439"/>
          <p:cNvSpPr txBox="1"/>
          <p:nvPr/>
        </p:nvSpPr>
        <p:spPr>
          <a:xfrm>
            <a:off x="3134071" y="1425560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g2281b5b8b4e_0_439"/>
          <p:cNvSpPr txBox="1"/>
          <p:nvPr/>
        </p:nvSpPr>
        <p:spPr>
          <a:xfrm>
            <a:off x="4984515" y="534624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g2281b5b8b4e_0_439"/>
          <p:cNvSpPr txBox="1"/>
          <p:nvPr/>
        </p:nvSpPr>
        <p:spPr>
          <a:xfrm>
            <a:off x="5162744" y="6026570"/>
            <a:ext cx="65915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g2281b5b8b4e_0_439"/>
          <p:cNvSpPr txBox="1"/>
          <p:nvPr/>
        </p:nvSpPr>
        <p:spPr>
          <a:xfrm>
            <a:off x="6766888" y="5918848"/>
            <a:ext cx="109517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g2281b5b8b4e_0_439"/>
          <p:cNvSpPr txBox="1"/>
          <p:nvPr/>
        </p:nvSpPr>
        <p:spPr>
          <a:xfrm>
            <a:off x="3138435" y="5110782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2281b5b8b4e_0_439"/>
          <p:cNvSpPr txBox="1"/>
          <p:nvPr/>
        </p:nvSpPr>
        <p:spPr>
          <a:xfrm>
            <a:off x="2156310" y="2369776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g2281b5b8b4e_0_439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g2281b5b8b4e_0_439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6" name="Google Shape;526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5975" y="67051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81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3062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3112" y="3076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67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281b5b8b4e_0_4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3112" y="305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281b5b8b4e_0_4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7" name="Google Shape;537;g2281b5b8b4e_0_439"/>
          <p:cNvSpPr txBox="1"/>
          <p:nvPr/>
        </p:nvSpPr>
        <p:spPr>
          <a:xfrm>
            <a:off x="1396275" y="4038075"/>
            <a:ext cx="936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tató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281b5b8b4e_0_439"/>
          <p:cNvSpPr txBox="1"/>
          <p:nvPr/>
        </p:nvSpPr>
        <p:spPr>
          <a:xfrm>
            <a:off x="4053232" y="403808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g2281b5b8b4e_0_439"/>
          <p:cNvSpPr txBox="1"/>
          <p:nvPr/>
        </p:nvSpPr>
        <p:spPr>
          <a:xfrm>
            <a:off x="5963617" y="2231276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g2281b5b8b4e_0_439"/>
          <p:cNvSpPr txBox="1"/>
          <p:nvPr/>
        </p:nvSpPr>
        <p:spPr>
          <a:xfrm>
            <a:off x="6926173" y="126976"/>
            <a:ext cx="28809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Vigyázz, arra ne menj rá, ami a számítógépben van!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83;p4"/>
          <p:cNvSpPr txBox="1"/>
          <p:nvPr/>
        </p:nvSpPr>
        <p:spPr>
          <a:xfrm>
            <a:off x="1274327" y="2354316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51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1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1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8894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52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47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5" name="Google Shape;545;g2281b5b8b4e_0_53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g2281b5b8b4e_0_5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g2281b5b8b4e_0_5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281b5b8b4e_0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281b5b8b4e_0_5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281b5b8b4e_0_5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281b5b8b4e_0_5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g2281b5b8b4e_0_5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g2281b5b8b4e_0_5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g2281b5b8b4e_0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g2281b5b8b4e_0_5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g2281b5b8b4e_0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2281b5b8b4e_0_53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g2281b5b8b4e_0_535"/>
          <p:cNvSpPr txBox="1"/>
          <p:nvPr/>
        </p:nvSpPr>
        <p:spPr>
          <a:xfrm>
            <a:off x="3134071" y="1425560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g2281b5b8b4e_0_535"/>
          <p:cNvSpPr txBox="1"/>
          <p:nvPr/>
        </p:nvSpPr>
        <p:spPr>
          <a:xfrm>
            <a:off x="4984515" y="534624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g2281b5b8b4e_0_535"/>
          <p:cNvSpPr txBox="1"/>
          <p:nvPr/>
        </p:nvSpPr>
        <p:spPr>
          <a:xfrm>
            <a:off x="5162744" y="6026570"/>
            <a:ext cx="65915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281b5b8b4e_0_535"/>
          <p:cNvSpPr txBox="1"/>
          <p:nvPr/>
        </p:nvSpPr>
        <p:spPr>
          <a:xfrm>
            <a:off x="6766888" y="5918848"/>
            <a:ext cx="109517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g2281b5b8b4e_0_535"/>
          <p:cNvSpPr txBox="1"/>
          <p:nvPr/>
        </p:nvSpPr>
        <p:spPr>
          <a:xfrm>
            <a:off x="3138435" y="5110782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g2281b5b8b4e_0_535"/>
          <p:cNvSpPr txBox="1"/>
          <p:nvPr/>
        </p:nvSpPr>
        <p:spPr>
          <a:xfrm>
            <a:off x="2156310" y="2369776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g2281b5b8b4e_0_535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g2281b5b8b4e_0_535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8" name="Google Shape;568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8894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5975" y="67051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81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281b5b8b4e_0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281b5b8b4e_0_5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281b5b8b4e_0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03478" y="48821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988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281b5b8b4e_0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3966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3966" y="3132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1307" y="310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82" name="Google Shape;582;g2281b5b8b4e_0_535"/>
          <p:cNvSpPr txBox="1"/>
          <p:nvPr/>
        </p:nvSpPr>
        <p:spPr>
          <a:xfrm>
            <a:off x="1396275" y="4038075"/>
            <a:ext cx="936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tató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g2281b5b8b4e_0_535"/>
          <p:cNvSpPr txBox="1"/>
          <p:nvPr/>
        </p:nvSpPr>
        <p:spPr>
          <a:xfrm>
            <a:off x="4053232" y="403808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g2281b5b8b4e_0_535"/>
          <p:cNvSpPr txBox="1"/>
          <p:nvPr/>
        </p:nvSpPr>
        <p:spPr>
          <a:xfrm>
            <a:off x="5963617" y="2231276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g2281b5b8b4e_0_535"/>
          <p:cNvSpPr txBox="1"/>
          <p:nvPr/>
        </p:nvSpPr>
        <p:spPr>
          <a:xfrm>
            <a:off x="6926173" y="126976"/>
            <a:ext cx="28809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Vigyázz, arra ne menj rá, ami a számítógépben van!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83;p4"/>
          <p:cNvSpPr txBox="1"/>
          <p:nvPr/>
        </p:nvSpPr>
        <p:spPr>
          <a:xfrm>
            <a:off x="1274327" y="2354316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51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0" name="Google Shape;590;g2281b5b8b4e_0_48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281b5b8b4e_0_4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g2281b5b8b4e_0_48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g2281b5b8b4e_0_48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g2281b5b8b4e_0_48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Google Shape;596;g2281b5b8b4e_0_48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g2281b5b8b4e_0_48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g2281b5b8b4e_0_48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g2281b5b8b4e_0_48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g2281b5b8b4e_0_48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g2281b5b8b4e_0_48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Google Shape;602;g2281b5b8b4e_0_48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g2281b5b8b4e_0_48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281b5b8b4e_0_48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605" name="Google Shape;605;g2281b5b8b4e_0_484"/>
          <p:cNvSpPr txBox="1"/>
          <p:nvPr/>
        </p:nvSpPr>
        <p:spPr>
          <a:xfrm>
            <a:off x="3134071" y="1425560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g2281b5b8b4e_0_484"/>
          <p:cNvSpPr txBox="1"/>
          <p:nvPr/>
        </p:nvSpPr>
        <p:spPr>
          <a:xfrm>
            <a:off x="4984515" y="534624"/>
            <a:ext cx="9927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7" name="Google Shape;607;g2281b5b8b4e_0_484"/>
          <p:cNvSpPr txBox="1"/>
          <p:nvPr/>
        </p:nvSpPr>
        <p:spPr>
          <a:xfrm>
            <a:off x="5162744" y="6026570"/>
            <a:ext cx="65915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8" name="Google Shape;608;g2281b5b8b4e_0_484"/>
          <p:cNvSpPr txBox="1"/>
          <p:nvPr/>
        </p:nvSpPr>
        <p:spPr>
          <a:xfrm>
            <a:off x="6766888" y="5918848"/>
            <a:ext cx="109517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g2281b5b8b4e_0_484"/>
          <p:cNvSpPr txBox="1"/>
          <p:nvPr/>
        </p:nvSpPr>
        <p:spPr>
          <a:xfrm>
            <a:off x="3138435" y="5110782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g2281b5b8b4e_0_484"/>
          <p:cNvSpPr txBox="1"/>
          <p:nvPr/>
        </p:nvSpPr>
        <p:spPr>
          <a:xfrm>
            <a:off x="2156310" y="2369776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g2281b5b8b4e_0_484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g2281b5b8b4e_0_484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3" name="Google Shape;613;g2281b5b8b4e_0_4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g2281b5b8b4e_0_48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3966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3966" y="3132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1307" y="310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5971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64565" y="3054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g2281b5b8b4e_0_48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1307" y="12302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g2281b5b8b4e_0_4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g2281b5b8b4e_0_48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442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g2281b5b8b4e_0_48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28011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27" name="Google Shape;627;g2281b5b8b4e_0_484"/>
          <p:cNvSpPr txBox="1"/>
          <p:nvPr/>
        </p:nvSpPr>
        <p:spPr>
          <a:xfrm>
            <a:off x="1396275" y="4038075"/>
            <a:ext cx="936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tató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g2281b5b8b4e_0_484"/>
          <p:cNvSpPr txBox="1"/>
          <p:nvPr/>
        </p:nvSpPr>
        <p:spPr>
          <a:xfrm>
            <a:off x="4053232" y="403808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g2281b5b8b4e_0_484"/>
          <p:cNvSpPr txBox="1"/>
          <p:nvPr/>
        </p:nvSpPr>
        <p:spPr>
          <a:xfrm>
            <a:off x="5963617" y="2231276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g2281b5b8b4e_0_484"/>
          <p:cNvSpPr txBox="1"/>
          <p:nvPr/>
        </p:nvSpPr>
        <p:spPr>
          <a:xfrm>
            <a:off x="7607868" y="1815553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g2281b5b8b4e_0_484"/>
          <p:cNvSpPr txBox="1"/>
          <p:nvPr/>
        </p:nvSpPr>
        <p:spPr>
          <a:xfrm>
            <a:off x="6926173" y="126976"/>
            <a:ext cx="28809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Vigyázz, arra ne menj rá, ami a számítógépben van!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83;p4"/>
          <p:cNvSpPr txBox="1"/>
          <p:nvPr/>
        </p:nvSpPr>
        <p:spPr>
          <a:xfrm>
            <a:off x="1274327" y="2354316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Google Shape;575;g2281b5b8b4e_0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03478" y="48821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76;g2281b5b8b4e_0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988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2281b5b8b4e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81b5b8b4e_0_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81b5b8b4e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81b5b8b4e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81b5b8b4e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81b5b8b4e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81b5b8b4e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81b5b8b4e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81b5b8b4e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81b5b8b4e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81b5b8b4e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81b5b8b4e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2281b5b8b4e_0_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2281b5b8b4e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81b5b8b4e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81b5b8b4e_0_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5190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14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2229620"/>
            <a:ext cx="749808" cy="75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22333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81b5b8b4e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2281b5b8b4e_0_0"/>
          <p:cNvSpPr txBox="1"/>
          <p:nvPr/>
        </p:nvSpPr>
        <p:spPr>
          <a:xfrm>
            <a:off x="7000716" y="5924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281b5b8b4e_0_0"/>
          <p:cNvSpPr txBox="1"/>
          <p:nvPr/>
        </p:nvSpPr>
        <p:spPr>
          <a:xfrm>
            <a:off x="5352172" y="1389839"/>
            <a:ext cx="1014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281b5b8b4e_0_0"/>
          <p:cNvSpPr txBox="1"/>
          <p:nvPr/>
        </p:nvSpPr>
        <p:spPr>
          <a:xfrm>
            <a:off x="2691272" y="2485667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281b5b8b4e_0_0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2;p1">
            <a:extLst>
              <a:ext uri="{FF2B5EF4-FFF2-40B4-BE49-F238E27FC236}">
                <a16:creationId xmlns:a16="http://schemas.microsoft.com/office/drawing/2014/main" id="{344A84C9-97BA-A049-9FD0-D7F598AAD9B3}"/>
              </a:ext>
            </a:extLst>
          </p:cNvPr>
          <p:cNvSpPr txBox="1"/>
          <p:nvPr/>
        </p:nvSpPr>
        <p:spPr>
          <a:xfrm>
            <a:off x="4453093" y="3177488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0;p1">
            <a:extLst>
              <a:ext uri="{FF2B5EF4-FFF2-40B4-BE49-F238E27FC236}">
                <a16:creationId xmlns:a16="http://schemas.microsoft.com/office/drawing/2014/main" id="{1EDB52B5-5D46-E445-A4B5-6B3CC2BBF8BC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;p1"/>
          <p:cNvSpPr txBox="1"/>
          <p:nvPr/>
        </p:nvSpPr>
        <p:spPr>
          <a:xfrm>
            <a:off x="7911428" y="2331683"/>
            <a:ext cx="1049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g2281b5b8b4e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81b5b8b4e_0_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81b5b8b4e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81b5b8b4e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81b5b8b4e_0_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81b5b8b4e_0_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81b5b8b4e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81b5b8b4e_0_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81b5b8b4e_0_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81b5b8b4e_0_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81b5b8b4e_0_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81b5b8b4e_0_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2281b5b8b4e_0_35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g2281b5b8b4e_0_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81b5b8b4e_0_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81b5b8b4e_0_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81b5b8b4e_0_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4448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81b5b8b4e_0_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1390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81b5b8b4e_0_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449" y="5647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14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2229620"/>
            <a:ext cx="749808" cy="75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81b5b8b4e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22333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2281b5b8b4e_0_35"/>
          <p:cNvSpPr txBox="1"/>
          <p:nvPr/>
        </p:nvSpPr>
        <p:spPr>
          <a:xfrm>
            <a:off x="7000716" y="5924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281b5b8b4e_0_35"/>
          <p:cNvSpPr txBox="1"/>
          <p:nvPr/>
        </p:nvSpPr>
        <p:spPr>
          <a:xfrm>
            <a:off x="5352172" y="1389839"/>
            <a:ext cx="1014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281b5b8b4e_0_35"/>
          <p:cNvSpPr txBox="1"/>
          <p:nvPr/>
        </p:nvSpPr>
        <p:spPr>
          <a:xfrm>
            <a:off x="2691272" y="2485667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281b5b8b4e_0_35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2;p1">
            <a:extLst>
              <a:ext uri="{FF2B5EF4-FFF2-40B4-BE49-F238E27FC236}">
                <a16:creationId xmlns:a16="http://schemas.microsoft.com/office/drawing/2014/main" id="{FDE0B60C-E706-864F-8A12-585A539F009A}"/>
              </a:ext>
            </a:extLst>
          </p:cNvPr>
          <p:cNvSpPr txBox="1"/>
          <p:nvPr/>
        </p:nvSpPr>
        <p:spPr>
          <a:xfrm>
            <a:off x="4453093" y="3177488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0;p1">
            <a:extLst>
              <a:ext uri="{FF2B5EF4-FFF2-40B4-BE49-F238E27FC236}">
                <a16:creationId xmlns:a16="http://schemas.microsoft.com/office/drawing/2014/main" id="{EDFAC475-FE89-5943-981E-6E3BAAF253DC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;p1"/>
          <p:cNvSpPr txBox="1"/>
          <p:nvPr/>
        </p:nvSpPr>
        <p:spPr>
          <a:xfrm>
            <a:off x="7911428" y="2331683"/>
            <a:ext cx="1049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g2281b5b8b4e_0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81b5b8b4e_0_7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81b5b8b4e_0_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81b5b8b4e_0_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81b5b8b4e_0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81b5b8b4e_0_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81b5b8b4e_0_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81b5b8b4e_0_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81b5b8b4e_0_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81b5b8b4e_0_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81b5b8b4e_0_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81b5b8b4e_0_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2281b5b8b4e_0_73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2281b5b8b4e_0_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81b5b8b4e_0_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81b5b8b4e_0_7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81b5b8b4e_0_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4448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1390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449" y="5647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81b5b8b4e_0_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064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81b5b8b4e_0_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064" y="13802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064" y="22432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565100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2281b5b8b4e_0_73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g2281b5b8b4e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8908" y="224326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281b5b8b4e_0_73"/>
          <p:cNvSpPr txBox="1"/>
          <p:nvPr/>
        </p:nvSpPr>
        <p:spPr>
          <a:xfrm>
            <a:off x="7000716" y="5924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281b5b8b4e_0_73"/>
          <p:cNvSpPr txBox="1"/>
          <p:nvPr/>
        </p:nvSpPr>
        <p:spPr>
          <a:xfrm>
            <a:off x="5352172" y="1389839"/>
            <a:ext cx="1014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281b5b8b4e_0_73"/>
          <p:cNvSpPr txBox="1"/>
          <p:nvPr/>
        </p:nvSpPr>
        <p:spPr>
          <a:xfrm>
            <a:off x="2691272" y="2485667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2281b5b8b4e_0_73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2;p1">
            <a:extLst>
              <a:ext uri="{FF2B5EF4-FFF2-40B4-BE49-F238E27FC236}">
                <a16:creationId xmlns:a16="http://schemas.microsoft.com/office/drawing/2014/main" id="{EB7A86E2-EEF8-604A-A54D-7E26E745F05D}"/>
              </a:ext>
            </a:extLst>
          </p:cNvPr>
          <p:cNvSpPr txBox="1"/>
          <p:nvPr/>
        </p:nvSpPr>
        <p:spPr>
          <a:xfrm>
            <a:off x="4453093" y="3177488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0;p1">
            <a:extLst>
              <a:ext uri="{FF2B5EF4-FFF2-40B4-BE49-F238E27FC236}">
                <a16:creationId xmlns:a16="http://schemas.microsoft.com/office/drawing/2014/main" id="{C7E2E65E-1370-244F-903C-2C05F1A55424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9;p1"/>
          <p:cNvSpPr txBox="1"/>
          <p:nvPr/>
        </p:nvSpPr>
        <p:spPr>
          <a:xfrm>
            <a:off x="7911428" y="2331683"/>
            <a:ext cx="1049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nem elengedhetetlen azt kerüld ki!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 txBox="1"/>
          <p:nvPr/>
        </p:nvSpPr>
        <p:spPr>
          <a:xfrm>
            <a:off x="7000704" y="6199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7795633" y="1465252"/>
            <a:ext cx="124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7871663" y="3188301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"/>
          <p:cNvSpPr txBox="1"/>
          <p:nvPr/>
        </p:nvSpPr>
        <p:spPr>
          <a:xfrm>
            <a:off x="8089779" y="500773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"/>
          <p:cNvSpPr txBox="1"/>
          <p:nvPr/>
        </p:nvSpPr>
        <p:spPr>
          <a:xfrm>
            <a:off x="2726250" y="2480575"/>
            <a:ext cx="112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"/>
          <p:cNvSpPr txBox="1"/>
          <p:nvPr/>
        </p:nvSpPr>
        <p:spPr>
          <a:xfrm>
            <a:off x="5369175" y="1403750"/>
            <a:ext cx="98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50;p1">
            <a:extLst>
              <a:ext uri="{FF2B5EF4-FFF2-40B4-BE49-F238E27FC236}">
                <a16:creationId xmlns:a16="http://schemas.microsoft.com/office/drawing/2014/main" id="{EE520B33-370F-2440-A5C6-D0424F0E8DEE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65;g2281b5b8b4e_0_73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08;g2281b5b8b4e_0_151"/>
          <p:cNvSpPr txBox="1"/>
          <p:nvPr/>
        </p:nvSpPr>
        <p:spPr>
          <a:xfrm>
            <a:off x="3656372" y="1587668"/>
            <a:ext cx="9846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2281b5b8b4e_0_11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81b5b8b4e_0_1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81b5b8b4e_0_1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81b5b8b4e_0_1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81b5b8b4e_0_1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81b5b8b4e_0_1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81b5b8b4e_0_1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81b5b8b4e_0_1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281b5b8b4e_0_1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281b5b8b4e_0_1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81b5b8b4e_0_11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81b5b8b4e_0_1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g2281b5b8b4e_0_114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nem elengedhetetlen azt kerüld ki!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g2281b5b8b4e_0_114"/>
          <p:cNvSpPr txBox="1"/>
          <p:nvPr/>
        </p:nvSpPr>
        <p:spPr>
          <a:xfrm>
            <a:off x="7795633" y="1465252"/>
            <a:ext cx="124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281b5b8b4e_0_114"/>
          <p:cNvSpPr txBox="1"/>
          <p:nvPr/>
        </p:nvSpPr>
        <p:spPr>
          <a:xfrm>
            <a:off x="8089779" y="500773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2281b5b8b4e_0_114"/>
          <p:cNvSpPr txBox="1"/>
          <p:nvPr/>
        </p:nvSpPr>
        <p:spPr>
          <a:xfrm>
            <a:off x="7000704" y="6199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281b5b8b4e_0_114"/>
          <p:cNvSpPr txBox="1"/>
          <p:nvPr/>
        </p:nvSpPr>
        <p:spPr>
          <a:xfrm>
            <a:off x="5369175" y="1403750"/>
            <a:ext cx="98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281b5b8b4e_0_114"/>
          <p:cNvSpPr txBox="1"/>
          <p:nvPr/>
        </p:nvSpPr>
        <p:spPr>
          <a:xfrm>
            <a:off x="2726250" y="2480575"/>
            <a:ext cx="112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0;p1">
            <a:extLst>
              <a:ext uri="{FF2B5EF4-FFF2-40B4-BE49-F238E27FC236}">
                <a16:creationId xmlns:a16="http://schemas.microsoft.com/office/drawing/2014/main" id="{6816853B-F57D-1F4E-B71C-4C97D33FFB5C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65;g2281b5b8b4e_0_73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89;p2"/>
          <p:cNvSpPr txBox="1"/>
          <p:nvPr/>
        </p:nvSpPr>
        <p:spPr>
          <a:xfrm>
            <a:off x="7871663" y="3188301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08;g2281b5b8b4e_0_151"/>
          <p:cNvSpPr txBox="1"/>
          <p:nvPr/>
        </p:nvSpPr>
        <p:spPr>
          <a:xfrm>
            <a:off x="3656372" y="1587668"/>
            <a:ext cx="9846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768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0795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0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61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56468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571" y="22243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497" y="5142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5649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4448" y="13733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014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0795" y="30820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497" y="22330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g2281b5b8b4e_0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281b5b8b4e_0_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281b5b8b4e_0_1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281b5b8b4e_0_1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281b5b8b4e_0_1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281b5b8b4e_0_1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281b5b8b4e_0_1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81b5b8b4e_0_1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81b5b8b4e_0_1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81b5b8b4e_0_1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81b5b8b4e_0_1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768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0795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564682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g2281b5b8b4e_0_192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nem elengedhetetlen azt kerüld ki!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g2281b5b8b4e_0_192"/>
          <p:cNvSpPr txBox="1"/>
          <p:nvPr/>
        </p:nvSpPr>
        <p:spPr>
          <a:xfrm>
            <a:off x="7795633" y="1465252"/>
            <a:ext cx="124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2281b5b8b4e_0_192"/>
          <p:cNvSpPr txBox="1"/>
          <p:nvPr/>
        </p:nvSpPr>
        <p:spPr>
          <a:xfrm>
            <a:off x="8089779" y="500773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281b5b8b4e_0_192"/>
          <p:cNvSpPr txBox="1"/>
          <p:nvPr/>
        </p:nvSpPr>
        <p:spPr>
          <a:xfrm>
            <a:off x="7000704" y="6199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2281b5b8b4e_0_192"/>
          <p:cNvSpPr txBox="1"/>
          <p:nvPr/>
        </p:nvSpPr>
        <p:spPr>
          <a:xfrm>
            <a:off x="5369175" y="1403750"/>
            <a:ext cx="98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2281b5b8b4e_0_192"/>
          <p:cNvSpPr txBox="1"/>
          <p:nvPr/>
        </p:nvSpPr>
        <p:spPr>
          <a:xfrm>
            <a:off x="2726250" y="2480575"/>
            <a:ext cx="112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0;p1">
            <a:extLst>
              <a:ext uri="{FF2B5EF4-FFF2-40B4-BE49-F238E27FC236}">
                <a16:creationId xmlns:a16="http://schemas.microsoft.com/office/drawing/2014/main" id="{4CC69EF1-D284-C84A-B471-45D1487364ED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65;g2281b5b8b4e_0_73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89;p2"/>
          <p:cNvSpPr txBox="1"/>
          <p:nvPr/>
        </p:nvSpPr>
        <p:spPr>
          <a:xfrm>
            <a:off x="7871663" y="3188301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08;g2281b5b8b4e_0_151"/>
          <p:cNvSpPr txBox="1"/>
          <p:nvPr/>
        </p:nvSpPr>
        <p:spPr>
          <a:xfrm>
            <a:off x="3656372" y="1587668"/>
            <a:ext cx="9846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930" y="13749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93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657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934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571" y="22243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497" y="5142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5649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g2281b5b8b4e_0_15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81b5b8b4e_0_1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81b5b8b4e_0_1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281b5b8b4e_0_15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81b5b8b4e_0_15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81b5b8b4e_0_15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281b5b8b4e_0_15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81b5b8b4e_0_15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657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6571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934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65" y="56510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5711" y="565106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g2281b5b8b4e_0_15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281b5b8b4e_0_151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 számítógép működéséhez szükséges dolgokat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nem elengedhetetlen azt kerüld ki!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2281b5b8b4e_0_151"/>
          <p:cNvSpPr txBox="1"/>
          <p:nvPr/>
        </p:nvSpPr>
        <p:spPr>
          <a:xfrm>
            <a:off x="7795633" y="1465252"/>
            <a:ext cx="124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Hűtőven-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tilátor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281b5b8b4e_0_151"/>
          <p:cNvSpPr txBox="1"/>
          <p:nvPr/>
        </p:nvSpPr>
        <p:spPr>
          <a:xfrm>
            <a:off x="8089779" y="500773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g2281b5b8b4e_0_151"/>
          <p:cNvSpPr txBox="1"/>
          <p:nvPr/>
        </p:nvSpPr>
        <p:spPr>
          <a:xfrm>
            <a:off x="7000704" y="61995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Tápegy-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ség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g2281b5b8b4e_0_151"/>
          <p:cNvSpPr txBox="1"/>
          <p:nvPr/>
        </p:nvSpPr>
        <p:spPr>
          <a:xfrm>
            <a:off x="5369175" y="1403750"/>
            <a:ext cx="98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Merev-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lemez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g2281b5b8b4e_0_151"/>
          <p:cNvSpPr txBox="1"/>
          <p:nvPr/>
        </p:nvSpPr>
        <p:spPr>
          <a:xfrm>
            <a:off x="3656372" y="1587668"/>
            <a:ext cx="9846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g2281b5b8b4e_0_151"/>
          <p:cNvSpPr txBox="1"/>
          <p:nvPr/>
        </p:nvSpPr>
        <p:spPr>
          <a:xfrm>
            <a:off x="2726250" y="2480575"/>
            <a:ext cx="112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Processzor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50;p1">
            <a:extLst>
              <a:ext uri="{FF2B5EF4-FFF2-40B4-BE49-F238E27FC236}">
                <a16:creationId xmlns:a16="http://schemas.microsoft.com/office/drawing/2014/main" id="{BB330ABC-64CF-AA45-A7E6-189C68B00648}"/>
              </a:ext>
            </a:extLst>
          </p:cNvPr>
          <p:cNvSpPr txBox="1"/>
          <p:nvPr/>
        </p:nvSpPr>
        <p:spPr>
          <a:xfrm>
            <a:off x="7071512" y="5873943"/>
            <a:ext cx="98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Gépház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65;g2281b5b8b4e_0_73"/>
          <p:cNvSpPr txBox="1"/>
          <p:nvPr/>
        </p:nvSpPr>
        <p:spPr>
          <a:xfrm>
            <a:off x="2776373" y="5026714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Alaplap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189;p2"/>
          <p:cNvSpPr txBox="1"/>
          <p:nvPr/>
        </p:nvSpPr>
        <p:spPr>
          <a:xfrm>
            <a:off x="7871663" y="3188301"/>
            <a:ext cx="1095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Memória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930" y="13749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769977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4409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5711" y="3084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65" y="47955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Google Shape;315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3"/>
          <p:cNvSpPr txBox="1"/>
          <p:nvPr/>
        </p:nvSpPr>
        <p:spPr>
          <a:xfrm>
            <a:off x="371975" y="1476850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"/>
          <p:cNvSpPr txBox="1"/>
          <p:nvPr/>
        </p:nvSpPr>
        <p:spPr>
          <a:xfrm>
            <a:off x="2306924" y="2217179"/>
            <a:ext cx="85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Billen-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tyűzet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"/>
          <p:cNvSpPr txBox="1"/>
          <p:nvPr/>
        </p:nvSpPr>
        <p:spPr>
          <a:xfrm>
            <a:off x="3138507" y="548106"/>
            <a:ext cx="10144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"/>
          <p:cNvSpPr txBox="1"/>
          <p:nvPr/>
        </p:nvSpPr>
        <p:spPr>
          <a:xfrm>
            <a:off x="4982299" y="2373217"/>
            <a:ext cx="9927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"/>
          <p:cNvSpPr txBox="1"/>
          <p:nvPr/>
        </p:nvSpPr>
        <p:spPr>
          <a:xfrm>
            <a:off x="7633511" y="5111883"/>
            <a:ext cx="11673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Szkenner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"/>
          <p:cNvSpPr txBox="1"/>
          <p:nvPr/>
        </p:nvSpPr>
        <p:spPr>
          <a:xfrm>
            <a:off x="3136217" y="40573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szóró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"/>
          <p:cNvSpPr txBox="1"/>
          <p:nvPr/>
        </p:nvSpPr>
        <p:spPr>
          <a:xfrm>
            <a:off x="7828052" y="3139216"/>
            <a:ext cx="77822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kábel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"/>
          <p:cNvSpPr txBox="1"/>
          <p:nvPr/>
        </p:nvSpPr>
        <p:spPr>
          <a:xfrm>
            <a:off x="6054745" y="5995847"/>
            <a:ext cx="65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Egér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"/>
          <p:cNvSpPr txBox="1"/>
          <p:nvPr/>
        </p:nvSpPr>
        <p:spPr>
          <a:xfrm>
            <a:off x="1280869" y="4190375"/>
            <a:ext cx="109530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Nyomtató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9" name="Google Shape;33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340;p3">
            <a:extLst>
              <a:ext uri="{FF2B5EF4-FFF2-40B4-BE49-F238E27FC236}">
                <a16:creationId xmlns:a16="http://schemas.microsoft.com/office/drawing/2014/main" id="{CB01E879-36A1-F841-B1E3-1D0B7967E0F2}"/>
              </a:ext>
            </a:extLst>
          </p:cNvPr>
          <p:cNvSpPr txBox="1"/>
          <p:nvPr/>
        </p:nvSpPr>
        <p:spPr>
          <a:xfrm>
            <a:off x="7007738" y="172009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az összes számítógéphez csatlakoztatható eszközt!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555</Words>
  <Application>Microsoft Office PowerPoint</Application>
  <PresentationFormat>Egyéni</PresentationFormat>
  <Paragraphs>255</Paragraphs>
  <Slides>16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9" baseType="lpstr"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8</cp:revision>
  <dcterms:modified xsi:type="dcterms:W3CDTF">2023-08-02T14:58:20Z</dcterms:modified>
</cp:coreProperties>
</file>