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omments/comment4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0058400" cy="7772400"/>
  <p:notesSz cx="6858000" cy="9945688"/>
  <p:embeddedFontLst>
    <p:embeddedFont>
      <p:font typeface="Montserrat" panose="020B0604020202020204" charset="-18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7" roundtripDataSignature="AMtx7miqcEK+nJ3SfnUHFOh6Vu7jmPv9y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astasia M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7D7F5B6-5E83-44F5-B769-2DDAEF7815B0}">
  <a:tblStyle styleId="{C7D7F5B6-5E83-44F5-B769-2DDAEF7815B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66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customschemas.google.com/relationships/presentationmetadata" Target="metadata"/><Relationship Id="rId30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3T09:14:13.023" idx="1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vD_keP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3T09:15:08.996" idx="2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vD_keP4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3T09:15:54.043" idx="3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vD_keP8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3T09:17:51.295" idx="4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vEfBIzE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2232ccefd1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3" name="Google Shape;343;g2232ccefd11_0_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2232ccefd11_0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3" name="Google Shape;383;g2232ccefd11_0_17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g2232ccefd11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3" name="Google Shape;423;g2232ccefd11_0_10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g2232ccefd11_1_3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64" name="Google Shape;464;g2232ccefd11_1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4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97" name="Google Shape;49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g2233436d399_6_32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42" name="Google Shape;542;g2233436d399_6_3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g2233436d399_6_27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87" name="Google Shape;587;g2233436d399_6_2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233436d399_5_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9" name="Google Shape;59;g2233436d399_5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232ccefd11_3_6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5" name="Google Shape;95;g2232ccefd11_3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232ccefd11_3_44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1" name="Google Shape;131;g2232ccefd11_3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8" name="Google Shape;1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233436d399_6_184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8" name="Google Shape;198;g2233436d399_6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2233436d399_6_14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6" name="Google Shape;236;g2233436d399_6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2233436d399_6_106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4" name="Google Shape;274;g2233436d399_6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3" name="Google Shape;313;p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" name="Google Shape;9;p6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" name="Google Shape;10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oogle Shape;12;p6"/>
          <p:cNvGrpSpPr/>
          <p:nvPr/>
        </p:nvGrpSpPr>
        <p:grpSpPr>
          <a:xfrm>
            <a:off x="1921303" y="7205172"/>
            <a:ext cx="783537" cy="475397"/>
            <a:chOff x="0" y="7190319"/>
            <a:chExt cx="737118" cy="488773"/>
          </a:xfrm>
        </p:grpSpPr>
        <p:sp>
          <p:nvSpPr>
            <p:cNvPr id="13" name="Google Shape;13;p6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6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7" name="Google Shape;17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81975" y="7384823"/>
            <a:ext cx="1641233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Google Shape;19;p7"/>
          <p:cNvGrpSpPr/>
          <p:nvPr/>
        </p:nvGrpSpPr>
        <p:grpSpPr>
          <a:xfrm>
            <a:off x="65419" y="7174420"/>
            <a:ext cx="783537" cy="475397"/>
            <a:chOff x="0" y="7190319"/>
            <a:chExt cx="737118" cy="488773"/>
          </a:xfrm>
        </p:grpSpPr>
        <p:sp>
          <p:nvSpPr>
            <p:cNvPr id="20" name="Google Shape;20;p7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" name="Google Shape;21;p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>
  <p:cSld name="1_Large Grid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Google Shape;23;p8"/>
          <p:cNvGraphicFramePr/>
          <p:nvPr/>
        </p:nvGraphicFramePr>
        <p:xfrm>
          <a:off x="1429200" y="2862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{C7D7F5B6-5E83-44F5-B769-2DDAEF7815B0}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24" name="Google Shape;24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29795" y="5545280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" name="Google Shape;26;p8"/>
          <p:cNvGrpSpPr/>
          <p:nvPr/>
        </p:nvGrpSpPr>
        <p:grpSpPr>
          <a:xfrm rot="-5400000">
            <a:off x="8891361" y="4040270"/>
            <a:ext cx="783537" cy="475397"/>
            <a:chOff x="0" y="7190319"/>
            <a:chExt cx="737118" cy="488773"/>
          </a:xfrm>
        </p:grpSpPr>
        <p:sp>
          <p:nvSpPr>
            <p:cNvPr id="27" name="Google Shape;27;p8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8" name="Google Shape;28;p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5" Type="http://schemas.openxmlformats.org/officeDocument/2006/relationships/comments" Target="../comments/comment3.xml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5" Type="http://schemas.openxmlformats.org/officeDocument/2006/relationships/comments" Target="../comments/comment4.xml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comments" Target="../comments/comment1.xml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5" Type="http://schemas.openxmlformats.org/officeDocument/2006/relationships/comments" Target="../comments/comment2.xml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4448" y="64839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1"/>
          <p:cNvSpPr txBox="1"/>
          <p:nvPr/>
        </p:nvSpPr>
        <p:spPr>
          <a:xfrm>
            <a:off x="95943" y="5093854"/>
            <a:ext cx="2582100" cy="831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Collect all necessary things to make your computer work!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" name="Google Shape;47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88908" y="4802172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1"/>
          <p:cNvSpPr txBox="1"/>
          <p:nvPr/>
        </p:nvSpPr>
        <p:spPr>
          <a:xfrm>
            <a:off x="7000705" y="636080"/>
            <a:ext cx="11262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supply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2691272" y="2485667"/>
            <a:ext cx="11961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Processor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5340741" y="1395775"/>
            <a:ext cx="10146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Hard disk drive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(HDD/SSD)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7793917" y="2347163"/>
            <a:ext cx="1247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Cooler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fan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7000701" y="5769900"/>
            <a:ext cx="11262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house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2665625" y="4891621"/>
            <a:ext cx="12474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board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4500850" y="3188625"/>
            <a:ext cx="9846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Memory (RAM)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" name="Google Shape;55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924220" y="655611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3642274" y="5940239"/>
            <a:ext cx="334750" cy="13017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5" name="Google Shape;345;g2232ccefd11_0_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658520" y="288857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g2232ccefd11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866049" y="10723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g2232ccefd11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845225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g2232ccefd11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76399" y="2028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g2232ccefd11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7402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Google Shape;350;g2232ccefd11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762301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g2232ccefd11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7402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Google Shape;352;g2232ccefd11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759058" y="204624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Google Shape;353;g2232ccefd11_0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845225" y="2006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Google Shape;354;g2232ccefd11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765067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Google Shape;355;g2232ccefd11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77402" y="27896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Google Shape;356;g2232ccefd11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678473" y="2836024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g2232ccefd11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91307" y="670515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g2232ccefd11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 flipH="1">
            <a:off x="3357426" y="675151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g2232ccefd11_0_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5400000" flipH="1">
            <a:off x="3478360" y="5850824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g2232ccefd11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67263" y="306567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Google Shape;361;g2232ccefd11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03740" y="670515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Google Shape;362;g2232ccefd11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39823" y="487722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" name="Google Shape;363;g2232ccefd11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58475" y="487722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Google Shape;364;g2232ccefd11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58475" y="39594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Google Shape;365;g2232ccefd11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03740" y="30230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g2232ccefd11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7152" y="30230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g2232ccefd11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7152" y="39594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g2232ccefd11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21616" y="39594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g2232ccefd11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03752" y="123355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g2232ccefd11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76100" y="1233554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71" name="Google Shape;371;g2232ccefd11_0_0"/>
          <p:cNvSpPr txBox="1"/>
          <p:nvPr/>
        </p:nvSpPr>
        <p:spPr>
          <a:xfrm>
            <a:off x="3138507" y="534458"/>
            <a:ext cx="1014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Camera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g2232ccefd11_0_0"/>
          <p:cNvSpPr txBox="1"/>
          <p:nvPr/>
        </p:nvSpPr>
        <p:spPr>
          <a:xfrm>
            <a:off x="7633511" y="5098235"/>
            <a:ext cx="1167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Scanner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g2232ccefd11_0_0"/>
          <p:cNvSpPr txBox="1"/>
          <p:nvPr/>
        </p:nvSpPr>
        <p:spPr>
          <a:xfrm>
            <a:off x="3138011" y="4180427"/>
            <a:ext cx="1026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Speaker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g2232ccefd11_0_0"/>
          <p:cNvSpPr txBox="1"/>
          <p:nvPr/>
        </p:nvSpPr>
        <p:spPr>
          <a:xfrm>
            <a:off x="7828052" y="3152864"/>
            <a:ext cx="778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USB cable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" name="Google Shape;375;g2232ccefd11_0_0"/>
          <p:cNvSpPr txBox="1"/>
          <p:nvPr/>
        </p:nvSpPr>
        <p:spPr>
          <a:xfrm>
            <a:off x="1273744" y="4180427"/>
            <a:ext cx="109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Printer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Google Shape;376;g2232ccefd11_0_0"/>
          <p:cNvSpPr txBox="1"/>
          <p:nvPr/>
        </p:nvSpPr>
        <p:spPr>
          <a:xfrm>
            <a:off x="352439" y="1467939"/>
            <a:ext cx="1126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Monitor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" name="Google Shape;377;g2232ccefd11_0_0"/>
          <p:cNvSpPr txBox="1"/>
          <p:nvPr/>
        </p:nvSpPr>
        <p:spPr>
          <a:xfrm>
            <a:off x="2217073" y="2234288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board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" name="Google Shape;378;g2232ccefd11_0_0"/>
          <p:cNvSpPr txBox="1"/>
          <p:nvPr/>
        </p:nvSpPr>
        <p:spPr>
          <a:xfrm>
            <a:off x="5832025" y="5905775"/>
            <a:ext cx="1126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Computer mouse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" name="Google Shape;379;g2232ccefd11_0_0"/>
          <p:cNvSpPr txBox="1"/>
          <p:nvPr/>
        </p:nvSpPr>
        <p:spPr>
          <a:xfrm>
            <a:off x="4982299" y="2250385"/>
            <a:ext cx="9927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USB drive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g2232ccefd11_0_0"/>
          <p:cNvSpPr txBox="1"/>
          <p:nvPr/>
        </p:nvSpPr>
        <p:spPr>
          <a:xfrm>
            <a:off x="7315200" y="91798"/>
            <a:ext cx="25821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 all the devices that you can connect to your computer!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g2232ccefd11_0_178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658520" y="288857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g2232ccefd11_0_17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866049" y="10723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g2232ccefd11_0_17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845225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g2232ccefd11_0_17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76399" y="2028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g2232ccefd11_0_17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7402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g2232ccefd11_0_17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762301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g2232ccefd11_0_17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7402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g2232ccefd11_0_17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759058" y="204624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3" name="Google Shape;393;g2232ccefd11_0_17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845225" y="2006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Google Shape;394;g2232ccefd11_0_17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765067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5" name="Google Shape;395;g2232ccefd11_0_17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77402" y="27896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6" name="Google Shape;396;g2232ccefd11_0_17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678473" y="2836024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7" name="Google Shape;397;g2232ccefd11_0_17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91307" y="670515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Google Shape;398;g2232ccefd11_0_17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 flipH="1">
            <a:off x="3357426" y="675151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Google Shape;399;g2232ccefd11_0_178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5400000" flipH="1">
            <a:off x="3478360" y="5850824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Google Shape;400;g2232ccefd11_0_17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67263" y="306567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Google Shape;401;g2232ccefd11_0_17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7152" y="3022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2" name="Google Shape;402;g2232ccefd11_0_17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103740" y="3022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3" name="Google Shape;403;g2232ccefd11_0_17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758473" y="4877214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04" name="Google Shape;404;g2232ccefd11_0_178"/>
          <p:cNvSpPr txBox="1"/>
          <p:nvPr/>
        </p:nvSpPr>
        <p:spPr>
          <a:xfrm>
            <a:off x="352439" y="1467939"/>
            <a:ext cx="1126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Monitor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g2232ccefd11_0_178"/>
          <p:cNvSpPr txBox="1"/>
          <p:nvPr/>
        </p:nvSpPr>
        <p:spPr>
          <a:xfrm>
            <a:off x="3138507" y="534458"/>
            <a:ext cx="1014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Camera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6" name="Google Shape;406;g2232ccefd11_0_178"/>
          <p:cNvSpPr txBox="1"/>
          <p:nvPr/>
        </p:nvSpPr>
        <p:spPr>
          <a:xfrm>
            <a:off x="7633511" y="5098235"/>
            <a:ext cx="1167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Scanner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Google Shape;407;g2232ccefd11_0_178"/>
          <p:cNvSpPr txBox="1"/>
          <p:nvPr/>
        </p:nvSpPr>
        <p:spPr>
          <a:xfrm>
            <a:off x="3138011" y="4180427"/>
            <a:ext cx="1026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Speaker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Google Shape;408;g2232ccefd11_0_178"/>
          <p:cNvSpPr txBox="1"/>
          <p:nvPr/>
        </p:nvSpPr>
        <p:spPr>
          <a:xfrm>
            <a:off x="7828052" y="3152864"/>
            <a:ext cx="778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USB cable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Google Shape;409;g2232ccefd11_0_178"/>
          <p:cNvSpPr txBox="1"/>
          <p:nvPr/>
        </p:nvSpPr>
        <p:spPr>
          <a:xfrm>
            <a:off x="1273744" y="4180427"/>
            <a:ext cx="109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Printer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0" name="Google Shape;410;g2232ccefd11_0_17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03740" y="670515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Google Shape;411;g2232ccefd11_0_17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03752" y="123355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Google Shape;412;g2232ccefd11_0_17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76100" y="1233554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13" name="Google Shape;413;g2232ccefd11_0_178"/>
          <p:cNvSpPr txBox="1"/>
          <p:nvPr/>
        </p:nvSpPr>
        <p:spPr>
          <a:xfrm>
            <a:off x="2217073" y="2234288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board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4" name="Google Shape;414;g2232ccefd11_0_178"/>
          <p:cNvSpPr txBox="1"/>
          <p:nvPr/>
        </p:nvSpPr>
        <p:spPr>
          <a:xfrm>
            <a:off x="5832025" y="5905775"/>
            <a:ext cx="1126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Computer mouse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5" name="Google Shape;415;g2232ccefd11_0_178"/>
          <p:cNvSpPr txBox="1"/>
          <p:nvPr/>
        </p:nvSpPr>
        <p:spPr>
          <a:xfrm>
            <a:off x="4982299" y="2250385"/>
            <a:ext cx="9927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USB drive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6" name="Google Shape;416;g2232ccefd11_0_17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58475" y="39594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g2232ccefd11_0_17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7152" y="39594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g2232ccefd11_0_17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03740" y="39594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g2232ccefd11_0_17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39823" y="4877229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20" name="Google Shape;420;g2232ccefd11_0_178"/>
          <p:cNvSpPr txBox="1"/>
          <p:nvPr/>
        </p:nvSpPr>
        <p:spPr>
          <a:xfrm>
            <a:off x="7315200" y="91798"/>
            <a:ext cx="25821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 all the devices that you can connect to your computer!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5" name="Google Shape;425;g2232ccefd11_0_10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658520" y="288857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Google Shape;426;g2232ccefd11_0_10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866049" y="10723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Google Shape;427;g2232ccefd11_0_10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845225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Google Shape;428;g2232ccefd11_0_10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76399" y="2028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9" name="Google Shape;429;g2232ccefd11_0_10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7402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Google Shape;430;g2232ccefd11_0_10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762301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1" name="Google Shape;431;g2232ccefd11_0_10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7402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Google Shape;432;g2232ccefd11_0_10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759058" y="204624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Google Shape;433;g2232ccefd11_0_10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845225" y="2006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4" name="Google Shape;434;g2232ccefd11_0_10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765067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Google Shape;435;g2232ccefd11_0_10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77402" y="27896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Google Shape;436;g2232ccefd11_0_10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678473" y="2836024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7" name="Google Shape;437;g2232ccefd11_0_10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91307" y="670515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Google Shape;438;g2232ccefd11_0_10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 flipH="1">
            <a:off x="3357426" y="675151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Google Shape;439;g2232ccefd11_0_10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5400000" flipH="1">
            <a:off x="3478360" y="5850824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Google Shape;440;g2232ccefd11_0_10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67263" y="306567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1" name="Google Shape;441;g2232ccefd11_0_10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123071" y="670515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2" name="Google Shape;442;g2232ccefd11_0_10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939689" y="487721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3" name="Google Shape;443;g2232ccefd11_0_10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760983" y="39748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Google Shape;444;g2232ccefd11_0_10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7152" y="39748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Google Shape;445;g2232ccefd11_0_10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103740" y="39748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g2232ccefd11_0_10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103740" y="123301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47" name="Google Shape;447;g2232ccefd11_0_100"/>
          <p:cNvSpPr txBox="1"/>
          <p:nvPr/>
        </p:nvSpPr>
        <p:spPr>
          <a:xfrm>
            <a:off x="7996952" y="1233016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8" name="Google Shape;448;g2232ccefd11_0_10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281307" y="123301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49" name="Google Shape;449;g2232ccefd11_0_100"/>
          <p:cNvSpPr txBox="1"/>
          <p:nvPr/>
        </p:nvSpPr>
        <p:spPr>
          <a:xfrm>
            <a:off x="352439" y="1467939"/>
            <a:ext cx="1126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Monitor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0" name="Google Shape;450;g2232ccefd11_0_100"/>
          <p:cNvSpPr txBox="1"/>
          <p:nvPr/>
        </p:nvSpPr>
        <p:spPr>
          <a:xfrm>
            <a:off x="3138507" y="534458"/>
            <a:ext cx="1014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Camera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g2232ccefd11_0_100"/>
          <p:cNvSpPr txBox="1"/>
          <p:nvPr/>
        </p:nvSpPr>
        <p:spPr>
          <a:xfrm>
            <a:off x="7633511" y="5098235"/>
            <a:ext cx="1167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Scanner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Google Shape;452;g2232ccefd11_0_100"/>
          <p:cNvSpPr txBox="1"/>
          <p:nvPr/>
        </p:nvSpPr>
        <p:spPr>
          <a:xfrm>
            <a:off x="3138011" y="4180427"/>
            <a:ext cx="1026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Speaker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3" name="Google Shape;453;g2232ccefd11_0_100"/>
          <p:cNvSpPr txBox="1"/>
          <p:nvPr/>
        </p:nvSpPr>
        <p:spPr>
          <a:xfrm>
            <a:off x="7828052" y="3152864"/>
            <a:ext cx="778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USB cable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4" name="Google Shape;454;g2232ccefd11_0_100"/>
          <p:cNvSpPr txBox="1"/>
          <p:nvPr/>
        </p:nvSpPr>
        <p:spPr>
          <a:xfrm>
            <a:off x="1273744" y="4180427"/>
            <a:ext cx="109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Printer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5" name="Google Shape;455;g2232ccefd11_0_10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758473" y="4877214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56" name="Google Shape;456;g2232ccefd11_0_100"/>
          <p:cNvSpPr txBox="1"/>
          <p:nvPr/>
        </p:nvSpPr>
        <p:spPr>
          <a:xfrm>
            <a:off x="2217073" y="2234288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board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7" name="Google Shape;457;g2232ccefd11_0_100"/>
          <p:cNvSpPr txBox="1"/>
          <p:nvPr/>
        </p:nvSpPr>
        <p:spPr>
          <a:xfrm>
            <a:off x="5832025" y="5905775"/>
            <a:ext cx="1126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Computer mouse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8" name="Google Shape;458;g2232ccefd11_0_100"/>
          <p:cNvSpPr txBox="1"/>
          <p:nvPr/>
        </p:nvSpPr>
        <p:spPr>
          <a:xfrm>
            <a:off x="4982299" y="2250385"/>
            <a:ext cx="9927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USB drive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9" name="Google Shape;459;g2232ccefd11_0_10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7152" y="3022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0" name="Google Shape;460;g2232ccefd11_0_10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103740" y="30228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61" name="Google Shape;461;g2232ccefd11_0_100"/>
          <p:cNvSpPr txBox="1"/>
          <p:nvPr/>
        </p:nvSpPr>
        <p:spPr>
          <a:xfrm>
            <a:off x="7315200" y="91798"/>
            <a:ext cx="25821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 all the devices that you can connect to your computer!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6" name="Google Shape;466;g2232ccefd11_1_39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658520" y="288857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67" name="Google Shape;467;g2232ccefd11_1_3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866049" y="10723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8" name="Google Shape;468;g2232ccefd11_1_3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845225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9" name="Google Shape;469;g2232ccefd11_1_3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76399" y="2028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0" name="Google Shape;470;g2232ccefd11_1_3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7402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1" name="Google Shape;471;g2232ccefd11_1_3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762301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2" name="Google Shape;472;g2232ccefd11_1_3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7402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3" name="Google Shape;473;g2232ccefd11_1_3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759058" y="204624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4" name="Google Shape;474;g2232ccefd11_1_3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845225" y="2006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5" name="Google Shape;475;g2232ccefd11_1_3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765067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6" name="Google Shape;476;g2232ccefd11_1_3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77402" y="27896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7" name="Google Shape;477;g2232ccefd11_1_3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678473" y="2836024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8" name="Google Shape;478;g2232ccefd11_1_3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91307" y="670515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9" name="Google Shape;479;g2232ccefd11_1_3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 flipH="1">
            <a:off x="3357426" y="675151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0" name="Google Shape;480;g2232ccefd11_1_39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5400000" flipH="1">
            <a:off x="3478360" y="5850824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481" name="Google Shape;481;g2232ccefd11_1_39"/>
          <p:cNvSpPr txBox="1"/>
          <p:nvPr/>
        </p:nvSpPr>
        <p:spPr>
          <a:xfrm>
            <a:off x="6926173" y="126976"/>
            <a:ext cx="28809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 all the devices that you can connect to your computer!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 careful not to touch anything that's inside of the computer!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g2232ccefd11_1_39"/>
          <p:cNvSpPr txBox="1"/>
          <p:nvPr/>
        </p:nvSpPr>
        <p:spPr>
          <a:xfrm>
            <a:off x="1265473" y="2406688"/>
            <a:ext cx="11262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Monitor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Google Shape;483;g2232ccefd11_1_39"/>
          <p:cNvSpPr txBox="1"/>
          <p:nvPr/>
        </p:nvSpPr>
        <p:spPr>
          <a:xfrm>
            <a:off x="5790818" y="2184611"/>
            <a:ext cx="1196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board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g2232ccefd11_1_39"/>
          <p:cNvSpPr txBox="1"/>
          <p:nvPr/>
        </p:nvSpPr>
        <p:spPr>
          <a:xfrm>
            <a:off x="3134071" y="1452856"/>
            <a:ext cx="10146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Camera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5" name="Google Shape;485;g2232ccefd11_1_39"/>
          <p:cNvSpPr txBox="1"/>
          <p:nvPr/>
        </p:nvSpPr>
        <p:spPr>
          <a:xfrm>
            <a:off x="4984525" y="393033"/>
            <a:ext cx="9927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USB drive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Google Shape;486;g2232ccefd11_1_39"/>
          <p:cNvSpPr txBox="1"/>
          <p:nvPr/>
        </p:nvSpPr>
        <p:spPr>
          <a:xfrm>
            <a:off x="7633511" y="5098235"/>
            <a:ext cx="11673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Scanner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Google Shape;487;g2232ccefd11_1_39"/>
          <p:cNvSpPr txBox="1"/>
          <p:nvPr/>
        </p:nvSpPr>
        <p:spPr>
          <a:xfrm>
            <a:off x="4053211" y="4213763"/>
            <a:ext cx="10260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Speaker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Google Shape;488;g2232ccefd11_1_39"/>
          <p:cNvSpPr txBox="1"/>
          <p:nvPr/>
        </p:nvSpPr>
        <p:spPr>
          <a:xfrm>
            <a:off x="7828052" y="3152864"/>
            <a:ext cx="7782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USB cable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Google Shape;489;g2232ccefd11_1_39"/>
          <p:cNvSpPr txBox="1"/>
          <p:nvPr/>
        </p:nvSpPr>
        <p:spPr>
          <a:xfrm>
            <a:off x="4933225" y="5891554"/>
            <a:ext cx="10953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Computer mouse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0" name="Google Shape;490;g2232ccefd11_1_39"/>
          <p:cNvSpPr txBox="1"/>
          <p:nvPr/>
        </p:nvSpPr>
        <p:spPr>
          <a:xfrm>
            <a:off x="1279121" y="4213763"/>
            <a:ext cx="10953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Printer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" name="Google Shape;491;g2232ccefd11_1_39"/>
          <p:cNvSpPr txBox="1"/>
          <p:nvPr/>
        </p:nvSpPr>
        <p:spPr>
          <a:xfrm>
            <a:off x="6749263" y="5703448"/>
            <a:ext cx="1095300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Random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access memory (RAM)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2" name="Google Shape;492;g2232ccefd11_1_39"/>
          <p:cNvSpPr txBox="1"/>
          <p:nvPr/>
        </p:nvSpPr>
        <p:spPr>
          <a:xfrm>
            <a:off x="3138435" y="4987950"/>
            <a:ext cx="10260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Mother-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board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3" name="Google Shape;493;g2232ccefd11_1_39"/>
          <p:cNvSpPr txBox="1"/>
          <p:nvPr/>
        </p:nvSpPr>
        <p:spPr>
          <a:xfrm>
            <a:off x="2150512" y="2406687"/>
            <a:ext cx="1196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Processor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4" name="Google Shape;494;g2232ccefd11_1_3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13966" y="3955678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9" name="Google Shape;499;p4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658520" y="288857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00" name="Google Shape;500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866049" y="10723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1" name="Google Shape;501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845225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2" name="Google Shape;502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76399" y="2028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3" name="Google Shape;503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7402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4" name="Google Shape;504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762301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5" name="Google Shape;505;p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7402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6" name="Google Shape;506;p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759058" y="204624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7" name="Google Shape;507;p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845225" y="2006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8" name="Google Shape;508;p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765067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9" name="Google Shape;509;p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77402" y="27896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0" name="Google Shape;510;p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678473" y="2836024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1" name="Google Shape;511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91307" y="670515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" name="Google Shape;512;p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 flipH="1">
            <a:off x="3357426" y="675151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3" name="Google Shape;513;p4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5400000" flipH="1">
            <a:off x="3478360" y="5850824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4" name="Google Shape;514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70825" y="395567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5" name="Google Shape;515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05975" y="670516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6" name="Google Shape;516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59881" y="30545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7" name="Google Shape;517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91307" y="123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8" name="Google Shape;518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47075" y="123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9" name="Google Shape;519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91307" y="30627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0" name="Google Shape;520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13112" y="30766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1" name="Google Shape;521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13112" y="30568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2" name="Google Shape;522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59867" y="4877204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23" name="Google Shape;523;p4"/>
          <p:cNvSpPr txBox="1"/>
          <p:nvPr/>
        </p:nvSpPr>
        <p:spPr>
          <a:xfrm>
            <a:off x="1265473" y="2406688"/>
            <a:ext cx="11262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Monitor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4" name="Google Shape;524;p4"/>
          <p:cNvSpPr txBox="1"/>
          <p:nvPr/>
        </p:nvSpPr>
        <p:spPr>
          <a:xfrm>
            <a:off x="3134071" y="1452856"/>
            <a:ext cx="10146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Camera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5" name="Google Shape;525;p4"/>
          <p:cNvSpPr txBox="1"/>
          <p:nvPr/>
        </p:nvSpPr>
        <p:spPr>
          <a:xfrm>
            <a:off x="4984525" y="393033"/>
            <a:ext cx="9927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USB drive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6" name="Google Shape;526;p4"/>
          <p:cNvSpPr txBox="1"/>
          <p:nvPr/>
        </p:nvSpPr>
        <p:spPr>
          <a:xfrm>
            <a:off x="7633511" y="5098235"/>
            <a:ext cx="11673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Scanner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7" name="Google Shape;527;p4"/>
          <p:cNvSpPr txBox="1"/>
          <p:nvPr/>
        </p:nvSpPr>
        <p:spPr>
          <a:xfrm>
            <a:off x="4053211" y="4213763"/>
            <a:ext cx="10260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Speaker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8" name="Google Shape;528;p4"/>
          <p:cNvSpPr txBox="1"/>
          <p:nvPr/>
        </p:nvSpPr>
        <p:spPr>
          <a:xfrm>
            <a:off x="7828052" y="3152864"/>
            <a:ext cx="7782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USB cable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9" name="Google Shape;529;p4"/>
          <p:cNvSpPr txBox="1"/>
          <p:nvPr/>
        </p:nvSpPr>
        <p:spPr>
          <a:xfrm>
            <a:off x="4933225" y="5891554"/>
            <a:ext cx="10953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Computer mouse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0" name="Google Shape;530;p4"/>
          <p:cNvSpPr txBox="1"/>
          <p:nvPr/>
        </p:nvSpPr>
        <p:spPr>
          <a:xfrm>
            <a:off x="1279121" y="4213763"/>
            <a:ext cx="10953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Printer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1" name="Google Shape;531;p4"/>
          <p:cNvSpPr txBox="1"/>
          <p:nvPr/>
        </p:nvSpPr>
        <p:spPr>
          <a:xfrm>
            <a:off x="6749263" y="5703448"/>
            <a:ext cx="1095300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Random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access memory (RAM)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2" name="Google Shape;532;p4"/>
          <p:cNvSpPr txBox="1"/>
          <p:nvPr/>
        </p:nvSpPr>
        <p:spPr>
          <a:xfrm>
            <a:off x="3138435" y="4987950"/>
            <a:ext cx="10260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Mother-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board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3" name="Google Shape;533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13966" y="395567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34" name="Google Shape;534;p4"/>
          <p:cNvSpPr txBox="1"/>
          <p:nvPr/>
        </p:nvSpPr>
        <p:spPr>
          <a:xfrm>
            <a:off x="6926173" y="126976"/>
            <a:ext cx="28809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 all the devices that you can connect to your computer!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 careful not to touch anything that's inside of the computer!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4"/>
          <p:cNvSpPr txBox="1"/>
          <p:nvPr/>
        </p:nvSpPr>
        <p:spPr>
          <a:xfrm>
            <a:off x="2150512" y="2406687"/>
            <a:ext cx="1196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Processor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6" name="Google Shape;536;p4"/>
          <p:cNvSpPr txBox="1"/>
          <p:nvPr/>
        </p:nvSpPr>
        <p:spPr>
          <a:xfrm>
            <a:off x="5790818" y="2184611"/>
            <a:ext cx="1196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board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7" name="Google Shape;537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47075" y="48772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8" name="Google Shape;538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68894" y="48772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9" name="Google Shape;539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03471" y="4877204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4" name="Google Shape;544;g2233436d399_6_327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658520" y="288857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45" name="Google Shape;545;g2233436d399_6_3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866049" y="10723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6" name="Google Shape;546;g2233436d399_6_3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845225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7" name="Google Shape;547;g2233436d399_6_3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76399" y="2028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8" name="Google Shape;548;g2233436d399_6_32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7402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9" name="Google Shape;549;g2233436d399_6_32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762301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0" name="Google Shape;550;g2233436d399_6_32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7402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1" name="Google Shape;551;g2233436d399_6_32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759058" y="204624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2" name="Google Shape;552;g2233436d399_6_32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845225" y="2006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3" name="Google Shape;553;g2233436d399_6_32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765067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4" name="Google Shape;554;g2233436d399_6_32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77402" y="27896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5" name="Google Shape;555;g2233436d399_6_32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678473" y="2836024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6" name="Google Shape;556;g2233436d399_6_3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91307" y="670515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7" name="Google Shape;557;g2233436d399_6_32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 flipH="1">
            <a:off x="3357426" y="675151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8" name="Google Shape;558;g2233436d399_6_327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5400000" flipH="1">
            <a:off x="3478360" y="5850824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9" name="Google Shape;559;g2233436d399_6_32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013966" y="30545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0" name="Google Shape;560;g2233436d399_6_32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13966" y="31324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1" name="Google Shape;561;g2233436d399_6_32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191307" y="3104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2" name="Google Shape;562;g2233436d399_6_32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447075" y="123356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63" name="Google Shape;563;g2233436d399_6_327"/>
          <p:cNvSpPr txBox="1"/>
          <p:nvPr/>
        </p:nvSpPr>
        <p:spPr>
          <a:xfrm>
            <a:off x="1265473" y="2406688"/>
            <a:ext cx="11262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Monitor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4" name="Google Shape;564;g2233436d399_6_327"/>
          <p:cNvSpPr txBox="1"/>
          <p:nvPr/>
        </p:nvSpPr>
        <p:spPr>
          <a:xfrm>
            <a:off x="3134071" y="1452856"/>
            <a:ext cx="10146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Camera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5" name="Google Shape;565;g2233436d399_6_327"/>
          <p:cNvSpPr txBox="1"/>
          <p:nvPr/>
        </p:nvSpPr>
        <p:spPr>
          <a:xfrm>
            <a:off x="4984525" y="393033"/>
            <a:ext cx="9927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USB drive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6" name="Google Shape;566;g2233436d399_6_327"/>
          <p:cNvSpPr txBox="1"/>
          <p:nvPr/>
        </p:nvSpPr>
        <p:spPr>
          <a:xfrm>
            <a:off x="7633511" y="5098235"/>
            <a:ext cx="11673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Scanner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7" name="Google Shape;567;g2233436d399_6_327"/>
          <p:cNvSpPr txBox="1"/>
          <p:nvPr/>
        </p:nvSpPr>
        <p:spPr>
          <a:xfrm>
            <a:off x="4053211" y="4213763"/>
            <a:ext cx="10260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Speaker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8" name="Google Shape;568;g2233436d399_6_327"/>
          <p:cNvSpPr txBox="1"/>
          <p:nvPr/>
        </p:nvSpPr>
        <p:spPr>
          <a:xfrm>
            <a:off x="7828052" y="3152864"/>
            <a:ext cx="7782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USB cable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9" name="Google Shape;569;g2233436d399_6_327"/>
          <p:cNvSpPr txBox="1"/>
          <p:nvPr/>
        </p:nvSpPr>
        <p:spPr>
          <a:xfrm>
            <a:off x="4933225" y="5891554"/>
            <a:ext cx="10953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Computer mouse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g2233436d399_6_327"/>
          <p:cNvSpPr txBox="1"/>
          <p:nvPr/>
        </p:nvSpPr>
        <p:spPr>
          <a:xfrm>
            <a:off x="1279121" y="4213763"/>
            <a:ext cx="10953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Printer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1" name="Google Shape;571;g2233436d399_6_327"/>
          <p:cNvSpPr txBox="1"/>
          <p:nvPr/>
        </p:nvSpPr>
        <p:spPr>
          <a:xfrm>
            <a:off x="6749263" y="5703448"/>
            <a:ext cx="1095300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Random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access memory (RAM)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g2233436d399_6_327"/>
          <p:cNvSpPr txBox="1"/>
          <p:nvPr/>
        </p:nvSpPr>
        <p:spPr>
          <a:xfrm>
            <a:off x="3138435" y="4987950"/>
            <a:ext cx="10260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Mother-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board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3" name="Google Shape;573;g2233436d399_6_3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47075" y="48772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4" name="Google Shape;574;g2233436d399_6_3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68894" y="48772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5" name="Google Shape;575;g2233436d399_6_3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05975" y="670516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6" name="Google Shape;576;g2233436d399_6_3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59881" y="30545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7" name="Google Shape;577;g2233436d399_6_3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91307" y="123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8" name="Google Shape;578;g2233436d399_6_3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13966" y="395567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79" name="Google Shape;579;g2233436d399_6_327"/>
          <p:cNvSpPr txBox="1"/>
          <p:nvPr/>
        </p:nvSpPr>
        <p:spPr>
          <a:xfrm>
            <a:off x="6926173" y="126976"/>
            <a:ext cx="28809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 all the devices that you can connect to your computer!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 careful not to touch anything that's inside of the computer!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g2233436d399_6_327"/>
          <p:cNvSpPr txBox="1"/>
          <p:nvPr/>
        </p:nvSpPr>
        <p:spPr>
          <a:xfrm>
            <a:off x="2150512" y="2406687"/>
            <a:ext cx="1196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Processor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1" name="Google Shape;581;g2233436d399_6_327"/>
          <p:cNvSpPr txBox="1"/>
          <p:nvPr/>
        </p:nvSpPr>
        <p:spPr>
          <a:xfrm>
            <a:off x="5790818" y="2184611"/>
            <a:ext cx="1196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board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2" name="Google Shape;582;g2233436d399_6_3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70825" y="395567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3" name="Google Shape;583;g2233436d399_6_32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103478" y="488214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4" name="Google Shape;584;g2233436d399_6_32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759881" y="4877204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9" name="Google Shape;589;g2233436d399_6_277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658520" y="288857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90" name="Google Shape;590;g2233436d399_6_27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866049" y="10723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1" name="Google Shape;591;g2233436d399_6_27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845225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2" name="Google Shape;592;g2233436d399_6_27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76399" y="2028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3" name="Google Shape;593;g2233436d399_6_27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7402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4" name="Google Shape;594;g2233436d399_6_27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762301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5" name="Google Shape;595;g2233436d399_6_27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7402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6" name="Google Shape;596;g2233436d399_6_27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759058" y="204624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7" name="Google Shape;597;g2233436d399_6_27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845225" y="2006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8" name="Google Shape;598;g2233436d399_6_27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765067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9" name="Google Shape;599;g2233436d399_6_27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77402" y="27896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0" name="Google Shape;600;g2233436d399_6_27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678473" y="2836024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01" name="Google Shape;601;g2233436d399_6_27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91307" y="670515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2" name="Google Shape;602;g2233436d399_6_27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 flipH="1">
            <a:off x="3357426" y="675151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03" name="Google Shape;603;g2233436d399_6_277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5400000" flipH="1">
            <a:off x="3478360" y="5850824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04" name="Google Shape;604;g2233436d399_6_27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105971" y="670515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5" name="Google Shape;605;g2233436d399_6_27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764565" y="30545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6" name="Google Shape;606;g2233436d399_6_27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191307" y="123022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7" name="Google Shape;607;g2233436d399_6_27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280115" y="395567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608" name="Google Shape;608;g2233436d399_6_277"/>
          <p:cNvSpPr txBox="1"/>
          <p:nvPr/>
        </p:nvSpPr>
        <p:spPr>
          <a:xfrm>
            <a:off x="7816573" y="1514377"/>
            <a:ext cx="11001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9" name="Google Shape;609;g2233436d399_6_277"/>
          <p:cNvSpPr txBox="1"/>
          <p:nvPr/>
        </p:nvSpPr>
        <p:spPr>
          <a:xfrm>
            <a:off x="1265473" y="2406688"/>
            <a:ext cx="11262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Monitor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0" name="Google Shape;610;g2233436d399_6_277"/>
          <p:cNvSpPr txBox="1"/>
          <p:nvPr/>
        </p:nvSpPr>
        <p:spPr>
          <a:xfrm>
            <a:off x="3134071" y="1452856"/>
            <a:ext cx="10146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Camera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1" name="Google Shape;611;g2233436d399_6_277"/>
          <p:cNvSpPr txBox="1"/>
          <p:nvPr/>
        </p:nvSpPr>
        <p:spPr>
          <a:xfrm>
            <a:off x="4984525" y="393033"/>
            <a:ext cx="9927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USB drive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2" name="Google Shape;612;g2233436d399_6_277"/>
          <p:cNvSpPr txBox="1"/>
          <p:nvPr/>
        </p:nvSpPr>
        <p:spPr>
          <a:xfrm>
            <a:off x="7633511" y="5098235"/>
            <a:ext cx="11673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Scanner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3" name="Google Shape;613;g2233436d399_6_277"/>
          <p:cNvSpPr txBox="1"/>
          <p:nvPr/>
        </p:nvSpPr>
        <p:spPr>
          <a:xfrm>
            <a:off x="4053211" y="4213763"/>
            <a:ext cx="10260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Speaker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4" name="Google Shape;614;g2233436d399_6_277"/>
          <p:cNvSpPr txBox="1"/>
          <p:nvPr/>
        </p:nvSpPr>
        <p:spPr>
          <a:xfrm>
            <a:off x="7828052" y="3152864"/>
            <a:ext cx="7782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USB cable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5" name="Google Shape;615;g2233436d399_6_277"/>
          <p:cNvSpPr txBox="1"/>
          <p:nvPr/>
        </p:nvSpPr>
        <p:spPr>
          <a:xfrm>
            <a:off x="4933225" y="5891554"/>
            <a:ext cx="10953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Computer mouse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6" name="Google Shape;616;g2233436d399_6_277"/>
          <p:cNvSpPr txBox="1"/>
          <p:nvPr/>
        </p:nvSpPr>
        <p:spPr>
          <a:xfrm>
            <a:off x="1279121" y="4213763"/>
            <a:ext cx="10953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Printer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g2233436d399_6_277"/>
          <p:cNvSpPr txBox="1"/>
          <p:nvPr/>
        </p:nvSpPr>
        <p:spPr>
          <a:xfrm>
            <a:off x="6749263" y="5703448"/>
            <a:ext cx="1095300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Random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access memory (RAM)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8" name="Google Shape;618;g2233436d399_6_277"/>
          <p:cNvSpPr txBox="1"/>
          <p:nvPr/>
        </p:nvSpPr>
        <p:spPr>
          <a:xfrm>
            <a:off x="3138435" y="4987950"/>
            <a:ext cx="10260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Mother-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board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19" name="Google Shape;619;g2233436d399_6_27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13966" y="395567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0" name="Google Shape;620;g2233436d399_6_27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013966" y="30545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1" name="Google Shape;621;g2233436d399_6_27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13966" y="31324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2" name="Google Shape;622;g2233436d399_6_27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191307" y="3104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3" name="Google Shape;623;g2233436d399_6_27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447075" y="123356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624" name="Google Shape;624;g2233436d399_6_277"/>
          <p:cNvSpPr txBox="1"/>
          <p:nvPr/>
        </p:nvSpPr>
        <p:spPr>
          <a:xfrm>
            <a:off x="6926173" y="126976"/>
            <a:ext cx="28809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 all the devices that you can connect to your computer!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 careful not to touch anything that's inside of the computer!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5" name="Google Shape;625;g2233436d399_6_277"/>
          <p:cNvSpPr txBox="1"/>
          <p:nvPr/>
        </p:nvSpPr>
        <p:spPr>
          <a:xfrm>
            <a:off x="2150512" y="2406687"/>
            <a:ext cx="1196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Processor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6" name="Google Shape;626;g2233436d399_6_277"/>
          <p:cNvSpPr txBox="1"/>
          <p:nvPr/>
        </p:nvSpPr>
        <p:spPr>
          <a:xfrm>
            <a:off x="5790818" y="2184611"/>
            <a:ext cx="1196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board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7" name="Google Shape;627;g2233436d399_6_27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103478" y="488214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8" name="Google Shape;628;g2233436d399_6_27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759881" y="48772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9" name="Google Shape;629;g2233436d399_6_27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447075" y="48772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0" name="Google Shape;630;g2233436d399_6_27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374421" y="4877204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g2233436d399_5_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4448" y="64839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g2233436d399_5_9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g2233436d399_5_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g2233436d399_5_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2233436d399_5_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2233436d399_5_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g2233436d399_5_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2233436d399_5_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2233436d399_5_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g2233436d399_5_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2233436d399_5_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g2233436d399_5_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g2233436d399_5_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g2233436d399_5_9"/>
          <p:cNvSpPr txBox="1"/>
          <p:nvPr/>
        </p:nvSpPr>
        <p:spPr>
          <a:xfrm>
            <a:off x="95943" y="5093854"/>
            <a:ext cx="2582100" cy="831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Collect all necessary things to make your computer work!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Google Shape;75;g2233436d399_5_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88908" y="48021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g2233436d399_5_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924220" y="655611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g2233436d399_5_9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3642274" y="5940239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g2233436d399_5_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07069" y="51430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g2233436d399_5_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07069" y="138571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g2233436d399_5_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07069" y="2229620"/>
            <a:ext cx="749808" cy="753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g2233436d399_5_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88908" y="22333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g2233436d399_5_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33822" y="56509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g2233436d399_5_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14448" y="51906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g2233436d399_5_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33822" y="138571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g2233436d399_5_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07069" y="565098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g2233436d399_5_9"/>
          <p:cNvSpPr txBox="1"/>
          <p:nvPr/>
        </p:nvSpPr>
        <p:spPr>
          <a:xfrm>
            <a:off x="7000705" y="636080"/>
            <a:ext cx="11262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supply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g2233436d399_5_9"/>
          <p:cNvSpPr txBox="1"/>
          <p:nvPr/>
        </p:nvSpPr>
        <p:spPr>
          <a:xfrm>
            <a:off x="2691272" y="2485667"/>
            <a:ext cx="11961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Processor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g2233436d399_5_9"/>
          <p:cNvSpPr txBox="1"/>
          <p:nvPr/>
        </p:nvSpPr>
        <p:spPr>
          <a:xfrm>
            <a:off x="7793917" y="2338688"/>
            <a:ext cx="12474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Cooler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fan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g2233436d399_5_9"/>
          <p:cNvSpPr txBox="1"/>
          <p:nvPr/>
        </p:nvSpPr>
        <p:spPr>
          <a:xfrm>
            <a:off x="7000701" y="5769900"/>
            <a:ext cx="11262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house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g2233436d399_5_9"/>
          <p:cNvSpPr txBox="1"/>
          <p:nvPr/>
        </p:nvSpPr>
        <p:spPr>
          <a:xfrm>
            <a:off x="2665625" y="4891621"/>
            <a:ext cx="12474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board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g2233436d399_5_9"/>
          <p:cNvSpPr txBox="1"/>
          <p:nvPr/>
        </p:nvSpPr>
        <p:spPr>
          <a:xfrm>
            <a:off x="4500850" y="3188625"/>
            <a:ext cx="9846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Memory (RAM)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g2233436d399_5_9"/>
          <p:cNvSpPr txBox="1"/>
          <p:nvPr/>
        </p:nvSpPr>
        <p:spPr>
          <a:xfrm>
            <a:off x="5340741" y="1395775"/>
            <a:ext cx="10146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Hard disk drive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(HDD/SSD)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g2232ccefd11_3_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4448" y="64839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2232ccefd11_3_6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2232ccefd11_3_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2232ccefd11_3_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g2232ccefd11_3_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g2232ccefd11_3_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g2232ccefd11_3_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g2232ccefd11_3_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g2232ccefd11_3_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g2232ccefd11_3_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2232ccefd11_3_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2232ccefd11_3_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232ccefd11_3_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g2232ccefd11_3_6"/>
          <p:cNvSpPr txBox="1"/>
          <p:nvPr/>
        </p:nvSpPr>
        <p:spPr>
          <a:xfrm>
            <a:off x="95943" y="5093854"/>
            <a:ext cx="2582100" cy="831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Collect all necessary things to make your computer work!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g2232ccefd11_3_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88908" y="48021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2232ccefd11_3_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924220" y="655611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2232ccefd11_3_6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3642274" y="5940239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2232ccefd11_3_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14448" y="51649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2232ccefd11_3_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6997" y="13904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2232ccefd11_3_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9449" y="564707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2232ccefd11_3_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33822" y="565098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g2232ccefd11_3_6"/>
          <p:cNvSpPr txBox="1"/>
          <p:nvPr/>
        </p:nvSpPr>
        <p:spPr>
          <a:xfrm>
            <a:off x="7000705" y="636080"/>
            <a:ext cx="11262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supply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g2232ccefd11_3_6"/>
          <p:cNvSpPr txBox="1"/>
          <p:nvPr/>
        </p:nvSpPr>
        <p:spPr>
          <a:xfrm>
            <a:off x="2691272" y="2485667"/>
            <a:ext cx="11961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Processor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g2232ccefd11_3_6"/>
          <p:cNvSpPr txBox="1"/>
          <p:nvPr/>
        </p:nvSpPr>
        <p:spPr>
          <a:xfrm>
            <a:off x="7793917" y="2338688"/>
            <a:ext cx="12474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Cooler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fan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g2232ccefd11_3_6"/>
          <p:cNvSpPr txBox="1"/>
          <p:nvPr/>
        </p:nvSpPr>
        <p:spPr>
          <a:xfrm>
            <a:off x="7000701" y="5769900"/>
            <a:ext cx="11262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house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g2232ccefd11_3_6"/>
          <p:cNvSpPr txBox="1"/>
          <p:nvPr/>
        </p:nvSpPr>
        <p:spPr>
          <a:xfrm>
            <a:off x="2665625" y="4891621"/>
            <a:ext cx="12474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board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g2232ccefd11_3_6"/>
          <p:cNvSpPr txBox="1"/>
          <p:nvPr/>
        </p:nvSpPr>
        <p:spPr>
          <a:xfrm>
            <a:off x="4500850" y="3188625"/>
            <a:ext cx="9846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Memory (RAM)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g2232ccefd11_3_6"/>
          <p:cNvSpPr txBox="1"/>
          <p:nvPr/>
        </p:nvSpPr>
        <p:spPr>
          <a:xfrm>
            <a:off x="5340741" y="1395775"/>
            <a:ext cx="10146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Hard disk drive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(HDD/SSD)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5" name="Google Shape;125;g2232ccefd11_3_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07069" y="51430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g2232ccefd11_3_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07069" y="138571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g2232ccefd11_3_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07069" y="2229620"/>
            <a:ext cx="749808" cy="753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2232ccefd11_3_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88908" y="2233368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g2232ccefd11_3_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4448" y="64839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2232ccefd11_3_44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g2232ccefd11_3_4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2232ccefd11_3_4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2232ccefd11_3_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2232ccefd11_3_4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232ccefd11_3_4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2232ccefd11_3_4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2232ccefd11_3_4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g2232ccefd11_3_4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2232ccefd11_3_4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g2232ccefd11_3_4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g2232ccefd11_3_4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g2232ccefd11_3_44"/>
          <p:cNvSpPr txBox="1"/>
          <p:nvPr/>
        </p:nvSpPr>
        <p:spPr>
          <a:xfrm>
            <a:off x="95943" y="5093854"/>
            <a:ext cx="2582100" cy="831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Collect all necessary things to make your computer work!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" name="Google Shape;147;g2232ccefd11_3_4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88908" y="48021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2232ccefd11_3_4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924220" y="655611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2232ccefd11_3_44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3642274" y="5940239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g2232ccefd11_3_4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14448" y="51649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g2232ccefd11_3_4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6997" y="13904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g2232ccefd11_3_4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9449" y="564707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2232ccefd11_3_4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09064" y="51649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2232ccefd11_3_4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09064" y="13802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2232ccefd11_3_4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9064" y="224326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2232ccefd11_3_4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88908" y="224326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2232ccefd11_3_4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6997" y="565100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g2232ccefd11_3_44"/>
          <p:cNvSpPr txBox="1"/>
          <p:nvPr/>
        </p:nvSpPr>
        <p:spPr>
          <a:xfrm>
            <a:off x="7000705" y="636080"/>
            <a:ext cx="11262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supply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g2232ccefd11_3_44"/>
          <p:cNvSpPr txBox="1"/>
          <p:nvPr/>
        </p:nvSpPr>
        <p:spPr>
          <a:xfrm>
            <a:off x="2691272" y="2485667"/>
            <a:ext cx="11961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Processor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g2232ccefd11_3_44"/>
          <p:cNvSpPr txBox="1"/>
          <p:nvPr/>
        </p:nvSpPr>
        <p:spPr>
          <a:xfrm>
            <a:off x="7793917" y="2338688"/>
            <a:ext cx="12474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Cooler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fan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g2232ccefd11_3_44"/>
          <p:cNvSpPr txBox="1"/>
          <p:nvPr/>
        </p:nvSpPr>
        <p:spPr>
          <a:xfrm>
            <a:off x="7000701" y="5769900"/>
            <a:ext cx="11262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house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g2232ccefd11_3_44"/>
          <p:cNvSpPr txBox="1"/>
          <p:nvPr/>
        </p:nvSpPr>
        <p:spPr>
          <a:xfrm>
            <a:off x="2665625" y="4891621"/>
            <a:ext cx="12474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Mother-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board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g2232ccefd11_3_44"/>
          <p:cNvSpPr txBox="1"/>
          <p:nvPr/>
        </p:nvSpPr>
        <p:spPr>
          <a:xfrm>
            <a:off x="4500850" y="3188625"/>
            <a:ext cx="9846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Memory (RAM)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g2232ccefd11_3_44"/>
          <p:cNvSpPr txBox="1"/>
          <p:nvPr/>
        </p:nvSpPr>
        <p:spPr>
          <a:xfrm>
            <a:off x="845751" y="4668173"/>
            <a:ext cx="11001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g2232ccefd11_3_44"/>
          <p:cNvSpPr txBox="1"/>
          <p:nvPr/>
        </p:nvSpPr>
        <p:spPr>
          <a:xfrm>
            <a:off x="5340741" y="1395775"/>
            <a:ext cx="10146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Hard disk drive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(HDD/SSD)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2"/>
          <p:cNvSpPr txBox="1"/>
          <p:nvPr/>
        </p:nvSpPr>
        <p:spPr>
          <a:xfrm>
            <a:off x="95943" y="5093854"/>
            <a:ext cx="2582100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Collect all necessary things to make your computer work!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Avoid everything else!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2"/>
          <p:cNvSpPr txBox="1"/>
          <p:nvPr/>
        </p:nvSpPr>
        <p:spPr>
          <a:xfrm>
            <a:off x="7000712" y="604620"/>
            <a:ext cx="1126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 supply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"/>
          <p:cNvSpPr txBox="1"/>
          <p:nvPr/>
        </p:nvSpPr>
        <p:spPr>
          <a:xfrm>
            <a:off x="7815504" y="1334192"/>
            <a:ext cx="12474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Refrige-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ration 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"/>
          <p:cNvSpPr txBox="1"/>
          <p:nvPr/>
        </p:nvSpPr>
        <p:spPr>
          <a:xfrm>
            <a:off x="7071529" y="5762815"/>
            <a:ext cx="984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house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"/>
          <p:cNvSpPr txBox="1"/>
          <p:nvPr/>
        </p:nvSpPr>
        <p:spPr>
          <a:xfrm>
            <a:off x="2818192" y="4884580"/>
            <a:ext cx="942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Mother-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board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"/>
          <p:cNvSpPr txBox="1"/>
          <p:nvPr/>
        </p:nvSpPr>
        <p:spPr>
          <a:xfrm>
            <a:off x="7946900" y="2999075"/>
            <a:ext cx="9846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Random-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access memory (RAM)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2"/>
          <p:cNvSpPr txBox="1"/>
          <p:nvPr/>
        </p:nvSpPr>
        <p:spPr>
          <a:xfrm>
            <a:off x="7925068" y="4906700"/>
            <a:ext cx="1028263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Computer mouse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2"/>
          <p:cNvSpPr txBox="1"/>
          <p:nvPr/>
        </p:nvSpPr>
        <p:spPr>
          <a:xfrm>
            <a:off x="3642281" y="1580338"/>
            <a:ext cx="109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Printer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"/>
          <p:cNvSpPr txBox="1"/>
          <p:nvPr/>
        </p:nvSpPr>
        <p:spPr>
          <a:xfrm>
            <a:off x="2691272" y="2485667"/>
            <a:ext cx="119616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Processor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2"/>
          <p:cNvSpPr txBox="1"/>
          <p:nvPr/>
        </p:nvSpPr>
        <p:spPr>
          <a:xfrm>
            <a:off x="5340741" y="1395775"/>
            <a:ext cx="10146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Hard disk drive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(HDD/SSD)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" name="Google Shape;170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14448" y="651253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190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924220" y="65656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191;p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3642274" y="5987864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289;g2281b5b8b4e_0_15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98433" y="4802172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Google Shape;201;g2233436d399_6_184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g2233436d399_6_18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g2233436d399_6_18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g2233436d399_6_18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g2233436d399_6_18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g2233436d399_6_18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g2233436d399_6_18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g2233436d399_6_18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g2233436d399_6_18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g2233436d399_6_18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g2233436d399_6_18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g2233436d399_6_18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g2233436d399_6_184"/>
          <p:cNvSpPr txBox="1"/>
          <p:nvPr/>
        </p:nvSpPr>
        <p:spPr>
          <a:xfrm>
            <a:off x="95943" y="5093854"/>
            <a:ext cx="2582100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Collect all necessary things to make your computer work!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Avoid everything else!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g2233436d399_6_184"/>
          <p:cNvSpPr txBox="1"/>
          <p:nvPr/>
        </p:nvSpPr>
        <p:spPr>
          <a:xfrm>
            <a:off x="2818192" y="4884580"/>
            <a:ext cx="942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Mother-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board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g2233436d399_6_184"/>
          <p:cNvSpPr txBox="1"/>
          <p:nvPr/>
        </p:nvSpPr>
        <p:spPr>
          <a:xfrm>
            <a:off x="2691272" y="2485667"/>
            <a:ext cx="1196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Processor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g2233436d399_6_184"/>
          <p:cNvSpPr txBox="1"/>
          <p:nvPr/>
        </p:nvSpPr>
        <p:spPr>
          <a:xfrm>
            <a:off x="3642281" y="1580338"/>
            <a:ext cx="109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Printer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g2233436d399_6_184"/>
          <p:cNvSpPr txBox="1"/>
          <p:nvPr/>
        </p:nvSpPr>
        <p:spPr>
          <a:xfrm>
            <a:off x="5340741" y="1395775"/>
            <a:ext cx="10146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Hard disk drive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(HDD/SSD)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g2233436d399_6_184"/>
          <p:cNvSpPr txBox="1"/>
          <p:nvPr/>
        </p:nvSpPr>
        <p:spPr>
          <a:xfrm>
            <a:off x="7000712" y="604620"/>
            <a:ext cx="1126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 supply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g2233436d399_6_184"/>
          <p:cNvSpPr txBox="1"/>
          <p:nvPr/>
        </p:nvSpPr>
        <p:spPr>
          <a:xfrm>
            <a:off x="7815504" y="1334192"/>
            <a:ext cx="12474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Refrige-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ration 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g2233436d399_6_184"/>
          <p:cNvSpPr txBox="1"/>
          <p:nvPr/>
        </p:nvSpPr>
        <p:spPr>
          <a:xfrm>
            <a:off x="7946900" y="2999075"/>
            <a:ext cx="9846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Random-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access memory (RAM)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g2233436d399_6_184"/>
          <p:cNvSpPr txBox="1"/>
          <p:nvPr/>
        </p:nvSpPr>
        <p:spPr>
          <a:xfrm>
            <a:off x="7925068" y="4906700"/>
            <a:ext cx="1028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Computer mouse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g2233436d399_6_184"/>
          <p:cNvSpPr txBox="1"/>
          <p:nvPr/>
        </p:nvSpPr>
        <p:spPr>
          <a:xfrm>
            <a:off x="7071529" y="5762815"/>
            <a:ext cx="984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house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" name="Google Shape;170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14448" y="651253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190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924220" y="65656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191;p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3642274" y="5987864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289;g2281b5b8b4e_0_15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98433" y="48021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258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73768" y="51729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259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40795" y="51729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260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7665" y="48021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261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7665" y="564682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286;g2281b5b8b4e_0_15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916930" y="137497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293;g2281b5b8b4e_0_15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86571" y="51729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297;g2281b5b8b4e_0_15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3934" y="22293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297;g2281b5b8b4e_0_15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37665" y="30868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259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86571" y="222439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259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46497" y="51422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259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06046" y="30868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259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06046" y="5649246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" name="Google Shape;239;g2233436d399_6_147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g2233436d399_6_1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g2233436d399_6_14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g2233436d399_6_14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g2233436d399_6_14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g2233436d399_6_14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g2233436d399_6_14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g2233436d399_6_14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g2233436d399_6_14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g2233436d399_6_14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g2233436d399_6_14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g2233436d399_6_14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54" name="Google Shape;254;g2233436d399_6_147"/>
          <p:cNvSpPr txBox="1"/>
          <p:nvPr/>
        </p:nvSpPr>
        <p:spPr>
          <a:xfrm>
            <a:off x="2691272" y="2485667"/>
            <a:ext cx="119616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Processor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g2233436d399_6_147"/>
          <p:cNvSpPr txBox="1"/>
          <p:nvPr/>
        </p:nvSpPr>
        <p:spPr>
          <a:xfrm>
            <a:off x="95943" y="5093854"/>
            <a:ext cx="2582100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Collect all necessary things to make your computer work!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Avoid everything else!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g2233436d399_6_147"/>
          <p:cNvSpPr txBox="1"/>
          <p:nvPr/>
        </p:nvSpPr>
        <p:spPr>
          <a:xfrm>
            <a:off x="3642281" y="1580338"/>
            <a:ext cx="109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Printer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g2233436d399_6_147"/>
          <p:cNvSpPr txBox="1"/>
          <p:nvPr/>
        </p:nvSpPr>
        <p:spPr>
          <a:xfrm>
            <a:off x="5340741" y="1395775"/>
            <a:ext cx="10146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Hard disk drive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(HDD/SSD)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g2233436d399_6_147"/>
          <p:cNvSpPr txBox="1"/>
          <p:nvPr/>
        </p:nvSpPr>
        <p:spPr>
          <a:xfrm>
            <a:off x="7000712" y="604620"/>
            <a:ext cx="1126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 supply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g2233436d399_6_147"/>
          <p:cNvSpPr txBox="1"/>
          <p:nvPr/>
        </p:nvSpPr>
        <p:spPr>
          <a:xfrm>
            <a:off x="7815504" y="1334192"/>
            <a:ext cx="12474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Refrige-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ration 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g2233436d399_6_147"/>
          <p:cNvSpPr txBox="1"/>
          <p:nvPr/>
        </p:nvSpPr>
        <p:spPr>
          <a:xfrm>
            <a:off x="7946900" y="2999075"/>
            <a:ext cx="9846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Random-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access memory (RAM)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g2233436d399_6_147"/>
          <p:cNvSpPr txBox="1"/>
          <p:nvPr/>
        </p:nvSpPr>
        <p:spPr>
          <a:xfrm>
            <a:off x="7925068" y="4906700"/>
            <a:ext cx="1028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Computer mouse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g2233436d399_6_147"/>
          <p:cNvSpPr txBox="1"/>
          <p:nvPr/>
        </p:nvSpPr>
        <p:spPr>
          <a:xfrm>
            <a:off x="2818192" y="4884580"/>
            <a:ext cx="942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Mother-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board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g2233436d399_6_147"/>
          <p:cNvSpPr txBox="1"/>
          <p:nvPr/>
        </p:nvSpPr>
        <p:spPr>
          <a:xfrm>
            <a:off x="7071529" y="5762815"/>
            <a:ext cx="984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house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" name="Google Shape;170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14448" y="651253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190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924220" y="65656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191;p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3642274" y="5987864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289;g2281b5b8b4e_0_15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98433" y="48021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258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73768" y="51729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259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40795" y="51729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260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7665" y="48021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261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7665" y="564682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286;g2281b5b8b4e_0_15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916930" y="137497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293;g2281b5b8b4e_0_15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86571" y="51729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297;g2281b5b8b4e_0_15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3934" y="22293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297;g2281b5b8b4e_0_15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37665" y="30868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259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86571" y="222439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259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46497" y="51422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259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06046" y="30868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259;g2281b5b8b4e_0_1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06046" y="5649246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" name="Google Shape;277;g2233436d399_6_106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g2233436d399_6_10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g2233436d399_6_10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g2233436d399_6_10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g2233436d399_6_10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g2233436d399_6_10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g2233436d399_6_10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g2233436d399_6_10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g2233436d399_6_10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g2233436d399_6_10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g2233436d399_6_10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g2233436d399_6_10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g2233436d399_6_106"/>
          <p:cNvSpPr txBox="1"/>
          <p:nvPr/>
        </p:nvSpPr>
        <p:spPr>
          <a:xfrm>
            <a:off x="2691272" y="2485667"/>
            <a:ext cx="119616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Processor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g2233436d399_6_106"/>
          <p:cNvSpPr txBox="1"/>
          <p:nvPr/>
        </p:nvSpPr>
        <p:spPr>
          <a:xfrm>
            <a:off x="95943" y="5093854"/>
            <a:ext cx="2582100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Collect all necessary things to make your computer work!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Avoid everything else!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g2233436d399_6_106"/>
          <p:cNvSpPr txBox="1"/>
          <p:nvPr/>
        </p:nvSpPr>
        <p:spPr>
          <a:xfrm>
            <a:off x="845751" y="4668173"/>
            <a:ext cx="11001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g2233436d399_6_106"/>
          <p:cNvSpPr txBox="1"/>
          <p:nvPr/>
        </p:nvSpPr>
        <p:spPr>
          <a:xfrm>
            <a:off x="3642281" y="1580338"/>
            <a:ext cx="109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Printer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g2233436d399_6_106"/>
          <p:cNvSpPr txBox="1"/>
          <p:nvPr/>
        </p:nvSpPr>
        <p:spPr>
          <a:xfrm>
            <a:off x="5340741" y="1395775"/>
            <a:ext cx="10146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Hard disk drive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(HDD/SSD)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g2233436d399_6_106"/>
          <p:cNvSpPr txBox="1"/>
          <p:nvPr/>
        </p:nvSpPr>
        <p:spPr>
          <a:xfrm>
            <a:off x="7000712" y="604620"/>
            <a:ext cx="1126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 supply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g2233436d399_6_106"/>
          <p:cNvSpPr txBox="1"/>
          <p:nvPr/>
        </p:nvSpPr>
        <p:spPr>
          <a:xfrm>
            <a:off x="7815504" y="1334192"/>
            <a:ext cx="12474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Refrige-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ration 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g2233436d399_6_106"/>
          <p:cNvSpPr txBox="1"/>
          <p:nvPr/>
        </p:nvSpPr>
        <p:spPr>
          <a:xfrm>
            <a:off x="7946900" y="2999075"/>
            <a:ext cx="9846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Random-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access memory (RAM)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g2233436d399_6_106"/>
          <p:cNvSpPr txBox="1"/>
          <p:nvPr/>
        </p:nvSpPr>
        <p:spPr>
          <a:xfrm>
            <a:off x="7925068" y="4906700"/>
            <a:ext cx="1028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Computer mouse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g2233436d399_6_106"/>
          <p:cNvSpPr txBox="1"/>
          <p:nvPr/>
        </p:nvSpPr>
        <p:spPr>
          <a:xfrm>
            <a:off x="2818192" y="4884580"/>
            <a:ext cx="942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Mother-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board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g2233436d399_6_106"/>
          <p:cNvSpPr txBox="1"/>
          <p:nvPr/>
        </p:nvSpPr>
        <p:spPr>
          <a:xfrm>
            <a:off x="7071529" y="5762815"/>
            <a:ext cx="984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house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0" name="Google Shape;170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14448" y="651253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190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924220" y="65656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191;p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3642274" y="5987864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289;g2281b5b8b4e_0_15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198433" y="48021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293;g2281b5b8b4e_0_15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86571" y="51729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296;g2281b5b8b4e_0_15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6571" y="22293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297;g2281b5b8b4e_0_15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3934" y="22293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298;g2281b5b8b4e_0_15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37665" y="56510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299;g2281b5b8b4e_0_15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05711" y="56510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286;g2281b5b8b4e_0_15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916930" y="137497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286;g2281b5b8b4e_0_15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769977" y="5136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297;g2281b5b8b4e_0_15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44409" y="5136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297;g2281b5b8b4e_0_15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37665" y="5136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297;g2281b5b8b4e_0_15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37665" y="30868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299;g2281b5b8b4e_0_15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05711" y="30844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299;g2281b5b8b4e_0_15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37665" y="4795565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5" name="Google Shape;315;p3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658520" y="288857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866049" y="10723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845225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76399" y="2028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7402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762301" y="10657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7402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759058" y="204624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845225" y="2006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765067" y="19277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77402" y="27896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678473" y="2836024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91307" y="670515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 flipH="1">
            <a:off x="3357426" y="675151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3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5400000" flipH="1">
            <a:off x="3478360" y="5850824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330" name="Google Shape;330;p3"/>
          <p:cNvSpPr txBox="1"/>
          <p:nvPr/>
        </p:nvSpPr>
        <p:spPr>
          <a:xfrm>
            <a:off x="7315200" y="91798"/>
            <a:ext cx="25821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 all the devices that you can connect to your computer!</a:t>
            </a:r>
            <a:endParaRPr/>
          </a:p>
        </p:txBody>
      </p:sp>
      <p:sp>
        <p:nvSpPr>
          <p:cNvPr id="331" name="Google Shape;331;p3"/>
          <p:cNvSpPr txBox="1"/>
          <p:nvPr/>
        </p:nvSpPr>
        <p:spPr>
          <a:xfrm>
            <a:off x="352439" y="1467939"/>
            <a:ext cx="1126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Monitor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3"/>
          <p:cNvSpPr txBox="1"/>
          <p:nvPr/>
        </p:nvSpPr>
        <p:spPr>
          <a:xfrm>
            <a:off x="2217073" y="2234288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board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3"/>
          <p:cNvSpPr txBox="1"/>
          <p:nvPr/>
        </p:nvSpPr>
        <p:spPr>
          <a:xfrm>
            <a:off x="3138507" y="534458"/>
            <a:ext cx="1014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Camera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3"/>
          <p:cNvSpPr txBox="1"/>
          <p:nvPr/>
        </p:nvSpPr>
        <p:spPr>
          <a:xfrm>
            <a:off x="4982299" y="2250385"/>
            <a:ext cx="9927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USB drive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p3"/>
          <p:cNvSpPr txBox="1"/>
          <p:nvPr/>
        </p:nvSpPr>
        <p:spPr>
          <a:xfrm>
            <a:off x="7633511" y="5098235"/>
            <a:ext cx="1167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Scanner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3"/>
          <p:cNvSpPr txBox="1"/>
          <p:nvPr/>
        </p:nvSpPr>
        <p:spPr>
          <a:xfrm>
            <a:off x="3138011" y="4180427"/>
            <a:ext cx="1026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Speaker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3"/>
          <p:cNvSpPr txBox="1"/>
          <p:nvPr/>
        </p:nvSpPr>
        <p:spPr>
          <a:xfrm>
            <a:off x="7828052" y="3152864"/>
            <a:ext cx="778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USB cable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3"/>
          <p:cNvSpPr txBox="1"/>
          <p:nvPr/>
        </p:nvSpPr>
        <p:spPr>
          <a:xfrm>
            <a:off x="5832025" y="5905775"/>
            <a:ext cx="1126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Computer mouse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3"/>
          <p:cNvSpPr txBox="1"/>
          <p:nvPr/>
        </p:nvSpPr>
        <p:spPr>
          <a:xfrm>
            <a:off x="1273744" y="4180427"/>
            <a:ext cx="109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Printer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0" name="Google Shape;340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67263" y="3065677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596</Words>
  <Application>Microsoft Office PowerPoint</Application>
  <PresentationFormat>Egyéni</PresentationFormat>
  <Paragraphs>252</Paragraphs>
  <Slides>16</Slides>
  <Notes>16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9" baseType="lpstr">
      <vt:lpstr>Montserrat</vt:lpstr>
      <vt:lpstr>Arial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Szandavári-Csurgó Cintia</dc:creator>
  <cp:lastModifiedBy>Szandavári-Csurgó Cintia</cp:lastModifiedBy>
  <cp:revision>2</cp:revision>
  <dcterms:modified xsi:type="dcterms:W3CDTF">2023-08-02T14:58:22Z</dcterms:modified>
</cp:coreProperties>
</file>