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6858000" cy="9945688"/>
  <p:embeddedFontLst>
    <p:embeddedFont>
      <p:font typeface="Montserrat" panose="020B0604020202020204" charset="-18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iqcEK+nJ3SfnUHFOh6Vu7jmPv9y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D7F5B6-5E83-44F5-B769-2DDAEF7815B0}">
  <a:tblStyle styleId="{C7D7F5B6-5E83-44F5-B769-2DDAEF7815B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customschemas.google.com/relationships/presentationmetadata" Target="metadata"/><Relationship Id="rId30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4:13.023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D_keP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5:08.996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D_keP4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5:54.043" idx="3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D_keP8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7:51.295" idx="4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EfBIzE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2232ccefd1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g2232ccefd11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2232ccefd11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3" name="Google Shape;383;g2232ccefd11_0_17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2232ccefd11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3" name="Google Shape;423;g2232ccefd11_0_10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232ccefd11_1_3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64" name="Google Shape;464;g2232ccefd11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7" name="Google Shape;4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2233436d399_6_32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42" name="Google Shape;542;g2233436d399_6_3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2233436d399_6_27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7" name="Google Shape;587;g2233436d399_6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233436d399_5_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9" name="Google Shape;59;g2233436d399_5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32ccefd11_3_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g2232ccefd11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32ccefd11_3_4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g2232ccefd11_3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233436d399_6_18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8" name="Google Shape;198;g2233436d399_6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2233436d399_6_1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g2233436d399_6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233436d399_6_10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4" name="Google Shape;274;g2233436d399_6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3" name="Google Shape;313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6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6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" name="Google Shape;17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7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0" name="Google Shape;20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{C7D7F5B6-5E83-44F5-B769-2DDAEF7815B0}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7" name="Google Shape;27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4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47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"/>
          <p:cNvSpPr txBox="1"/>
          <p:nvPr/>
        </p:nvSpPr>
        <p:spPr>
          <a:xfrm>
            <a:off x="7000705" y="63608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2691272" y="2485667"/>
            <a:ext cx="11961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5340741" y="1395775"/>
            <a:ext cx="1014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7793917" y="2347163"/>
            <a:ext cx="1247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000701" y="576990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2665625" y="4891621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4500850" y="3188625"/>
            <a:ext cx="984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Memory 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" name="Google Shape;345;g2232ccefd11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32ccefd1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2232ccefd11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2232ccefd11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2232ccefd11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g2232ccefd11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2232ccefd11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2232ccefd11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g2232ccefd11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2232ccefd11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g2232ccefd11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2232ccefd11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g2232ccefd11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232ccefd11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g2232ccefd11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9823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302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02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21616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52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232ccefd11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6100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g2232ccefd11_0_0"/>
          <p:cNvSpPr txBox="1"/>
          <p:nvPr/>
        </p:nvSpPr>
        <p:spPr>
          <a:xfrm>
            <a:off x="3138507" y="534458"/>
            <a:ext cx="1014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2232ccefd11_0_0"/>
          <p:cNvSpPr txBox="1"/>
          <p:nvPr/>
        </p:nvSpPr>
        <p:spPr>
          <a:xfrm>
            <a:off x="7633511" y="5098235"/>
            <a:ext cx="116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2232ccefd11_0_0"/>
          <p:cNvSpPr txBox="1"/>
          <p:nvPr/>
        </p:nvSpPr>
        <p:spPr>
          <a:xfrm>
            <a:off x="3138011" y="4180427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2232ccefd11_0_0"/>
          <p:cNvSpPr txBox="1"/>
          <p:nvPr/>
        </p:nvSpPr>
        <p:spPr>
          <a:xfrm>
            <a:off x="7828052" y="3152864"/>
            <a:ext cx="77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g2232ccefd11_0_0"/>
          <p:cNvSpPr txBox="1"/>
          <p:nvPr/>
        </p:nvSpPr>
        <p:spPr>
          <a:xfrm>
            <a:off x="1273744" y="4180427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g2232ccefd11_0_0"/>
          <p:cNvSpPr txBox="1"/>
          <p:nvPr/>
        </p:nvSpPr>
        <p:spPr>
          <a:xfrm>
            <a:off x="352439" y="1467939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g2232ccefd11_0_0"/>
          <p:cNvSpPr txBox="1"/>
          <p:nvPr/>
        </p:nvSpPr>
        <p:spPr>
          <a:xfrm>
            <a:off x="2217073" y="2234288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g2232ccefd11_0_0"/>
          <p:cNvSpPr txBox="1"/>
          <p:nvPr/>
        </p:nvSpPr>
        <p:spPr>
          <a:xfrm>
            <a:off x="5832025" y="590577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g2232ccefd11_0_0"/>
          <p:cNvSpPr txBox="1"/>
          <p:nvPr/>
        </p:nvSpPr>
        <p:spPr>
          <a:xfrm>
            <a:off x="4982299" y="2250385"/>
            <a:ext cx="99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g2232ccefd11_0_0"/>
          <p:cNvSpPr txBox="1"/>
          <p:nvPr/>
        </p:nvSpPr>
        <p:spPr>
          <a:xfrm>
            <a:off x="7315200" y="91798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2232ccefd11_0_17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2232ccefd11_0_1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2232ccefd11_0_17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2232ccefd11_0_17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232ccefd11_0_17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232ccefd11_0_17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232ccefd11_0_17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232ccefd11_0_17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232ccefd11_0_17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232ccefd11_0_17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2232ccefd11_0_17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g2232ccefd11_0_17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g2232ccefd11_0_17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g2232ccefd11_0_17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232ccefd11_0_1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232ccefd11_0_17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232ccefd11_0_17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3740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232ccefd11_0_17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8473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g2232ccefd11_0_178"/>
          <p:cNvSpPr txBox="1"/>
          <p:nvPr/>
        </p:nvSpPr>
        <p:spPr>
          <a:xfrm>
            <a:off x="352439" y="1467939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2232ccefd11_0_178"/>
          <p:cNvSpPr txBox="1"/>
          <p:nvPr/>
        </p:nvSpPr>
        <p:spPr>
          <a:xfrm>
            <a:off x="3138507" y="534458"/>
            <a:ext cx="1014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g2232ccefd11_0_178"/>
          <p:cNvSpPr txBox="1"/>
          <p:nvPr/>
        </p:nvSpPr>
        <p:spPr>
          <a:xfrm>
            <a:off x="7633511" y="5098235"/>
            <a:ext cx="116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g2232ccefd11_0_178"/>
          <p:cNvSpPr txBox="1"/>
          <p:nvPr/>
        </p:nvSpPr>
        <p:spPr>
          <a:xfrm>
            <a:off x="3138011" y="4180427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2232ccefd11_0_178"/>
          <p:cNvSpPr txBox="1"/>
          <p:nvPr/>
        </p:nvSpPr>
        <p:spPr>
          <a:xfrm>
            <a:off x="7828052" y="3152864"/>
            <a:ext cx="77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2232ccefd11_0_178"/>
          <p:cNvSpPr txBox="1"/>
          <p:nvPr/>
        </p:nvSpPr>
        <p:spPr>
          <a:xfrm>
            <a:off x="1273744" y="4180427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0" name="Google Shape;410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52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6100" y="123355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13" name="Google Shape;413;g2232ccefd11_0_178"/>
          <p:cNvSpPr txBox="1"/>
          <p:nvPr/>
        </p:nvSpPr>
        <p:spPr>
          <a:xfrm>
            <a:off x="2217073" y="2234288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g2232ccefd11_0_178"/>
          <p:cNvSpPr txBox="1"/>
          <p:nvPr/>
        </p:nvSpPr>
        <p:spPr>
          <a:xfrm>
            <a:off x="5832025" y="590577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g2232ccefd11_0_178"/>
          <p:cNvSpPr txBox="1"/>
          <p:nvPr/>
        </p:nvSpPr>
        <p:spPr>
          <a:xfrm>
            <a:off x="4982299" y="2250385"/>
            <a:ext cx="99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6" name="Google Shape;416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8475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7152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740" y="395943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2232ccefd11_0_17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9823" y="4877229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0" name="Google Shape;420;g2232ccefd11_0_178"/>
          <p:cNvSpPr txBox="1"/>
          <p:nvPr/>
        </p:nvSpPr>
        <p:spPr>
          <a:xfrm>
            <a:off x="7315200" y="91798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5" name="Google Shape;425;g2232ccefd11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g2232ccefd11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2232ccefd11_0_10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2232ccefd11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232ccefd11_0_10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232ccefd11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232ccefd11_0_10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232ccefd11_0_10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2232ccefd11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2232ccefd11_0_10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32ccefd11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2232ccefd11_0_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32ccefd11_0_10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32ccefd11_0_10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32ccefd11_0_10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g2232ccefd11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23071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232ccefd11_0_10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6939689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232ccefd11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760983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740" y="39748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3740" y="12330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47" name="Google Shape;447;g2232ccefd11_0_100"/>
          <p:cNvSpPr txBox="1"/>
          <p:nvPr/>
        </p:nvSpPr>
        <p:spPr>
          <a:xfrm>
            <a:off x="7996952" y="1233016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8" name="Google Shape;448;g2232ccefd11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81307" y="12330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g2232ccefd11_0_100"/>
          <p:cNvSpPr txBox="1"/>
          <p:nvPr/>
        </p:nvSpPr>
        <p:spPr>
          <a:xfrm>
            <a:off x="352439" y="1467939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g2232ccefd11_0_100"/>
          <p:cNvSpPr txBox="1"/>
          <p:nvPr/>
        </p:nvSpPr>
        <p:spPr>
          <a:xfrm>
            <a:off x="3138507" y="534458"/>
            <a:ext cx="1014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2232ccefd11_0_100"/>
          <p:cNvSpPr txBox="1"/>
          <p:nvPr/>
        </p:nvSpPr>
        <p:spPr>
          <a:xfrm>
            <a:off x="7633511" y="5098235"/>
            <a:ext cx="116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g2232ccefd11_0_100"/>
          <p:cNvSpPr txBox="1"/>
          <p:nvPr/>
        </p:nvSpPr>
        <p:spPr>
          <a:xfrm>
            <a:off x="3138011" y="4180427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g2232ccefd11_0_100"/>
          <p:cNvSpPr txBox="1"/>
          <p:nvPr/>
        </p:nvSpPr>
        <p:spPr>
          <a:xfrm>
            <a:off x="7828052" y="3152864"/>
            <a:ext cx="77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g2232ccefd11_0_100"/>
          <p:cNvSpPr txBox="1"/>
          <p:nvPr/>
        </p:nvSpPr>
        <p:spPr>
          <a:xfrm>
            <a:off x="1273744" y="4180427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5" name="Google Shape;455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8473" y="487721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g2232ccefd11_0_100"/>
          <p:cNvSpPr txBox="1"/>
          <p:nvPr/>
        </p:nvSpPr>
        <p:spPr>
          <a:xfrm>
            <a:off x="2217073" y="2234288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g2232ccefd11_0_100"/>
          <p:cNvSpPr txBox="1"/>
          <p:nvPr/>
        </p:nvSpPr>
        <p:spPr>
          <a:xfrm>
            <a:off x="5832025" y="590577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g2232ccefd11_0_100"/>
          <p:cNvSpPr txBox="1"/>
          <p:nvPr/>
        </p:nvSpPr>
        <p:spPr>
          <a:xfrm>
            <a:off x="4982299" y="2250385"/>
            <a:ext cx="99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9" name="Google Shape;459;g2232ccefd11_0_10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7152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232ccefd11_0_10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103740" y="3022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1" name="Google Shape;461;g2232ccefd11_0_100"/>
          <p:cNvSpPr txBox="1"/>
          <p:nvPr/>
        </p:nvSpPr>
        <p:spPr>
          <a:xfrm>
            <a:off x="7315200" y="91798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" name="Google Shape;466;g2232ccefd11_1_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g2232ccefd11_1_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g2232ccefd11_1_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g2232ccefd11_1_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g2232ccefd11_1_3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g2232ccefd11_1_3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g2232ccefd11_1_3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232ccefd11_1_3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232ccefd11_1_3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232ccefd11_1_3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232ccefd11_1_3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232ccefd11_1_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232ccefd11_1_3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232ccefd11_1_3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232ccefd11_1_3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Google Shape;481;g2232ccefd11_1_39"/>
          <p:cNvSpPr txBox="1"/>
          <p:nvPr/>
        </p:nvSpPr>
        <p:spPr>
          <a:xfrm>
            <a:off x="6926173" y="126976"/>
            <a:ext cx="28809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careful not to touch anything that's inside of the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g2232ccefd11_1_39"/>
          <p:cNvSpPr txBox="1"/>
          <p:nvPr/>
        </p:nvSpPr>
        <p:spPr>
          <a:xfrm>
            <a:off x="1265473" y="2406688"/>
            <a:ext cx="1126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g2232ccefd11_1_39"/>
          <p:cNvSpPr txBox="1"/>
          <p:nvPr/>
        </p:nvSpPr>
        <p:spPr>
          <a:xfrm>
            <a:off x="5790818" y="2184611"/>
            <a:ext cx="119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g2232ccefd11_1_39"/>
          <p:cNvSpPr txBox="1"/>
          <p:nvPr/>
        </p:nvSpPr>
        <p:spPr>
          <a:xfrm>
            <a:off x="3134071" y="1452856"/>
            <a:ext cx="101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g2232ccefd11_1_39"/>
          <p:cNvSpPr txBox="1"/>
          <p:nvPr/>
        </p:nvSpPr>
        <p:spPr>
          <a:xfrm>
            <a:off x="4984525" y="393033"/>
            <a:ext cx="992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g2232ccefd11_1_39"/>
          <p:cNvSpPr txBox="1"/>
          <p:nvPr/>
        </p:nvSpPr>
        <p:spPr>
          <a:xfrm>
            <a:off x="7633511" y="5098235"/>
            <a:ext cx="1167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7" name="Google Shape;487;g2232ccefd11_1_39"/>
          <p:cNvSpPr txBox="1"/>
          <p:nvPr/>
        </p:nvSpPr>
        <p:spPr>
          <a:xfrm>
            <a:off x="4053211" y="4213763"/>
            <a:ext cx="1026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2232ccefd11_1_39"/>
          <p:cNvSpPr txBox="1"/>
          <p:nvPr/>
        </p:nvSpPr>
        <p:spPr>
          <a:xfrm>
            <a:off x="7828052" y="3152864"/>
            <a:ext cx="778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g2232ccefd11_1_39"/>
          <p:cNvSpPr txBox="1"/>
          <p:nvPr/>
        </p:nvSpPr>
        <p:spPr>
          <a:xfrm>
            <a:off x="4933225" y="5891554"/>
            <a:ext cx="109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2232ccefd11_1_39"/>
          <p:cNvSpPr txBox="1"/>
          <p:nvPr/>
        </p:nvSpPr>
        <p:spPr>
          <a:xfrm>
            <a:off x="1279121" y="4213763"/>
            <a:ext cx="1095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g2232ccefd11_1_39"/>
          <p:cNvSpPr txBox="1"/>
          <p:nvPr/>
        </p:nvSpPr>
        <p:spPr>
          <a:xfrm>
            <a:off x="6749263" y="5703448"/>
            <a:ext cx="10953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232ccefd11_1_39"/>
          <p:cNvSpPr txBox="1"/>
          <p:nvPr/>
        </p:nvSpPr>
        <p:spPr>
          <a:xfrm>
            <a:off x="3138435" y="4987950"/>
            <a:ext cx="1026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g2232ccefd11_1_39"/>
          <p:cNvSpPr txBox="1"/>
          <p:nvPr/>
        </p:nvSpPr>
        <p:spPr>
          <a:xfrm>
            <a:off x="2150512" y="2406687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4" name="Google Shape;494;g2232ccefd11_1_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" name="Google Shape;499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1" name="Google Shape;50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2" name="Google Shape;502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3" name="Google Shape;503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1" name="Google Shape;51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" name="Google Shape;512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5975" y="67051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81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3062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3112" y="3076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3112" y="305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67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23" name="Google Shape;523;p4"/>
          <p:cNvSpPr txBox="1"/>
          <p:nvPr/>
        </p:nvSpPr>
        <p:spPr>
          <a:xfrm>
            <a:off x="1265473" y="2406688"/>
            <a:ext cx="1126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4"/>
          <p:cNvSpPr txBox="1"/>
          <p:nvPr/>
        </p:nvSpPr>
        <p:spPr>
          <a:xfrm>
            <a:off x="3134071" y="1452856"/>
            <a:ext cx="101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4"/>
          <p:cNvSpPr txBox="1"/>
          <p:nvPr/>
        </p:nvSpPr>
        <p:spPr>
          <a:xfrm>
            <a:off x="4984525" y="393033"/>
            <a:ext cx="992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4"/>
          <p:cNvSpPr txBox="1"/>
          <p:nvPr/>
        </p:nvSpPr>
        <p:spPr>
          <a:xfrm>
            <a:off x="7633511" y="5098235"/>
            <a:ext cx="1167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4"/>
          <p:cNvSpPr txBox="1"/>
          <p:nvPr/>
        </p:nvSpPr>
        <p:spPr>
          <a:xfrm>
            <a:off x="4053211" y="4213763"/>
            <a:ext cx="1026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4"/>
          <p:cNvSpPr txBox="1"/>
          <p:nvPr/>
        </p:nvSpPr>
        <p:spPr>
          <a:xfrm>
            <a:off x="7828052" y="3152864"/>
            <a:ext cx="778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4"/>
          <p:cNvSpPr txBox="1"/>
          <p:nvPr/>
        </p:nvSpPr>
        <p:spPr>
          <a:xfrm>
            <a:off x="4933225" y="5891554"/>
            <a:ext cx="109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4"/>
          <p:cNvSpPr txBox="1"/>
          <p:nvPr/>
        </p:nvSpPr>
        <p:spPr>
          <a:xfrm>
            <a:off x="1279121" y="4213763"/>
            <a:ext cx="1095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4"/>
          <p:cNvSpPr txBox="1"/>
          <p:nvPr/>
        </p:nvSpPr>
        <p:spPr>
          <a:xfrm>
            <a:off x="6749263" y="5703448"/>
            <a:ext cx="10953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4"/>
          <p:cNvSpPr txBox="1"/>
          <p:nvPr/>
        </p:nvSpPr>
        <p:spPr>
          <a:xfrm>
            <a:off x="3138435" y="4987950"/>
            <a:ext cx="1026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3" name="Google Shape;53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4" name="Google Shape;534;p4"/>
          <p:cNvSpPr txBox="1"/>
          <p:nvPr/>
        </p:nvSpPr>
        <p:spPr>
          <a:xfrm>
            <a:off x="6926173" y="126976"/>
            <a:ext cx="28809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careful not to touch anything that's inside of the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4"/>
          <p:cNvSpPr txBox="1"/>
          <p:nvPr/>
        </p:nvSpPr>
        <p:spPr>
          <a:xfrm>
            <a:off x="2150512" y="2406687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4"/>
          <p:cNvSpPr txBox="1"/>
          <p:nvPr/>
        </p:nvSpPr>
        <p:spPr>
          <a:xfrm>
            <a:off x="5790818" y="2184611"/>
            <a:ext cx="119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7" name="Google Shape;537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8894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347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4" name="Google Shape;544;g2233436d399_6_3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g2233436d399_6_3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g2233436d399_6_3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g2233436d399_6_3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g2233436d399_6_3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g2233436d399_6_32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g2233436d399_6_32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g2233436d399_6_32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3" name="Google Shape;553;g2233436d399_6_32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4" name="Google Shape;554;g2233436d399_6_32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5" name="Google Shape;555;g2233436d399_6_3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6" name="Google Shape;556;g2233436d399_6_3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7" name="Google Shape;557;g2233436d399_6_32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8" name="Google Shape;558;g2233436d399_6_32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9" name="Google Shape;559;g2233436d399_6_3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3966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0" name="Google Shape;560;g2233436d399_6_3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3966" y="3132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1" name="Google Shape;561;g2233436d399_6_3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1307" y="310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2" name="Google Shape;562;g2233436d399_6_3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3" name="Google Shape;563;g2233436d399_6_327"/>
          <p:cNvSpPr txBox="1"/>
          <p:nvPr/>
        </p:nvSpPr>
        <p:spPr>
          <a:xfrm>
            <a:off x="1265473" y="2406688"/>
            <a:ext cx="1126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g2233436d399_6_327"/>
          <p:cNvSpPr txBox="1"/>
          <p:nvPr/>
        </p:nvSpPr>
        <p:spPr>
          <a:xfrm>
            <a:off x="3134071" y="1452856"/>
            <a:ext cx="101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g2233436d399_6_327"/>
          <p:cNvSpPr txBox="1"/>
          <p:nvPr/>
        </p:nvSpPr>
        <p:spPr>
          <a:xfrm>
            <a:off x="4984525" y="393033"/>
            <a:ext cx="992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g2233436d399_6_327"/>
          <p:cNvSpPr txBox="1"/>
          <p:nvPr/>
        </p:nvSpPr>
        <p:spPr>
          <a:xfrm>
            <a:off x="7633511" y="5098235"/>
            <a:ext cx="1167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g2233436d399_6_327"/>
          <p:cNvSpPr txBox="1"/>
          <p:nvPr/>
        </p:nvSpPr>
        <p:spPr>
          <a:xfrm>
            <a:off x="4053211" y="4213763"/>
            <a:ext cx="1026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8" name="Google Shape;568;g2233436d399_6_327"/>
          <p:cNvSpPr txBox="1"/>
          <p:nvPr/>
        </p:nvSpPr>
        <p:spPr>
          <a:xfrm>
            <a:off x="7828052" y="3152864"/>
            <a:ext cx="778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g2233436d399_6_327"/>
          <p:cNvSpPr txBox="1"/>
          <p:nvPr/>
        </p:nvSpPr>
        <p:spPr>
          <a:xfrm>
            <a:off x="4933225" y="5891554"/>
            <a:ext cx="109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233436d399_6_327"/>
          <p:cNvSpPr txBox="1"/>
          <p:nvPr/>
        </p:nvSpPr>
        <p:spPr>
          <a:xfrm>
            <a:off x="1279121" y="4213763"/>
            <a:ext cx="1095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g2233436d399_6_327"/>
          <p:cNvSpPr txBox="1"/>
          <p:nvPr/>
        </p:nvSpPr>
        <p:spPr>
          <a:xfrm>
            <a:off x="6749263" y="5703448"/>
            <a:ext cx="10953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233436d399_6_327"/>
          <p:cNvSpPr txBox="1"/>
          <p:nvPr/>
        </p:nvSpPr>
        <p:spPr>
          <a:xfrm>
            <a:off x="3138435" y="4987950"/>
            <a:ext cx="1026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3" name="Google Shape;573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68894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105975" y="67051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9881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1307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233436d399_6_3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79" name="Google Shape;579;g2233436d399_6_327"/>
          <p:cNvSpPr txBox="1"/>
          <p:nvPr/>
        </p:nvSpPr>
        <p:spPr>
          <a:xfrm>
            <a:off x="6926173" y="126976"/>
            <a:ext cx="28809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careful not to touch anything that's inside of the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233436d399_6_327"/>
          <p:cNvSpPr txBox="1"/>
          <p:nvPr/>
        </p:nvSpPr>
        <p:spPr>
          <a:xfrm>
            <a:off x="2150512" y="2406687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g2233436d399_6_327"/>
          <p:cNvSpPr txBox="1"/>
          <p:nvPr/>
        </p:nvSpPr>
        <p:spPr>
          <a:xfrm>
            <a:off x="5790818" y="2184611"/>
            <a:ext cx="119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2" name="Google Shape;582;g2233436d399_6_3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082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g2233436d399_6_32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03478" y="48821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g2233436d399_6_32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988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9" name="Google Shape;589;g2233436d399_6_2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0" name="Google Shape;590;g2233436d399_6_2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233436d399_6_27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g2233436d399_6_2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4" name="Google Shape;594;g2233436d399_6_2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5" name="Google Shape;595;g2233436d399_6_2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6" name="Google Shape;596;g2233436d399_6_27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7" name="Google Shape;597;g2233436d399_6_27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8" name="Google Shape;598;g2233436d399_6_2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9" name="Google Shape;599;g2233436d399_6_27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0" name="Google Shape;600;g2233436d399_6_2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1" name="Google Shape;601;g2233436d399_6_27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2" name="Google Shape;602;g2233436d399_6_27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3" name="Google Shape;603;g2233436d399_6_27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105971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64565" y="3054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233436d399_6_2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91307" y="12302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233436d399_6_27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280115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08" name="Google Shape;608;g2233436d399_6_277"/>
          <p:cNvSpPr txBox="1"/>
          <p:nvPr/>
        </p:nvSpPr>
        <p:spPr>
          <a:xfrm>
            <a:off x="7816573" y="1514377"/>
            <a:ext cx="11001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g2233436d399_6_277"/>
          <p:cNvSpPr txBox="1"/>
          <p:nvPr/>
        </p:nvSpPr>
        <p:spPr>
          <a:xfrm>
            <a:off x="1265473" y="2406688"/>
            <a:ext cx="1126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g2233436d399_6_277"/>
          <p:cNvSpPr txBox="1"/>
          <p:nvPr/>
        </p:nvSpPr>
        <p:spPr>
          <a:xfrm>
            <a:off x="3134071" y="1452856"/>
            <a:ext cx="10146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g2233436d399_6_277"/>
          <p:cNvSpPr txBox="1"/>
          <p:nvPr/>
        </p:nvSpPr>
        <p:spPr>
          <a:xfrm>
            <a:off x="4984525" y="393033"/>
            <a:ext cx="992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g2233436d399_6_277"/>
          <p:cNvSpPr txBox="1"/>
          <p:nvPr/>
        </p:nvSpPr>
        <p:spPr>
          <a:xfrm>
            <a:off x="7633511" y="5098235"/>
            <a:ext cx="1167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g2233436d399_6_277"/>
          <p:cNvSpPr txBox="1"/>
          <p:nvPr/>
        </p:nvSpPr>
        <p:spPr>
          <a:xfrm>
            <a:off x="4053211" y="4213763"/>
            <a:ext cx="1026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g2233436d399_6_277"/>
          <p:cNvSpPr txBox="1"/>
          <p:nvPr/>
        </p:nvSpPr>
        <p:spPr>
          <a:xfrm>
            <a:off x="7828052" y="3152864"/>
            <a:ext cx="778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g2233436d399_6_277"/>
          <p:cNvSpPr txBox="1"/>
          <p:nvPr/>
        </p:nvSpPr>
        <p:spPr>
          <a:xfrm>
            <a:off x="4933225" y="5891554"/>
            <a:ext cx="1095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g2233436d399_6_277"/>
          <p:cNvSpPr txBox="1"/>
          <p:nvPr/>
        </p:nvSpPr>
        <p:spPr>
          <a:xfrm>
            <a:off x="1279121" y="4213763"/>
            <a:ext cx="10953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233436d399_6_277"/>
          <p:cNvSpPr txBox="1"/>
          <p:nvPr/>
        </p:nvSpPr>
        <p:spPr>
          <a:xfrm>
            <a:off x="6749263" y="5703448"/>
            <a:ext cx="10953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g2233436d399_6_277"/>
          <p:cNvSpPr txBox="1"/>
          <p:nvPr/>
        </p:nvSpPr>
        <p:spPr>
          <a:xfrm>
            <a:off x="3138435" y="4987950"/>
            <a:ext cx="10260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9" name="Google Shape;619;g2233436d399_6_27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13966" y="39556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0" name="Google Shape;620;g2233436d399_6_2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13966" y="30545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1" name="Google Shape;621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13966" y="31324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2" name="Google Shape;622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1307" y="310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123356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24" name="Google Shape;624;g2233436d399_6_277"/>
          <p:cNvSpPr txBox="1"/>
          <p:nvPr/>
        </p:nvSpPr>
        <p:spPr>
          <a:xfrm>
            <a:off x="6926173" y="126976"/>
            <a:ext cx="28809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careful not to touch anything that's inside of the computer!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5" name="Google Shape;625;g2233436d399_6_277"/>
          <p:cNvSpPr txBox="1"/>
          <p:nvPr/>
        </p:nvSpPr>
        <p:spPr>
          <a:xfrm>
            <a:off x="2150512" y="2406687"/>
            <a:ext cx="1196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6" name="Google Shape;626;g2233436d399_6_277"/>
          <p:cNvSpPr txBox="1"/>
          <p:nvPr/>
        </p:nvSpPr>
        <p:spPr>
          <a:xfrm>
            <a:off x="5790818" y="2184611"/>
            <a:ext cx="1196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7" name="Google Shape;627;g2233436d399_6_27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103478" y="48821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8" name="Google Shape;628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75988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9" name="Google Shape;629;g2233436d399_6_27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7075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0" name="Google Shape;630;g2233436d399_6_27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4421" y="487720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g2233436d399_5_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33436d399_5_9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33436d399_5_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33436d399_5_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33436d399_5_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33436d399_5_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33436d399_5_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33436d399_5_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33436d399_5_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33436d399_5_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33436d399_5_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33436d399_5_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g2233436d399_5_9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2233436d399_5_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33436d399_5_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33436d399_5_9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14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2229620"/>
            <a:ext cx="749808" cy="75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22333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5190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33436d399_5_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233436d399_5_9"/>
          <p:cNvSpPr txBox="1"/>
          <p:nvPr/>
        </p:nvSpPr>
        <p:spPr>
          <a:xfrm>
            <a:off x="7000705" y="63608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233436d399_5_9"/>
          <p:cNvSpPr txBox="1"/>
          <p:nvPr/>
        </p:nvSpPr>
        <p:spPr>
          <a:xfrm>
            <a:off x="2691272" y="2485667"/>
            <a:ext cx="11961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233436d399_5_9"/>
          <p:cNvSpPr txBox="1"/>
          <p:nvPr/>
        </p:nvSpPr>
        <p:spPr>
          <a:xfrm>
            <a:off x="7793917" y="2338688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233436d399_5_9"/>
          <p:cNvSpPr txBox="1"/>
          <p:nvPr/>
        </p:nvSpPr>
        <p:spPr>
          <a:xfrm>
            <a:off x="7000701" y="576990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233436d399_5_9"/>
          <p:cNvSpPr txBox="1"/>
          <p:nvPr/>
        </p:nvSpPr>
        <p:spPr>
          <a:xfrm>
            <a:off x="2665625" y="4891621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233436d399_5_9"/>
          <p:cNvSpPr txBox="1"/>
          <p:nvPr/>
        </p:nvSpPr>
        <p:spPr>
          <a:xfrm>
            <a:off x="4500850" y="3188625"/>
            <a:ext cx="984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Memory 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233436d399_5_9"/>
          <p:cNvSpPr txBox="1"/>
          <p:nvPr/>
        </p:nvSpPr>
        <p:spPr>
          <a:xfrm>
            <a:off x="5340741" y="1395775"/>
            <a:ext cx="1014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g2232ccefd11_3_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32ccefd11_3_6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32ccefd11_3_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32ccefd11_3_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32ccefd11_3_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32ccefd11_3_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32ccefd11_3_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32ccefd11_3_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32ccefd11_3_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32ccefd11_3_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32ccefd11_3_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32ccefd11_3_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2232ccefd11_3_6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g2232ccefd11_3_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32ccefd11_3_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32ccefd11_3_6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32ccefd11_3_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4448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32ccefd11_3_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1390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32ccefd11_3_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449" y="5647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33822" y="56509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2232ccefd11_3_6"/>
          <p:cNvSpPr txBox="1"/>
          <p:nvPr/>
        </p:nvSpPr>
        <p:spPr>
          <a:xfrm>
            <a:off x="7000705" y="63608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232ccefd11_3_6"/>
          <p:cNvSpPr txBox="1"/>
          <p:nvPr/>
        </p:nvSpPr>
        <p:spPr>
          <a:xfrm>
            <a:off x="2691272" y="2485667"/>
            <a:ext cx="11961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2232ccefd11_3_6"/>
          <p:cNvSpPr txBox="1"/>
          <p:nvPr/>
        </p:nvSpPr>
        <p:spPr>
          <a:xfrm>
            <a:off x="7793917" y="2338688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232ccefd11_3_6"/>
          <p:cNvSpPr txBox="1"/>
          <p:nvPr/>
        </p:nvSpPr>
        <p:spPr>
          <a:xfrm>
            <a:off x="7000701" y="576990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232ccefd11_3_6"/>
          <p:cNvSpPr txBox="1"/>
          <p:nvPr/>
        </p:nvSpPr>
        <p:spPr>
          <a:xfrm>
            <a:off x="2665625" y="4891621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232ccefd11_3_6"/>
          <p:cNvSpPr txBox="1"/>
          <p:nvPr/>
        </p:nvSpPr>
        <p:spPr>
          <a:xfrm>
            <a:off x="4500850" y="3188625"/>
            <a:ext cx="984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Memory 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2232ccefd11_3_6"/>
          <p:cNvSpPr txBox="1"/>
          <p:nvPr/>
        </p:nvSpPr>
        <p:spPr>
          <a:xfrm>
            <a:off x="5340741" y="1395775"/>
            <a:ext cx="1014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5143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138571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07069" y="2229620"/>
            <a:ext cx="749808" cy="753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32ccefd11_3_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2233368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g2232ccefd11_3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4448" y="64839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32ccefd11_3_44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32ccefd11_3_4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32ccefd11_3_4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32ccefd11_3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32ccefd11_3_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32ccefd11_3_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32ccefd11_3_4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32ccefd11_3_4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32ccefd11_3_4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32ccefd11_3_4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32ccefd11_3_4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2232ccefd11_3_44"/>
          <p:cNvSpPr txBox="1"/>
          <p:nvPr/>
        </p:nvSpPr>
        <p:spPr>
          <a:xfrm>
            <a:off x="95943" y="5093854"/>
            <a:ext cx="2582100" cy="8310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g2232ccefd11_3_4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8908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32ccefd11_3_4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5611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32ccefd11_3_44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3642274" y="594023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32ccefd11_3_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4448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1390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449" y="56470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32ccefd11_3_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064" y="51649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32ccefd11_3_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9064" y="138027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064" y="22432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88908" y="22432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32ccefd11_3_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997" y="565100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g2232ccefd11_3_44"/>
          <p:cNvSpPr txBox="1"/>
          <p:nvPr/>
        </p:nvSpPr>
        <p:spPr>
          <a:xfrm>
            <a:off x="7000705" y="63608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232ccefd11_3_44"/>
          <p:cNvSpPr txBox="1"/>
          <p:nvPr/>
        </p:nvSpPr>
        <p:spPr>
          <a:xfrm>
            <a:off x="2691272" y="2485667"/>
            <a:ext cx="11961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2232ccefd11_3_44"/>
          <p:cNvSpPr txBox="1"/>
          <p:nvPr/>
        </p:nvSpPr>
        <p:spPr>
          <a:xfrm>
            <a:off x="7793917" y="2338688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Cooler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2232ccefd11_3_44"/>
          <p:cNvSpPr txBox="1"/>
          <p:nvPr/>
        </p:nvSpPr>
        <p:spPr>
          <a:xfrm>
            <a:off x="7000701" y="5769900"/>
            <a:ext cx="11262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232ccefd11_3_44"/>
          <p:cNvSpPr txBox="1"/>
          <p:nvPr/>
        </p:nvSpPr>
        <p:spPr>
          <a:xfrm>
            <a:off x="2665625" y="4891621"/>
            <a:ext cx="12474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232ccefd11_3_44"/>
          <p:cNvSpPr txBox="1"/>
          <p:nvPr/>
        </p:nvSpPr>
        <p:spPr>
          <a:xfrm>
            <a:off x="4500850" y="3188625"/>
            <a:ext cx="984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Memory (RAM)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g2232ccefd11_3_44"/>
          <p:cNvSpPr txBox="1"/>
          <p:nvPr/>
        </p:nvSpPr>
        <p:spPr>
          <a:xfrm>
            <a:off x="845751" y="4668173"/>
            <a:ext cx="11001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2232ccefd11_3_44"/>
          <p:cNvSpPr txBox="1"/>
          <p:nvPr/>
        </p:nvSpPr>
        <p:spPr>
          <a:xfrm>
            <a:off x="5340741" y="1395775"/>
            <a:ext cx="1014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 txBox="1"/>
          <p:nvPr/>
        </p:nvSpPr>
        <p:spPr>
          <a:xfrm>
            <a:off x="7000712" y="604620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supply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7815504" y="1334192"/>
            <a:ext cx="12474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Refrige-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ration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"/>
          <p:cNvSpPr txBox="1"/>
          <p:nvPr/>
        </p:nvSpPr>
        <p:spPr>
          <a:xfrm>
            <a:off x="7071529" y="5762815"/>
            <a:ext cx="984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2818192" y="4884580"/>
            <a:ext cx="942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2"/>
          <p:cNvSpPr txBox="1"/>
          <p:nvPr/>
        </p:nvSpPr>
        <p:spPr>
          <a:xfrm>
            <a:off x="7946900" y="2999075"/>
            <a:ext cx="984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Random-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2"/>
          <p:cNvSpPr txBox="1"/>
          <p:nvPr/>
        </p:nvSpPr>
        <p:spPr>
          <a:xfrm>
            <a:off x="7925068" y="4906700"/>
            <a:ext cx="102826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"/>
          <p:cNvSpPr txBox="1"/>
          <p:nvPr/>
        </p:nvSpPr>
        <p:spPr>
          <a:xfrm>
            <a:off x="3642281" y="1580338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"/>
          <p:cNvSpPr txBox="1"/>
          <p:nvPr/>
        </p:nvSpPr>
        <p:spPr>
          <a:xfrm>
            <a:off x="2691272" y="2485667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"/>
          <p:cNvSpPr txBox="1"/>
          <p:nvPr/>
        </p:nvSpPr>
        <p:spPr>
          <a:xfrm>
            <a:off x="5340741" y="1395775"/>
            <a:ext cx="1014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2233436d399_6_18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33436d399_6_18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33436d399_6_18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33436d399_6_18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33436d399_6_18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33436d399_6_18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33436d399_6_18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33436d399_6_18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233436d399_6_18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233436d399_6_18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33436d399_6_18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33436d399_6_18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233436d399_6_184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2233436d399_6_184"/>
          <p:cNvSpPr txBox="1"/>
          <p:nvPr/>
        </p:nvSpPr>
        <p:spPr>
          <a:xfrm>
            <a:off x="2818192" y="4884580"/>
            <a:ext cx="942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g2233436d399_6_184"/>
          <p:cNvSpPr txBox="1"/>
          <p:nvPr/>
        </p:nvSpPr>
        <p:spPr>
          <a:xfrm>
            <a:off x="2691272" y="2485667"/>
            <a:ext cx="1196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g2233436d399_6_184"/>
          <p:cNvSpPr txBox="1"/>
          <p:nvPr/>
        </p:nvSpPr>
        <p:spPr>
          <a:xfrm>
            <a:off x="3642281" y="1580338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233436d399_6_184"/>
          <p:cNvSpPr txBox="1"/>
          <p:nvPr/>
        </p:nvSpPr>
        <p:spPr>
          <a:xfrm>
            <a:off x="5340741" y="1395775"/>
            <a:ext cx="101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2233436d399_6_184"/>
          <p:cNvSpPr txBox="1"/>
          <p:nvPr/>
        </p:nvSpPr>
        <p:spPr>
          <a:xfrm>
            <a:off x="7000712" y="604620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supply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233436d399_6_184"/>
          <p:cNvSpPr txBox="1"/>
          <p:nvPr/>
        </p:nvSpPr>
        <p:spPr>
          <a:xfrm>
            <a:off x="7815504" y="1334192"/>
            <a:ext cx="12474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Refrige-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ration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2233436d399_6_184"/>
          <p:cNvSpPr txBox="1"/>
          <p:nvPr/>
        </p:nvSpPr>
        <p:spPr>
          <a:xfrm>
            <a:off x="7946900" y="2999075"/>
            <a:ext cx="984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Random-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233436d399_6_184"/>
          <p:cNvSpPr txBox="1"/>
          <p:nvPr/>
        </p:nvSpPr>
        <p:spPr>
          <a:xfrm>
            <a:off x="7925068" y="4906700"/>
            <a:ext cx="10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233436d399_6_184"/>
          <p:cNvSpPr txBox="1"/>
          <p:nvPr/>
        </p:nvSpPr>
        <p:spPr>
          <a:xfrm>
            <a:off x="7071529" y="5762815"/>
            <a:ext cx="984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768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0795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60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1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56468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930" y="13749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93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657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934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571" y="22243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497" y="5142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564924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g2233436d399_6_14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233436d399_6_1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233436d399_6_1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233436d399_6_1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233436d399_6_1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233436d399_6_1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233436d399_6_1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233436d399_6_1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33436d399_6_1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33436d399_6_1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33436d399_6_1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33436d399_6_1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Google Shape;254;g2233436d399_6_147"/>
          <p:cNvSpPr txBox="1"/>
          <p:nvPr/>
        </p:nvSpPr>
        <p:spPr>
          <a:xfrm>
            <a:off x="2691272" y="2485667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233436d399_6_147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g2233436d399_6_147"/>
          <p:cNvSpPr txBox="1"/>
          <p:nvPr/>
        </p:nvSpPr>
        <p:spPr>
          <a:xfrm>
            <a:off x="3642281" y="1580338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g2233436d399_6_147"/>
          <p:cNvSpPr txBox="1"/>
          <p:nvPr/>
        </p:nvSpPr>
        <p:spPr>
          <a:xfrm>
            <a:off x="5340741" y="1395775"/>
            <a:ext cx="101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g2233436d399_6_147"/>
          <p:cNvSpPr txBox="1"/>
          <p:nvPr/>
        </p:nvSpPr>
        <p:spPr>
          <a:xfrm>
            <a:off x="7000712" y="604620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supply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233436d399_6_147"/>
          <p:cNvSpPr txBox="1"/>
          <p:nvPr/>
        </p:nvSpPr>
        <p:spPr>
          <a:xfrm>
            <a:off x="7815504" y="1334192"/>
            <a:ext cx="12474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Refrige-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ration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g2233436d399_6_147"/>
          <p:cNvSpPr txBox="1"/>
          <p:nvPr/>
        </p:nvSpPr>
        <p:spPr>
          <a:xfrm>
            <a:off x="7946900" y="2999075"/>
            <a:ext cx="984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Random-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g2233436d399_6_147"/>
          <p:cNvSpPr txBox="1"/>
          <p:nvPr/>
        </p:nvSpPr>
        <p:spPr>
          <a:xfrm>
            <a:off x="7925068" y="4906700"/>
            <a:ext cx="10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233436d399_6_147"/>
          <p:cNvSpPr txBox="1"/>
          <p:nvPr/>
        </p:nvSpPr>
        <p:spPr>
          <a:xfrm>
            <a:off x="2818192" y="4884580"/>
            <a:ext cx="942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2233436d399_6_147"/>
          <p:cNvSpPr txBox="1"/>
          <p:nvPr/>
        </p:nvSpPr>
        <p:spPr>
          <a:xfrm>
            <a:off x="7071529" y="5762815"/>
            <a:ext cx="984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258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3768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0795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260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61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7665" y="56468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930" y="13749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293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657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934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571" y="22243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497" y="5142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59;g2281b5b8b4e_0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06046" y="564924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g2233436d399_6_10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33436d399_6_10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233436d399_6_10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233436d399_6_10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g2233436d399_6_10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g2233436d399_6_10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33436d399_6_10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33436d399_6_10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233436d399_6_10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33436d399_6_10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233436d399_6_10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33436d399_6_10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g2233436d399_6_106"/>
          <p:cNvSpPr txBox="1"/>
          <p:nvPr/>
        </p:nvSpPr>
        <p:spPr>
          <a:xfrm>
            <a:off x="2691272" y="2485667"/>
            <a:ext cx="119616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Processor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g2233436d399_6_106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1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 all necessary things to make your computer work!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g2233436d399_6_106"/>
          <p:cNvSpPr txBox="1"/>
          <p:nvPr/>
        </p:nvSpPr>
        <p:spPr>
          <a:xfrm>
            <a:off x="845751" y="4668173"/>
            <a:ext cx="11001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g2233436d399_6_106"/>
          <p:cNvSpPr txBox="1"/>
          <p:nvPr/>
        </p:nvSpPr>
        <p:spPr>
          <a:xfrm>
            <a:off x="3642281" y="1580338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g2233436d399_6_106"/>
          <p:cNvSpPr txBox="1"/>
          <p:nvPr/>
        </p:nvSpPr>
        <p:spPr>
          <a:xfrm>
            <a:off x="5340741" y="1395775"/>
            <a:ext cx="1014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Hard disk drive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(HDD/SSD)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233436d399_6_106"/>
          <p:cNvSpPr txBox="1"/>
          <p:nvPr/>
        </p:nvSpPr>
        <p:spPr>
          <a:xfrm>
            <a:off x="7000712" y="604620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supply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g2233436d399_6_106"/>
          <p:cNvSpPr txBox="1"/>
          <p:nvPr/>
        </p:nvSpPr>
        <p:spPr>
          <a:xfrm>
            <a:off x="7815504" y="1334192"/>
            <a:ext cx="12474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Refrige-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ration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g2233436d399_6_106"/>
          <p:cNvSpPr txBox="1"/>
          <p:nvPr/>
        </p:nvSpPr>
        <p:spPr>
          <a:xfrm>
            <a:off x="7946900" y="2999075"/>
            <a:ext cx="9846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Random-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memory (RAM)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g2233436d399_6_106"/>
          <p:cNvSpPr txBox="1"/>
          <p:nvPr/>
        </p:nvSpPr>
        <p:spPr>
          <a:xfrm>
            <a:off x="7925068" y="4906700"/>
            <a:ext cx="10284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g2233436d399_6_106"/>
          <p:cNvSpPr txBox="1"/>
          <p:nvPr/>
        </p:nvSpPr>
        <p:spPr>
          <a:xfrm>
            <a:off x="2818192" y="4884580"/>
            <a:ext cx="942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Mother-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g2233436d399_6_106"/>
          <p:cNvSpPr txBox="1"/>
          <p:nvPr/>
        </p:nvSpPr>
        <p:spPr>
          <a:xfrm>
            <a:off x="7071529" y="5762815"/>
            <a:ext cx="9846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house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1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14448" y="6512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9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924220" y="65656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191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3642274" y="5987864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89;g2281b5b8b4e_0_15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8433" y="48021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93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86571" y="517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96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86571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3934" y="22293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98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65" y="56510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5711" y="565106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16930" y="13749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86;g2281b5b8b4e_0_15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769977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4409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5136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97;g2281b5b8b4e_0_1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7665" y="30868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5711" y="3084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99;g2281b5b8b4e_0_15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7665" y="479556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Google Shape;315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658520" y="288857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66049" y="10723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45225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676399" y="202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677402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762301" y="10657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677402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759058" y="204624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845225" y="2006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765067" y="19277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77402" y="27896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678473" y="2836024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91307" y="67051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5400000" flipH="1">
            <a:off x="3357426" y="675151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5400000" flipH="1">
            <a:off x="3478360" y="5850824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3"/>
          <p:cNvSpPr txBox="1"/>
          <p:nvPr/>
        </p:nvSpPr>
        <p:spPr>
          <a:xfrm>
            <a:off x="7315200" y="91798"/>
            <a:ext cx="2582100" cy="10467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Collect all the devices that you can connect to your computer!</a:t>
            </a:r>
            <a:endParaRPr/>
          </a:p>
        </p:txBody>
      </p:sp>
      <p:sp>
        <p:nvSpPr>
          <p:cNvPr id="331" name="Google Shape;331;p3"/>
          <p:cNvSpPr txBox="1"/>
          <p:nvPr/>
        </p:nvSpPr>
        <p:spPr>
          <a:xfrm>
            <a:off x="352439" y="1467939"/>
            <a:ext cx="1126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Monitor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"/>
          <p:cNvSpPr txBox="1"/>
          <p:nvPr/>
        </p:nvSpPr>
        <p:spPr>
          <a:xfrm>
            <a:off x="2217073" y="2234288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Key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board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3"/>
          <p:cNvSpPr txBox="1"/>
          <p:nvPr/>
        </p:nvSpPr>
        <p:spPr>
          <a:xfrm>
            <a:off x="3138507" y="534458"/>
            <a:ext cx="1014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Camera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"/>
          <p:cNvSpPr txBox="1"/>
          <p:nvPr/>
        </p:nvSpPr>
        <p:spPr>
          <a:xfrm>
            <a:off x="4982299" y="2250385"/>
            <a:ext cx="9927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drive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3"/>
          <p:cNvSpPr txBox="1"/>
          <p:nvPr/>
        </p:nvSpPr>
        <p:spPr>
          <a:xfrm>
            <a:off x="7633511" y="5098235"/>
            <a:ext cx="116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Scanner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3"/>
          <p:cNvSpPr txBox="1"/>
          <p:nvPr/>
        </p:nvSpPr>
        <p:spPr>
          <a:xfrm>
            <a:off x="3138011" y="4180427"/>
            <a:ext cx="102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Speaker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"/>
          <p:cNvSpPr txBox="1"/>
          <p:nvPr/>
        </p:nvSpPr>
        <p:spPr>
          <a:xfrm>
            <a:off x="7828052" y="3152864"/>
            <a:ext cx="778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USB cable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3"/>
          <p:cNvSpPr txBox="1"/>
          <p:nvPr/>
        </p:nvSpPr>
        <p:spPr>
          <a:xfrm>
            <a:off x="5832025" y="5905775"/>
            <a:ext cx="1126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Computer mouse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"/>
          <p:cNvSpPr txBox="1"/>
          <p:nvPr/>
        </p:nvSpPr>
        <p:spPr>
          <a:xfrm>
            <a:off x="1273744" y="4180427"/>
            <a:ext cx="109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7263" y="306567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596</Words>
  <Application>Microsoft Office PowerPoint</Application>
  <PresentationFormat>Egyéni</PresentationFormat>
  <Paragraphs>252</Paragraphs>
  <Slides>16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9" baseType="lpstr"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2</cp:revision>
  <dcterms:modified xsi:type="dcterms:W3CDTF">2023-08-02T14:58:22Z</dcterms:modified>
</cp:coreProperties>
</file>