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73" r:id="rId3"/>
    <p:sldId id="272" r:id="rId4"/>
    <p:sldId id="270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5" r:id="rId26"/>
    <p:sldId id="296" r:id="rId27"/>
    <p:sldId id="297" r:id="rId28"/>
    <p:sldId id="298" r:id="rId29"/>
    <p:sldId id="300" r:id="rId30"/>
    <p:sldId id="299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294" r:id="rId42"/>
    <p:sldId id="262" r:id="rId43"/>
    <p:sldId id="263" r:id="rId44"/>
    <p:sldId id="265" r:id="rId45"/>
    <p:sldId id="264" r:id="rId46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C142"/>
    <a:srgbClr val="CCCDCF"/>
    <a:srgbClr val="FFF9B8"/>
    <a:srgbClr val="ED3896"/>
    <a:srgbClr val="4DC7E9"/>
    <a:srgbClr val="983E97"/>
    <a:srgbClr val="000000"/>
    <a:srgbClr val="E1EFD4"/>
    <a:srgbClr val="F7B6C4"/>
    <a:srgbClr val="BEE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>
      <p:cViewPr varScale="1">
        <p:scale>
          <a:sx n="75" d="100"/>
          <a:sy n="75" d="100"/>
        </p:scale>
        <p:origin x="24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6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211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106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334459"/>
            <a:ext cx="5915025" cy="564701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22ADA8D3-DE69-5856-8D38-5B95A9D943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5494020"/>
            <a:ext cx="5915025" cy="330231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accent3"/>
                </a:solidFill>
              </a:defRPr>
            </a:lvl1pPr>
            <a:lvl2pPr marL="342900" indent="0">
              <a:buNone/>
              <a:defRPr sz="1600">
                <a:solidFill>
                  <a:schemeClr val="accent3"/>
                </a:solidFill>
              </a:defRPr>
            </a:lvl2pPr>
            <a:lvl3pPr marL="685800" indent="0">
              <a:buNone/>
              <a:defRPr sz="1400">
                <a:solidFill>
                  <a:schemeClr val="accent3"/>
                </a:solidFill>
              </a:defRPr>
            </a:lvl3pPr>
            <a:lvl4pPr marL="1028700" indent="0">
              <a:buNone/>
              <a:defRPr sz="1200">
                <a:solidFill>
                  <a:schemeClr val="accent3"/>
                </a:solidFill>
              </a:defRPr>
            </a:lvl4pPr>
            <a:lvl5pPr marL="1371600" indent="0">
              <a:buNone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931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58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14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66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55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895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888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214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C7AEBCDD-FF4A-4FFC-984F-11635186CF3E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6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46"/>
          </a:p>
        </p:txBody>
      </p:sp>
    </p:spTree>
    <p:extLst>
      <p:ext uri="{BB962C8B-B14F-4D97-AF65-F5344CB8AC3E}">
        <p14:creationId xmlns:p14="http://schemas.microsoft.com/office/powerpoint/2010/main" val="397895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159664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84" name="Csoportba foglalás 183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59558"/>
            <a:ext cx="1758315" cy="3142800"/>
            <a:chOff x="493395" y="1252600"/>
            <a:chExt cx="1842938" cy="3318889"/>
          </a:xfrm>
        </p:grpSpPr>
        <p:sp>
          <p:nvSpPr>
            <p:cNvPr id="185" name="Szövegdoboz 184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86" name="Szövegdoboz 185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87" name="Csoportba foglalás 186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02" name="Csoportba foglalás 201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22" name="Egyenes összekötő 221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3" name="Csoportba foglalás 222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4" name="Csoportba foglalás 223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5" name="Csoportba foglalás 224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4" name="Egyenes összekötő 233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6" name="Csoportba foglalás 225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2" name="Egyenes összekötő 231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Egyenes összekötő 232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7" name="Egyenes összekötő 226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Egyenes összekötő 227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Egyenes összekötő 228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Egyenes összekötő 229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Egyenes összekötő 230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Csoportba foglalás 202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04" name="Egyenes összekötő 203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5" name="Csoportba foglalás 204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Csoportba foglalás 205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Csoportba foglalás 206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6" name="Egyenes összekötő 215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8" name="Csoportba foglalás 207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4" name="Egyenes összekötő 213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Egyenes összekötő 214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9" name="Egyenes összekötő 208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Egyenes összekötő 209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Egyenes összekötő 210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Egyenes összekötő 211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Egyenes összekötő 212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8" name="Szövegdoboz 187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89" name="Szövegdoboz 188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0" name="Szövegdoboz 189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91" name="Szövegdoboz 190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2" name="Szövegdoboz 191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3" name="Szövegdoboz 192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4" name="Szövegdoboz 193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5" name="Szövegdoboz 194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6" name="Szövegdoboz 195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7" name="Szövegdoboz 196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8" name="Szövegdoboz 197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9" name="Szövegdoboz 198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0" name="Szövegdoboz 199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201" name="Szövegdoboz 200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87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24768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0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236" name="Csoportba foglalás 235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237" name="Szövegdoboz 236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238" name="Szövegdoboz 237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239" name="Csoportba foglalás 238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54" name="Csoportba foglalás 253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74" name="Egyenes összekötő 273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5" name="Csoportba foglalás 274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90" name="Egyenes összekötő 289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Egyenes összekötő 290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6" name="Csoportba foglalás 275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88" name="Egyenes összekötő 287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9" name="Egyenes összekötő 288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7" name="Csoportba foglalás 276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86" name="Egyenes összekötő 285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Egyenes összekötő 286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8" name="Csoportba foglalás 277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84" name="Egyenes összekötő 283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Egyenes összekötő 284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9" name="Egyenes összekötő 278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Egyenes összekötő 279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Egyenes összekötő 280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Egyenes összekötő 281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Egyenes összekötő 282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5" name="Csoportba foglalás 254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56" name="Egyenes összekötő 255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7" name="Csoportba foglalás 256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72" name="Egyenes összekötő 271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3" name="Egyenes összekötő 272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8" name="Csoportba foglalás 257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70" name="Egyenes összekötő 269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1" name="Egyenes összekötő 270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9" name="Csoportba foglalás 258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68" name="Egyenes összekötő 267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Egyenes összekötő 268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0" name="Csoportba foglalás 259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66" name="Egyenes összekötő 265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Egyenes összekötő 266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1" name="Egyenes összekötő 260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Egyenes összekötő 261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Egyenes összekötő 262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Egyenes összekötő 263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Egyenes összekötő 264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0" name="Szövegdoboz 239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1" name="Szövegdoboz 240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2" name="Szövegdoboz 241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3" name="Szövegdoboz 242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4" name="Szövegdoboz 243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5" name="Szövegdoboz 244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6" name="Szövegdoboz 245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2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Fekete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7" name="Szövegdoboz 246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8" name="Szövegdoboz 247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9" name="Szövegdoboz 248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0" name="Szövegdoboz 249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1" name="Szövegdoboz 250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2" name="Szövegdoboz 251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3" name="Szövegdoboz 252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92" name="Téglalap 291"/>
          <p:cNvSpPr/>
          <p:nvPr/>
        </p:nvSpPr>
        <p:spPr>
          <a:xfrm>
            <a:off x="2390847" y="8947533"/>
            <a:ext cx="11192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100" b="1" dirty="0">
                <a:solidFill>
                  <a:srgbClr val="006DB1"/>
                </a:solidFill>
              </a:rPr>
              <a:t>Narancssárga</a:t>
            </a:r>
            <a:endParaRPr lang="hu-HU" dirty="0"/>
          </a:p>
        </p:txBody>
      </p:sp>
      <p:sp>
        <p:nvSpPr>
          <p:cNvPr id="293" name="Téglalap 292"/>
          <p:cNvSpPr/>
          <p:nvPr/>
        </p:nvSpPr>
        <p:spPr>
          <a:xfrm>
            <a:off x="2390847" y="6611717"/>
            <a:ext cx="7697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100" b="1" dirty="0" smtClean="0">
                <a:solidFill>
                  <a:srgbClr val="006DB1"/>
                </a:solidFill>
              </a:rPr>
              <a:t>Sötét lila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95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87657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3.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124" name="Csoportba foglalás 123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125" name="Szövegdoboz 124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26" name="Szövegdoboz 125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142" name="Csoportba foglalás 141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2" name="Egyenes összekötő 161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Csoportba foglalás 165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Egyenes összekötő 170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Csoportba foglalás 142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44" name="Egyenes összekötő 143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5" name="Csoportba foglalás 144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Csoportba foglalás 147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9" name="Egyenes összekötő 148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Egyenes összekötő 149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Egyenes összekötő 150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Egyenes összekötő 151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Egyenes összekötő 152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8" name="Szövegdoboz 127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29" name="Szövegdoboz 128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0" name="Szövegdoboz 129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1" name="Szövegdoboz 130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2" name="Szövegdoboz 131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3" name="Szövegdoboz 132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4" name="Szövegdoboz 133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2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Fekete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5" name="Szövegdoboz 134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6" name="Szövegdoboz 135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7" name="Szövegdoboz 136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8" name="Szövegdoboz 137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9" name="Szövegdoboz 138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40" name="Szövegdoboz 139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41" name="Szövegdoboz 140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80" name="Téglalap 179"/>
          <p:cNvSpPr/>
          <p:nvPr/>
        </p:nvSpPr>
        <p:spPr>
          <a:xfrm>
            <a:off x="2390847" y="8947533"/>
            <a:ext cx="11192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100" b="1" dirty="0">
                <a:solidFill>
                  <a:srgbClr val="006DB1"/>
                </a:solidFill>
              </a:rPr>
              <a:t>Narancssárga</a:t>
            </a:r>
            <a:endParaRPr lang="hu-HU" dirty="0"/>
          </a:p>
        </p:txBody>
      </p:sp>
      <p:sp>
        <p:nvSpPr>
          <p:cNvPr id="181" name="Téglalap 180"/>
          <p:cNvSpPr/>
          <p:nvPr/>
        </p:nvSpPr>
        <p:spPr>
          <a:xfrm>
            <a:off x="2390847" y="6611717"/>
            <a:ext cx="7697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100" b="1" dirty="0" smtClean="0">
                <a:solidFill>
                  <a:srgbClr val="006DB1"/>
                </a:solidFill>
              </a:rPr>
              <a:t>Sötét lila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08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3. – megoldás Kacsa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178" name="Csoportba foglalás 177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2549843" y="6049151"/>
            <a:ext cx="1758315" cy="3153207"/>
            <a:chOff x="493395" y="1241610"/>
            <a:chExt cx="1842938" cy="3329879"/>
          </a:xfrm>
        </p:grpSpPr>
        <p:sp>
          <p:nvSpPr>
            <p:cNvPr id="179" name="Szövegdoboz 178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80" name="Szövegdoboz 179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83" name="Csoportba foglalás 182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198" name="Csoportba foglalás 197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18" name="Egyenes összekötő 217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9" name="Csoportba foglalás 218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4" name="Egyenes összekötő 233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0" name="Csoportba foglalás 219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2" name="Egyenes összekötő 231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Egyenes összekötő 232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1" name="Csoportba foglalás 220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0" name="Egyenes összekötő 229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Egyenes összekötő 230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2" name="Csoportba foglalás 221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28" name="Egyenes összekötő 227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Egyenes összekötő 228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3" name="Egyenes összekötő 222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Egyenes összekötő 223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Egyenes összekötő 224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Egyenes összekötő 225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Egyenes összekötő 226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9" name="Csoportba foglalás 198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00" name="Egyenes összekötő 199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1" name="Csoportba foglalás 200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6" name="Egyenes összekötő 215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2" name="Csoportba foglalás 201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4" name="Egyenes összekötő 213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Egyenes összekötő 214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3" name="Csoportba foglalás 202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2" name="Egyenes összekötő 211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Egyenes összekötő 212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4" name="Csoportba foglalás 203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0" name="Egyenes összekötő 209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Egyenes összekötő 210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5" name="Egyenes összekötő 204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Egyenes összekötő 205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Egyenes összekötő 206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Egyenes összekötő 207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Egyenes összekötő 208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4" name="Szövegdoboz 183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5" name="Szövegdoboz 184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6" name="Szövegdoboz 185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7" name="Szövegdoboz 186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8" name="Szövegdoboz 187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9" name="Szövegdoboz 188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0" name="Szövegdoboz 189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2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Fekete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1" name="Szövegdoboz 190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2" name="Szövegdoboz 191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3" name="Szövegdoboz 192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4" name="Szövegdoboz 193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5" name="Szövegdoboz 194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6" name="Szövegdoboz 195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7" name="Szövegdoboz 196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36" name="Téglalap 235"/>
          <p:cNvSpPr/>
          <p:nvPr/>
        </p:nvSpPr>
        <p:spPr>
          <a:xfrm>
            <a:off x="3086586" y="8947533"/>
            <a:ext cx="11192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100" b="1" dirty="0">
                <a:solidFill>
                  <a:srgbClr val="006DB1"/>
                </a:solidFill>
              </a:rPr>
              <a:t>Narancssárga</a:t>
            </a:r>
            <a:endParaRPr lang="hu-HU" dirty="0"/>
          </a:p>
        </p:txBody>
      </p:sp>
      <p:sp>
        <p:nvSpPr>
          <p:cNvPr id="237" name="Téglalap 236"/>
          <p:cNvSpPr/>
          <p:nvPr/>
        </p:nvSpPr>
        <p:spPr>
          <a:xfrm>
            <a:off x="3086586" y="6611717"/>
            <a:ext cx="7697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100" b="1" dirty="0" smtClean="0">
                <a:solidFill>
                  <a:srgbClr val="006DB1"/>
                </a:solidFill>
              </a:rPr>
              <a:t>Sötét lila</a:t>
            </a:r>
            <a:endParaRPr lang="hu-HU" dirty="0"/>
          </a:p>
        </p:txBody>
      </p:sp>
      <p:graphicFrame>
        <p:nvGraphicFramePr>
          <p:cNvPr id="23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40117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24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079397"/>
              </p:ext>
            </p:extLst>
          </p:nvPr>
        </p:nvGraphicFramePr>
        <p:xfrm>
          <a:off x="624315" y="395715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244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414259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bg1"/>
                          </a:solidFill>
                        </a:rPr>
                        <a:t>0110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bg1"/>
                          </a:solidFill>
                        </a:rPr>
                        <a:t>0110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8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4.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163098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25" name="Csoportba foglalás 124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0" name="Szövegdoboz 129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31" name="Csoportba foglalás 130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Egyenes összekötő 239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0" name="Csoportba foglalás 169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2" name="Csoportba foglalás 151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7871"/>
                <a:ext cx="1280381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7" name="Téglalap 126"/>
            <p:cNvSpPr/>
            <p:nvPr/>
          </p:nvSpPr>
          <p:spPr>
            <a:xfrm>
              <a:off x="2390847" y="8947533"/>
              <a:ext cx="11192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>
                  <a:solidFill>
                    <a:srgbClr val="006DB1"/>
                  </a:solidFill>
                </a:rPr>
                <a:t>Narancssárga</a:t>
              </a:r>
              <a:endParaRPr lang="hu-HU" dirty="0"/>
            </a:p>
          </p:txBody>
        </p:sp>
        <p:sp>
          <p:nvSpPr>
            <p:cNvPr id="128" name="Téglalap 127"/>
            <p:cNvSpPr/>
            <p:nvPr/>
          </p:nvSpPr>
          <p:spPr>
            <a:xfrm>
              <a:off x="2390847" y="6611717"/>
              <a:ext cx="5774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Sárga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8904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425272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0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236" name="Csoportba foglalás 235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237" name="Szövegdoboz 236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38" name="Szövegdoboz 237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B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239" name="Csoportba foglalás 238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254" name="Csoportba foglalás 253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274" name="Egyenes összekötő 273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75" name="Csoportba foglalás 274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90" name="Egyenes összekötő 289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1" name="Egyenes összekötő 290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6" name="Csoportba foglalás 275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88" name="Egyenes összekötő 287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Egyenes összekötő 288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7" name="Csoportba foglalás 276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86" name="Egyenes összekötő 285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Egyenes összekötő 286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8" name="Csoportba foglalás 277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84" name="Egyenes összekötő 283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5" name="Egyenes összekötő 284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79" name="Egyenes összekötő 278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0" name="Egyenes összekötő 279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Egyenes összekötő 280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Egyenes összekötő 281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Egyenes összekötő 282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Csoportba foglalás 254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256" name="Egyenes összekötő 255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57" name="Csoportba foglalás 256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72" name="Egyenes összekötő 271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3" name="Egyenes összekötő 272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58" name="Csoportba foglalás 257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70" name="Egyenes összekötő 269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1" name="Egyenes összekötő 270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59" name="Csoportba foglalás 258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68" name="Egyenes összekötő 267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Egyenes összekötő 268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0" name="Csoportba foglalás 259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66" name="Egyenes összekötő 265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7" name="Egyenes összekötő 266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1" name="Egyenes összekötő 260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Egyenes összekötő 261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Egyenes összekötő 262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Egyenes összekötő 263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Egyenes összekötő 264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40" name="Szövegdoboz 239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1" name="Szövegdoboz 240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2" name="Szövegdoboz 241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3" name="Szövegdoboz 242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4" name="Szövegdoboz 243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7871"/>
                <a:ext cx="1280381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5" name="Szövegdoboz 244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6" name="Szövegdoboz 245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7" name="Szövegdoboz 246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8" name="Szövegdoboz 247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9" name="Szövegdoboz 248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0" name="Szövegdoboz 249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1" name="Szövegdoboz 250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2" name="Szövegdoboz 251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3" name="Szövegdoboz 252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292" name="Téglalap 291"/>
            <p:cNvSpPr/>
            <p:nvPr/>
          </p:nvSpPr>
          <p:spPr>
            <a:xfrm>
              <a:off x="2390847" y="8947533"/>
              <a:ext cx="11192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>
                  <a:solidFill>
                    <a:srgbClr val="006DB1"/>
                  </a:solidFill>
                </a:rPr>
                <a:t>Narancssárga</a:t>
              </a:r>
              <a:endParaRPr lang="hu-HU" dirty="0"/>
            </a:p>
          </p:txBody>
        </p:sp>
        <p:sp>
          <p:nvSpPr>
            <p:cNvPr id="293" name="Téglalap 292"/>
            <p:cNvSpPr/>
            <p:nvPr/>
          </p:nvSpPr>
          <p:spPr>
            <a:xfrm>
              <a:off x="2390847" y="6611717"/>
              <a:ext cx="5774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Sárga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8709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08792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4.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69" name="Csoportba foglalás 68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0" name="Egyenes összekötő 10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7871"/>
                <a:ext cx="1280381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Téglalap 70"/>
            <p:cNvSpPr/>
            <p:nvPr/>
          </p:nvSpPr>
          <p:spPr>
            <a:xfrm>
              <a:off x="2390847" y="8947533"/>
              <a:ext cx="11192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>
                  <a:solidFill>
                    <a:srgbClr val="006DB1"/>
                  </a:solidFill>
                </a:rPr>
                <a:t>Narancssárga</a:t>
              </a:r>
              <a:endParaRPr lang="hu-HU" dirty="0"/>
            </a:p>
          </p:txBody>
        </p:sp>
        <p:sp>
          <p:nvSpPr>
            <p:cNvPr id="72" name="Téglalap 71"/>
            <p:cNvSpPr/>
            <p:nvPr/>
          </p:nvSpPr>
          <p:spPr>
            <a:xfrm>
              <a:off x="2390847" y="6611717"/>
              <a:ext cx="5774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Sárga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1002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4. – megoldás Hamburger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67" name="Csoportba foglalás 66"/>
          <p:cNvGrpSpPr/>
          <p:nvPr/>
        </p:nvGrpSpPr>
        <p:grpSpPr>
          <a:xfrm>
            <a:off x="2549843" y="6049151"/>
            <a:ext cx="1758315" cy="3159992"/>
            <a:chOff x="1854122" y="6049151"/>
            <a:chExt cx="1758315" cy="3159992"/>
          </a:xfrm>
        </p:grpSpPr>
        <p:grpSp>
          <p:nvGrpSpPr>
            <p:cNvPr id="68" name="Csoportba foglalás 67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3" name="Csoportba foglalás 72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08" name="Egyenes összekötő 107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9" name="Csoportba foglalás 108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0" name="Csoportba foglalás 109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8" name="Egyenes összekötő 117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Egyenes összekötő 118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3" name="Egyenes összekötő 112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Egyenes összekötő 113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0" name="Egyenes összekötő 99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Egyenes összekötő 100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7871"/>
                <a:ext cx="1280381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69" name="Téglalap 68"/>
            <p:cNvSpPr/>
            <p:nvPr/>
          </p:nvSpPr>
          <p:spPr>
            <a:xfrm>
              <a:off x="2390847" y="8947533"/>
              <a:ext cx="11192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>
                  <a:solidFill>
                    <a:srgbClr val="006DB1"/>
                  </a:solidFill>
                </a:rPr>
                <a:t>Narancssárga</a:t>
              </a:r>
              <a:endParaRPr lang="hu-HU" dirty="0"/>
            </a:p>
          </p:txBody>
        </p:sp>
        <p:sp>
          <p:nvSpPr>
            <p:cNvPr id="70" name="Téglalap 69"/>
            <p:cNvSpPr/>
            <p:nvPr/>
          </p:nvSpPr>
          <p:spPr>
            <a:xfrm>
              <a:off x="2390847" y="6611717"/>
              <a:ext cx="5774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Sárga</a:t>
              </a:r>
              <a:endParaRPr lang="hu-HU" dirty="0"/>
            </a:p>
          </p:txBody>
        </p:sp>
      </p:grpSp>
      <p:graphicFrame>
        <p:nvGraphicFramePr>
          <p:cNvPr id="126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71105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27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264915"/>
              </p:ext>
            </p:extLst>
          </p:nvPr>
        </p:nvGraphicFramePr>
        <p:xfrm>
          <a:off x="631510" y="386317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2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18414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2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5.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829919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25" name="Csoportba foglalás 124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0" name="Szövegdoboz 129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31" name="Csoportba foglalás 130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Egyenes összekötő 239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0" name="Csoportba foglalás 169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2" name="Csoportba foglalás 151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7871"/>
                <a:ext cx="1280381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7" name="Téglalap 126"/>
            <p:cNvSpPr/>
            <p:nvPr/>
          </p:nvSpPr>
          <p:spPr>
            <a:xfrm>
              <a:off x="2390847" y="8947533"/>
              <a:ext cx="11192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>
                  <a:solidFill>
                    <a:srgbClr val="006DB1"/>
                  </a:solidFill>
                </a:rPr>
                <a:t>Narancssárga</a:t>
              </a:r>
              <a:endParaRPr lang="hu-HU" dirty="0"/>
            </a:p>
          </p:txBody>
        </p:sp>
        <p:sp>
          <p:nvSpPr>
            <p:cNvPr id="128" name="Téglalap 127"/>
            <p:cNvSpPr/>
            <p:nvPr/>
          </p:nvSpPr>
          <p:spPr>
            <a:xfrm>
              <a:off x="2390847" y="6611717"/>
              <a:ext cx="5774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Sárga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6219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219419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0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236" name="Csoportba foglalás 235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237" name="Szövegdoboz 236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38" name="Szövegdoboz 237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B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239" name="Csoportba foglalás 238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254" name="Csoportba foglalás 253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274" name="Egyenes összekötő 273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75" name="Csoportba foglalás 274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90" name="Egyenes összekötő 289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1" name="Egyenes összekötő 290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6" name="Csoportba foglalás 275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88" name="Egyenes összekötő 287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Egyenes összekötő 288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7" name="Csoportba foglalás 276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86" name="Egyenes összekötő 285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Egyenes összekötő 286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8" name="Csoportba foglalás 277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84" name="Egyenes összekötő 283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5" name="Egyenes összekötő 284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79" name="Egyenes összekötő 278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0" name="Egyenes összekötő 279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Egyenes összekötő 280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Egyenes összekötő 281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Egyenes összekötő 282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Csoportba foglalás 254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256" name="Egyenes összekötő 255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57" name="Csoportba foglalás 256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72" name="Egyenes összekötő 271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3" name="Egyenes összekötő 272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58" name="Csoportba foglalás 257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70" name="Egyenes összekötő 269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1" name="Egyenes összekötő 270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59" name="Csoportba foglalás 258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68" name="Egyenes összekötő 267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Egyenes összekötő 268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0" name="Csoportba foglalás 259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66" name="Egyenes összekötő 265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7" name="Egyenes összekötő 266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1" name="Egyenes összekötő 260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Egyenes összekötő 261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Egyenes összekötő 262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Egyenes összekötő 263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Egyenes összekötő 264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40" name="Szövegdoboz 239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1" name="Szövegdoboz 240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2" name="Szövegdoboz 241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3" name="Szövegdoboz 242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4" name="Szövegdoboz 243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7871"/>
                <a:ext cx="1280381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5" name="Szövegdoboz 244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6" name="Szövegdoboz 245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7" name="Szövegdoboz 246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8" name="Szövegdoboz 247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9" name="Szövegdoboz 248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0" name="Szövegdoboz 249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1" name="Szövegdoboz 250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2" name="Szövegdoboz 251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3" name="Szövegdoboz 252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292" name="Téglalap 291"/>
            <p:cNvSpPr/>
            <p:nvPr/>
          </p:nvSpPr>
          <p:spPr>
            <a:xfrm>
              <a:off x="2390847" y="8947533"/>
              <a:ext cx="11192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>
                  <a:solidFill>
                    <a:srgbClr val="006DB1"/>
                  </a:solidFill>
                </a:rPr>
                <a:t>Narancssárga</a:t>
              </a:r>
              <a:endParaRPr lang="hu-HU" dirty="0"/>
            </a:p>
          </p:txBody>
        </p:sp>
        <p:sp>
          <p:nvSpPr>
            <p:cNvPr id="293" name="Téglalap 292"/>
            <p:cNvSpPr/>
            <p:nvPr/>
          </p:nvSpPr>
          <p:spPr>
            <a:xfrm>
              <a:off x="2390847" y="6611717"/>
              <a:ext cx="5774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Sárga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2271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18100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5.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69" name="Csoportba foglalás 68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0" name="Egyenes összekötő 10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7871"/>
                <a:ext cx="1280381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Téglalap 70"/>
            <p:cNvSpPr/>
            <p:nvPr/>
          </p:nvSpPr>
          <p:spPr>
            <a:xfrm>
              <a:off x="2390847" y="8947533"/>
              <a:ext cx="11192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>
                  <a:solidFill>
                    <a:srgbClr val="006DB1"/>
                  </a:solidFill>
                </a:rPr>
                <a:t>Narancssárga</a:t>
              </a:r>
              <a:endParaRPr lang="hu-HU" dirty="0"/>
            </a:p>
          </p:txBody>
        </p:sp>
        <p:sp>
          <p:nvSpPr>
            <p:cNvPr id="72" name="Téglalap 71"/>
            <p:cNvSpPr/>
            <p:nvPr/>
          </p:nvSpPr>
          <p:spPr>
            <a:xfrm>
              <a:off x="2390847" y="6611717"/>
              <a:ext cx="5774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Sárga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5409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34428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0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102" name="Csoportba foglalás 101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59558"/>
            <a:ext cx="1758315" cy="3142800"/>
            <a:chOff x="493395" y="1252600"/>
            <a:chExt cx="1842938" cy="3318889"/>
          </a:xfrm>
        </p:grpSpPr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05" name="Csoportba foglalás 104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120" name="Csoportba foglalás 119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1" name="Csoportba foglalás 140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2" name="Csoportba foglalás 141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Csoportba foglalás 142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Csoportba foglalás 143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5" name="Egyenes összekötő 144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Egyenes összekötő 145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Egyenes összekötő 146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Egyenes összekötő 147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Egyenes összekötő 148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" name="Csoportba foglalás 120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3" name="Csoportba foglalás 122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8" name="Egyenes összekötő 137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Egyenes összekötő 138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4" name="Csoportba foglalás 123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Egyenes összekötő 136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5" name="Csoportba foglalás 124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4" name="Egyenes összekötő 133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Egyenes összekötő 134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Csoportba foglalás 125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7" name="Egyenes összekötő 126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Egyenes összekötő 127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Egyenes összekötő 128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Egyenes összekötő 129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Egyenes összekötő 130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4" name="Szövegdoboz 113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5" name="Szövegdoboz 114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6" name="Szövegdoboz 115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7" name="Szövegdoboz 116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8" name="Szövegdoboz 117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119" name="Szövegdoboz 118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1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5. – megoldás Teknős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129" name="Csoportba foglalás 128"/>
          <p:cNvGrpSpPr/>
          <p:nvPr/>
        </p:nvGrpSpPr>
        <p:grpSpPr>
          <a:xfrm>
            <a:off x="2549843" y="6049151"/>
            <a:ext cx="1758315" cy="3159992"/>
            <a:chOff x="1854122" y="6049151"/>
            <a:chExt cx="1758315" cy="3159992"/>
          </a:xfrm>
        </p:grpSpPr>
        <p:grpSp>
          <p:nvGrpSpPr>
            <p:cNvPr id="130" name="Csoportba foglalás 12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35" name="Csoportba foglalás 13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50" name="Csoportba foglalás 14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1" name="Csoportba foglalás 17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2" name="Csoportba foglalás 17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3" name="Csoportba foglalás 17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4" name="Csoportba foglalás 17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1" name="Csoportba foglalás 15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3" name="Csoportba foglalás 15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8" name="Egyenes összekötő 16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Egyenes összekötő 16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4" name="Csoportba foglalás 15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6" name="Egyenes összekötő 16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Egyenes összekötő 16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5" name="Csoportba foglalás 15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6" name="Csoportba foglalás 15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7871"/>
                <a:ext cx="1280381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6" name="Szövegdoboz 14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7" name="Szövegdoboz 14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8" name="Szövegdoboz 14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1" name="Téglalap 130"/>
            <p:cNvSpPr/>
            <p:nvPr/>
          </p:nvSpPr>
          <p:spPr>
            <a:xfrm>
              <a:off x="2390847" y="8947533"/>
              <a:ext cx="11192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>
                  <a:solidFill>
                    <a:srgbClr val="006DB1"/>
                  </a:solidFill>
                </a:rPr>
                <a:t>Narancssárga</a:t>
              </a:r>
              <a:endParaRPr lang="hu-HU" dirty="0"/>
            </a:p>
          </p:txBody>
        </p:sp>
        <p:sp>
          <p:nvSpPr>
            <p:cNvPr id="132" name="Téglalap 131"/>
            <p:cNvSpPr/>
            <p:nvPr/>
          </p:nvSpPr>
          <p:spPr>
            <a:xfrm>
              <a:off x="2390847" y="6611717"/>
              <a:ext cx="5774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Sárga</a:t>
              </a:r>
              <a:endParaRPr lang="hu-HU" dirty="0"/>
            </a:p>
          </p:txBody>
        </p:sp>
      </p:grpSp>
      <p:graphicFrame>
        <p:nvGraphicFramePr>
          <p:cNvPr id="18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640963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347518"/>
              </p:ext>
            </p:extLst>
          </p:nvPr>
        </p:nvGraphicFramePr>
        <p:xfrm>
          <a:off x="615750" y="38715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90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858783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05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6.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03474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69" name="Csoportba foglalás 68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0" name="Egyenes összekötő 10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Téglalap 70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72" name="Téglalap 71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5006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89081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0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2" name="Egyenes összekötő 11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6" name="Csoportba foglalás 11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Egyenes összekötő 11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Téglalap 69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907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884344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6.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124" name="Csoportba foglalás 123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28" name="Szövegdoboz 127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0" name="Csoportba foglalás 129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5" name="Csoportba foglalás 144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8" name="Csoportba foglalás 147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1" name="Szövegdoboz 130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6" name="Téglalap 125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127" name="Téglalap 126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3347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6. – megoldás Macska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68" name="Csoportba foglalás 67"/>
          <p:cNvGrpSpPr/>
          <p:nvPr/>
        </p:nvGrpSpPr>
        <p:grpSpPr>
          <a:xfrm>
            <a:off x="2549843" y="6059661"/>
            <a:ext cx="1758315" cy="3149482"/>
            <a:chOff x="1854122" y="6059661"/>
            <a:chExt cx="1758315" cy="3149482"/>
          </a:xfrm>
        </p:grpSpPr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09" name="Egyenes összekötő 108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0" name="Csoportba foglalás 109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9" name="Egyenes összekötő 118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4" name="Egyenes összekötő 113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1" name="Egyenes összekötő 100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Téglalap 69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  <p:graphicFrame>
        <p:nvGraphicFramePr>
          <p:cNvPr id="127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20366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91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22244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2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54367"/>
              </p:ext>
            </p:extLst>
          </p:nvPr>
        </p:nvGraphicFramePr>
        <p:xfrm>
          <a:off x="615750" y="39766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1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7.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456098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69" name="Csoportba foglalás 68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0" name="Egyenes összekötő 10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Téglalap 70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72" name="Téglalap 71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6038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559869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0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2" name="Egyenes összekötő 11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6" name="Csoportba foglalás 11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Egyenes összekötő 11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Téglalap 69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30761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7.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124" name="Csoportba foglalás 123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28" name="Szövegdoboz 127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0" name="Csoportba foglalás 129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5" name="Csoportba foglalás 144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8" name="Csoportba foglalás 147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1" name="Szövegdoboz 130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6" name="Téglalap 125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127" name="Téglalap 126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  <p:graphicFrame>
        <p:nvGraphicFramePr>
          <p:cNvPr id="6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88050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4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7. – megoldás Ház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2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877115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30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114796"/>
              </p:ext>
            </p:extLst>
          </p:nvPr>
        </p:nvGraphicFramePr>
        <p:xfrm>
          <a:off x="616984" y="388384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31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281430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32" name="Csoportba foglalás 131"/>
          <p:cNvGrpSpPr/>
          <p:nvPr/>
        </p:nvGrpSpPr>
        <p:grpSpPr>
          <a:xfrm>
            <a:off x="2549843" y="6059661"/>
            <a:ext cx="1758315" cy="3149482"/>
            <a:chOff x="1854122" y="6059661"/>
            <a:chExt cx="1758315" cy="3149482"/>
          </a:xfrm>
        </p:grpSpPr>
        <p:grpSp>
          <p:nvGrpSpPr>
            <p:cNvPr id="133" name="Csoportba foglalás 132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8" name="Csoportba foglalás 137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53" name="Csoportba foglalás 152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4" name="Csoportba foglalás 173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9" name="Egyenes összekötő 188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Egyenes összekötő 189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5" name="Csoportba foglalás 174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6" name="Csoportba foglalás 175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7" name="Csoportba foglalás 176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Egyenes összekötő 179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Egyenes összekötő 180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Egyenes összekötő 181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" name="Csoportba foglalás 153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6" name="Csoportba foglalás 155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1" name="Egyenes összekötő 170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Egyenes összekötő 171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7" name="Csoportba foglalás 156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9" name="Egyenes összekötő 168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Egyenes összekötő 169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8" name="Csoportba foglalás 157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7" name="Egyenes összekötő 166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Egyenes összekötő 167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Csoportba foglalás 158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Egyenes összekötő 165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Egyenes összekötő 161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6" name="Szövegdoboz 145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7" name="Szövegdoboz 146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8" name="Szövegdoboz 147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0" name="Szövegdoboz 149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1" name="Szövegdoboz 150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2" name="Szövegdoboz 151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4" name="Téglalap 133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135" name="Téglalap 134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9008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41782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0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2" name="Egyenes összekötő 11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6" name="Csoportba foglalás 11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Egyenes összekötő 11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Téglalap 69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0221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205615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84" name="Csoportba foglalás 183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59558"/>
            <a:ext cx="1758315" cy="3142800"/>
            <a:chOff x="493395" y="1252600"/>
            <a:chExt cx="1842938" cy="3318889"/>
          </a:xfrm>
        </p:grpSpPr>
        <p:sp>
          <p:nvSpPr>
            <p:cNvPr id="185" name="Szövegdoboz 184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86" name="Szövegdoboz 185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87" name="Csoportba foglalás 186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02" name="Csoportba foglalás 201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22" name="Egyenes összekötő 221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3" name="Csoportba foglalás 222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4" name="Csoportba foglalás 223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5" name="Csoportba foglalás 224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4" name="Egyenes összekötő 233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6" name="Csoportba foglalás 225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2" name="Egyenes összekötő 231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Egyenes összekötő 232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7" name="Egyenes összekötő 226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Egyenes összekötő 227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Egyenes összekötő 228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Egyenes összekötő 229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Egyenes összekötő 230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Csoportba foglalás 202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04" name="Egyenes összekötő 203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5" name="Csoportba foglalás 204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Csoportba foglalás 205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Csoportba foglalás 206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6" name="Egyenes összekötő 215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8" name="Csoportba foglalás 207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4" name="Egyenes összekötő 213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Egyenes összekötő 214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9" name="Egyenes összekötő 208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Egyenes összekötő 209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Egyenes összekötő 210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Egyenes összekötő 211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Egyenes összekötő 212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8" name="Szövegdoboz 187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89" name="Szövegdoboz 188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0" name="Szövegdoboz 189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91" name="Szövegdoboz 190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2" name="Szövegdoboz 191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3" name="Szövegdoboz 192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4" name="Szövegdoboz 193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5" name="Szövegdoboz 194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6" name="Szövegdoboz 195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7" name="Szövegdoboz 196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8" name="Szövegdoboz 197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9" name="Szövegdoboz 198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0" name="Szövegdoboz 199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201" name="Szövegdoboz 200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9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8.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038203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69" name="Csoportba foglalás 68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0" name="Egyenes összekötő 10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Téglalap 70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72" name="Téglalap 71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6291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13848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8.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124" name="Csoportba foglalás 123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28" name="Szövegdoboz 127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0" name="Csoportba foglalás 129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5" name="Csoportba foglalás 144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8" name="Csoportba foglalás 147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1" name="Szövegdoboz 130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6" name="Téglalap 125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127" name="Téglalap 126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5019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8. – megoldás Zöld szuperhős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93521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8736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0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26455"/>
              </p:ext>
            </p:extLst>
          </p:nvPr>
        </p:nvGraphicFramePr>
        <p:xfrm>
          <a:off x="629016" y="388384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1" name="Csoportba foglalás 10"/>
          <p:cNvGrpSpPr/>
          <p:nvPr/>
        </p:nvGrpSpPr>
        <p:grpSpPr>
          <a:xfrm>
            <a:off x="2549843" y="6046961"/>
            <a:ext cx="1758315" cy="3149482"/>
            <a:chOff x="1854122" y="6059661"/>
            <a:chExt cx="1758315" cy="3149482"/>
          </a:xfrm>
        </p:grpSpPr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7" name="Csoportba foglalás 16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32" name="Csoportba foglalás 31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52" name="Egyenes összekötő 5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3" name="Csoportba foglalás 5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8" name="Egyenes összekötő 6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Egyenes összekötő 6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" name="Csoportba foglalás 5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6" name="Egyenes összekötő 6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Egyenes összekötő 6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5" name="Csoportba foglalás 5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4" name="Egyenes összekötő 6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Egyenes összekötő 6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" name="Csoportba foglalás 5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2" name="Egyenes összekötő 6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Egyenes összekötő 6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7" name="Egyenes összekötő 5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Egyenes összekötő 5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Egyenes összekötő 5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Egyenes összekötő 5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Egyenes összekötő 6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Csoportba foglalás 32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34" name="Egyenes összekötő 33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" name="Csoportba foglalás 34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50" name="Egyenes összekötő 4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Egyenes összekötő 5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6" name="Csoportba foglalás 35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8" name="Egyenes összekötő 4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Egyenes összekötő 4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" name="Csoportba foglalás 36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6" name="Egyenes összekötő 4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Egyenes összekötő 4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8" name="Csoportba foglalás 37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4" name="Egyenes összekötő 4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Egyenes összekötő 4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" name="Egyenes összekötő 38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Egyenes összekötő 39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Egyenes összekötő 40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Egyenes összekötő 4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Egyenes összekötő 4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" name="Téglalap 12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14" name="Téglalap 13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117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9.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49512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69" name="Csoportba foglalás 68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0" name="Egyenes összekötő 10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Téglalap 70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72" name="Téglalap 71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7219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9.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35188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0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2" name="Egyenes összekötő 11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6" name="Csoportba foglalás 11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Egyenes összekötő 11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Téglalap 69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7671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2813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9.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124" name="Csoportba foglalás 123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28" name="Szövegdoboz 127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0" name="Csoportba foglalás 129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5" name="Csoportba foglalás 144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8" name="Csoportba foglalás 147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1" name="Szövegdoboz 130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6" name="Téglalap 125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127" name="Téglalap 126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1507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9. – megoldás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Smile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98603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286916"/>
              </p:ext>
            </p:extLst>
          </p:nvPr>
        </p:nvGraphicFramePr>
        <p:xfrm>
          <a:off x="616984" y="388384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0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0022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1" name="Csoportba foglalás 10"/>
          <p:cNvGrpSpPr/>
          <p:nvPr/>
        </p:nvGrpSpPr>
        <p:grpSpPr>
          <a:xfrm>
            <a:off x="2549843" y="6059661"/>
            <a:ext cx="1758315" cy="3149482"/>
            <a:chOff x="1854122" y="6059661"/>
            <a:chExt cx="1758315" cy="3149482"/>
          </a:xfrm>
        </p:grpSpPr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7" name="Csoportba foglalás 16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32" name="Csoportba foglalás 31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52" name="Egyenes összekötő 5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3" name="Csoportba foglalás 5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8" name="Egyenes összekötő 6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Egyenes összekötő 6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" name="Csoportba foglalás 5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6" name="Egyenes összekötő 6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Egyenes összekötő 6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5" name="Csoportba foglalás 5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4" name="Egyenes összekötő 6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Egyenes összekötő 6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" name="Csoportba foglalás 5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2" name="Egyenes összekötő 6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Egyenes összekötő 6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7" name="Egyenes összekötő 5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Egyenes összekötő 5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Egyenes összekötő 5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Egyenes összekötő 5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Egyenes összekötő 6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Csoportba foglalás 32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34" name="Egyenes összekötő 33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" name="Csoportba foglalás 34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50" name="Egyenes összekötő 4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Egyenes összekötő 5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6" name="Csoportba foglalás 35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8" name="Egyenes összekötő 4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Egyenes összekötő 4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" name="Csoportba foglalás 36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6" name="Egyenes összekötő 4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Egyenes összekötő 4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8" name="Csoportba foglalás 37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4" name="Egyenes összekötő 4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Egyenes összekötő 4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" name="Egyenes összekötő 38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Egyenes összekötő 39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Egyenes összekötő 40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Egyenes összekötő 4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Egyenes összekötő 4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12409"/>
                <a:ext cx="1173030" cy="32316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17150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" name="Téglalap 12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14" name="Téglalap 13"/>
            <p:cNvSpPr/>
            <p:nvPr/>
          </p:nvSpPr>
          <p:spPr>
            <a:xfrm>
              <a:off x="2390847" y="6611717"/>
              <a:ext cx="5854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Barna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40895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4662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25" name="Csoportba foglalás 124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7405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0" name="Szövegdoboz 129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1" name="Csoportba foglalás 130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0" name="Csoportba foglalás 169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2" name="Csoportba foglalás 151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4748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7" name="Téglalap 126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128" name="Téglalap 127"/>
            <p:cNvSpPr/>
            <p:nvPr/>
          </p:nvSpPr>
          <p:spPr>
            <a:xfrm>
              <a:off x="2390847" y="6611717"/>
              <a:ext cx="48282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Pink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70111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88281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89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0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7405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2" name="Egyenes összekötő 11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6" name="Csoportba foglalás 11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Egyenes összekötő 11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4748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Téglalap 69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2390847" y="6611717"/>
              <a:ext cx="48282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Pink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8097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78035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9" name="Csoportba foglalás 8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0" name="Csoportba foglalás 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7405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5" name="Csoportba foglalás 1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30" name="Csoportba foglalás 2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50" name="Egyenes összekötő 4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1" name="Csoportba foglalás 5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6" name="Egyenes összekötő 6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Egyenes összekötő 69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2" name="Csoportba foglalás 5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4" name="Egyenes összekötő 6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Egyenes összekötő 6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Csoportba foglalás 5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2" name="Egyenes összekötő 6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Egyenes összekötő 6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" name="Csoportba foglalás 5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0" name="Egyenes összekötő 5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Egyenes összekötő 6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Egyenes összekötő 5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Egyenes összekötő 5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Egyenes összekötő 5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Egyenes összekötő 5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Egyenes összekötő 5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Csoportba foglalás 3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32" name="Egyenes összekötő 3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3" name="Csoportba foglalás 3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8" name="Egyenes összekötő 4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Egyenes összekötő 4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" name="Csoportba foglalás 3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6" name="Egyenes összekötő 4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Egyenes összekötő 4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5" name="Csoportba foglalás 3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4" name="Egyenes összekötő 4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Egyenes összekötő 4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6" name="Csoportba foglalás 3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2" name="Egyenes összekötő 4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Egyenes összekötő 4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7" name="Egyenes összekötő 3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Egyenes összekötő 3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Egyenes összekötő 3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Egyenes összekötő 3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Egyenes összekötő 4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4748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1" name="Téglalap 10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2390847" y="6611717"/>
              <a:ext cx="48282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Pink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6762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2. – megoldás Pingvin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22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25376"/>
              </p:ext>
            </p:extLst>
          </p:nvPr>
        </p:nvGraphicFramePr>
        <p:xfrm>
          <a:off x="6228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23" name="Csoportba foglalás 122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2549843" y="6059558"/>
            <a:ext cx="1758315" cy="3142800"/>
            <a:chOff x="493395" y="1252600"/>
            <a:chExt cx="1842938" cy="3318889"/>
          </a:xfrm>
        </p:grpSpPr>
        <p:sp>
          <p:nvSpPr>
            <p:cNvPr id="124" name="Szövegdoboz 123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25" name="Szövegdoboz 124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141" name="Csoportba foglalás 140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1" name="Egyenes összekötő 160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Csoportba foglalás 161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6" name="Egyenes összekötő 165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Csoportba foglalás 141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43" name="Egyenes összekötő 142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4" name="Csoportba foglalás 143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5" name="Csoportba foglalás 144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8" name="Egyenes összekötő 147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Egyenes összekötő 148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Egyenes összekötő 149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Egyenes összekötő 150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Egyenes összekötő 151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7" name="Szövegdoboz 126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28" name="Szövegdoboz 127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29" name="Szövegdoboz 128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30" name="Szövegdoboz 129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1" name="Szövegdoboz 130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2" name="Szövegdoboz 131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3" name="Szövegdoboz 132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4" name="Szövegdoboz 133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5" name="Szövegdoboz 134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6" name="Szövegdoboz 135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7" name="Szövegdoboz 136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8" name="Szövegdoboz 137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9" name="Szövegdoboz 138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140" name="Szövegdoboz 139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17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065267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0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172091"/>
              </p:ext>
            </p:extLst>
          </p:nvPr>
        </p:nvGraphicFramePr>
        <p:xfrm>
          <a:off x="621000" y="398257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9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– megoldás Unikornis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8" name="Csoportba foglalás 7"/>
          <p:cNvGrpSpPr/>
          <p:nvPr/>
        </p:nvGrpSpPr>
        <p:grpSpPr>
          <a:xfrm>
            <a:off x="2549843" y="6059661"/>
            <a:ext cx="1758315" cy="3149482"/>
            <a:chOff x="1854122" y="6059661"/>
            <a:chExt cx="1758315" cy="3149482"/>
          </a:xfrm>
        </p:grpSpPr>
        <p:grpSp>
          <p:nvGrpSpPr>
            <p:cNvPr id="9" name="Csoportba foglalás 8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7405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Fekete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4" name="Csoportba foglalás 13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29" name="Csoportba foglalás 28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49" name="Egyenes összekötő 48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Csoportba foglalás 49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5" name="Egyenes összekötő 6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Egyenes összekötő 6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1" name="Csoportba foglalás 50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3" name="Egyenes összekötő 62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Egyenes összekötő 6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2" name="Csoportba foglalás 51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1" name="Egyenes összekötő 60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Egyenes összekötő 61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Csoportba foglalás 52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59" name="Egyenes összekötő 58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Egyenes összekötő 59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4" name="Egyenes összekötő 53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Egyenes összekötő 54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Egyenes összekötő 55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Egyenes összekötő 56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Egyenes összekötő 57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Csoportba foglalás 29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31" name="Egyenes összekötő 30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2" name="Csoportba foglalás 31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7" name="Egyenes összekötő 46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Egyenes összekötő 47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3" name="Csoportba foglalás 32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5" name="Egyenes összekötő 44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Egyenes összekötő 45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" name="Csoportba foglalás 33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3" name="Egyenes összekötő 42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Egyenes összekötő 43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5" name="Csoportba foglalás 34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1" name="Egyenes összekötő 40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Egyenes összekötő 41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6" name="Egyenes összekötő 35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Egyenes összekötő 36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Egyenes összekötő 37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Egyenes összekötő 38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Egyenes összekötő 39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64748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9069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3686"/>
                <a:ext cx="1173030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10827"/>
                <a:ext cx="1280382" cy="21938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21543"/>
                <a:ext cx="1068474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" name="Téglalap 9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Világos zöld</a:t>
              </a:r>
              <a:endParaRPr lang="hu-HU" dirty="0"/>
            </a:p>
          </p:txBody>
        </p:sp>
        <p:sp>
          <p:nvSpPr>
            <p:cNvPr id="11" name="Téglalap 10"/>
            <p:cNvSpPr/>
            <p:nvPr/>
          </p:nvSpPr>
          <p:spPr>
            <a:xfrm>
              <a:off x="2390847" y="6611717"/>
              <a:ext cx="48282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Pink</a:t>
              </a:r>
              <a:endParaRPr lang="hu-HU" dirty="0"/>
            </a:p>
          </p:txBody>
        </p:sp>
      </p:grpSp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051524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89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6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397309"/>
              </p:ext>
            </p:extLst>
          </p:nvPr>
        </p:nvGraphicFramePr>
        <p:xfrm>
          <a:off x="616984" y="388384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6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275068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2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-6189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a.)</a:t>
            </a:r>
            <a:endParaRPr lang="hu-HU" sz="1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5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644"/>
              </p:ext>
            </p:extLst>
          </p:nvPr>
        </p:nvGraphicFramePr>
        <p:xfrm>
          <a:off x="585000" y="292626"/>
          <a:ext cx="5688000" cy="5719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284400"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  <a:p>
                      <a:pPr algn="ctr"/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  <a:p>
                      <a:pPr algn="ctr"/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  <a:p>
                      <a:pPr algn="ctr"/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/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/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/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/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/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aphicFrame>
        <p:nvGraphicFramePr>
          <p:cNvPr id="66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41745"/>
              </p:ext>
            </p:extLst>
          </p:nvPr>
        </p:nvGraphicFramePr>
        <p:xfrm>
          <a:off x="3506512" y="6122822"/>
          <a:ext cx="2880000" cy="29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sp>
        <p:nvSpPr>
          <p:cNvPr id="123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3155" y="6244283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124" name="Csoportba foglalás 123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942783" y="5991089"/>
            <a:ext cx="1697180" cy="3141579"/>
            <a:chOff x="493395" y="1225045"/>
            <a:chExt cx="1735587" cy="3346444"/>
          </a:xfrm>
        </p:grpSpPr>
        <p:sp>
          <p:nvSpPr>
            <p:cNvPr id="125" name="Szövegdoboz 124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29438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26" name="Szövegdoboz 125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25045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142" name="Csoportba foglalás 141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2" name="Egyenes összekötő 161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Csoportba foglalás 165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Egyenes összekötő 170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Csoportba foglalás 142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44" name="Egyenes összekötő 143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5" name="Csoportba foglalás 144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Csoportba foglalás 147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9" name="Egyenes összekötő 148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Egyenes összekötő 149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Egyenes összekötő 150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Egyenes összekötő 151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Egyenes összekötő 152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8" name="Szövegdoboz 127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49759"/>
              <a:ext cx="1173030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29" name="Szövegdoboz 128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591335"/>
              <a:ext cx="1173030" cy="34423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Pasztell </a:t>
              </a:r>
            </a:p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narancssárga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0" name="Szövegdoboz 129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67531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31" name="Szövegdoboz 130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63138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32" name="Szövegdoboz 131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687852"/>
              <a:ext cx="1029518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3" name="Szövegdoboz 132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483460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4" name="Szövegdoboz 133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1779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Sötét lila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5" name="Szövegdoboz 134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2" y="2869275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8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136" name="Szövegdoboz 135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493989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7" name="Szövegdoboz 136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770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Sötét 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8" name="Szövegdoboz 137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11761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Sötét kék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9" name="Szövegdoboz 138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07367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40" name="Szövegdoboz 139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32081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141" name="Szövegdoboz 140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02049"/>
              <a:ext cx="1159030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35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74762"/>
              </p:ext>
            </p:extLst>
          </p:nvPr>
        </p:nvGraphicFramePr>
        <p:xfrm>
          <a:off x="2469600" y="5133600"/>
          <a:ext cx="3915600" cy="38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sp>
        <p:nvSpPr>
          <p:cNvPr id="40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7190" y="4836250"/>
            <a:ext cx="2083836" cy="425074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aphicFrame>
        <p:nvGraphicFramePr>
          <p:cNvPr id="41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74197"/>
              </p:ext>
            </p:extLst>
          </p:nvPr>
        </p:nvGraphicFramePr>
        <p:xfrm>
          <a:off x="2467738" y="1043407"/>
          <a:ext cx="3915600" cy="38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pSp>
        <p:nvGrpSpPr>
          <p:cNvPr id="42" name="Csoportba foglalás 41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493395" y="1252600"/>
            <a:ext cx="1735587" cy="3318889"/>
            <a:chOff x="493395" y="1252600"/>
            <a:chExt cx="1735587" cy="3318889"/>
          </a:xfrm>
        </p:grpSpPr>
        <p:sp>
          <p:nvSpPr>
            <p:cNvPr id="43" name="Szövegdoboz 42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44" name="Szövegdoboz 43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45" name="Csoportba foglalás 44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60" name="Csoportba foglalás 59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80" name="Egyenes összekötő 79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" name="Csoportba foglalás 80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" name="Csoportba foglalás 81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Csoportba foglalás 82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Csoportba foglalás 83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Egyenes összekötő 85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Egyenes összekötő 86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Egyenes összekötő 87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Egyenes összekötő 88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Csoportba foglalás 60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62" name="Egyenes összekötő 61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3" name="Csoportba foglalás 62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8" name="Egyenes összekötő 77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Egyenes összekötő 78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" name="Csoportba foglalás 63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6" name="Egyenes összekötő 75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Egyenes összekötő 76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Csoportba foglalás 64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4" name="Egyenes összekötő 73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Egyenes összekötő 74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Csoportba foglalás 65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2" name="Egyenes összekötő 71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Egyenes összekötő 72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7" name="Egyenes összekötő 66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Egyenes összekötő 67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Egyenes összekötő 68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Egyenes összekötő 69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Egyenes összekötő 70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6" name="Szövegdoboz 45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47" name="Szövegdoboz 46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48" name="Szövegdoboz 47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49" name="Szövegdoboz 48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50" name="Szövegdoboz 49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15407"/>
              <a:ext cx="1029518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1" name="Szövegdoboz 50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2" name="Szövegdoboz 51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1012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3" name="Szövegdoboz 52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2" y="2896829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54" name="Szövegdoboz 53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159030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91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74762"/>
              </p:ext>
            </p:extLst>
          </p:nvPr>
        </p:nvGraphicFramePr>
        <p:xfrm>
          <a:off x="2469600" y="5133600"/>
          <a:ext cx="3915600" cy="38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sp>
        <p:nvSpPr>
          <p:cNvPr id="40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7190" y="4836250"/>
            <a:ext cx="2083836" cy="425074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493395" y="1252600"/>
            <a:ext cx="1735587" cy="3318889"/>
            <a:chOff x="493395" y="1252600"/>
            <a:chExt cx="1735587" cy="3318889"/>
          </a:xfrm>
        </p:grpSpPr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7" name="Csoportba foglalás 26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50" name="Egyenes összekötő 49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Csoportba foglalás 50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6" name="Egyenes összekötő 65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Egyenes összekötő 66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" name="Csoportba foglalás 51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4" name="Egyenes összekötő 63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Egyenes összekötő 64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Csoportba foglalás 52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2" name="Egyenes összekötő 61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Egyenes összekötő 62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" name="Csoportba foglalás 53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0" name="Egyenes összekötő 59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Egyenes összekötő 60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" name="Egyenes összekötő 54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Egyenes összekötő 55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Egyenes összekötő 56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Egyenes összekötő 57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Egyenes összekötő 58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Csoportba foglalás 27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9" name="Egyenes összekötő 28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" name="Csoportba foglalás 29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48" name="Egyenes összekötő 47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Egyenes összekötő 48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Csoportba foglalás 30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46" name="Egyenes összekötő 45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Egyenes összekötő 46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Csoportba foglalás 31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44" name="Egyenes összekötő 43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Egyenes összekötő 44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Csoportba foglalás 32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42" name="Egyenes összekötő 41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Egyenes összekötő 42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Egyenes összekötő 33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Egyenes összekötő 34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Egyenes összekötő 35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Egyenes összekötő 36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Egyenes összekötő 38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15407"/>
              <a:ext cx="1029518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" name="Szövegdoboz 17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1012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" name="Szövegdoboz 19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2" y="2896829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21" name="Szövegdoboz 20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2" name="Szövegdoboz 21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3" name="Szövegdoboz 22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" name="Szövegdoboz 23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159030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6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827410"/>
              </p:ext>
            </p:extLst>
          </p:nvPr>
        </p:nvGraphicFramePr>
        <p:xfrm>
          <a:off x="2469600" y="1044000"/>
          <a:ext cx="3915600" cy="3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90800">
                <a:tc>
                  <a:txBody>
                    <a:bodyPr/>
                    <a:lstStyle/>
                    <a:p>
                      <a:pPr algn="just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2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-8172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c/2.</a:t>
            </a:r>
            <a:endParaRPr lang="hu-HU" sz="1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76258138"/>
              </p:ext>
            </p:extLst>
          </p:nvPr>
        </p:nvGraphicFramePr>
        <p:xfrm>
          <a:off x="585000" y="291600"/>
          <a:ext cx="5688000" cy="56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2844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aphicFrame>
        <p:nvGraphicFramePr>
          <p:cNvPr id="6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631751"/>
              </p:ext>
            </p:extLst>
          </p:nvPr>
        </p:nvGraphicFramePr>
        <p:xfrm>
          <a:off x="3506512" y="6122822"/>
          <a:ext cx="2880000" cy="29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sp>
        <p:nvSpPr>
          <p:cNvPr id="70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3155" y="6244283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942783" y="5991089"/>
            <a:ext cx="1697180" cy="3141578"/>
            <a:chOff x="493395" y="1225044"/>
            <a:chExt cx="1735587" cy="3346440"/>
          </a:xfrm>
        </p:grpSpPr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29436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25044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74" name="Csoportba foglalás 73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39"/>
              <a:ext cx="567309" cy="3114837"/>
              <a:chOff x="493395" y="2581167"/>
              <a:chExt cx="1034733" cy="3062882"/>
            </a:xfrm>
          </p:grpSpPr>
          <p:grpSp>
            <p:nvGrpSpPr>
              <p:cNvPr id="89" name="Csoportba foglalás 88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09" name="Egyenes összekötő 108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0" name="Csoportba foglalás 109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1" name="Csoportba foglalás 110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2" name="Csoportba foglalás 111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Csoportba foglalás 112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4" name="Egyenes összekötő 113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Egyenes összekötő 114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Egyenes összekötő 115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Egyenes összekötő 116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Egyenes összekötő 117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Csoportba foglalás 89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7" name="Egyenes összekötő 106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Egyenes összekötő 107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Csoportba foglalás 92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5" name="Egyenes összekötő 104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Egyenes összekötő 105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4" name="Csoportba foglalás 93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Egyenes összekötő 103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5" name="Csoportba foglalás 94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6" name="Egyenes összekötő 95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Egyenes összekötő 96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Egyenes összekötő 97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Egyenes összekötő 98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Egyenes összekötő 99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49757"/>
              <a:ext cx="1173030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591333"/>
              <a:ext cx="1173030" cy="34423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Pasztell </a:t>
              </a:r>
            </a:p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narancssárga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67528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63136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687850"/>
              <a:ext cx="1029518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483457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1775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Sötét lila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2" y="2869273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8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493987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4" name="Szövegdoboz 83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7706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Sötét 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5" name="Szövegdoboz 84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11760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Sötét kék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6" name="Szövegdoboz 85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07365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7" name="Szövegdoboz 86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32076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88" name="Szövegdoboz 87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02050"/>
              <a:ext cx="1159030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12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600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- megoldás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725128"/>
              </p:ext>
            </p:extLst>
          </p:nvPr>
        </p:nvGraphicFramePr>
        <p:xfrm>
          <a:off x="549000" y="418875"/>
          <a:ext cx="5760000" cy="57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2601000" y="6268600"/>
            <a:ext cx="1771303" cy="2952000"/>
            <a:chOff x="493395" y="1252600"/>
            <a:chExt cx="1856431" cy="3318889"/>
          </a:xfrm>
        </p:grpSpPr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7" name="Csoportba foglalás 26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47" name="Egyenes összekötő 46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" name="Csoportba foglalás 47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3" name="Egyenes összekötő 62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Egyenes összekötő 63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" name="Csoportba foglalás 48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1" name="Egyenes összekötő 60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Egyenes összekötő 61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Csoportba foglalás 49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59" name="Egyenes összekötő 58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Egyenes összekötő 59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" name="Csoportba foglalás 50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57" name="Egyenes összekötő 56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Egyenes összekötő 57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Egyenes összekötő 51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Egyenes összekötő 52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Egyenes összekötő 53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Egyenes összekötő 54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Egyenes összekötő 55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Csoportba foglalás 27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9" name="Egyenes összekötő 28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" name="Csoportba foglalás 29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45" name="Egyenes összekötő 44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Egyenes összekötő 45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Csoportba foglalás 30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43" name="Egyenes összekötő 42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Egyenes összekötő 43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Csoportba foglalás 31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41" name="Egyenes összekötő 40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Egyenes összekötő 41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Csoportba foglalás 32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39" name="Egyenes összekötő 38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Egyenes összekötő 39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Egyenes összekötő 33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Egyenes összekötő 34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Egyenes összekötő 35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Egyenes összekötő 36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Egyenes összekötő 37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683481"/>
              <a:ext cx="1173030" cy="23356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" name="Szövegdoboz 17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1012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" name="Szövegdoboz 19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2" y="2896829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21" name="Szövegdoboz 20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2" name="Szövegdoboz 21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3" name="Szövegdoboz 22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" name="Szövegdoboz 23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1" y="4107889"/>
              <a:ext cx="1293875" cy="23356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66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36715916"/>
              </p:ext>
            </p:extLst>
          </p:nvPr>
        </p:nvGraphicFramePr>
        <p:xfrm>
          <a:off x="549000" y="421148"/>
          <a:ext cx="5760000" cy="57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2.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20119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84" name="Csoportba foglalás 183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59558"/>
            <a:ext cx="1758315" cy="3142800"/>
            <a:chOff x="493395" y="1252600"/>
            <a:chExt cx="1842938" cy="3318889"/>
          </a:xfrm>
        </p:grpSpPr>
        <p:sp>
          <p:nvSpPr>
            <p:cNvPr id="185" name="Szövegdoboz 184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86" name="Szövegdoboz 185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87" name="Csoportba foglalás 186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02" name="Csoportba foglalás 201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22" name="Egyenes összekötő 221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3" name="Csoportba foglalás 222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4" name="Csoportba foglalás 223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5" name="Csoportba foglalás 224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4" name="Egyenes összekötő 233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6" name="Csoportba foglalás 225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2" name="Egyenes összekötő 231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Egyenes összekötő 232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7" name="Egyenes összekötő 226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Egyenes összekötő 227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Egyenes összekötő 228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Egyenes összekötő 229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Egyenes összekötő 230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Csoportba foglalás 202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04" name="Egyenes összekötő 203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5" name="Csoportba foglalás 204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Csoportba foglalás 205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Csoportba foglalás 206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6" name="Egyenes összekötő 215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8" name="Csoportba foglalás 207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4" name="Egyenes összekötő 213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Egyenes összekötő 214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9" name="Egyenes összekötő 208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Egyenes összekötő 209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Egyenes összekötő 210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Egyenes összekötő 211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Egyenes összekötő 212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8" name="Szövegdoboz 187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89" name="Szövegdoboz 188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0" name="Szövegdoboz 189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91" name="Szövegdoboz 190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2" name="Szövegdoboz 191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3" name="Szövegdoboz 192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4" name="Szövegdoboz 193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5" name="Szövegdoboz 194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6" name="Szövegdoboz 195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7" name="Szövegdoboz 196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8" name="Szövegdoboz 197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9" name="Szövegdoboz 198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0" name="Szövegdoboz 199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201" name="Szövegdoboz 200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6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396225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0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102" name="Csoportba foglalás 101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59558"/>
            <a:ext cx="1758315" cy="3142800"/>
            <a:chOff x="493395" y="1252600"/>
            <a:chExt cx="1842938" cy="3318889"/>
          </a:xfrm>
        </p:grpSpPr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05" name="Csoportba foglalás 104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120" name="Csoportba foglalás 119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1" name="Csoportba foglalás 140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2" name="Csoportba foglalás 141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Csoportba foglalás 142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Csoportba foglalás 143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5" name="Egyenes összekötő 144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Egyenes összekötő 145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Egyenes összekötő 146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Egyenes összekötő 147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Egyenes összekötő 148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" name="Csoportba foglalás 120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3" name="Csoportba foglalás 122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8" name="Egyenes összekötő 137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Egyenes összekötő 138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4" name="Csoportba foglalás 123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Egyenes összekötő 136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5" name="Csoportba foglalás 124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4" name="Egyenes összekötő 133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Egyenes összekötő 134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Csoportba foglalás 125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7" name="Egyenes összekötő 126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Egyenes összekötő 127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Egyenes összekötő 128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Egyenes összekötő 129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Egyenes összekötő 130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4" name="Szövegdoboz 113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5" name="Szövegdoboz 114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6" name="Szövegdoboz 115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7" name="Szövegdoboz 116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8" name="Szövegdoboz 117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119" name="Szövegdoboz 118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00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047703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2.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pSp>
        <p:nvGrpSpPr>
          <p:cNvPr id="184" name="Csoportba foglalás 183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59558"/>
            <a:ext cx="1758315" cy="3142800"/>
            <a:chOff x="493395" y="1252600"/>
            <a:chExt cx="1842938" cy="3318889"/>
          </a:xfrm>
        </p:grpSpPr>
        <p:sp>
          <p:nvSpPr>
            <p:cNvPr id="185" name="Szövegdoboz 184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86" name="Szövegdoboz 185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87" name="Csoportba foglalás 186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02" name="Csoportba foglalás 201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22" name="Egyenes összekötő 221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3" name="Csoportba foglalás 222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4" name="Csoportba foglalás 223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5" name="Csoportba foglalás 224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4" name="Egyenes összekötő 233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6" name="Csoportba foglalás 225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2" name="Egyenes összekötő 231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Egyenes összekötő 232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7" name="Egyenes összekötő 226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Egyenes összekötő 227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Egyenes összekötő 228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Egyenes összekötő 229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Egyenes összekötő 230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Csoportba foglalás 202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04" name="Egyenes összekötő 203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5" name="Csoportba foglalás 204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Csoportba foglalás 205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Csoportba foglalás 206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6" name="Egyenes összekötő 215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8" name="Csoportba foglalás 207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4" name="Egyenes összekötő 213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Egyenes összekötő 214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9" name="Egyenes összekötő 208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Egyenes összekötő 209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Egyenes összekötő 210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Egyenes összekötő 211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Egyenes összekötő 212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8" name="Szövegdoboz 187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89" name="Szövegdoboz 188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0" name="Szövegdoboz 189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91" name="Szövegdoboz 190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2" name="Szövegdoboz 191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3" name="Szövegdoboz 192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4" name="Szövegdoboz 193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5" name="Szövegdoboz 194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6" name="Szövegdoboz 195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7" name="Szövegdoboz 196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8" name="Szövegdoboz 197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9" name="Szövegdoboz 198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0" name="Szövegdoboz 199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201" name="Szövegdoboz 200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3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2. – megoldás Robot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5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249767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2549843" y="6059558"/>
            <a:ext cx="1758315" cy="3142800"/>
            <a:chOff x="493395" y="1252600"/>
            <a:chExt cx="1842938" cy="3318889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5260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04" name="Egyenes összekötő 103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5" name="Csoportba foglalás 104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" name="Csoportba foglalás 105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Csoportba foglalás 106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8" name="Csoportba foglalás 107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4" name="Egyenes összekötő 113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9" name="Egyenes összekötő 108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Egyenes összekötő 109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Egyenes összekötő 110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Egyenes összekötő 111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Egyenes összekötő 112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Csoportba foglalás 84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6" name="Egyenes összekötő 85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77314"/>
              <a:ext cx="1173030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9508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9636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181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38411"/>
              </p:ext>
            </p:extLst>
          </p:nvPr>
        </p:nvGraphicFramePr>
        <p:xfrm>
          <a:off x="621000" y="388354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2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31897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9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3.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66320" y="6257989"/>
            <a:ext cx="1595047" cy="27816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800" b="1" dirty="0"/>
              <a:t>Bináris színező</a:t>
            </a:r>
          </a:p>
          <a:p>
            <a:pPr algn="ctr"/>
            <a:r>
              <a:rPr lang="hu-HU" sz="800" b="1" dirty="0"/>
              <a:t>(kettes számrendszer </a:t>
            </a:r>
            <a:r>
              <a:rPr lang="hu-HU" sz="800" b="1" dirty="0" err="1" smtClean="0"/>
              <a:t>beli</a:t>
            </a:r>
            <a:r>
              <a:rPr lang="hu-HU" sz="800" b="1" dirty="0" smtClean="0"/>
              <a:t>)</a:t>
            </a:r>
          </a:p>
          <a:p>
            <a:pPr algn="ctr"/>
            <a:r>
              <a:rPr lang="hu-HU" sz="800" dirty="0" smtClean="0"/>
              <a:t>Egy </a:t>
            </a:r>
            <a:r>
              <a:rPr lang="hu-HU" sz="800" dirty="0"/>
              <a:t>fa jellegű diagramm </a:t>
            </a:r>
            <a:r>
              <a:rPr lang="hu-HU" sz="800" dirty="0" err="1"/>
              <a:t>végeiben</a:t>
            </a:r>
            <a:r>
              <a:rPr lang="hu-HU" sz="8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800" dirty="0"/>
              <a:t>       0100 -&gt; le – fel – le – le </a:t>
            </a:r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84852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84" name="Csoportba foglalás 183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185" name="Szövegdoboz 184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569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86" name="Szövegdoboz 185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87" name="Csoportba foglalás 186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02" name="Csoportba foglalás 201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22" name="Egyenes összekötő 221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3" name="Csoportba foglalás 222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4" name="Csoportba foglalás 223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5" name="Csoportba foglalás 224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4" name="Egyenes összekötő 233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6" name="Csoportba foglalás 225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2" name="Egyenes összekötő 231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Egyenes összekötő 232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7" name="Egyenes összekötő 226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Egyenes összekötő 227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Egyenes összekötő 228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Egyenes összekötő 229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Egyenes összekötő 230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Csoportba foglalás 202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04" name="Egyenes összekötő 203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5" name="Csoportba foglalás 204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Csoportba foglalás 205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Csoportba foglalás 206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6" name="Egyenes összekötő 215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8" name="Csoportba foglalás 207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4" name="Egyenes összekötő 213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Egyenes összekötő 214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9" name="Egyenes összekötő 208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Egyenes összekötő 209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Egyenes összekötő 210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Egyenes összekötő 211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Egyenes összekötő 212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8" name="Szövegdoboz 187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9" name="Szövegdoboz 188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12409"/>
              <a:ext cx="1173030" cy="32316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0" name="Szövegdoboz 189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1" name="Szövegdoboz 190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9069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2" name="Szövegdoboz 191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7871"/>
              <a:ext cx="1280381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3" name="Szövegdoboz 192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4" name="Szövegdoboz 193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2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Fekete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5" name="Szövegdoboz 194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10827"/>
              <a:ext cx="1280382" cy="21938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6" name="Szövegdoboz 195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21543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7" name="Szövegdoboz 196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17150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8" name="Szövegdoboz 197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39315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9" name="Szövegdoboz 198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34922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0" name="Szövegdoboz 199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1" name="Szövegdoboz 200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églalap 1"/>
          <p:cNvSpPr/>
          <p:nvPr/>
        </p:nvSpPr>
        <p:spPr>
          <a:xfrm>
            <a:off x="2390847" y="8947533"/>
            <a:ext cx="11192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100" b="1" dirty="0">
                <a:solidFill>
                  <a:srgbClr val="006DB1"/>
                </a:solidFill>
              </a:rPr>
              <a:t>Narancssárga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390847" y="6611717"/>
            <a:ext cx="7697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100" b="1" dirty="0" smtClean="0">
                <a:solidFill>
                  <a:srgbClr val="006DB1"/>
                </a:solidFill>
              </a:rPr>
              <a:t>Sötét lila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09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2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1921"/>
      </a:accent1>
      <a:accent2>
        <a:srgbClr val="00AEEF"/>
      </a:accent2>
      <a:accent3>
        <a:srgbClr val="006DB1"/>
      </a:accent3>
      <a:accent4>
        <a:srgbClr val="FFC40D"/>
      </a:accent4>
      <a:accent5>
        <a:srgbClr val="6CAD3B"/>
      </a:accent5>
      <a:accent6>
        <a:srgbClr val="939598"/>
      </a:accent6>
      <a:hlink>
        <a:srgbClr val="00AEEF"/>
      </a:hlink>
      <a:folHlink>
        <a:srgbClr val="006DB1"/>
      </a:folHlink>
    </a:clrScheme>
    <a:fontScheme name="3. egyéni séma">
      <a:majorFont>
        <a:latin typeface="Trebuchet MS"/>
        <a:ea typeface=""/>
        <a:cs typeface=""/>
      </a:majorFont>
      <a:minorFont>
        <a:latin typeface="Helvetica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8356</TotalTime>
  <Words>12301</Words>
  <Application>Microsoft Office PowerPoint</Application>
  <PresentationFormat>A4 (210x297 mm)</PresentationFormat>
  <Paragraphs>8297</Paragraphs>
  <Slides>45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51" baseType="lpstr">
      <vt:lpstr>Arial</vt:lpstr>
      <vt:lpstr>Calibri</vt:lpstr>
      <vt:lpstr>Helvetica</vt:lpstr>
      <vt:lpstr>Times New Roman</vt:lpstr>
      <vt:lpstr>Trebuchet MS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Kügerl Johanna</dc:creator>
  <cp:lastModifiedBy>Windows-felhasználó</cp:lastModifiedBy>
  <cp:revision>120</cp:revision>
  <cp:lastPrinted>2023-07-05T09:10:04Z</cp:lastPrinted>
  <dcterms:created xsi:type="dcterms:W3CDTF">2023-05-16T14:11:30Z</dcterms:created>
  <dcterms:modified xsi:type="dcterms:W3CDTF">2023-07-07T20:28:56Z</dcterms:modified>
</cp:coreProperties>
</file>