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58" r:id="rId3"/>
    <p:sldId id="263" r:id="rId4"/>
    <p:sldId id="282" r:id="rId5"/>
    <p:sldId id="264" r:id="rId6"/>
    <p:sldId id="279" r:id="rId7"/>
    <p:sldId id="280" r:id="rId8"/>
    <p:sldId id="281" r:id="rId9"/>
    <p:sldId id="284" r:id="rId10"/>
    <p:sldId id="283" r:id="rId11"/>
    <p:sldId id="285" r:id="rId12"/>
    <p:sldId id="286" r:id="rId13"/>
    <p:sldId id="288" r:id="rId14"/>
    <p:sldId id="287" r:id="rId15"/>
    <p:sldId id="289" r:id="rId16"/>
    <p:sldId id="290" r:id="rId17"/>
    <p:sldId id="292" r:id="rId18"/>
    <p:sldId id="291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300" r:id="rId27"/>
    <p:sldId id="301" r:id="rId28"/>
    <p:sldId id="302" r:id="rId29"/>
    <p:sldId id="303" r:id="rId30"/>
    <p:sldId id="304" r:id="rId31"/>
    <p:sldId id="305" r:id="rId32"/>
    <p:sldId id="306" r:id="rId33"/>
    <p:sldId id="307" r:id="rId34"/>
    <p:sldId id="308" r:id="rId35"/>
    <p:sldId id="309" r:id="rId36"/>
    <p:sldId id="310" r:id="rId37"/>
    <p:sldId id="311" r:id="rId38"/>
    <p:sldId id="312" r:id="rId39"/>
    <p:sldId id="313" r:id="rId40"/>
    <p:sldId id="314" r:id="rId41"/>
    <p:sldId id="316" r:id="rId42"/>
    <p:sldId id="315" r:id="rId43"/>
    <p:sldId id="317" r:id="rId44"/>
    <p:sldId id="318" r:id="rId45"/>
  </p:sldIdLst>
  <p:sldSz cx="6858000" cy="9906000" type="A4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DCA3"/>
    <a:srgbClr val="FFF9B8"/>
    <a:srgbClr val="FFF101"/>
    <a:srgbClr val="CCCDCF"/>
    <a:srgbClr val="EE1D23"/>
    <a:srgbClr val="4DC7E9"/>
    <a:srgbClr val="939598"/>
    <a:srgbClr val="F7B6C4"/>
    <a:srgbClr val="F7931D"/>
    <a:srgbClr val="40AE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52" autoAdjust="0"/>
    <p:restoredTop sz="94660"/>
  </p:normalViewPr>
  <p:slideViewPr>
    <p:cSldViewPr snapToGrid="0">
      <p:cViewPr varScale="1">
        <p:scale>
          <a:sx n="28" d="100"/>
          <a:sy n="28" d="100"/>
        </p:scale>
        <p:origin x="18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2682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2118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1062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334459"/>
            <a:ext cx="5915025" cy="564701"/>
          </a:xfrm>
        </p:spPr>
        <p:txBody>
          <a:bodyPr>
            <a:noAutofit/>
          </a:bodyPr>
          <a:lstStyle>
            <a:lvl1pPr algn="ctr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9" name="Szöveg helye 8">
            <a:extLst>
              <a:ext uri="{FF2B5EF4-FFF2-40B4-BE49-F238E27FC236}">
                <a16:creationId xmlns:a16="http://schemas.microsoft.com/office/drawing/2014/main" id="{22ADA8D3-DE69-5856-8D38-5B95A9D943F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8313" y="5494020"/>
            <a:ext cx="5915025" cy="330231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accent3"/>
                </a:solidFill>
              </a:defRPr>
            </a:lvl1pPr>
            <a:lvl2pPr marL="342900" indent="0">
              <a:buNone/>
              <a:defRPr sz="1600">
                <a:solidFill>
                  <a:schemeClr val="accent3"/>
                </a:solidFill>
              </a:defRPr>
            </a:lvl2pPr>
            <a:lvl3pPr marL="685800" indent="0">
              <a:buNone/>
              <a:defRPr sz="1400">
                <a:solidFill>
                  <a:schemeClr val="accent3"/>
                </a:solidFill>
              </a:defRPr>
            </a:lvl3pPr>
            <a:lvl4pPr marL="1028700" indent="0">
              <a:buNone/>
              <a:defRPr sz="1200">
                <a:solidFill>
                  <a:schemeClr val="accent3"/>
                </a:solidFill>
              </a:defRPr>
            </a:lvl4pPr>
            <a:lvl5pPr marL="1371600" indent="0">
              <a:buNone/>
              <a:defRPr sz="1200">
                <a:solidFill>
                  <a:schemeClr val="accent3"/>
                </a:solidFill>
              </a:defRPr>
            </a:lvl5pPr>
          </a:lstStyle>
          <a:p>
            <a:pPr lvl="0"/>
            <a:r>
              <a:rPr lang="hu-HU" dirty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93125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0580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4144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966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20559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8952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68880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2140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C7AEBCDD-FF4A-4FFC-984F-11635186CF3E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F6F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246"/>
          </a:p>
        </p:txBody>
      </p:sp>
    </p:spTree>
    <p:extLst>
      <p:ext uri="{BB962C8B-B14F-4D97-AF65-F5344CB8AC3E}">
        <p14:creationId xmlns:p14="http://schemas.microsoft.com/office/powerpoint/2010/main" val="3978959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1. a.)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833426"/>
              </p:ext>
            </p:extLst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pSp>
        <p:nvGrpSpPr>
          <p:cNvPr id="39" name="Csoportba foglalás 38">
            <a:extLst>
              <a:ext uri="{FF2B5EF4-FFF2-40B4-BE49-F238E27FC236}">
                <a16:creationId xmlns:a16="http://schemas.microsoft.com/office/drawing/2014/main" id="{A4F38504-16C5-7055-8043-FFE2F9CD6881}"/>
              </a:ext>
            </a:extLst>
          </p:cNvPr>
          <p:cNvGrpSpPr/>
          <p:nvPr/>
        </p:nvGrpSpPr>
        <p:grpSpPr>
          <a:xfrm>
            <a:off x="471488" y="1062946"/>
            <a:ext cx="2260917" cy="3318889"/>
            <a:chOff x="493395" y="1252600"/>
            <a:chExt cx="2260917" cy="3318889"/>
          </a:xfrm>
        </p:grpSpPr>
        <p:sp>
          <p:nvSpPr>
            <p:cNvPr id="40" name="Szövegdoboz 39">
              <a:extLst>
                <a:ext uri="{FF2B5EF4-FFF2-40B4-BE49-F238E27FC236}">
                  <a16:creationId xmlns:a16="http://schemas.microsoft.com/office/drawing/2014/main" id="{D369EF2F-E2D1-F89C-D18F-2555A4E7BB93}"/>
                </a:ext>
              </a:extLst>
            </p:cNvPr>
            <p:cNvSpPr txBox="1"/>
            <p:nvPr/>
          </p:nvSpPr>
          <p:spPr>
            <a:xfrm>
              <a:off x="1249680" y="1445118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Sárga</a:t>
              </a:r>
            </a:p>
          </p:txBody>
        </p:sp>
        <p:sp>
          <p:nvSpPr>
            <p:cNvPr id="41" name="Szövegdoboz 40">
              <a:extLst>
                <a:ext uri="{FF2B5EF4-FFF2-40B4-BE49-F238E27FC236}">
                  <a16:creationId xmlns:a16="http://schemas.microsoft.com/office/drawing/2014/main" id="{11928CDB-B8D6-22FC-CEAA-C3E61D5D03B4}"/>
                </a:ext>
              </a:extLst>
            </p:cNvPr>
            <p:cNvSpPr txBox="1"/>
            <p:nvPr/>
          </p:nvSpPr>
          <p:spPr>
            <a:xfrm>
              <a:off x="1249680" y="1252600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Fehér</a:t>
              </a:r>
            </a:p>
          </p:txBody>
        </p:sp>
        <p:grpSp>
          <p:nvGrpSpPr>
            <p:cNvPr id="42" name="Csoportba foglalás 41">
              <a:extLst>
                <a:ext uri="{FF2B5EF4-FFF2-40B4-BE49-F238E27FC236}">
                  <a16:creationId xmlns:a16="http://schemas.microsoft.com/office/drawing/2014/main" id="{DE0761D3-B631-37A4-18E2-FC64BD1D1770}"/>
                </a:ext>
              </a:extLst>
            </p:cNvPr>
            <p:cNvGrpSpPr/>
            <p:nvPr/>
          </p:nvGrpSpPr>
          <p:grpSpPr>
            <a:xfrm>
              <a:off x="493395" y="1328140"/>
              <a:ext cx="756285" cy="3114840"/>
              <a:chOff x="493395" y="2581167"/>
              <a:chExt cx="1034733" cy="3062882"/>
            </a:xfrm>
          </p:grpSpPr>
          <p:grpSp>
            <p:nvGrpSpPr>
              <p:cNvPr id="57" name="Csoportba foglalás 56">
                <a:extLst>
                  <a:ext uri="{FF2B5EF4-FFF2-40B4-BE49-F238E27FC236}">
                    <a16:creationId xmlns:a16="http://schemas.microsoft.com/office/drawing/2014/main" id="{46159B6D-6C26-6B47-F46E-6C602FB2446C}"/>
                  </a:ext>
                </a:extLst>
              </p:cNvPr>
              <p:cNvGrpSpPr/>
              <p:nvPr/>
            </p:nvGrpSpPr>
            <p:grpSpPr>
              <a:xfrm>
                <a:off x="493395" y="2581167"/>
                <a:ext cx="1034733" cy="1533125"/>
                <a:chOff x="493395" y="2581167"/>
                <a:chExt cx="1034733" cy="1533125"/>
              </a:xfrm>
            </p:grpSpPr>
            <p:cxnSp>
              <p:nvCxnSpPr>
                <p:cNvPr id="77" name="Egyenes összekötő 76">
                  <a:extLst>
                    <a:ext uri="{FF2B5EF4-FFF2-40B4-BE49-F238E27FC236}">
                      <a16:creationId xmlns:a16="http://schemas.microsoft.com/office/drawing/2014/main" id="{1B517F46-0636-2FC0-399A-367DA195CA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6103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8" name="Csoportba foglalás 77">
                  <a:extLst>
                    <a:ext uri="{FF2B5EF4-FFF2-40B4-BE49-F238E27FC236}">
                      <a16:creationId xmlns:a16="http://schemas.microsoft.com/office/drawing/2014/main" id="{E5C724C7-CD3F-3E88-D001-2C35CB01691D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93" name="Egyenes összekötő 92">
                    <a:extLst>
                      <a:ext uri="{FF2B5EF4-FFF2-40B4-BE49-F238E27FC236}">
                        <a16:creationId xmlns:a16="http://schemas.microsoft.com/office/drawing/2014/main" id="{9D01C744-6288-B4A7-884F-50951EFE24A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Egyenes összekötő 93">
                    <a:extLst>
                      <a:ext uri="{FF2B5EF4-FFF2-40B4-BE49-F238E27FC236}">
                        <a16:creationId xmlns:a16="http://schemas.microsoft.com/office/drawing/2014/main" id="{5EB2D18E-4DC0-F751-92F5-F5196F7B9D6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9" name="Csoportba foglalás 78">
                  <a:extLst>
                    <a:ext uri="{FF2B5EF4-FFF2-40B4-BE49-F238E27FC236}">
                      <a16:creationId xmlns:a16="http://schemas.microsoft.com/office/drawing/2014/main" id="{5864D023-2A1E-3EA8-98AD-092FD49859DD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91" name="Egyenes összekötő 90">
                    <a:extLst>
                      <a:ext uri="{FF2B5EF4-FFF2-40B4-BE49-F238E27FC236}">
                        <a16:creationId xmlns:a16="http://schemas.microsoft.com/office/drawing/2014/main" id="{41DA2CFA-9044-51C0-0E74-B4D1BE4E4DF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Egyenes összekötő 91">
                    <a:extLst>
                      <a:ext uri="{FF2B5EF4-FFF2-40B4-BE49-F238E27FC236}">
                        <a16:creationId xmlns:a16="http://schemas.microsoft.com/office/drawing/2014/main" id="{EAF9BC34-E6E0-FAC7-BF81-57669DB3D6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0" name="Csoportba foglalás 79">
                  <a:extLst>
                    <a:ext uri="{FF2B5EF4-FFF2-40B4-BE49-F238E27FC236}">
                      <a16:creationId xmlns:a16="http://schemas.microsoft.com/office/drawing/2014/main" id="{E10BC367-4FC7-79B2-7295-8F0F14EE9632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89" name="Egyenes összekötő 88">
                    <a:extLst>
                      <a:ext uri="{FF2B5EF4-FFF2-40B4-BE49-F238E27FC236}">
                        <a16:creationId xmlns:a16="http://schemas.microsoft.com/office/drawing/2014/main" id="{795895F2-149D-EF16-CE4E-69F7D66FFF2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0" name="Egyenes összekötő 89">
                    <a:extLst>
                      <a:ext uri="{FF2B5EF4-FFF2-40B4-BE49-F238E27FC236}">
                        <a16:creationId xmlns:a16="http://schemas.microsoft.com/office/drawing/2014/main" id="{209FB677-2A12-28E1-A197-21A8D1ED021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1" name="Csoportba foglalás 80">
                  <a:extLst>
                    <a:ext uri="{FF2B5EF4-FFF2-40B4-BE49-F238E27FC236}">
                      <a16:creationId xmlns:a16="http://schemas.microsoft.com/office/drawing/2014/main" id="{39236CBF-B786-C228-6346-FEADA05D1B2E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87" name="Egyenes összekötő 86">
                    <a:extLst>
                      <a:ext uri="{FF2B5EF4-FFF2-40B4-BE49-F238E27FC236}">
                        <a16:creationId xmlns:a16="http://schemas.microsoft.com/office/drawing/2014/main" id="{EAC030D6-75F8-6318-25F7-E54CB161CF5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Egyenes összekötő 87">
                    <a:extLst>
                      <a:ext uri="{FF2B5EF4-FFF2-40B4-BE49-F238E27FC236}">
                        <a16:creationId xmlns:a16="http://schemas.microsoft.com/office/drawing/2014/main" id="{65C1578C-B8CC-4179-D202-343BE27057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2" name="Egyenes összekötő 81">
                  <a:extLst>
                    <a:ext uri="{FF2B5EF4-FFF2-40B4-BE49-F238E27FC236}">
                      <a16:creationId xmlns:a16="http://schemas.microsoft.com/office/drawing/2014/main" id="{CF8CFA76-455F-99C7-DB24-572E3179F5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9483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Egyenes összekötő 82">
                  <a:extLst>
                    <a:ext uri="{FF2B5EF4-FFF2-40B4-BE49-F238E27FC236}">
                      <a16:creationId xmlns:a16="http://schemas.microsoft.com/office/drawing/2014/main" id="{1A2F2960-358D-C23A-3E22-EFB78AC3EE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Egyenes összekötő 83">
                  <a:extLst>
                    <a:ext uri="{FF2B5EF4-FFF2-40B4-BE49-F238E27FC236}">
                      <a16:creationId xmlns:a16="http://schemas.microsoft.com/office/drawing/2014/main" id="{803CD348-47A1-AEF9-DF0A-E072090907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Egyenes összekötő 84">
                  <a:extLst>
                    <a:ext uri="{FF2B5EF4-FFF2-40B4-BE49-F238E27FC236}">
                      <a16:creationId xmlns:a16="http://schemas.microsoft.com/office/drawing/2014/main" id="{AD77D2E8-5AA2-F251-4F63-6249D80E64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4022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Egyenes összekötő 85">
                  <a:extLst>
                    <a:ext uri="{FF2B5EF4-FFF2-40B4-BE49-F238E27FC236}">
                      <a16:creationId xmlns:a16="http://schemas.microsoft.com/office/drawing/2014/main" id="{6C3241D0-972A-2C46-18F6-06B451D26D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8" name="Csoportba foglalás 57">
                <a:extLst>
                  <a:ext uri="{FF2B5EF4-FFF2-40B4-BE49-F238E27FC236}">
                    <a16:creationId xmlns:a16="http://schemas.microsoft.com/office/drawing/2014/main" id="{00F9D3B8-E9F6-C78D-8C09-D22B3614D22B}"/>
                  </a:ext>
                </a:extLst>
              </p:cNvPr>
              <p:cNvGrpSpPr/>
              <p:nvPr/>
            </p:nvGrpSpPr>
            <p:grpSpPr>
              <a:xfrm flipV="1">
                <a:off x="493395" y="4112968"/>
                <a:ext cx="1034733" cy="1531081"/>
                <a:chOff x="493395" y="2581167"/>
                <a:chExt cx="1034733" cy="1531081"/>
              </a:xfrm>
            </p:grpSpPr>
            <p:cxnSp>
              <p:nvCxnSpPr>
                <p:cNvPr id="59" name="Egyenes összekötő 58">
                  <a:extLst>
                    <a:ext uri="{FF2B5EF4-FFF2-40B4-BE49-F238E27FC236}">
                      <a16:creationId xmlns:a16="http://schemas.microsoft.com/office/drawing/2014/main" id="{0D74778F-A35A-D8C8-8CEF-9D81EC986E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4059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0" name="Csoportba foglalás 59">
                  <a:extLst>
                    <a:ext uri="{FF2B5EF4-FFF2-40B4-BE49-F238E27FC236}">
                      <a16:creationId xmlns:a16="http://schemas.microsoft.com/office/drawing/2014/main" id="{43BFDE52-0283-9E77-35BF-D33E7A843658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75" name="Egyenes összekötő 74">
                    <a:extLst>
                      <a:ext uri="{FF2B5EF4-FFF2-40B4-BE49-F238E27FC236}">
                        <a16:creationId xmlns:a16="http://schemas.microsoft.com/office/drawing/2014/main" id="{466C609D-555D-02B3-EFDF-21AD8DCE94D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Egyenes összekötő 75">
                    <a:extLst>
                      <a:ext uri="{FF2B5EF4-FFF2-40B4-BE49-F238E27FC236}">
                        <a16:creationId xmlns:a16="http://schemas.microsoft.com/office/drawing/2014/main" id="{5512F01C-16A8-98CC-9624-163184DC5D5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1" name="Csoportba foglalás 60">
                  <a:extLst>
                    <a:ext uri="{FF2B5EF4-FFF2-40B4-BE49-F238E27FC236}">
                      <a16:creationId xmlns:a16="http://schemas.microsoft.com/office/drawing/2014/main" id="{B1D4591E-F9E7-0724-9322-80F8100F20C2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73" name="Egyenes összekötő 72">
                    <a:extLst>
                      <a:ext uri="{FF2B5EF4-FFF2-40B4-BE49-F238E27FC236}">
                        <a16:creationId xmlns:a16="http://schemas.microsoft.com/office/drawing/2014/main" id="{CA3718D7-E502-194D-8D81-0676AF0B14D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Egyenes összekötő 73">
                    <a:extLst>
                      <a:ext uri="{FF2B5EF4-FFF2-40B4-BE49-F238E27FC236}">
                        <a16:creationId xmlns:a16="http://schemas.microsoft.com/office/drawing/2014/main" id="{15223BFA-FFD8-92F8-C824-15C1B848F67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2" name="Csoportba foglalás 61">
                  <a:extLst>
                    <a:ext uri="{FF2B5EF4-FFF2-40B4-BE49-F238E27FC236}">
                      <a16:creationId xmlns:a16="http://schemas.microsoft.com/office/drawing/2014/main" id="{3A5C8920-C783-6329-C834-0459E32B26EE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71" name="Egyenes összekötő 70">
                    <a:extLst>
                      <a:ext uri="{FF2B5EF4-FFF2-40B4-BE49-F238E27FC236}">
                        <a16:creationId xmlns:a16="http://schemas.microsoft.com/office/drawing/2014/main" id="{DFF05944-BE70-5A73-7D4C-4E90941A571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Egyenes összekötő 71">
                    <a:extLst>
                      <a:ext uri="{FF2B5EF4-FFF2-40B4-BE49-F238E27FC236}">
                        <a16:creationId xmlns:a16="http://schemas.microsoft.com/office/drawing/2014/main" id="{A99E8953-3917-C768-A1CA-37EAADD715C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3" name="Csoportba foglalás 62">
                  <a:extLst>
                    <a:ext uri="{FF2B5EF4-FFF2-40B4-BE49-F238E27FC236}">
                      <a16:creationId xmlns:a16="http://schemas.microsoft.com/office/drawing/2014/main" id="{39ED7E96-28EF-2386-211E-9220358886C6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69" name="Egyenes összekötő 68">
                    <a:extLst>
                      <a:ext uri="{FF2B5EF4-FFF2-40B4-BE49-F238E27FC236}">
                        <a16:creationId xmlns:a16="http://schemas.microsoft.com/office/drawing/2014/main" id="{8EA8C143-C3E6-0E9C-CDFC-0268F0D6E4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Egyenes összekötő 69">
                    <a:extLst>
                      <a:ext uri="{FF2B5EF4-FFF2-40B4-BE49-F238E27FC236}">
                        <a16:creationId xmlns:a16="http://schemas.microsoft.com/office/drawing/2014/main" id="{E19DB28B-8298-F1B5-2A12-B56AC998A54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4" name="Egyenes összekötő 63">
                  <a:extLst>
                    <a:ext uri="{FF2B5EF4-FFF2-40B4-BE49-F238E27FC236}">
                      <a16:creationId xmlns:a16="http://schemas.microsoft.com/office/drawing/2014/main" id="{21E2C462-F3EE-EAAA-8DDC-4941E4CDE5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7438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Egyenes összekötő 64">
                  <a:extLst>
                    <a:ext uri="{FF2B5EF4-FFF2-40B4-BE49-F238E27FC236}">
                      <a16:creationId xmlns:a16="http://schemas.microsoft.com/office/drawing/2014/main" id="{D3E00FD8-4B0E-D76A-07B6-DAF6317CCB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Egyenes összekötő 65">
                  <a:extLst>
                    <a:ext uri="{FF2B5EF4-FFF2-40B4-BE49-F238E27FC236}">
                      <a16:creationId xmlns:a16="http://schemas.microsoft.com/office/drawing/2014/main" id="{9C2B915B-653E-6D02-33FD-EAC5497DBF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Egyenes összekötő 66">
                  <a:extLst>
                    <a:ext uri="{FF2B5EF4-FFF2-40B4-BE49-F238E27FC236}">
                      <a16:creationId xmlns:a16="http://schemas.microsoft.com/office/drawing/2014/main" id="{3F01526A-29EE-316B-2B08-F762C40E7B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1977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Egyenes összekötő 67">
                  <a:extLst>
                    <a:ext uri="{FF2B5EF4-FFF2-40B4-BE49-F238E27FC236}">
                      <a16:creationId xmlns:a16="http://schemas.microsoft.com/office/drawing/2014/main" id="{15BE1182-6DAD-C9BE-C2D6-5BBA752B2A4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3" name="Szövegdoboz 42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49680" y="1901064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Narancssárga</a:t>
              </a:r>
            </a:p>
          </p:txBody>
        </p:sp>
        <p:sp>
          <p:nvSpPr>
            <p:cNvPr id="45" name="Szövegdoboz 44">
              <a:extLst>
                <a:ext uri="{FF2B5EF4-FFF2-40B4-BE49-F238E27FC236}">
                  <a16:creationId xmlns:a16="http://schemas.microsoft.com/office/drawing/2014/main" id="{4224AE6F-5E89-E6E0-90A7-83D2234D4105}"/>
                </a:ext>
              </a:extLst>
            </p:cNvPr>
            <p:cNvSpPr txBox="1"/>
            <p:nvPr/>
          </p:nvSpPr>
          <p:spPr>
            <a:xfrm>
              <a:off x="1249680" y="2295086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Piros</a:t>
              </a:r>
            </a:p>
          </p:txBody>
        </p:sp>
        <p:sp>
          <p:nvSpPr>
            <p:cNvPr id="46" name="Szövegdoboz 45">
              <a:extLst>
                <a:ext uri="{FF2B5EF4-FFF2-40B4-BE49-F238E27FC236}">
                  <a16:creationId xmlns:a16="http://schemas.microsoft.com/office/drawing/2014/main" id="{ED56338F-CC61-E4E2-8566-CFBAB7A51796}"/>
                </a:ext>
              </a:extLst>
            </p:cNvPr>
            <p:cNvSpPr txBox="1"/>
            <p:nvPr/>
          </p:nvSpPr>
          <p:spPr>
            <a:xfrm>
              <a:off x="1249680" y="209069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Barna</a:t>
              </a:r>
            </a:p>
          </p:txBody>
        </p:sp>
        <p:sp>
          <p:nvSpPr>
            <p:cNvPr id="47" name="Szövegdoboz 46">
              <a:extLst>
                <a:ext uri="{FF2B5EF4-FFF2-40B4-BE49-F238E27FC236}">
                  <a16:creationId xmlns:a16="http://schemas.microsoft.com/office/drawing/2014/main" id="{B83629BE-2B7B-8145-3E04-32D2404F19FF}"/>
                </a:ext>
              </a:extLst>
            </p:cNvPr>
            <p:cNvSpPr txBox="1"/>
            <p:nvPr/>
          </p:nvSpPr>
          <p:spPr>
            <a:xfrm>
              <a:off x="1249680" y="2715407"/>
              <a:ext cx="150463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rózsaszín</a:t>
              </a:r>
            </a:p>
          </p:txBody>
        </p:sp>
        <p:sp>
          <p:nvSpPr>
            <p:cNvPr id="48" name="Szövegdoboz 47">
              <a:extLst>
                <a:ext uri="{FF2B5EF4-FFF2-40B4-BE49-F238E27FC236}">
                  <a16:creationId xmlns:a16="http://schemas.microsoft.com/office/drawing/2014/main" id="{EF134251-9422-AF8A-B2C3-3961062ED614}"/>
                </a:ext>
              </a:extLst>
            </p:cNvPr>
            <p:cNvSpPr txBox="1"/>
            <p:nvPr/>
          </p:nvSpPr>
          <p:spPr>
            <a:xfrm>
              <a:off x="1249680" y="2511014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Rózsaszín</a:t>
              </a:r>
            </a:p>
          </p:txBody>
        </p:sp>
        <p:sp>
          <p:nvSpPr>
            <p:cNvPr id="49" name="Szövegdoboz 48">
              <a:extLst>
                <a:ext uri="{FF2B5EF4-FFF2-40B4-BE49-F238E27FC236}">
                  <a16:creationId xmlns:a16="http://schemas.microsoft.com/office/drawing/2014/main" id="{9B795510-A1EB-DFB2-FD05-EB6CE3AD0523}"/>
                </a:ext>
              </a:extLst>
            </p:cNvPr>
            <p:cNvSpPr txBox="1"/>
            <p:nvPr/>
          </p:nvSpPr>
          <p:spPr>
            <a:xfrm>
              <a:off x="1249680" y="310122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Lila</a:t>
              </a:r>
            </a:p>
          </p:txBody>
        </p:sp>
        <p:sp>
          <p:nvSpPr>
            <p:cNvPr id="50" name="Szövegdoboz 49">
              <a:extLst>
                <a:ext uri="{FF2B5EF4-FFF2-40B4-BE49-F238E27FC236}">
                  <a16:creationId xmlns:a16="http://schemas.microsoft.com/office/drawing/2014/main" id="{4A69605E-AD65-FCB7-8FF5-88C07D0FD15A}"/>
                </a:ext>
              </a:extLst>
            </p:cNvPr>
            <p:cNvSpPr txBox="1"/>
            <p:nvPr/>
          </p:nvSpPr>
          <p:spPr>
            <a:xfrm>
              <a:off x="1249680" y="28968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lila</a:t>
              </a:r>
            </a:p>
          </p:txBody>
        </p:sp>
        <p:sp>
          <p:nvSpPr>
            <p:cNvPr id="51" name="Szövegdoboz 50">
              <a:extLst>
                <a:ext uri="{FF2B5EF4-FFF2-40B4-BE49-F238E27FC236}">
                  <a16:creationId xmlns:a16="http://schemas.microsoft.com/office/drawing/2014/main" id="{20B7B115-CE45-AC8F-2E15-CBC0C31E6BD2}"/>
                </a:ext>
              </a:extLst>
            </p:cNvPr>
            <p:cNvSpPr txBox="1"/>
            <p:nvPr/>
          </p:nvSpPr>
          <p:spPr>
            <a:xfrm>
              <a:off x="1249680" y="35215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52" name="Szövegdoboz 51">
              <a:extLst>
                <a:ext uri="{FF2B5EF4-FFF2-40B4-BE49-F238E27FC236}">
                  <a16:creationId xmlns:a16="http://schemas.microsoft.com/office/drawing/2014/main" id="{8621B626-5364-332F-82A4-2AF6EAFAB4DE}"/>
                </a:ext>
              </a:extLst>
            </p:cNvPr>
            <p:cNvSpPr txBox="1"/>
            <p:nvPr/>
          </p:nvSpPr>
          <p:spPr>
            <a:xfrm>
              <a:off x="1249680" y="3317150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53" name="Szövegdoboz 52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49680" y="393931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zöld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54" name="Szövegdoboz 53">
              <a:extLst>
                <a:ext uri="{FF2B5EF4-FFF2-40B4-BE49-F238E27FC236}">
                  <a16:creationId xmlns:a16="http://schemas.microsoft.com/office/drawing/2014/main" id="{61122B51-67F9-2D84-A54A-F2E1DFD32A78}"/>
                </a:ext>
              </a:extLst>
            </p:cNvPr>
            <p:cNvSpPr txBox="1"/>
            <p:nvPr/>
          </p:nvSpPr>
          <p:spPr>
            <a:xfrm>
              <a:off x="1249680" y="373492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zöld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55" name="Szövegdoboz 54">
              <a:extLst>
                <a:ext uri="{FF2B5EF4-FFF2-40B4-BE49-F238E27FC236}">
                  <a16:creationId xmlns:a16="http://schemas.microsoft.com/office/drawing/2014/main" id="{42666C1C-FE64-FBF3-CA96-000FD8546E36}"/>
                </a:ext>
              </a:extLst>
            </p:cNvPr>
            <p:cNvSpPr txBox="1"/>
            <p:nvPr/>
          </p:nvSpPr>
          <p:spPr>
            <a:xfrm>
              <a:off x="1249680" y="4359636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Fekete</a:t>
              </a:r>
            </a:p>
          </p:txBody>
        </p:sp>
        <p:sp>
          <p:nvSpPr>
            <p:cNvPr id="56" name="Szövegdoboz 55">
              <a:extLst>
                <a:ext uri="{FF2B5EF4-FFF2-40B4-BE49-F238E27FC236}">
                  <a16:creationId xmlns:a16="http://schemas.microsoft.com/office/drawing/2014/main" id="{B020A44E-8A20-1F39-FA03-645DE553DBA5}"/>
                </a:ext>
              </a:extLst>
            </p:cNvPr>
            <p:cNvSpPr txBox="1"/>
            <p:nvPr/>
          </p:nvSpPr>
          <p:spPr>
            <a:xfrm>
              <a:off x="1249680" y="41552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062707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dirty="0" smtClean="0">
                          <a:solidFill>
                            <a:schemeClr val="tx1"/>
                          </a:solidFill>
                        </a:rPr>
                        <a:t>1111</a:t>
                      </a:r>
                      <a:endParaRPr lang="hu-HU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 smtClean="0"/>
                        <a:t>0000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6" name="Szövegdoboz 95">
            <a:extLst>
              <a:ext uri="{FF2B5EF4-FFF2-40B4-BE49-F238E27FC236}">
                <a16:creationId xmlns:a16="http://schemas.microsoft.com/office/drawing/2014/main" id="{3A88A278-9CE7-E7D3-6DF5-BCA28ADD7C09}"/>
              </a:ext>
            </a:extLst>
          </p:cNvPr>
          <p:cNvSpPr txBox="1"/>
          <p:nvPr/>
        </p:nvSpPr>
        <p:spPr>
          <a:xfrm>
            <a:off x="1227773" y="1362918"/>
            <a:ext cx="1154112" cy="430887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hu-HU" sz="1100" b="1" dirty="0" smtClean="0">
                <a:solidFill>
                  <a:schemeClr val="accent3"/>
                </a:solidFill>
              </a:rPr>
              <a:t>Pasztell narancssárga</a:t>
            </a:r>
            <a:endParaRPr lang="hu-HU" sz="1100" b="1" dirty="0">
              <a:solidFill>
                <a:schemeClr val="accent3"/>
              </a:solidFill>
            </a:endParaRPr>
          </a:p>
        </p:txBody>
      </p:sp>
      <p:sp>
        <p:nvSpPr>
          <p:cNvPr id="9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6" y="5141115"/>
            <a:ext cx="2646228" cy="330002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színező</a:t>
            </a:r>
          </a:p>
          <a:p>
            <a:pPr algn="ctr"/>
            <a:r>
              <a:rPr lang="hu-HU" sz="1200" b="1" dirty="0"/>
              <a:t>(kettes 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színig. Ez alapján színezz!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</p:spTree>
    <p:extLst>
      <p:ext uri="{BB962C8B-B14F-4D97-AF65-F5344CB8AC3E}">
        <p14:creationId xmlns:p14="http://schemas.microsoft.com/office/powerpoint/2010/main" val="113918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3. b.)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833426"/>
              </p:ext>
            </p:extLst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193523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6" name="Szövegdoboz 95">
            <a:extLst>
              <a:ext uri="{FF2B5EF4-FFF2-40B4-BE49-F238E27FC236}">
                <a16:creationId xmlns:a16="http://schemas.microsoft.com/office/drawing/2014/main" id="{3A88A278-9CE7-E7D3-6DF5-BCA28ADD7C09}"/>
              </a:ext>
            </a:extLst>
          </p:cNvPr>
          <p:cNvSpPr txBox="1"/>
          <p:nvPr/>
        </p:nvSpPr>
        <p:spPr>
          <a:xfrm>
            <a:off x="1223631" y="1706307"/>
            <a:ext cx="1051242" cy="2616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hu-HU" sz="1100" b="1" dirty="0" smtClean="0">
                <a:solidFill>
                  <a:schemeClr val="accent3"/>
                </a:solidFill>
              </a:rPr>
              <a:t>Pink</a:t>
            </a:r>
            <a:endParaRPr lang="hu-HU" sz="1100" b="1" dirty="0">
              <a:solidFill>
                <a:schemeClr val="accent3"/>
              </a:solidFill>
            </a:endParaRPr>
          </a:p>
        </p:txBody>
      </p:sp>
      <p:sp>
        <p:nvSpPr>
          <p:cNvPr id="9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6" y="5141115"/>
            <a:ext cx="2646228" cy="330002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színező</a:t>
            </a:r>
          </a:p>
          <a:p>
            <a:pPr algn="ctr"/>
            <a:r>
              <a:rPr lang="hu-HU" sz="1200" b="1" dirty="0"/>
              <a:t>(kettes 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színig. Ez alapján színezz!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  <p:grpSp>
        <p:nvGrpSpPr>
          <p:cNvPr id="98" name="Csoportba foglalás 97">
            <a:extLst>
              <a:ext uri="{FF2B5EF4-FFF2-40B4-BE49-F238E27FC236}">
                <a16:creationId xmlns:a16="http://schemas.microsoft.com/office/drawing/2014/main" id="{A4F38504-16C5-7055-8043-FFE2F9CD6881}"/>
              </a:ext>
            </a:extLst>
          </p:cNvPr>
          <p:cNvGrpSpPr/>
          <p:nvPr/>
        </p:nvGrpSpPr>
        <p:grpSpPr>
          <a:xfrm>
            <a:off x="471488" y="1285984"/>
            <a:ext cx="2260917" cy="3355804"/>
            <a:chOff x="493395" y="1230474"/>
            <a:chExt cx="2260917" cy="3355804"/>
          </a:xfrm>
        </p:grpSpPr>
        <p:sp>
          <p:nvSpPr>
            <p:cNvPr id="99" name="Szövegdoboz 98">
              <a:extLst>
                <a:ext uri="{FF2B5EF4-FFF2-40B4-BE49-F238E27FC236}">
                  <a16:creationId xmlns:a16="http://schemas.microsoft.com/office/drawing/2014/main" id="{D369EF2F-E2D1-F89C-D18F-2555A4E7BB93}"/>
                </a:ext>
              </a:extLst>
            </p:cNvPr>
            <p:cNvSpPr txBox="1"/>
            <p:nvPr/>
          </p:nvSpPr>
          <p:spPr>
            <a:xfrm>
              <a:off x="1237805" y="1230474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Sárga</a:t>
              </a:r>
            </a:p>
          </p:txBody>
        </p: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11928CDB-B8D6-22FC-CEAA-C3E61D5D03B4}"/>
                </a:ext>
              </a:extLst>
            </p:cNvPr>
            <p:cNvSpPr txBox="1"/>
            <p:nvPr/>
          </p:nvSpPr>
          <p:spPr>
            <a:xfrm>
              <a:off x="1249680" y="146661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Fehér</a:t>
              </a:r>
            </a:p>
          </p:txBody>
        </p:sp>
        <p:grpSp>
          <p:nvGrpSpPr>
            <p:cNvPr id="101" name="Csoportba foglalás 100">
              <a:extLst>
                <a:ext uri="{FF2B5EF4-FFF2-40B4-BE49-F238E27FC236}">
                  <a16:creationId xmlns:a16="http://schemas.microsoft.com/office/drawing/2014/main" id="{DE0761D3-B631-37A4-18E2-FC64BD1D1770}"/>
                </a:ext>
              </a:extLst>
            </p:cNvPr>
            <p:cNvGrpSpPr/>
            <p:nvPr/>
          </p:nvGrpSpPr>
          <p:grpSpPr>
            <a:xfrm>
              <a:off x="493395" y="1328140"/>
              <a:ext cx="756285" cy="3114840"/>
              <a:chOff x="493395" y="2581167"/>
              <a:chExt cx="1034733" cy="3062882"/>
            </a:xfrm>
          </p:grpSpPr>
          <p:grpSp>
            <p:nvGrpSpPr>
              <p:cNvPr id="115" name="Csoportba foglalás 114">
                <a:extLst>
                  <a:ext uri="{FF2B5EF4-FFF2-40B4-BE49-F238E27FC236}">
                    <a16:creationId xmlns:a16="http://schemas.microsoft.com/office/drawing/2014/main" id="{46159B6D-6C26-6B47-F46E-6C602FB2446C}"/>
                  </a:ext>
                </a:extLst>
              </p:cNvPr>
              <p:cNvGrpSpPr/>
              <p:nvPr/>
            </p:nvGrpSpPr>
            <p:grpSpPr>
              <a:xfrm>
                <a:off x="493395" y="2581167"/>
                <a:ext cx="1034733" cy="1533125"/>
                <a:chOff x="493395" y="2581167"/>
                <a:chExt cx="1034733" cy="1533125"/>
              </a:xfrm>
            </p:grpSpPr>
            <p:cxnSp>
              <p:nvCxnSpPr>
                <p:cNvPr id="135" name="Egyenes összekötő 134">
                  <a:extLst>
                    <a:ext uri="{FF2B5EF4-FFF2-40B4-BE49-F238E27FC236}">
                      <a16:creationId xmlns:a16="http://schemas.microsoft.com/office/drawing/2014/main" id="{1B517F46-0636-2FC0-399A-367DA195CA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6103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36" name="Csoportba foglalás 135">
                  <a:extLst>
                    <a:ext uri="{FF2B5EF4-FFF2-40B4-BE49-F238E27FC236}">
                      <a16:creationId xmlns:a16="http://schemas.microsoft.com/office/drawing/2014/main" id="{E5C724C7-CD3F-3E88-D001-2C35CB01691D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1" name="Egyenes összekötő 150">
                    <a:extLst>
                      <a:ext uri="{FF2B5EF4-FFF2-40B4-BE49-F238E27FC236}">
                        <a16:creationId xmlns:a16="http://schemas.microsoft.com/office/drawing/2014/main" id="{9D01C744-6288-B4A7-884F-50951EFE24A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Egyenes összekötő 151">
                    <a:extLst>
                      <a:ext uri="{FF2B5EF4-FFF2-40B4-BE49-F238E27FC236}">
                        <a16:creationId xmlns:a16="http://schemas.microsoft.com/office/drawing/2014/main" id="{5EB2D18E-4DC0-F751-92F5-F5196F7B9D6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7" name="Csoportba foglalás 136">
                  <a:extLst>
                    <a:ext uri="{FF2B5EF4-FFF2-40B4-BE49-F238E27FC236}">
                      <a16:creationId xmlns:a16="http://schemas.microsoft.com/office/drawing/2014/main" id="{5864D023-2A1E-3EA8-98AD-092FD49859DD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9" name="Egyenes összekötő 148">
                    <a:extLst>
                      <a:ext uri="{FF2B5EF4-FFF2-40B4-BE49-F238E27FC236}">
                        <a16:creationId xmlns:a16="http://schemas.microsoft.com/office/drawing/2014/main" id="{41DA2CFA-9044-51C0-0E74-B4D1BE4E4DF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" name="Egyenes összekötő 149">
                    <a:extLst>
                      <a:ext uri="{FF2B5EF4-FFF2-40B4-BE49-F238E27FC236}">
                        <a16:creationId xmlns:a16="http://schemas.microsoft.com/office/drawing/2014/main" id="{EAF9BC34-E6E0-FAC7-BF81-57669DB3D6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8" name="Csoportba foglalás 137">
                  <a:extLst>
                    <a:ext uri="{FF2B5EF4-FFF2-40B4-BE49-F238E27FC236}">
                      <a16:creationId xmlns:a16="http://schemas.microsoft.com/office/drawing/2014/main" id="{E10BC367-4FC7-79B2-7295-8F0F14EE9632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7" name="Egyenes összekötő 146">
                    <a:extLst>
                      <a:ext uri="{FF2B5EF4-FFF2-40B4-BE49-F238E27FC236}">
                        <a16:creationId xmlns:a16="http://schemas.microsoft.com/office/drawing/2014/main" id="{795895F2-149D-EF16-CE4E-69F7D66FFF2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Egyenes összekötő 147">
                    <a:extLst>
                      <a:ext uri="{FF2B5EF4-FFF2-40B4-BE49-F238E27FC236}">
                        <a16:creationId xmlns:a16="http://schemas.microsoft.com/office/drawing/2014/main" id="{209FB677-2A12-28E1-A197-21A8D1ED021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9" name="Csoportba foglalás 138">
                  <a:extLst>
                    <a:ext uri="{FF2B5EF4-FFF2-40B4-BE49-F238E27FC236}">
                      <a16:creationId xmlns:a16="http://schemas.microsoft.com/office/drawing/2014/main" id="{39236CBF-B786-C228-6346-FEADA05D1B2E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5" name="Egyenes összekötő 144">
                    <a:extLst>
                      <a:ext uri="{FF2B5EF4-FFF2-40B4-BE49-F238E27FC236}">
                        <a16:creationId xmlns:a16="http://schemas.microsoft.com/office/drawing/2014/main" id="{EAC030D6-75F8-6318-25F7-E54CB161CF5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Egyenes összekötő 145">
                    <a:extLst>
                      <a:ext uri="{FF2B5EF4-FFF2-40B4-BE49-F238E27FC236}">
                        <a16:creationId xmlns:a16="http://schemas.microsoft.com/office/drawing/2014/main" id="{65C1578C-B8CC-4179-D202-343BE27057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40" name="Egyenes összekötő 139">
                  <a:extLst>
                    <a:ext uri="{FF2B5EF4-FFF2-40B4-BE49-F238E27FC236}">
                      <a16:creationId xmlns:a16="http://schemas.microsoft.com/office/drawing/2014/main" id="{CF8CFA76-455F-99C7-DB24-572E3179F5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9483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Egyenes összekötő 140">
                  <a:extLst>
                    <a:ext uri="{FF2B5EF4-FFF2-40B4-BE49-F238E27FC236}">
                      <a16:creationId xmlns:a16="http://schemas.microsoft.com/office/drawing/2014/main" id="{1A2F2960-358D-C23A-3E22-EFB78AC3EE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Egyenes összekötő 141">
                  <a:extLst>
                    <a:ext uri="{FF2B5EF4-FFF2-40B4-BE49-F238E27FC236}">
                      <a16:creationId xmlns:a16="http://schemas.microsoft.com/office/drawing/2014/main" id="{803CD348-47A1-AEF9-DF0A-E072090907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Egyenes összekötő 142">
                  <a:extLst>
                    <a:ext uri="{FF2B5EF4-FFF2-40B4-BE49-F238E27FC236}">
                      <a16:creationId xmlns:a16="http://schemas.microsoft.com/office/drawing/2014/main" id="{AD77D2E8-5AA2-F251-4F63-6249D80E64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4022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Egyenes összekötő 143">
                  <a:extLst>
                    <a:ext uri="{FF2B5EF4-FFF2-40B4-BE49-F238E27FC236}">
                      <a16:creationId xmlns:a16="http://schemas.microsoft.com/office/drawing/2014/main" id="{6C3241D0-972A-2C46-18F6-06B451D26D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6" name="Csoportba foglalás 115">
                <a:extLst>
                  <a:ext uri="{FF2B5EF4-FFF2-40B4-BE49-F238E27FC236}">
                    <a16:creationId xmlns:a16="http://schemas.microsoft.com/office/drawing/2014/main" id="{00F9D3B8-E9F6-C78D-8C09-D22B3614D22B}"/>
                  </a:ext>
                </a:extLst>
              </p:cNvPr>
              <p:cNvGrpSpPr/>
              <p:nvPr/>
            </p:nvGrpSpPr>
            <p:grpSpPr>
              <a:xfrm flipV="1">
                <a:off x="493395" y="4112968"/>
                <a:ext cx="1034733" cy="1531081"/>
                <a:chOff x="493395" y="2581167"/>
                <a:chExt cx="1034733" cy="1531081"/>
              </a:xfrm>
            </p:grpSpPr>
            <p:cxnSp>
              <p:nvCxnSpPr>
                <p:cNvPr id="117" name="Egyenes összekötő 116">
                  <a:extLst>
                    <a:ext uri="{FF2B5EF4-FFF2-40B4-BE49-F238E27FC236}">
                      <a16:creationId xmlns:a16="http://schemas.microsoft.com/office/drawing/2014/main" id="{0D74778F-A35A-D8C8-8CEF-9D81EC986E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4059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8" name="Csoportba foglalás 117">
                  <a:extLst>
                    <a:ext uri="{FF2B5EF4-FFF2-40B4-BE49-F238E27FC236}">
                      <a16:creationId xmlns:a16="http://schemas.microsoft.com/office/drawing/2014/main" id="{43BFDE52-0283-9E77-35BF-D33E7A843658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33" name="Egyenes összekötő 132">
                    <a:extLst>
                      <a:ext uri="{FF2B5EF4-FFF2-40B4-BE49-F238E27FC236}">
                        <a16:creationId xmlns:a16="http://schemas.microsoft.com/office/drawing/2014/main" id="{466C609D-555D-02B3-EFDF-21AD8DCE94D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Egyenes összekötő 133">
                    <a:extLst>
                      <a:ext uri="{FF2B5EF4-FFF2-40B4-BE49-F238E27FC236}">
                        <a16:creationId xmlns:a16="http://schemas.microsoft.com/office/drawing/2014/main" id="{5512F01C-16A8-98CC-9624-163184DC5D5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9" name="Csoportba foglalás 118">
                  <a:extLst>
                    <a:ext uri="{FF2B5EF4-FFF2-40B4-BE49-F238E27FC236}">
                      <a16:creationId xmlns:a16="http://schemas.microsoft.com/office/drawing/2014/main" id="{B1D4591E-F9E7-0724-9322-80F8100F20C2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31" name="Egyenes összekötő 130">
                    <a:extLst>
                      <a:ext uri="{FF2B5EF4-FFF2-40B4-BE49-F238E27FC236}">
                        <a16:creationId xmlns:a16="http://schemas.microsoft.com/office/drawing/2014/main" id="{CA3718D7-E502-194D-8D81-0676AF0B14D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Egyenes összekötő 131">
                    <a:extLst>
                      <a:ext uri="{FF2B5EF4-FFF2-40B4-BE49-F238E27FC236}">
                        <a16:creationId xmlns:a16="http://schemas.microsoft.com/office/drawing/2014/main" id="{15223BFA-FFD8-92F8-C824-15C1B848F67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0" name="Csoportba foglalás 119">
                  <a:extLst>
                    <a:ext uri="{FF2B5EF4-FFF2-40B4-BE49-F238E27FC236}">
                      <a16:creationId xmlns:a16="http://schemas.microsoft.com/office/drawing/2014/main" id="{3A5C8920-C783-6329-C834-0459E32B26EE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29" name="Egyenes összekötő 128">
                    <a:extLst>
                      <a:ext uri="{FF2B5EF4-FFF2-40B4-BE49-F238E27FC236}">
                        <a16:creationId xmlns:a16="http://schemas.microsoft.com/office/drawing/2014/main" id="{DFF05944-BE70-5A73-7D4C-4E90941A571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Egyenes összekötő 129">
                    <a:extLst>
                      <a:ext uri="{FF2B5EF4-FFF2-40B4-BE49-F238E27FC236}">
                        <a16:creationId xmlns:a16="http://schemas.microsoft.com/office/drawing/2014/main" id="{A99E8953-3917-C768-A1CA-37EAADD715C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1" name="Csoportba foglalás 120">
                  <a:extLst>
                    <a:ext uri="{FF2B5EF4-FFF2-40B4-BE49-F238E27FC236}">
                      <a16:creationId xmlns:a16="http://schemas.microsoft.com/office/drawing/2014/main" id="{39ED7E96-28EF-2386-211E-9220358886C6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27" name="Egyenes összekötő 126">
                    <a:extLst>
                      <a:ext uri="{FF2B5EF4-FFF2-40B4-BE49-F238E27FC236}">
                        <a16:creationId xmlns:a16="http://schemas.microsoft.com/office/drawing/2014/main" id="{8EA8C143-C3E6-0E9C-CDFC-0268F0D6E4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Egyenes összekötő 127">
                    <a:extLst>
                      <a:ext uri="{FF2B5EF4-FFF2-40B4-BE49-F238E27FC236}">
                        <a16:creationId xmlns:a16="http://schemas.microsoft.com/office/drawing/2014/main" id="{E19DB28B-8298-F1B5-2A12-B56AC998A54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22" name="Egyenes összekötő 121">
                  <a:extLst>
                    <a:ext uri="{FF2B5EF4-FFF2-40B4-BE49-F238E27FC236}">
                      <a16:creationId xmlns:a16="http://schemas.microsoft.com/office/drawing/2014/main" id="{21E2C462-F3EE-EAAA-8DDC-4941E4CDE5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7438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Egyenes összekötő 122">
                  <a:extLst>
                    <a:ext uri="{FF2B5EF4-FFF2-40B4-BE49-F238E27FC236}">
                      <a16:creationId xmlns:a16="http://schemas.microsoft.com/office/drawing/2014/main" id="{D3E00FD8-4B0E-D76A-07B6-DAF6317CCB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Egyenes összekötő 123">
                  <a:extLst>
                    <a:ext uri="{FF2B5EF4-FFF2-40B4-BE49-F238E27FC236}">
                      <a16:creationId xmlns:a16="http://schemas.microsoft.com/office/drawing/2014/main" id="{9C2B915B-653E-6D02-33FD-EAC5497DBF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Egyenes összekötő 124">
                  <a:extLst>
                    <a:ext uri="{FF2B5EF4-FFF2-40B4-BE49-F238E27FC236}">
                      <a16:creationId xmlns:a16="http://schemas.microsoft.com/office/drawing/2014/main" id="{3F01526A-29EE-316B-2B08-F762C40E7B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1977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Egyenes összekötő 125">
                  <a:extLst>
                    <a:ext uri="{FF2B5EF4-FFF2-40B4-BE49-F238E27FC236}">
                      <a16:creationId xmlns:a16="http://schemas.microsoft.com/office/drawing/2014/main" id="{15BE1182-6DAD-C9BE-C2D6-5BBA752B2A4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02" name="Szövegdoboz 101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49680" y="1901064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Narancssárga</a:t>
              </a:r>
            </a:p>
          </p:txBody>
        </p:sp>
        <p:sp>
          <p:nvSpPr>
            <p:cNvPr id="103" name="Szövegdoboz 102">
              <a:extLst>
                <a:ext uri="{FF2B5EF4-FFF2-40B4-BE49-F238E27FC236}">
                  <a16:creationId xmlns:a16="http://schemas.microsoft.com/office/drawing/2014/main" id="{4224AE6F-5E89-E6E0-90A7-83D2234D4105}"/>
                </a:ext>
              </a:extLst>
            </p:cNvPr>
            <p:cNvSpPr txBox="1"/>
            <p:nvPr/>
          </p:nvSpPr>
          <p:spPr>
            <a:xfrm>
              <a:off x="1249680" y="414778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Piros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4" name="Szövegdoboz 103">
              <a:extLst>
                <a:ext uri="{FF2B5EF4-FFF2-40B4-BE49-F238E27FC236}">
                  <a16:creationId xmlns:a16="http://schemas.microsoft.com/office/drawing/2014/main" id="{ED56338F-CC61-E4E2-8566-CFBAB7A51796}"/>
                </a:ext>
              </a:extLst>
            </p:cNvPr>
            <p:cNvSpPr txBox="1"/>
            <p:nvPr/>
          </p:nvSpPr>
          <p:spPr>
            <a:xfrm>
              <a:off x="1249680" y="209069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Barna</a:t>
              </a:r>
            </a:p>
          </p:txBody>
        </p:sp>
        <p:sp>
          <p:nvSpPr>
            <p:cNvPr id="105" name="Szövegdoboz 104">
              <a:extLst>
                <a:ext uri="{FF2B5EF4-FFF2-40B4-BE49-F238E27FC236}">
                  <a16:creationId xmlns:a16="http://schemas.microsoft.com/office/drawing/2014/main" id="{B83629BE-2B7B-8145-3E04-32D2404F19FF}"/>
                </a:ext>
              </a:extLst>
            </p:cNvPr>
            <p:cNvSpPr txBox="1"/>
            <p:nvPr/>
          </p:nvSpPr>
          <p:spPr>
            <a:xfrm>
              <a:off x="1249680" y="2704521"/>
              <a:ext cx="150463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rózsaszín</a:t>
              </a:r>
            </a:p>
          </p:txBody>
        </p:sp>
        <p:sp>
          <p:nvSpPr>
            <p:cNvPr id="106" name="Szövegdoboz 105">
              <a:extLst>
                <a:ext uri="{FF2B5EF4-FFF2-40B4-BE49-F238E27FC236}">
                  <a16:creationId xmlns:a16="http://schemas.microsoft.com/office/drawing/2014/main" id="{EF134251-9422-AF8A-B2C3-3961062ED614}"/>
                </a:ext>
              </a:extLst>
            </p:cNvPr>
            <p:cNvSpPr txBox="1"/>
            <p:nvPr/>
          </p:nvSpPr>
          <p:spPr>
            <a:xfrm>
              <a:off x="1233663" y="2508458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Vízkék</a:t>
              </a:r>
            </a:p>
          </p:txBody>
        </p:sp>
        <p:sp>
          <p:nvSpPr>
            <p:cNvPr id="107" name="Szövegdoboz 106">
              <a:extLst>
                <a:ext uri="{FF2B5EF4-FFF2-40B4-BE49-F238E27FC236}">
                  <a16:creationId xmlns:a16="http://schemas.microsoft.com/office/drawing/2014/main" id="{9B795510-A1EB-DFB2-FD05-EB6CE3AD0523}"/>
                </a:ext>
              </a:extLst>
            </p:cNvPr>
            <p:cNvSpPr txBox="1"/>
            <p:nvPr/>
          </p:nvSpPr>
          <p:spPr>
            <a:xfrm>
              <a:off x="1249680" y="310122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lila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8" name="Szövegdoboz 107">
              <a:extLst>
                <a:ext uri="{FF2B5EF4-FFF2-40B4-BE49-F238E27FC236}">
                  <a16:creationId xmlns:a16="http://schemas.microsoft.com/office/drawing/2014/main" id="{4A69605E-AD65-FCB7-8FF5-88C07D0FD15A}"/>
                </a:ext>
              </a:extLst>
            </p:cNvPr>
            <p:cNvSpPr txBox="1"/>
            <p:nvPr/>
          </p:nvSpPr>
          <p:spPr>
            <a:xfrm>
              <a:off x="1249680" y="28968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lila</a:t>
              </a:r>
            </a:p>
          </p:txBody>
        </p:sp>
        <p:sp>
          <p:nvSpPr>
            <p:cNvPr id="109" name="Szövegdoboz 108">
              <a:extLst>
                <a:ext uri="{FF2B5EF4-FFF2-40B4-BE49-F238E27FC236}">
                  <a16:creationId xmlns:a16="http://schemas.microsoft.com/office/drawing/2014/main" id="{20B7B115-CE45-AC8F-2E15-CBC0C31E6BD2}"/>
                </a:ext>
              </a:extLst>
            </p:cNvPr>
            <p:cNvSpPr txBox="1"/>
            <p:nvPr/>
          </p:nvSpPr>
          <p:spPr>
            <a:xfrm>
              <a:off x="1249680" y="35215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0" name="Szövegdoboz 109">
              <a:extLst>
                <a:ext uri="{FF2B5EF4-FFF2-40B4-BE49-F238E27FC236}">
                  <a16:creationId xmlns:a16="http://schemas.microsoft.com/office/drawing/2014/main" id="{8621B626-5364-332F-82A4-2AF6EAFAB4DE}"/>
                </a:ext>
              </a:extLst>
            </p:cNvPr>
            <p:cNvSpPr txBox="1"/>
            <p:nvPr/>
          </p:nvSpPr>
          <p:spPr>
            <a:xfrm>
              <a:off x="1233663" y="437442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1" name="Szövegdoboz 110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49680" y="393931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szürke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2" name="Szövegdoboz 111">
              <a:extLst>
                <a:ext uri="{FF2B5EF4-FFF2-40B4-BE49-F238E27FC236}">
                  <a16:creationId xmlns:a16="http://schemas.microsoft.com/office/drawing/2014/main" id="{61122B51-67F9-2D84-A54A-F2E1DFD32A78}"/>
                </a:ext>
              </a:extLst>
            </p:cNvPr>
            <p:cNvSpPr txBox="1"/>
            <p:nvPr/>
          </p:nvSpPr>
          <p:spPr>
            <a:xfrm>
              <a:off x="1249680" y="3739026"/>
              <a:ext cx="1243284" cy="207749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szürke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3" name="Szövegdoboz 112">
              <a:extLst>
                <a:ext uri="{FF2B5EF4-FFF2-40B4-BE49-F238E27FC236}">
                  <a16:creationId xmlns:a16="http://schemas.microsoft.com/office/drawing/2014/main" id="{42666C1C-FE64-FBF3-CA96-000FD8546E36}"/>
                </a:ext>
              </a:extLst>
            </p:cNvPr>
            <p:cNvSpPr txBox="1"/>
            <p:nvPr/>
          </p:nvSpPr>
          <p:spPr>
            <a:xfrm>
              <a:off x="1249680" y="332616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Fekete</a:t>
              </a:r>
            </a:p>
          </p:txBody>
        </p:sp>
        <p:sp>
          <p:nvSpPr>
            <p:cNvPr id="114" name="Szövegdoboz 113">
              <a:extLst>
                <a:ext uri="{FF2B5EF4-FFF2-40B4-BE49-F238E27FC236}">
                  <a16:creationId xmlns:a16="http://schemas.microsoft.com/office/drawing/2014/main" id="{B020A44E-8A20-1F39-FA03-645DE553DBA5}"/>
                </a:ext>
              </a:extLst>
            </p:cNvPr>
            <p:cNvSpPr txBox="1"/>
            <p:nvPr/>
          </p:nvSpPr>
          <p:spPr>
            <a:xfrm>
              <a:off x="1249680" y="41552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67" name="Szövegdoboz 66">
            <a:extLst>
              <a:ext uri="{FF2B5EF4-FFF2-40B4-BE49-F238E27FC236}">
                <a16:creationId xmlns:a16="http://schemas.microsoft.com/office/drawing/2014/main" id="{834CF577-D517-F0A3-4CCA-68C65DC2924A}"/>
              </a:ext>
            </a:extLst>
          </p:cNvPr>
          <p:cNvSpPr txBox="1"/>
          <p:nvPr/>
        </p:nvSpPr>
        <p:spPr>
          <a:xfrm>
            <a:off x="1207684" y="2358250"/>
            <a:ext cx="1154112" cy="211853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>
              <a:lnSpc>
                <a:spcPts val="900"/>
              </a:lnSpc>
            </a:pPr>
            <a:r>
              <a:rPr lang="hu-HU" sz="1100" b="1" dirty="0" smtClean="0">
                <a:solidFill>
                  <a:schemeClr val="accent3"/>
                </a:solidFill>
              </a:rPr>
              <a:t>Sötét zöld</a:t>
            </a:r>
            <a:endParaRPr lang="hu-HU" sz="11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26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3. c.)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18633"/>
              </p:ext>
            </p:extLst>
          </p:nvPr>
        </p:nvGraphicFramePr>
        <p:xfrm>
          <a:off x="3130537" y="5396269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610680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6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5" y="5141115"/>
            <a:ext cx="2745199" cy="396630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- </a:t>
            </a:r>
            <a:r>
              <a:rPr lang="hu-HU" sz="1200" b="1" dirty="0" smtClean="0"/>
              <a:t>decimális színező</a:t>
            </a:r>
          </a:p>
          <a:p>
            <a:pPr algn="ctr"/>
            <a:r>
              <a:rPr lang="hu-HU" sz="1200" b="1" dirty="0" smtClean="0"/>
              <a:t>(kettes és tízes </a:t>
            </a:r>
            <a:r>
              <a:rPr lang="hu-HU" sz="1200" b="1" dirty="0"/>
              <a:t>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</a:t>
            </a:r>
            <a:r>
              <a:rPr lang="hu-HU" sz="11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hu-HU" sz="1100" dirty="0" smtClean="0"/>
              <a:t>A táblázatban található decimális számokat </a:t>
            </a:r>
            <a:r>
              <a:rPr lang="hu-HU" sz="1100" dirty="0" err="1" smtClean="0"/>
              <a:t>váltsd</a:t>
            </a:r>
            <a:r>
              <a:rPr lang="hu-HU" sz="1100" dirty="0" smtClean="0"/>
              <a:t> át binárisra, majd azokat felhasználva keresd ki a színeket és színezz azok alapján!</a:t>
            </a:r>
            <a:endParaRPr lang="hu-HU" sz="1100" dirty="0"/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  <p:sp>
        <p:nvSpPr>
          <p:cNvPr id="65" name="Szövegdoboz 64">
            <a:extLst>
              <a:ext uri="{FF2B5EF4-FFF2-40B4-BE49-F238E27FC236}">
                <a16:creationId xmlns:a16="http://schemas.microsoft.com/office/drawing/2014/main" id="{3A88A278-9CE7-E7D3-6DF5-BCA28ADD7C09}"/>
              </a:ext>
            </a:extLst>
          </p:cNvPr>
          <p:cNvSpPr txBox="1"/>
          <p:nvPr/>
        </p:nvSpPr>
        <p:spPr>
          <a:xfrm>
            <a:off x="1223631" y="1706307"/>
            <a:ext cx="1051242" cy="2616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hu-HU" sz="1100" b="1" dirty="0" smtClean="0">
                <a:solidFill>
                  <a:schemeClr val="accent3"/>
                </a:solidFill>
              </a:rPr>
              <a:t>Pink</a:t>
            </a:r>
            <a:endParaRPr lang="hu-HU" sz="1100" b="1" dirty="0">
              <a:solidFill>
                <a:schemeClr val="accent3"/>
              </a:solidFill>
            </a:endParaRPr>
          </a:p>
        </p:txBody>
      </p:sp>
      <p:grpSp>
        <p:nvGrpSpPr>
          <p:cNvPr id="66" name="Csoportba foglalás 65">
            <a:extLst>
              <a:ext uri="{FF2B5EF4-FFF2-40B4-BE49-F238E27FC236}">
                <a16:creationId xmlns:a16="http://schemas.microsoft.com/office/drawing/2014/main" id="{A4F38504-16C5-7055-8043-FFE2F9CD6881}"/>
              </a:ext>
            </a:extLst>
          </p:cNvPr>
          <p:cNvGrpSpPr/>
          <p:nvPr/>
        </p:nvGrpSpPr>
        <p:grpSpPr>
          <a:xfrm>
            <a:off x="471488" y="1285984"/>
            <a:ext cx="2260917" cy="3355804"/>
            <a:chOff x="493395" y="1230474"/>
            <a:chExt cx="2260917" cy="3355804"/>
          </a:xfrm>
        </p:grpSpPr>
        <p:sp>
          <p:nvSpPr>
            <p:cNvPr id="67" name="Szövegdoboz 66">
              <a:extLst>
                <a:ext uri="{FF2B5EF4-FFF2-40B4-BE49-F238E27FC236}">
                  <a16:creationId xmlns:a16="http://schemas.microsoft.com/office/drawing/2014/main" id="{D369EF2F-E2D1-F89C-D18F-2555A4E7BB93}"/>
                </a:ext>
              </a:extLst>
            </p:cNvPr>
            <p:cNvSpPr txBox="1"/>
            <p:nvPr/>
          </p:nvSpPr>
          <p:spPr>
            <a:xfrm>
              <a:off x="1237805" y="1230474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Sárga</a:t>
              </a:r>
            </a:p>
          </p:txBody>
        </p:sp>
        <p:sp>
          <p:nvSpPr>
            <p:cNvPr id="68" name="Szövegdoboz 67">
              <a:extLst>
                <a:ext uri="{FF2B5EF4-FFF2-40B4-BE49-F238E27FC236}">
                  <a16:creationId xmlns:a16="http://schemas.microsoft.com/office/drawing/2014/main" id="{11928CDB-B8D6-22FC-CEAA-C3E61D5D03B4}"/>
                </a:ext>
              </a:extLst>
            </p:cNvPr>
            <p:cNvSpPr txBox="1"/>
            <p:nvPr/>
          </p:nvSpPr>
          <p:spPr>
            <a:xfrm>
              <a:off x="1249680" y="146661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Fehér</a:t>
              </a:r>
            </a:p>
          </p:txBody>
        </p:sp>
        <p:grpSp>
          <p:nvGrpSpPr>
            <p:cNvPr id="69" name="Csoportba foglalás 68">
              <a:extLst>
                <a:ext uri="{FF2B5EF4-FFF2-40B4-BE49-F238E27FC236}">
                  <a16:creationId xmlns:a16="http://schemas.microsoft.com/office/drawing/2014/main" id="{DE0761D3-B631-37A4-18E2-FC64BD1D1770}"/>
                </a:ext>
              </a:extLst>
            </p:cNvPr>
            <p:cNvGrpSpPr/>
            <p:nvPr/>
          </p:nvGrpSpPr>
          <p:grpSpPr>
            <a:xfrm>
              <a:off x="493395" y="1328140"/>
              <a:ext cx="756285" cy="3114840"/>
              <a:chOff x="493395" y="2581167"/>
              <a:chExt cx="1034733" cy="3062882"/>
            </a:xfrm>
          </p:grpSpPr>
          <p:grpSp>
            <p:nvGrpSpPr>
              <p:cNvPr id="83" name="Csoportba foglalás 82">
                <a:extLst>
                  <a:ext uri="{FF2B5EF4-FFF2-40B4-BE49-F238E27FC236}">
                    <a16:creationId xmlns:a16="http://schemas.microsoft.com/office/drawing/2014/main" id="{46159B6D-6C26-6B47-F46E-6C602FB2446C}"/>
                  </a:ext>
                </a:extLst>
              </p:cNvPr>
              <p:cNvGrpSpPr/>
              <p:nvPr/>
            </p:nvGrpSpPr>
            <p:grpSpPr>
              <a:xfrm>
                <a:off x="493395" y="2581167"/>
                <a:ext cx="1034733" cy="1533125"/>
                <a:chOff x="493395" y="2581167"/>
                <a:chExt cx="1034733" cy="1533125"/>
              </a:xfrm>
            </p:grpSpPr>
            <p:cxnSp>
              <p:nvCxnSpPr>
                <p:cNvPr id="161" name="Egyenes összekötő 160">
                  <a:extLst>
                    <a:ext uri="{FF2B5EF4-FFF2-40B4-BE49-F238E27FC236}">
                      <a16:creationId xmlns:a16="http://schemas.microsoft.com/office/drawing/2014/main" id="{1B517F46-0636-2FC0-399A-367DA195CA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6103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2" name="Csoportba foglalás 161">
                  <a:extLst>
                    <a:ext uri="{FF2B5EF4-FFF2-40B4-BE49-F238E27FC236}">
                      <a16:creationId xmlns:a16="http://schemas.microsoft.com/office/drawing/2014/main" id="{E5C724C7-CD3F-3E88-D001-2C35CB01691D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7" name="Egyenes összekötő 176">
                    <a:extLst>
                      <a:ext uri="{FF2B5EF4-FFF2-40B4-BE49-F238E27FC236}">
                        <a16:creationId xmlns:a16="http://schemas.microsoft.com/office/drawing/2014/main" id="{9D01C744-6288-B4A7-884F-50951EFE24A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Egyenes összekötő 177">
                    <a:extLst>
                      <a:ext uri="{FF2B5EF4-FFF2-40B4-BE49-F238E27FC236}">
                        <a16:creationId xmlns:a16="http://schemas.microsoft.com/office/drawing/2014/main" id="{5EB2D18E-4DC0-F751-92F5-F5196F7B9D6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3" name="Csoportba foglalás 162">
                  <a:extLst>
                    <a:ext uri="{FF2B5EF4-FFF2-40B4-BE49-F238E27FC236}">
                      <a16:creationId xmlns:a16="http://schemas.microsoft.com/office/drawing/2014/main" id="{5864D023-2A1E-3EA8-98AD-092FD49859DD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5" name="Egyenes összekötő 174">
                    <a:extLst>
                      <a:ext uri="{FF2B5EF4-FFF2-40B4-BE49-F238E27FC236}">
                        <a16:creationId xmlns:a16="http://schemas.microsoft.com/office/drawing/2014/main" id="{41DA2CFA-9044-51C0-0E74-B4D1BE4E4DF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6" name="Egyenes összekötő 175">
                    <a:extLst>
                      <a:ext uri="{FF2B5EF4-FFF2-40B4-BE49-F238E27FC236}">
                        <a16:creationId xmlns:a16="http://schemas.microsoft.com/office/drawing/2014/main" id="{EAF9BC34-E6E0-FAC7-BF81-57669DB3D6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4" name="Csoportba foglalás 163">
                  <a:extLst>
                    <a:ext uri="{FF2B5EF4-FFF2-40B4-BE49-F238E27FC236}">
                      <a16:creationId xmlns:a16="http://schemas.microsoft.com/office/drawing/2014/main" id="{E10BC367-4FC7-79B2-7295-8F0F14EE9632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3" name="Egyenes összekötő 172">
                    <a:extLst>
                      <a:ext uri="{FF2B5EF4-FFF2-40B4-BE49-F238E27FC236}">
                        <a16:creationId xmlns:a16="http://schemas.microsoft.com/office/drawing/2014/main" id="{795895F2-149D-EF16-CE4E-69F7D66FFF2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4" name="Egyenes összekötő 173">
                    <a:extLst>
                      <a:ext uri="{FF2B5EF4-FFF2-40B4-BE49-F238E27FC236}">
                        <a16:creationId xmlns:a16="http://schemas.microsoft.com/office/drawing/2014/main" id="{209FB677-2A12-28E1-A197-21A8D1ED021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5" name="Csoportba foglalás 164">
                  <a:extLst>
                    <a:ext uri="{FF2B5EF4-FFF2-40B4-BE49-F238E27FC236}">
                      <a16:creationId xmlns:a16="http://schemas.microsoft.com/office/drawing/2014/main" id="{39236CBF-B786-C228-6346-FEADA05D1B2E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EAC030D6-75F8-6318-25F7-E54CB161CF5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65C1578C-B8CC-4179-D202-343BE27057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66" name="Egyenes összekötő 165">
                  <a:extLst>
                    <a:ext uri="{FF2B5EF4-FFF2-40B4-BE49-F238E27FC236}">
                      <a16:creationId xmlns:a16="http://schemas.microsoft.com/office/drawing/2014/main" id="{CF8CFA76-455F-99C7-DB24-572E3179F5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9483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Egyenes összekötő 166">
                  <a:extLst>
                    <a:ext uri="{FF2B5EF4-FFF2-40B4-BE49-F238E27FC236}">
                      <a16:creationId xmlns:a16="http://schemas.microsoft.com/office/drawing/2014/main" id="{1A2F2960-358D-C23A-3E22-EFB78AC3EE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Egyenes összekötő 167">
                  <a:extLst>
                    <a:ext uri="{FF2B5EF4-FFF2-40B4-BE49-F238E27FC236}">
                      <a16:creationId xmlns:a16="http://schemas.microsoft.com/office/drawing/2014/main" id="{803CD348-47A1-AEF9-DF0A-E072090907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Egyenes összekötő 168">
                  <a:extLst>
                    <a:ext uri="{FF2B5EF4-FFF2-40B4-BE49-F238E27FC236}">
                      <a16:creationId xmlns:a16="http://schemas.microsoft.com/office/drawing/2014/main" id="{AD77D2E8-5AA2-F251-4F63-6249D80E64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4022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Egyenes összekötő 169">
                  <a:extLst>
                    <a:ext uri="{FF2B5EF4-FFF2-40B4-BE49-F238E27FC236}">
                      <a16:creationId xmlns:a16="http://schemas.microsoft.com/office/drawing/2014/main" id="{6C3241D0-972A-2C46-18F6-06B451D26D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4" name="Csoportba foglalás 83">
                <a:extLst>
                  <a:ext uri="{FF2B5EF4-FFF2-40B4-BE49-F238E27FC236}">
                    <a16:creationId xmlns:a16="http://schemas.microsoft.com/office/drawing/2014/main" id="{00F9D3B8-E9F6-C78D-8C09-D22B3614D22B}"/>
                  </a:ext>
                </a:extLst>
              </p:cNvPr>
              <p:cNvGrpSpPr/>
              <p:nvPr/>
            </p:nvGrpSpPr>
            <p:grpSpPr>
              <a:xfrm flipV="1">
                <a:off x="493395" y="4112968"/>
                <a:ext cx="1034733" cy="1531081"/>
                <a:chOff x="493395" y="2581167"/>
                <a:chExt cx="1034733" cy="1531081"/>
              </a:xfrm>
            </p:grpSpPr>
            <p:cxnSp>
              <p:nvCxnSpPr>
                <p:cNvPr id="85" name="Egyenes összekötő 84">
                  <a:extLst>
                    <a:ext uri="{FF2B5EF4-FFF2-40B4-BE49-F238E27FC236}">
                      <a16:creationId xmlns:a16="http://schemas.microsoft.com/office/drawing/2014/main" id="{0D74778F-A35A-D8C8-8CEF-9D81EC986E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4059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6" name="Csoportba foglalás 85">
                  <a:extLst>
                    <a:ext uri="{FF2B5EF4-FFF2-40B4-BE49-F238E27FC236}">
                      <a16:creationId xmlns:a16="http://schemas.microsoft.com/office/drawing/2014/main" id="{43BFDE52-0283-9E77-35BF-D33E7A843658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9" name="Egyenes összekötő 158">
                    <a:extLst>
                      <a:ext uri="{FF2B5EF4-FFF2-40B4-BE49-F238E27FC236}">
                        <a16:creationId xmlns:a16="http://schemas.microsoft.com/office/drawing/2014/main" id="{466C609D-555D-02B3-EFDF-21AD8DCE94D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Egyenes összekötő 159">
                    <a:extLst>
                      <a:ext uri="{FF2B5EF4-FFF2-40B4-BE49-F238E27FC236}">
                        <a16:creationId xmlns:a16="http://schemas.microsoft.com/office/drawing/2014/main" id="{5512F01C-16A8-98CC-9624-163184DC5D5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7" name="Csoportba foglalás 86">
                  <a:extLst>
                    <a:ext uri="{FF2B5EF4-FFF2-40B4-BE49-F238E27FC236}">
                      <a16:creationId xmlns:a16="http://schemas.microsoft.com/office/drawing/2014/main" id="{B1D4591E-F9E7-0724-9322-80F8100F20C2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7" name="Egyenes összekötő 156">
                    <a:extLst>
                      <a:ext uri="{FF2B5EF4-FFF2-40B4-BE49-F238E27FC236}">
                        <a16:creationId xmlns:a16="http://schemas.microsoft.com/office/drawing/2014/main" id="{CA3718D7-E502-194D-8D81-0676AF0B14D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Egyenes összekötő 157">
                    <a:extLst>
                      <a:ext uri="{FF2B5EF4-FFF2-40B4-BE49-F238E27FC236}">
                        <a16:creationId xmlns:a16="http://schemas.microsoft.com/office/drawing/2014/main" id="{15223BFA-FFD8-92F8-C824-15C1B848F67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8" name="Csoportba foglalás 87">
                  <a:extLst>
                    <a:ext uri="{FF2B5EF4-FFF2-40B4-BE49-F238E27FC236}">
                      <a16:creationId xmlns:a16="http://schemas.microsoft.com/office/drawing/2014/main" id="{3A5C8920-C783-6329-C834-0459E32B26EE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5" name="Egyenes összekötő 154">
                    <a:extLst>
                      <a:ext uri="{FF2B5EF4-FFF2-40B4-BE49-F238E27FC236}">
                        <a16:creationId xmlns:a16="http://schemas.microsoft.com/office/drawing/2014/main" id="{DFF05944-BE70-5A73-7D4C-4E90941A571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Egyenes összekötő 155">
                    <a:extLst>
                      <a:ext uri="{FF2B5EF4-FFF2-40B4-BE49-F238E27FC236}">
                        <a16:creationId xmlns:a16="http://schemas.microsoft.com/office/drawing/2014/main" id="{A99E8953-3917-C768-A1CA-37EAADD715C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9" name="Csoportba foglalás 88">
                  <a:extLst>
                    <a:ext uri="{FF2B5EF4-FFF2-40B4-BE49-F238E27FC236}">
                      <a16:creationId xmlns:a16="http://schemas.microsoft.com/office/drawing/2014/main" id="{39ED7E96-28EF-2386-211E-9220358886C6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8EA8C143-C3E6-0E9C-CDFC-0268F0D6E4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E19DB28B-8298-F1B5-2A12-B56AC998A54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0" name="Egyenes összekötő 89">
                  <a:extLst>
                    <a:ext uri="{FF2B5EF4-FFF2-40B4-BE49-F238E27FC236}">
                      <a16:creationId xmlns:a16="http://schemas.microsoft.com/office/drawing/2014/main" id="{21E2C462-F3EE-EAAA-8DDC-4941E4CDE5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7438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Egyenes összekötő 90">
                  <a:extLst>
                    <a:ext uri="{FF2B5EF4-FFF2-40B4-BE49-F238E27FC236}">
                      <a16:creationId xmlns:a16="http://schemas.microsoft.com/office/drawing/2014/main" id="{D3E00FD8-4B0E-D76A-07B6-DAF6317CCB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Egyenes összekötő 91">
                  <a:extLst>
                    <a:ext uri="{FF2B5EF4-FFF2-40B4-BE49-F238E27FC236}">
                      <a16:creationId xmlns:a16="http://schemas.microsoft.com/office/drawing/2014/main" id="{9C2B915B-653E-6D02-33FD-EAC5497DBF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Egyenes összekötő 92">
                  <a:extLst>
                    <a:ext uri="{FF2B5EF4-FFF2-40B4-BE49-F238E27FC236}">
                      <a16:creationId xmlns:a16="http://schemas.microsoft.com/office/drawing/2014/main" id="{3F01526A-29EE-316B-2B08-F762C40E7B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1977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Egyenes összekötő 93">
                  <a:extLst>
                    <a:ext uri="{FF2B5EF4-FFF2-40B4-BE49-F238E27FC236}">
                      <a16:creationId xmlns:a16="http://schemas.microsoft.com/office/drawing/2014/main" id="{15BE1182-6DAD-C9BE-C2D6-5BBA752B2A4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70" name="Szövegdoboz 69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49680" y="1901064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Narancssárga</a:t>
              </a:r>
            </a:p>
          </p:txBody>
        </p:sp>
        <p:sp>
          <p:nvSpPr>
            <p:cNvPr id="71" name="Szövegdoboz 70">
              <a:extLst>
                <a:ext uri="{FF2B5EF4-FFF2-40B4-BE49-F238E27FC236}">
                  <a16:creationId xmlns:a16="http://schemas.microsoft.com/office/drawing/2014/main" id="{4224AE6F-5E89-E6E0-90A7-83D2234D4105}"/>
                </a:ext>
              </a:extLst>
            </p:cNvPr>
            <p:cNvSpPr txBox="1"/>
            <p:nvPr/>
          </p:nvSpPr>
          <p:spPr>
            <a:xfrm>
              <a:off x="1249680" y="414778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Piros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2" name="Szövegdoboz 71">
              <a:extLst>
                <a:ext uri="{FF2B5EF4-FFF2-40B4-BE49-F238E27FC236}">
                  <a16:creationId xmlns:a16="http://schemas.microsoft.com/office/drawing/2014/main" id="{ED56338F-CC61-E4E2-8566-CFBAB7A51796}"/>
                </a:ext>
              </a:extLst>
            </p:cNvPr>
            <p:cNvSpPr txBox="1"/>
            <p:nvPr/>
          </p:nvSpPr>
          <p:spPr>
            <a:xfrm>
              <a:off x="1249680" y="209069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Barna</a:t>
              </a:r>
            </a:p>
          </p:txBody>
        </p:sp>
        <p:sp>
          <p:nvSpPr>
            <p:cNvPr id="73" name="Szövegdoboz 72">
              <a:extLst>
                <a:ext uri="{FF2B5EF4-FFF2-40B4-BE49-F238E27FC236}">
                  <a16:creationId xmlns:a16="http://schemas.microsoft.com/office/drawing/2014/main" id="{B83629BE-2B7B-8145-3E04-32D2404F19FF}"/>
                </a:ext>
              </a:extLst>
            </p:cNvPr>
            <p:cNvSpPr txBox="1"/>
            <p:nvPr/>
          </p:nvSpPr>
          <p:spPr>
            <a:xfrm>
              <a:off x="1249680" y="2704521"/>
              <a:ext cx="150463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rózsaszín</a:t>
              </a:r>
            </a:p>
          </p:txBody>
        </p:sp>
        <p:sp>
          <p:nvSpPr>
            <p:cNvPr id="74" name="Szövegdoboz 73">
              <a:extLst>
                <a:ext uri="{FF2B5EF4-FFF2-40B4-BE49-F238E27FC236}">
                  <a16:creationId xmlns:a16="http://schemas.microsoft.com/office/drawing/2014/main" id="{EF134251-9422-AF8A-B2C3-3961062ED614}"/>
                </a:ext>
              </a:extLst>
            </p:cNvPr>
            <p:cNvSpPr txBox="1"/>
            <p:nvPr/>
          </p:nvSpPr>
          <p:spPr>
            <a:xfrm>
              <a:off x="1233663" y="2508458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Vízkék</a:t>
              </a:r>
            </a:p>
          </p:txBody>
        </p:sp>
        <p:sp>
          <p:nvSpPr>
            <p:cNvPr id="75" name="Szövegdoboz 74">
              <a:extLst>
                <a:ext uri="{FF2B5EF4-FFF2-40B4-BE49-F238E27FC236}">
                  <a16:creationId xmlns:a16="http://schemas.microsoft.com/office/drawing/2014/main" id="{9B795510-A1EB-DFB2-FD05-EB6CE3AD0523}"/>
                </a:ext>
              </a:extLst>
            </p:cNvPr>
            <p:cNvSpPr txBox="1"/>
            <p:nvPr/>
          </p:nvSpPr>
          <p:spPr>
            <a:xfrm>
              <a:off x="1249680" y="310122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lila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6" name="Szövegdoboz 75">
              <a:extLst>
                <a:ext uri="{FF2B5EF4-FFF2-40B4-BE49-F238E27FC236}">
                  <a16:creationId xmlns:a16="http://schemas.microsoft.com/office/drawing/2014/main" id="{4A69605E-AD65-FCB7-8FF5-88C07D0FD15A}"/>
                </a:ext>
              </a:extLst>
            </p:cNvPr>
            <p:cNvSpPr txBox="1"/>
            <p:nvPr/>
          </p:nvSpPr>
          <p:spPr>
            <a:xfrm>
              <a:off x="1249680" y="28968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lila</a:t>
              </a:r>
            </a:p>
          </p:txBody>
        </p:sp>
        <p:sp>
          <p:nvSpPr>
            <p:cNvPr id="77" name="Szövegdoboz 76">
              <a:extLst>
                <a:ext uri="{FF2B5EF4-FFF2-40B4-BE49-F238E27FC236}">
                  <a16:creationId xmlns:a16="http://schemas.microsoft.com/office/drawing/2014/main" id="{20B7B115-CE45-AC8F-2E15-CBC0C31E6BD2}"/>
                </a:ext>
              </a:extLst>
            </p:cNvPr>
            <p:cNvSpPr txBox="1"/>
            <p:nvPr/>
          </p:nvSpPr>
          <p:spPr>
            <a:xfrm>
              <a:off x="1249680" y="35215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8" name="Szövegdoboz 77">
              <a:extLst>
                <a:ext uri="{FF2B5EF4-FFF2-40B4-BE49-F238E27FC236}">
                  <a16:creationId xmlns:a16="http://schemas.microsoft.com/office/drawing/2014/main" id="{8621B626-5364-332F-82A4-2AF6EAFAB4DE}"/>
                </a:ext>
              </a:extLst>
            </p:cNvPr>
            <p:cNvSpPr txBox="1"/>
            <p:nvPr/>
          </p:nvSpPr>
          <p:spPr>
            <a:xfrm>
              <a:off x="1233663" y="437442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9" name="Szövegdoboz 78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49680" y="393931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szürke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80" name="Szövegdoboz 79">
              <a:extLst>
                <a:ext uri="{FF2B5EF4-FFF2-40B4-BE49-F238E27FC236}">
                  <a16:creationId xmlns:a16="http://schemas.microsoft.com/office/drawing/2014/main" id="{61122B51-67F9-2D84-A54A-F2E1DFD32A78}"/>
                </a:ext>
              </a:extLst>
            </p:cNvPr>
            <p:cNvSpPr txBox="1"/>
            <p:nvPr/>
          </p:nvSpPr>
          <p:spPr>
            <a:xfrm>
              <a:off x="1249680" y="3739026"/>
              <a:ext cx="1243284" cy="207749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szürke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81" name="Szövegdoboz 80">
              <a:extLst>
                <a:ext uri="{FF2B5EF4-FFF2-40B4-BE49-F238E27FC236}">
                  <a16:creationId xmlns:a16="http://schemas.microsoft.com/office/drawing/2014/main" id="{42666C1C-FE64-FBF3-CA96-000FD8546E36}"/>
                </a:ext>
              </a:extLst>
            </p:cNvPr>
            <p:cNvSpPr txBox="1"/>
            <p:nvPr/>
          </p:nvSpPr>
          <p:spPr>
            <a:xfrm>
              <a:off x="1249680" y="332616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Fekete</a:t>
              </a:r>
            </a:p>
          </p:txBody>
        </p:sp>
        <p:sp>
          <p:nvSpPr>
            <p:cNvPr id="82" name="Szövegdoboz 81">
              <a:extLst>
                <a:ext uri="{FF2B5EF4-FFF2-40B4-BE49-F238E27FC236}">
                  <a16:creationId xmlns:a16="http://schemas.microsoft.com/office/drawing/2014/main" id="{B020A44E-8A20-1F39-FA03-645DE553DBA5}"/>
                </a:ext>
              </a:extLst>
            </p:cNvPr>
            <p:cNvSpPr txBox="1"/>
            <p:nvPr/>
          </p:nvSpPr>
          <p:spPr>
            <a:xfrm>
              <a:off x="1249680" y="41552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179" name="Szövegdoboz 178">
            <a:extLst>
              <a:ext uri="{FF2B5EF4-FFF2-40B4-BE49-F238E27FC236}">
                <a16:creationId xmlns:a16="http://schemas.microsoft.com/office/drawing/2014/main" id="{834CF577-D517-F0A3-4CCA-68C65DC2924A}"/>
              </a:ext>
            </a:extLst>
          </p:cNvPr>
          <p:cNvSpPr txBox="1"/>
          <p:nvPr/>
        </p:nvSpPr>
        <p:spPr>
          <a:xfrm>
            <a:off x="1207684" y="2358250"/>
            <a:ext cx="1154112" cy="211853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>
              <a:lnSpc>
                <a:spcPts val="900"/>
              </a:lnSpc>
            </a:pPr>
            <a:r>
              <a:rPr lang="hu-HU" sz="1100" b="1" dirty="0" smtClean="0">
                <a:solidFill>
                  <a:schemeClr val="accent3"/>
                </a:solidFill>
              </a:rPr>
              <a:t>Sötét zöld</a:t>
            </a:r>
            <a:endParaRPr lang="hu-HU" sz="11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21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sz="22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2.- megoldás</a:t>
            </a:r>
          </a:p>
          <a:p>
            <a:r>
              <a:rPr lang="hu-HU" sz="2200" dirty="0" smtClean="0">
                <a:cs typeface="Times New Roman" panose="02020603050405020304" pitchFamily="18" charset="0"/>
              </a:rPr>
              <a:t>Rák</a:t>
            </a:r>
            <a:endParaRPr lang="hu-HU" sz="22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sp>
        <p:nvSpPr>
          <p:cNvPr id="68" name="Szövegdoboz 67">
            <a:extLst>
              <a:ext uri="{FF2B5EF4-FFF2-40B4-BE49-F238E27FC236}">
                <a16:creationId xmlns:a16="http://schemas.microsoft.com/office/drawing/2014/main" id="{3A88A278-9CE7-E7D3-6DF5-BCA28ADD7C09}"/>
              </a:ext>
            </a:extLst>
          </p:cNvPr>
          <p:cNvSpPr txBox="1"/>
          <p:nvPr/>
        </p:nvSpPr>
        <p:spPr>
          <a:xfrm>
            <a:off x="1223631" y="3665737"/>
            <a:ext cx="1051242" cy="2616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hu-HU" sz="1100" b="1" dirty="0" smtClean="0">
                <a:solidFill>
                  <a:schemeClr val="accent3"/>
                </a:solidFill>
              </a:rPr>
              <a:t>Pink</a:t>
            </a:r>
            <a:endParaRPr lang="hu-HU" sz="1100" b="1" dirty="0">
              <a:solidFill>
                <a:schemeClr val="accent3"/>
              </a:solidFill>
            </a:endParaRPr>
          </a:p>
        </p:txBody>
      </p: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id="{A4F38504-16C5-7055-8043-FFE2F9CD6881}"/>
              </a:ext>
            </a:extLst>
          </p:cNvPr>
          <p:cNvGrpSpPr/>
          <p:nvPr/>
        </p:nvGrpSpPr>
        <p:grpSpPr>
          <a:xfrm>
            <a:off x="471488" y="3275098"/>
            <a:ext cx="2260917" cy="3355804"/>
            <a:chOff x="493395" y="1230474"/>
            <a:chExt cx="2260917" cy="3355804"/>
          </a:xfrm>
        </p:grpSpPr>
        <p:sp>
          <p:nvSpPr>
            <p:cNvPr id="70" name="Szövegdoboz 69">
              <a:extLst>
                <a:ext uri="{FF2B5EF4-FFF2-40B4-BE49-F238E27FC236}">
                  <a16:creationId xmlns:a16="http://schemas.microsoft.com/office/drawing/2014/main" id="{D369EF2F-E2D1-F89C-D18F-2555A4E7BB93}"/>
                </a:ext>
              </a:extLst>
            </p:cNvPr>
            <p:cNvSpPr txBox="1"/>
            <p:nvPr/>
          </p:nvSpPr>
          <p:spPr>
            <a:xfrm>
              <a:off x="1237805" y="1230474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Sárga</a:t>
              </a:r>
            </a:p>
          </p:txBody>
        </p:sp>
        <p:sp>
          <p:nvSpPr>
            <p:cNvPr id="71" name="Szövegdoboz 70">
              <a:extLst>
                <a:ext uri="{FF2B5EF4-FFF2-40B4-BE49-F238E27FC236}">
                  <a16:creationId xmlns:a16="http://schemas.microsoft.com/office/drawing/2014/main" id="{11928CDB-B8D6-22FC-CEAA-C3E61D5D03B4}"/>
                </a:ext>
              </a:extLst>
            </p:cNvPr>
            <p:cNvSpPr txBox="1"/>
            <p:nvPr/>
          </p:nvSpPr>
          <p:spPr>
            <a:xfrm>
              <a:off x="1249680" y="146661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Fehér</a:t>
              </a:r>
            </a:p>
          </p:txBody>
        </p:sp>
        <p:grpSp>
          <p:nvGrpSpPr>
            <p:cNvPr id="72" name="Csoportba foglalás 71">
              <a:extLst>
                <a:ext uri="{FF2B5EF4-FFF2-40B4-BE49-F238E27FC236}">
                  <a16:creationId xmlns:a16="http://schemas.microsoft.com/office/drawing/2014/main" id="{DE0761D3-B631-37A4-18E2-FC64BD1D1770}"/>
                </a:ext>
              </a:extLst>
            </p:cNvPr>
            <p:cNvGrpSpPr/>
            <p:nvPr/>
          </p:nvGrpSpPr>
          <p:grpSpPr>
            <a:xfrm>
              <a:off x="493395" y="1328140"/>
              <a:ext cx="756285" cy="3114840"/>
              <a:chOff x="493395" y="2581167"/>
              <a:chExt cx="1034733" cy="3062882"/>
            </a:xfrm>
          </p:grpSpPr>
          <p:grpSp>
            <p:nvGrpSpPr>
              <p:cNvPr id="86" name="Csoportba foglalás 85">
                <a:extLst>
                  <a:ext uri="{FF2B5EF4-FFF2-40B4-BE49-F238E27FC236}">
                    <a16:creationId xmlns:a16="http://schemas.microsoft.com/office/drawing/2014/main" id="{46159B6D-6C26-6B47-F46E-6C602FB2446C}"/>
                  </a:ext>
                </a:extLst>
              </p:cNvPr>
              <p:cNvGrpSpPr/>
              <p:nvPr/>
            </p:nvGrpSpPr>
            <p:grpSpPr>
              <a:xfrm>
                <a:off x="493395" y="2581167"/>
                <a:ext cx="1034733" cy="1533125"/>
                <a:chOff x="493395" y="2581167"/>
                <a:chExt cx="1034733" cy="1533125"/>
              </a:xfrm>
            </p:grpSpPr>
            <p:cxnSp>
              <p:nvCxnSpPr>
                <p:cNvPr id="162" name="Egyenes összekötő 161">
                  <a:extLst>
                    <a:ext uri="{FF2B5EF4-FFF2-40B4-BE49-F238E27FC236}">
                      <a16:creationId xmlns:a16="http://schemas.microsoft.com/office/drawing/2014/main" id="{1B517F46-0636-2FC0-399A-367DA195CA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6103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3" name="Csoportba foglalás 162">
                  <a:extLst>
                    <a:ext uri="{FF2B5EF4-FFF2-40B4-BE49-F238E27FC236}">
                      <a16:creationId xmlns:a16="http://schemas.microsoft.com/office/drawing/2014/main" id="{E5C724C7-CD3F-3E88-D001-2C35CB01691D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8" name="Egyenes összekötő 177">
                    <a:extLst>
                      <a:ext uri="{FF2B5EF4-FFF2-40B4-BE49-F238E27FC236}">
                        <a16:creationId xmlns:a16="http://schemas.microsoft.com/office/drawing/2014/main" id="{9D01C744-6288-B4A7-884F-50951EFE24A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Egyenes összekötő 178">
                    <a:extLst>
                      <a:ext uri="{FF2B5EF4-FFF2-40B4-BE49-F238E27FC236}">
                        <a16:creationId xmlns:a16="http://schemas.microsoft.com/office/drawing/2014/main" id="{5EB2D18E-4DC0-F751-92F5-F5196F7B9D6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4" name="Csoportba foglalás 163">
                  <a:extLst>
                    <a:ext uri="{FF2B5EF4-FFF2-40B4-BE49-F238E27FC236}">
                      <a16:creationId xmlns:a16="http://schemas.microsoft.com/office/drawing/2014/main" id="{5864D023-2A1E-3EA8-98AD-092FD49859DD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6" name="Egyenes összekötő 175">
                    <a:extLst>
                      <a:ext uri="{FF2B5EF4-FFF2-40B4-BE49-F238E27FC236}">
                        <a16:creationId xmlns:a16="http://schemas.microsoft.com/office/drawing/2014/main" id="{41DA2CFA-9044-51C0-0E74-B4D1BE4E4DF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Egyenes összekötő 176">
                    <a:extLst>
                      <a:ext uri="{FF2B5EF4-FFF2-40B4-BE49-F238E27FC236}">
                        <a16:creationId xmlns:a16="http://schemas.microsoft.com/office/drawing/2014/main" id="{EAF9BC34-E6E0-FAC7-BF81-57669DB3D6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5" name="Csoportba foglalás 164">
                  <a:extLst>
                    <a:ext uri="{FF2B5EF4-FFF2-40B4-BE49-F238E27FC236}">
                      <a16:creationId xmlns:a16="http://schemas.microsoft.com/office/drawing/2014/main" id="{E10BC367-4FC7-79B2-7295-8F0F14EE9632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4" name="Egyenes összekötő 173">
                    <a:extLst>
                      <a:ext uri="{FF2B5EF4-FFF2-40B4-BE49-F238E27FC236}">
                        <a16:creationId xmlns:a16="http://schemas.microsoft.com/office/drawing/2014/main" id="{795895F2-149D-EF16-CE4E-69F7D66FFF2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Egyenes összekötő 174">
                    <a:extLst>
                      <a:ext uri="{FF2B5EF4-FFF2-40B4-BE49-F238E27FC236}">
                        <a16:creationId xmlns:a16="http://schemas.microsoft.com/office/drawing/2014/main" id="{209FB677-2A12-28E1-A197-21A8D1ED021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6" name="Csoportba foglalás 165">
                  <a:extLst>
                    <a:ext uri="{FF2B5EF4-FFF2-40B4-BE49-F238E27FC236}">
                      <a16:creationId xmlns:a16="http://schemas.microsoft.com/office/drawing/2014/main" id="{39236CBF-B786-C228-6346-FEADA05D1B2E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EAC030D6-75F8-6318-25F7-E54CB161CF5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Egyenes összekötő 172">
                    <a:extLst>
                      <a:ext uri="{FF2B5EF4-FFF2-40B4-BE49-F238E27FC236}">
                        <a16:creationId xmlns:a16="http://schemas.microsoft.com/office/drawing/2014/main" id="{65C1578C-B8CC-4179-D202-343BE27057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67" name="Egyenes összekötő 166">
                  <a:extLst>
                    <a:ext uri="{FF2B5EF4-FFF2-40B4-BE49-F238E27FC236}">
                      <a16:creationId xmlns:a16="http://schemas.microsoft.com/office/drawing/2014/main" id="{CF8CFA76-455F-99C7-DB24-572E3179F5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9483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Egyenes összekötő 167">
                  <a:extLst>
                    <a:ext uri="{FF2B5EF4-FFF2-40B4-BE49-F238E27FC236}">
                      <a16:creationId xmlns:a16="http://schemas.microsoft.com/office/drawing/2014/main" id="{1A2F2960-358D-C23A-3E22-EFB78AC3EE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Egyenes összekötő 168">
                  <a:extLst>
                    <a:ext uri="{FF2B5EF4-FFF2-40B4-BE49-F238E27FC236}">
                      <a16:creationId xmlns:a16="http://schemas.microsoft.com/office/drawing/2014/main" id="{803CD348-47A1-AEF9-DF0A-E072090907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Egyenes összekötő 169">
                  <a:extLst>
                    <a:ext uri="{FF2B5EF4-FFF2-40B4-BE49-F238E27FC236}">
                      <a16:creationId xmlns:a16="http://schemas.microsoft.com/office/drawing/2014/main" id="{AD77D2E8-5AA2-F251-4F63-6249D80E64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4022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Egyenes összekötő 170">
                  <a:extLst>
                    <a:ext uri="{FF2B5EF4-FFF2-40B4-BE49-F238E27FC236}">
                      <a16:creationId xmlns:a16="http://schemas.microsoft.com/office/drawing/2014/main" id="{6C3241D0-972A-2C46-18F6-06B451D26D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7" name="Csoportba foglalás 86">
                <a:extLst>
                  <a:ext uri="{FF2B5EF4-FFF2-40B4-BE49-F238E27FC236}">
                    <a16:creationId xmlns:a16="http://schemas.microsoft.com/office/drawing/2014/main" id="{00F9D3B8-E9F6-C78D-8C09-D22B3614D22B}"/>
                  </a:ext>
                </a:extLst>
              </p:cNvPr>
              <p:cNvGrpSpPr/>
              <p:nvPr/>
            </p:nvGrpSpPr>
            <p:grpSpPr>
              <a:xfrm flipV="1">
                <a:off x="493395" y="4112968"/>
                <a:ext cx="1034733" cy="1531081"/>
                <a:chOff x="493395" y="2581167"/>
                <a:chExt cx="1034733" cy="1531081"/>
              </a:xfrm>
            </p:grpSpPr>
            <p:cxnSp>
              <p:nvCxnSpPr>
                <p:cNvPr id="88" name="Egyenes összekötő 87">
                  <a:extLst>
                    <a:ext uri="{FF2B5EF4-FFF2-40B4-BE49-F238E27FC236}">
                      <a16:creationId xmlns:a16="http://schemas.microsoft.com/office/drawing/2014/main" id="{0D74778F-A35A-D8C8-8CEF-9D81EC986E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4059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9" name="Csoportba foglalás 88">
                  <a:extLst>
                    <a:ext uri="{FF2B5EF4-FFF2-40B4-BE49-F238E27FC236}">
                      <a16:creationId xmlns:a16="http://schemas.microsoft.com/office/drawing/2014/main" id="{43BFDE52-0283-9E77-35BF-D33E7A843658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60" name="Egyenes összekötő 159">
                    <a:extLst>
                      <a:ext uri="{FF2B5EF4-FFF2-40B4-BE49-F238E27FC236}">
                        <a16:creationId xmlns:a16="http://schemas.microsoft.com/office/drawing/2014/main" id="{466C609D-555D-02B3-EFDF-21AD8DCE94D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Egyenes összekötő 160">
                    <a:extLst>
                      <a:ext uri="{FF2B5EF4-FFF2-40B4-BE49-F238E27FC236}">
                        <a16:creationId xmlns:a16="http://schemas.microsoft.com/office/drawing/2014/main" id="{5512F01C-16A8-98CC-9624-163184DC5D5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0" name="Csoportba foglalás 89">
                  <a:extLst>
                    <a:ext uri="{FF2B5EF4-FFF2-40B4-BE49-F238E27FC236}">
                      <a16:creationId xmlns:a16="http://schemas.microsoft.com/office/drawing/2014/main" id="{B1D4591E-F9E7-0724-9322-80F8100F20C2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8" name="Egyenes összekötő 157">
                    <a:extLst>
                      <a:ext uri="{FF2B5EF4-FFF2-40B4-BE49-F238E27FC236}">
                        <a16:creationId xmlns:a16="http://schemas.microsoft.com/office/drawing/2014/main" id="{CA3718D7-E502-194D-8D81-0676AF0B14D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Egyenes összekötő 158">
                    <a:extLst>
                      <a:ext uri="{FF2B5EF4-FFF2-40B4-BE49-F238E27FC236}">
                        <a16:creationId xmlns:a16="http://schemas.microsoft.com/office/drawing/2014/main" id="{15223BFA-FFD8-92F8-C824-15C1B848F67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1" name="Csoportba foglalás 90">
                  <a:extLst>
                    <a:ext uri="{FF2B5EF4-FFF2-40B4-BE49-F238E27FC236}">
                      <a16:creationId xmlns:a16="http://schemas.microsoft.com/office/drawing/2014/main" id="{3A5C8920-C783-6329-C834-0459E32B26EE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6" name="Egyenes összekötő 155">
                    <a:extLst>
                      <a:ext uri="{FF2B5EF4-FFF2-40B4-BE49-F238E27FC236}">
                        <a16:creationId xmlns:a16="http://schemas.microsoft.com/office/drawing/2014/main" id="{DFF05944-BE70-5A73-7D4C-4E90941A571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Egyenes összekötő 156">
                    <a:extLst>
                      <a:ext uri="{FF2B5EF4-FFF2-40B4-BE49-F238E27FC236}">
                        <a16:creationId xmlns:a16="http://schemas.microsoft.com/office/drawing/2014/main" id="{A99E8953-3917-C768-A1CA-37EAADD715C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2" name="Csoportba foglalás 91">
                  <a:extLst>
                    <a:ext uri="{FF2B5EF4-FFF2-40B4-BE49-F238E27FC236}">
                      <a16:creationId xmlns:a16="http://schemas.microsoft.com/office/drawing/2014/main" id="{39ED7E96-28EF-2386-211E-9220358886C6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8EA8C143-C3E6-0E9C-CDFC-0268F0D6E4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Egyenes összekötő 154">
                    <a:extLst>
                      <a:ext uri="{FF2B5EF4-FFF2-40B4-BE49-F238E27FC236}">
                        <a16:creationId xmlns:a16="http://schemas.microsoft.com/office/drawing/2014/main" id="{E19DB28B-8298-F1B5-2A12-B56AC998A54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3" name="Egyenes összekötő 92">
                  <a:extLst>
                    <a:ext uri="{FF2B5EF4-FFF2-40B4-BE49-F238E27FC236}">
                      <a16:creationId xmlns:a16="http://schemas.microsoft.com/office/drawing/2014/main" id="{21E2C462-F3EE-EAAA-8DDC-4941E4CDE5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7438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Egyenes összekötő 93">
                  <a:extLst>
                    <a:ext uri="{FF2B5EF4-FFF2-40B4-BE49-F238E27FC236}">
                      <a16:creationId xmlns:a16="http://schemas.microsoft.com/office/drawing/2014/main" id="{D3E00FD8-4B0E-D76A-07B6-DAF6317CCB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Egyenes összekötő 94">
                  <a:extLst>
                    <a:ext uri="{FF2B5EF4-FFF2-40B4-BE49-F238E27FC236}">
                      <a16:creationId xmlns:a16="http://schemas.microsoft.com/office/drawing/2014/main" id="{9C2B915B-653E-6D02-33FD-EAC5497DBF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Egyenes összekötő 95">
                  <a:extLst>
                    <a:ext uri="{FF2B5EF4-FFF2-40B4-BE49-F238E27FC236}">
                      <a16:creationId xmlns:a16="http://schemas.microsoft.com/office/drawing/2014/main" id="{3F01526A-29EE-316B-2B08-F762C40E7B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1977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Egyenes összekötő 152">
                  <a:extLst>
                    <a:ext uri="{FF2B5EF4-FFF2-40B4-BE49-F238E27FC236}">
                      <a16:creationId xmlns:a16="http://schemas.microsoft.com/office/drawing/2014/main" id="{15BE1182-6DAD-C9BE-C2D6-5BBA752B2A4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73" name="Szövegdoboz 72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49680" y="1901064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Narancssárga</a:t>
              </a:r>
            </a:p>
          </p:txBody>
        </p:sp>
        <p:sp>
          <p:nvSpPr>
            <p:cNvPr id="74" name="Szövegdoboz 73">
              <a:extLst>
                <a:ext uri="{FF2B5EF4-FFF2-40B4-BE49-F238E27FC236}">
                  <a16:creationId xmlns:a16="http://schemas.microsoft.com/office/drawing/2014/main" id="{4224AE6F-5E89-E6E0-90A7-83D2234D4105}"/>
                </a:ext>
              </a:extLst>
            </p:cNvPr>
            <p:cNvSpPr txBox="1"/>
            <p:nvPr/>
          </p:nvSpPr>
          <p:spPr>
            <a:xfrm>
              <a:off x="1249680" y="414778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Piros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5" name="Szövegdoboz 74">
              <a:extLst>
                <a:ext uri="{FF2B5EF4-FFF2-40B4-BE49-F238E27FC236}">
                  <a16:creationId xmlns:a16="http://schemas.microsoft.com/office/drawing/2014/main" id="{ED56338F-CC61-E4E2-8566-CFBAB7A51796}"/>
                </a:ext>
              </a:extLst>
            </p:cNvPr>
            <p:cNvSpPr txBox="1"/>
            <p:nvPr/>
          </p:nvSpPr>
          <p:spPr>
            <a:xfrm>
              <a:off x="1249680" y="209069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Barna</a:t>
              </a:r>
            </a:p>
          </p:txBody>
        </p:sp>
        <p:sp>
          <p:nvSpPr>
            <p:cNvPr id="76" name="Szövegdoboz 75">
              <a:extLst>
                <a:ext uri="{FF2B5EF4-FFF2-40B4-BE49-F238E27FC236}">
                  <a16:creationId xmlns:a16="http://schemas.microsoft.com/office/drawing/2014/main" id="{B83629BE-2B7B-8145-3E04-32D2404F19FF}"/>
                </a:ext>
              </a:extLst>
            </p:cNvPr>
            <p:cNvSpPr txBox="1"/>
            <p:nvPr/>
          </p:nvSpPr>
          <p:spPr>
            <a:xfrm>
              <a:off x="1249680" y="2704521"/>
              <a:ext cx="150463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rózsaszín</a:t>
              </a:r>
            </a:p>
          </p:txBody>
        </p:sp>
        <p:sp>
          <p:nvSpPr>
            <p:cNvPr id="77" name="Szövegdoboz 76">
              <a:extLst>
                <a:ext uri="{FF2B5EF4-FFF2-40B4-BE49-F238E27FC236}">
                  <a16:creationId xmlns:a16="http://schemas.microsoft.com/office/drawing/2014/main" id="{EF134251-9422-AF8A-B2C3-3961062ED614}"/>
                </a:ext>
              </a:extLst>
            </p:cNvPr>
            <p:cNvSpPr txBox="1"/>
            <p:nvPr/>
          </p:nvSpPr>
          <p:spPr>
            <a:xfrm>
              <a:off x="1233663" y="2508458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Vízkék</a:t>
              </a:r>
            </a:p>
          </p:txBody>
        </p:sp>
        <p:sp>
          <p:nvSpPr>
            <p:cNvPr id="78" name="Szövegdoboz 77">
              <a:extLst>
                <a:ext uri="{FF2B5EF4-FFF2-40B4-BE49-F238E27FC236}">
                  <a16:creationId xmlns:a16="http://schemas.microsoft.com/office/drawing/2014/main" id="{9B795510-A1EB-DFB2-FD05-EB6CE3AD0523}"/>
                </a:ext>
              </a:extLst>
            </p:cNvPr>
            <p:cNvSpPr txBox="1"/>
            <p:nvPr/>
          </p:nvSpPr>
          <p:spPr>
            <a:xfrm>
              <a:off x="1249680" y="310122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lila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9" name="Szövegdoboz 78">
              <a:extLst>
                <a:ext uri="{FF2B5EF4-FFF2-40B4-BE49-F238E27FC236}">
                  <a16:creationId xmlns:a16="http://schemas.microsoft.com/office/drawing/2014/main" id="{4A69605E-AD65-FCB7-8FF5-88C07D0FD15A}"/>
                </a:ext>
              </a:extLst>
            </p:cNvPr>
            <p:cNvSpPr txBox="1"/>
            <p:nvPr/>
          </p:nvSpPr>
          <p:spPr>
            <a:xfrm>
              <a:off x="1249680" y="28968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lila</a:t>
              </a:r>
            </a:p>
          </p:txBody>
        </p:sp>
        <p:sp>
          <p:nvSpPr>
            <p:cNvPr id="80" name="Szövegdoboz 79">
              <a:extLst>
                <a:ext uri="{FF2B5EF4-FFF2-40B4-BE49-F238E27FC236}">
                  <a16:creationId xmlns:a16="http://schemas.microsoft.com/office/drawing/2014/main" id="{20B7B115-CE45-AC8F-2E15-CBC0C31E6BD2}"/>
                </a:ext>
              </a:extLst>
            </p:cNvPr>
            <p:cNvSpPr txBox="1"/>
            <p:nvPr/>
          </p:nvSpPr>
          <p:spPr>
            <a:xfrm>
              <a:off x="1249680" y="35215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81" name="Szövegdoboz 80">
              <a:extLst>
                <a:ext uri="{FF2B5EF4-FFF2-40B4-BE49-F238E27FC236}">
                  <a16:creationId xmlns:a16="http://schemas.microsoft.com/office/drawing/2014/main" id="{8621B626-5364-332F-82A4-2AF6EAFAB4DE}"/>
                </a:ext>
              </a:extLst>
            </p:cNvPr>
            <p:cNvSpPr txBox="1"/>
            <p:nvPr/>
          </p:nvSpPr>
          <p:spPr>
            <a:xfrm>
              <a:off x="1233663" y="437442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82" name="Szövegdoboz 81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49680" y="393931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szürke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83" name="Szövegdoboz 82">
              <a:extLst>
                <a:ext uri="{FF2B5EF4-FFF2-40B4-BE49-F238E27FC236}">
                  <a16:creationId xmlns:a16="http://schemas.microsoft.com/office/drawing/2014/main" id="{61122B51-67F9-2D84-A54A-F2E1DFD32A78}"/>
                </a:ext>
              </a:extLst>
            </p:cNvPr>
            <p:cNvSpPr txBox="1"/>
            <p:nvPr/>
          </p:nvSpPr>
          <p:spPr>
            <a:xfrm>
              <a:off x="1249680" y="3739026"/>
              <a:ext cx="1243284" cy="207749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szürke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84" name="Szövegdoboz 83">
              <a:extLst>
                <a:ext uri="{FF2B5EF4-FFF2-40B4-BE49-F238E27FC236}">
                  <a16:creationId xmlns:a16="http://schemas.microsoft.com/office/drawing/2014/main" id="{42666C1C-FE64-FBF3-CA96-000FD8546E36}"/>
                </a:ext>
              </a:extLst>
            </p:cNvPr>
            <p:cNvSpPr txBox="1"/>
            <p:nvPr/>
          </p:nvSpPr>
          <p:spPr>
            <a:xfrm>
              <a:off x="1249680" y="332616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Fekete</a:t>
              </a:r>
            </a:p>
          </p:txBody>
        </p:sp>
        <p:sp>
          <p:nvSpPr>
            <p:cNvPr id="85" name="Szövegdoboz 84">
              <a:extLst>
                <a:ext uri="{FF2B5EF4-FFF2-40B4-BE49-F238E27FC236}">
                  <a16:creationId xmlns:a16="http://schemas.microsoft.com/office/drawing/2014/main" id="{B020A44E-8A20-1F39-FA03-645DE553DBA5}"/>
                </a:ext>
              </a:extLst>
            </p:cNvPr>
            <p:cNvSpPr txBox="1"/>
            <p:nvPr/>
          </p:nvSpPr>
          <p:spPr>
            <a:xfrm>
              <a:off x="1249680" y="41552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180" name="Szövegdoboz 179">
            <a:extLst>
              <a:ext uri="{FF2B5EF4-FFF2-40B4-BE49-F238E27FC236}">
                <a16:creationId xmlns:a16="http://schemas.microsoft.com/office/drawing/2014/main" id="{834CF577-D517-F0A3-4CCA-68C65DC2924A}"/>
              </a:ext>
            </a:extLst>
          </p:cNvPr>
          <p:cNvSpPr txBox="1"/>
          <p:nvPr/>
        </p:nvSpPr>
        <p:spPr>
          <a:xfrm>
            <a:off x="1207684" y="4317680"/>
            <a:ext cx="1154112" cy="211853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>
              <a:lnSpc>
                <a:spcPts val="900"/>
              </a:lnSpc>
            </a:pPr>
            <a:r>
              <a:rPr lang="hu-HU" sz="1100" b="1" dirty="0" smtClean="0">
                <a:solidFill>
                  <a:schemeClr val="accent3"/>
                </a:solidFill>
              </a:rPr>
              <a:t>Sötét zöld</a:t>
            </a:r>
            <a:endParaRPr lang="hu-HU" sz="1100" b="1" dirty="0">
              <a:solidFill>
                <a:schemeClr val="accent3"/>
              </a:solidFill>
            </a:endParaRPr>
          </a:p>
        </p:txBody>
      </p:sp>
      <p:graphicFrame>
        <p:nvGraphicFramePr>
          <p:cNvPr id="181" name="Táblázat 1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443499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3" name="Táblázat 1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759968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2" name="Táblázat 1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507546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243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4. a.)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833426"/>
              </p:ext>
            </p:extLst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447756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6" y="5141115"/>
            <a:ext cx="2646228" cy="330002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színező</a:t>
            </a:r>
          </a:p>
          <a:p>
            <a:pPr algn="ctr"/>
            <a:r>
              <a:rPr lang="hu-HU" sz="1200" b="1" dirty="0"/>
              <a:t>(kettes 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színig. Ez alapján színezz!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  <p:sp>
        <p:nvSpPr>
          <p:cNvPr id="66" name="Szövegdoboz 65">
            <a:extLst>
              <a:ext uri="{FF2B5EF4-FFF2-40B4-BE49-F238E27FC236}">
                <a16:creationId xmlns:a16="http://schemas.microsoft.com/office/drawing/2014/main" id="{3A88A278-9CE7-E7D3-6DF5-BCA28ADD7C09}"/>
              </a:ext>
            </a:extLst>
          </p:cNvPr>
          <p:cNvSpPr txBox="1"/>
          <p:nvPr/>
        </p:nvSpPr>
        <p:spPr>
          <a:xfrm>
            <a:off x="1215898" y="1493156"/>
            <a:ext cx="1051242" cy="2616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hu-HU" sz="1100" b="1" dirty="0" smtClean="0">
                <a:solidFill>
                  <a:schemeClr val="accent3"/>
                </a:solidFill>
              </a:rPr>
              <a:t>Pink</a:t>
            </a:r>
            <a:endParaRPr lang="hu-HU" sz="1100" b="1" dirty="0">
              <a:solidFill>
                <a:schemeClr val="accent3"/>
              </a:solidFill>
            </a:endParaRPr>
          </a:p>
        </p:txBody>
      </p: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id="{A4F38504-16C5-7055-8043-FFE2F9CD6881}"/>
              </a:ext>
            </a:extLst>
          </p:cNvPr>
          <p:cNvGrpSpPr/>
          <p:nvPr/>
        </p:nvGrpSpPr>
        <p:grpSpPr>
          <a:xfrm>
            <a:off x="471488" y="1285984"/>
            <a:ext cx="2260917" cy="3355804"/>
            <a:chOff x="493395" y="1230474"/>
            <a:chExt cx="2260917" cy="3355804"/>
          </a:xfrm>
        </p:grpSpPr>
        <p:sp>
          <p:nvSpPr>
            <p:cNvPr id="69" name="Szövegdoboz 68">
              <a:extLst>
                <a:ext uri="{FF2B5EF4-FFF2-40B4-BE49-F238E27FC236}">
                  <a16:creationId xmlns:a16="http://schemas.microsoft.com/office/drawing/2014/main" id="{D369EF2F-E2D1-F89C-D18F-2555A4E7BB93}"/>
                </a:ext>
              </a:extLst>
            </p:cNvPr>
            <p:cNvSpPr txBox="1"/>
            <p:nvPr/>
          </p:nvSpPr>
          <p:spPr>
            <a:xfrm>
              <a:off x="1237805" y="1230474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Sárga</a:t>
              </a:r>
            </a:p>
          </p:txBody>
        </p:sp>
        <p:sp>
          <p:nvSpPr>
            <p:cNvPr id="70" name="Szövegdoboz 69">
              <a:extLst>
                <a:ext uri="{FF2B5EF4-FFF2-40B4-BE49-F238E27FC236}">
                  <a16:creationId xmlns:a16="http://schemas.microsoft.com/office/drawing/2014/main" id="{11928CDB-B8D6-22FC-CEAA-C3E61D5D03B4}"/>
                </a:ext>
              </a:extLst>
            </p:cNvPr>
            <p:cNvSpPr txBox="1"/>
            <p:nvPr/>
          </p:nvSpPr>
          <p:spPr>
            <a:xfrm>
              <a:off x="1229591" y="1668401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Fehér</a:t>
              </a:r>
            </a:p>
          </p:txBody>
        </p:sp>
        <p:grpSp>
          <p:nvGrpSpPr>
            <p:cNvPr id="71" name="Csoportba foglalás 70">
              <a:extLst>
                <a:ext uri="{FF2B5EF4-FFF2-40B4-BE49-F238E27FC236}">
                  <a16:creationId xmlns:a16="http://schemas.microsoft.com/office/drawing/2014/main" id="{DE0761D3-B631-37A4-18E2-FC64BD1D1770}"/>
                </a:ext>
              </a:extLst>
            </p:cNvPr>
            <p:cNvGrpSpPr/>
            <p:nvPr/>
          </p:nvGrpSpPr>
          <p:grpSpPr>
            <a:xfrm>
              <a:off x="493395" y="1328140"/>
              <a:ext cx="756285" cy="3114840"/>
              <a:chOff x="493395" y="2581167"/>
              <a:chExt cx="1034733" cy="3062882"/>
            </a:xfrm>
          </p:grpSpPr>
          <p:grpSp>
            <p:nvGrpSpPr>
              <p:cNvPr id="84" name="Csoportba foglalás 83">
                <a:extLst>
                  <a:ext uri="{FF2B5EF4-FFF2-40B4-BE49-F238E27FC236}">
                    <a16:creationId xmlns:a16="http://schemas.microsoft.com/office/drawing/2014/main" id="{46159B6D-6C26-6B47-F46E-6C602FB2446C}"/>
                  </a:ext>
                </a:extLst>
              </p:cNvPr>
              <p:cNvGrpSpPr/>
              <p:nvPr/>
            </p:nvGrpSpPr>
            <p:grpSpPr>
              <a:xfrm>
                <a:off x="493395" y="2581167"/>
                <a:ext cx="1034733" cy="1533125"/>
                <a:chOff x="493395" y="2581167"/>
                <a:chExt cx="1034733" cy="1533125"/>
              </a:xfrm>
            </p:grpSpPr>
            <p:cxnSp>
              <p:nvCxnSpPr>
                <p:cNvPr id="162" name="Egyenes összekötő 161">
                  <a:extLst>
                    <a:ext uri="{FF2B5EF4-FFF2-40B4-BE49-F238E27FC236}">
                      <a16:creationId xmlns:a16="http://schemas.microsoft.com/office/drawing/2014/main" id="{1B517F46-0636-2FC0-399A-367DA195CA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6103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3" name="Csoportba foglalás 162">
                  <a:extLst>
                    <a:ext uri="{FF2B5EF4-FFF2-40B4-BE49-F238E27FC236}">
                      <a16:creationId xmlns:a16="http://schemas.microsoft.com/office/drawing/2014/main" id="{E5C724C7-CD3F-3E88-D001-2C35CB01691D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8" name="Egyenes összekötő 177">
                    <a:extLst>
                      <a:ext uri="{FF2B5EF4-FFF2-40B4-BE49-F238E27FC236}">
                        <a16:creationId xmlns:a16="http://schemas.microsoft.com/office/drawing/2014/main" id="{9D01C744-6288-B4A7-884F-50951EFE24A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Egyenes összekötő 178">
                    <a:extLst>
                      <a:ext uri="{FF2B5EF4-FFF2-40B4-BE49-F238E27FC236}">
                        <a16:creationId xmlns:a16="http://schemas.microsoft.com/office/drawing/2014/main" id="{5EB2D18E-4DC0-F751-92F5-F5196F7B9D6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4" name="Csoportba foglalás 163">
                  <a:extLst>
                    <a:ext uri="{FF2B5EF4-FFF2-40B4-BE49-F238E27FC236}">
                      <a16:creationId xmlns:a16="http://schemas.microsoft.com/office/drawing/2014/main" id="{5864D023-2A1E-3EA8-98AD-092FD49859DD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6" name="Egyenes összekötő 175">
                    <a:extLst>
                      <a:ext uri="{FF2B5EF4-FFF2-40B4-BE49-F238E27FC236}">
                        <a16:creationId xmlns:a16="http://schemas.microsoft.com/office/drawing/2014/main" id="{41DA2CFA-9044-51C0-0E74-B4D1BE4E4DF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Egyenes összekötő 176">
                    <a:extLst>
                      <a:ext uri="{FF2B5EF4-FFF2-40B4-BE49-F238E27FC236}">
                        <a16:creationId xmlns:a16="http://schemas.microsoft.com/office/drawing/2014/main" id="{EAF9BC34-E6E0-FAC7-BF81-57669DB3D6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5" name="Csoportba foglalás 164">
                  <a:extLst>
                    <a:ext uri="{FF2B5EF4-FFF2-40B4-BE49-F238E27FC236}">
                      <a16:creationId xmlns:a16="http://schemas.microsoft.com/office/drawing/2014/main" id="{E10BC367-4FC7-79B2-7295-8F0F14EE9632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4" name="Egyenes összekötő 173">
                    <a:extLst>
                      <a:ext uri="{FF2B5EF4-FFF2-40B4-BE49-F238E27FC236}">
                        <a16:creationId xmlns:a16="http://schemas.microsoft.com/office/drawing/2014/main" id="{795895F2-149D-EF16-CE4E-69F7D66FFF2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Egyenes összekötő 174">
                    <a:extLst>
                      <a:ext uri="{FF2B5EF4-FFF2-40B4-BE49-F238E27FC236}">
                        <a16:creationId xmlns:a16="http://schemas.microsoft.com/office/drawing/2014/main" id="{209FB677-2A12-28E1-A197-21A8D1ED021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6" name="Csoportba foglalás 165">
                  <a:extLst>
                    <a:ext uri="{FF2B5EF4-FFF2-40B4-BE49-F238E27FC236}">
                      <a16:creationId xmlns:a16="http://schemas.microsoft.com/office/drawing/2014/main" id="{39236CBF-B786-C228-6346-FEADA05D1B2E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EAC030D6-75F8-6318-25F7-E54CB161CF5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Egyenes összekötő 172">
                    <a:extLst>
                      <a:ext uri="{FF2B5EF4-FFF2-40B4-BE49-F238E27FC236}">
                        <a16:creationId xmlns:a16="http://schemas.microsoft.com/office/drawing/2014/main" id="{65C1578C-B8CC-4179-D202-343BE27057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67" name="Egyenes összekötő 166">
                  <a:extLst>
                    <a:ext uri="{FF2B5EF4-FFF2-40B4-BE49-F238E27FC236}">
                      <a16:creationId xmlns:a16="http://schemas.microsoft.com/office/drawing/2014/main" id="{CF8CFA76-455F-99C7-DB24-572E3179F5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9483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Egyenes összekötő 167">
                  <a:extLst>
                    <a:ext uri="{FF2B5EF4-FFF2-40B4-BE49-F238E27FC236}">
                      <a16:creationId xmlns:a16="http://schemas.microsoft.com/office/drawing/2014/main" id="{1A2F2960-358D-C23A-3E22-EFB78AC3EE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Egyenes összekötő 168">
                  <a:extLst>
                    <a:ext uri="{FF2B5EF4-FFF2-40B4-BE49-F238E27FC236}">
                      <a16:creationId xmlns:a16="http://schemas.microsoft.com/office/drawing/2014/main" id="{803CD348-47A1-AEF9-DF0A-E072090907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Egyenes összekötő 169">
                  <a:extLst>
                    <a:ext uri="{FF2B5EF4-FFF2-40B4-BE49-F238E27FC236}">
                      <a16:creationId xmlns:a16="http://schemas.microsoft.com/office/drawing/2014/main" id="{AD77D2E8-5AA2-F251-4F63-6249D80E64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4022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Egyenes összekötő 170">
                  <a:extLst>
                    <a:ext uri="{FF2B5EF4-FFF2-40B4-BE49-F238E27FC236}">
                      <a16:creationId xmlns:a16="http://schemas.microsoft.com/office/drawing/2014/main" id="{6C3241D0-972A-2C46-18F6-06B451D26D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5" name="Csoportba foglalás 84">
                <a:extLst>
                  <a:ext uri="{FF2B5EF4-FFF2-40B4-BE49-F238E27FC236}">
                    <a16:creationId xmlns:a16="http://schemas.microsoft.com/office/drawing/2014/main" id="{00F9D3B8-E9F6-C78D-8C09-D22B3614D22B}"/>
                  </a:ext>
                </a:extLst>
              </p:cNvPr>
              <p:cNvGrpSpPr/>
              <p:nvPr/>
            </p:nvGrpSpPr>
            <p:grpSpPr>
              <a:xfrm flipV="1">
                <a:off x="493395" y="4112968"/>
                <a:ext cx="1034733" cy="1531081"/>
                <a:chOff x="493395" y="2581167"/>
                <a:chExt cx="1034733" cy="1531081"/>
              </a:xfrm>
            </p:grpSpPr>
            <p:cxnSp>
              <p:nvCxnSpPr>
                <p:cNvPr id="86" name="Egyenes összekötő 85">
                  <a:extLst>
                    <a:ext uri="{FF2B5EF4-FFF2-40B4-BE49-F238E27FC236}">
                      <a16:creationId xmlns:a16="http://schemas.microsoft.com/office/drawing/2014/main" id="{0D74778F-A35A-D8C8-8CEF-9D81EC986E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4059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7" name="Csoportba foglalás 86">
                  <a:extLst>
                    <a:ext uri="{FF2B5EF4-FFF2-40B4-BE49-F238E27FC236}">
                      <a16:creationId xmlns:a16="http://schemas.microsoft.com/office/drawing/2014/main" id="{43BFDE52-0283-9E77-35BF-D33E7A843658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60" name="Egyenes összekötő 159">
                    <a:extLst>
                      <a:ext uri="{FF2B5EF4-FFF2-40B4-BE49-F238E27FC236}">
                        <a16:creationId xmlns:a16="http://schemas.microsoft.com/office/drawing/2014/main" id="{466C609D-555D-02B3-EFDF-21AD8DCE94D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Egyenes összekötő 160">
                    <a:extLst>
                      <a:ext uri="{FF2B5EF4-FFF2-40B4-BE49-F238E27FC236}">
                        <a16:creationId xmlns:a16="http://schemas.microsoft.com/office/drawing/2014/main" id="{5512F01C-16A8-98CC-9624-163184DC5D5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8" name="Csoportba foglalás 87">
                  <a:extLst>
                    <a:ext uri="{FF2B5EF4-FFF2-40B4-BE49-F238E27FC236}">
                      <a16:creationId xmlns:a16="http://schemas.microsoft.com/office/drawing/2014/main" id="{B1D4591E-F9E7-0724-9322-80F8100F20C2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8" name="Egyenes összekötő 157">
                    <a:extLst>
                      <a:ext uri="{FF2B5EF4-FFF2-40B4-BE49-F238E27FC236}">
                        <a16:creationId xmlns:a16="http://schemas.microsoft.com/office/drawing/2014/main" id="{CA3718D7-E502-194D-8D81-0676AF0B14D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Egyenes összekötő 158">
                    <a:extLst>
                      <a:ext uri="{FF2B5EF4-FFF2-40B4-BE49-F238E27FC236}">
                        <a16:creationId xmlns:a16="http://schemas.microsoft.com/office/drawing/2014/main" id="{15223BFA-FFD8-92F8-C824-15C1B848F67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9" name="Csoportba foglalás 88">
                  <a:extLst>
                    <a:ext uri="{FF2B5EF4-FFF2-40B4-BE49-F238E27FC236}">
                      <a16:creationId xmlns:a16="http://schemas.microsoft.com/office/drawing/2014/main" id="{3A5C8920-C783-6329-C834-0459E32B26EE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6" name="Egyenes összekötő 155">
                    <a:extLst>
                      <a:ext uri="{FF2B5EF4-FFF2-40B4-BE49-F238E27FC236}">
                        <a16:creationId xmlns:a16="http://schemas.microsoft.com/office/drawing/2014/main" id="{DFF05944-BE70-5A73-7D4C-4E90941A571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Egyenes összekötő 156">
                    <a:extLst>
                      <a:ext uri="{FF2B5EF4-FFF2-40B4-BE49-F238E27FC236}">
                        <a16:creationId xmlns:a16="http://schemas.microsoft.com/office/drawing/2014/main" id="{A99E8953-3917-C768-A1CA-37EAADD715C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0" name="Csoportba foglalás 89">
                  <a:extLst>
                    <a:ext uri="{FF2B5EF4-FFF2-40B4-BE49-F238E27FC236}">
                      <a16:creationId xmlns:a16="http://schemas.microsoft.com/office/drawing/2014/main" id="{39ED7E96-28EF-2386-211E-9220358886C6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8EA8C143-C3E6-0E9C-CDFC-0268F0D6E4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Egyenes összekötő 154">
                    <a:extLst>
                      <a:ext uri="{FF2B5EF4-FFF2-40B4-BE49-F238E27FC236}">
                        <a16:creationId xmlns:a16="http://schemas.microsoft.com/office/drawing/2014/main" id="{E19DB28B-8298-F1B5-2A12-B56AC998A54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1" name="Egyenes összekötő 90">
                  <a:extLst>
                    <a:ext uri="{FF2B5EF4-FFF2-40B4-BE49-F238E27FC236}">
                      <a16:creationId xmlns:a16="http://schemas.microsoft.com/office/drawing/2014/main" id="{21E2C462-F3EE-EAAA-8DDC-4941E4CDE5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7438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Egyenes összekötő 91">
                  <a:extLst>
                    <a:ext uri="{FF2B5EF4-FFF2-40B4-BE49-F238E27FC236}">
                      <a16:creationId xmlns:a16="http://schemas.microsoft.com/office/drawing/2014/main" id="{D3E00FD8-4B0E-D76A-07B6-DAF6317CCB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Egyenes összekötő 92">
                  <a:extLst>
                    <a:ext uri="{FF2B5EF4-FFF2-40B4-BE49-F238E27FC236}">
                      <a16:creationId xmlns:a16="http://schemas.microsoft.com/office/drawing/2014/main" id="{9C2B915B-653E-6D02-33FD-EAC5497DBF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Egyenes összekötő 93">
                  <a:extLst>
                    <a:ext uri="{FF2B5EF4-FFF2-40B4-BE49-F238E27FC236}">
                      <a16:creationId xmlns:a16="http://schemas.microsoft.com/office/drawing/2014/main" id="{3F01526A-29EE-316B-2B08-F762C40E7B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1977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Egyenes összekötő 152">
                  <a:extLst>
                    <a:ext uri="{FF2B5EF4-FFF2-40B4-BE49-F238E27FC236}">
                      <a16:creationId xmlns:a16="http://schemas.microsoft.com/office/drawing/2014/main" id="{15BE1182-6DAD-C9BE-C2D6-5BBA752B2A4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72" name="Szövegdoboz 71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29591" y="1887638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Pasztell zöld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3" name="Szövegdoboz 72">
              <a:extLst>
                <a:ext uri="{FF2B5EF4-FFF2-40B4-BE49-F238E27FC236}">
                  <a16:creationId xmlns:a16="http://schemas.microsoft.com/office/drawing/2014/main" id="{4224AE6F-5E89-E6E0-90A7-83D2234D4105}"/>
                </a:ext>
              </a:extLst>
            </p:cNvPr>
            <p:cNvSpPr txBox="1"/>
            <p:nvPr/>
          </p:nvSpPr>
          <p:spPr>
            <a:xfrm>
              <a:off x="1253613" y="332683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Piros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4" name="Szövegdoboz 73">
              <a:extLst>
                <a:ext uri="{FF2B5EF4-FFF2-40B4-BE49-F238E27FC236}">
                  <a16:creationId xmlns:a16="http://schemas.microsoft.com/office/drawing/2014/main" id="{ED56338F-CC61-E4E2-8566-CFBAB7A51796}"/>
                </a:ext>
              </a:extLst>
            </p:cNvPr>
            <p:cNvSpPr txBox="1"/>
            <p:nvPr/>
          </p:nvSpPr>
          <p:spPr>
            <a:xfrm>
              <a:off x="1249680" y="209069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Barna</a:t>
              </a:r>
            </a:p>
          </p:txBody>
        </p:sp>
        <p:sp>
          <p:nvSpPr>
            <p:cNvPr id="75" name="Szövegdoboz 74">
              <a:extLst>
                <a:ext uri="{FF2B5EF4-FFF2-40B4-BE49-F238E27FC236}">
                  <a16:creationId xmlns:a16="http://schemas.microsoft.com/office/drawing/2014/main" id="{B83629BE-2B7B-8145-3E04-32D2404F19FF}"/>
                </a:ext>
              </a:extLst>
            </p:cNvPr>
            <p:cNvSpPr txBox="1"/>
            <p:nvPr/>
          </p:nvSpPr>
          <p:spPr>
            <a:xfrm>
              <a:off x="1249680" y="2704521"/>
              <a:ext cx="150463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rózsaszín</a:t>
              </a:r>
            </a:p>
          </p:txBody>
        </p:sp>
        <p:sp>
          <p:nvSpPr>
            <p:cNvPr id="76" name="Szövegdoboz 75">
              <a:extLst>
                <a:ext uri="{FF2B5EF4-FFF2-40B4-BE49-F238E27FC236}">
                  <a16:creationId xmlns:a16="http://schemas.microsoft.com/office/drawing/2014/main" id="{EF134251-9422-AF8A-B2C3-3961062ED614}"/>
                </a:ext>
              </a:extLst>
            </p:cNvPr>
            <p:cNvSpPr txBox="1"/>
            <p:nvPr/>
          </p:nvSpPr>
          <p:spPr>
            <a:xfrm>
              <a:off x="1233663" y="2508458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Vízkék</a:t>
              </a:r>
            </a:p>
          </p:txBody>
        </p:sp>
        <p:sp>
          <p:nvSpPr>
            <p:cNvPr id="77" name="Szövegdoboz 76">
              <a:extLst>
                <a:ext uri="{FF2B5EF4-FFF2-40B4-BE49-F238E27FC236}">
                  <a16:creationId xmlns:a16="http://schemas.microsoft.com/office/drawing/2014/main" id="{9B795510-A1EB-DFB2-FD05-EB6CE3AD0523}"/>
                </a:ext>
              </a:extLst>
            </p:cNvPr>
            <p:cNvSpPr txBox="1"/>
            <p:nvPr/>
          </p:nvSpPr>
          <p:spPr>
            <a:xfrm>
              <a:off x="1249680" y="310122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lila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8" name="Szövegdoboz 77">
              <a:extLst>
                <a:ext uri="{FF2B5EF4-FFF2-40B4-BE49-F238E27FC236}">
                  <a16:creationId xmlns:a16="http://schemas.microsoft.com/office/drawing/2014/main" id="{4A69605E-AD65-FCB7-8FF5-88C07D0FD15A}"/>
                </a:ext>
              </a:extLst>
            </p:cNvPr>
            <p:cNvSpPr txBox="1"/>
            <p:nvPr/>
          </p:nvSpPr>
          <p:spPr>
            <a:xfrm>
              <a:off x="1249680" y="28968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lila</a:t>
              </a:r>
            </a:p>
          </p:txBody>
        </p:sp>
        <p:sp>
          <p:nvSpPr>
            <p:cNvPr id="79" name="Szövegdoboz 78">
              <a:extLst>
                <a:ext uri="{FF2B5EF4-FFF2-40B4-BE49-F238E27FC236}">
                  <a16:creationId xmlns:a16="http://schemas.microsoft.com/office/drawing/2014/main" id="{20B7B115-CE45-AC8F-2E15-CBC0C31E6BD2}"/>
                </a:ext>
              </a:extLst>
            </p:cNvPr>
            <p:cNvSpPr txBox="1"/>
            <p:nvPr/>
          </p:nvSpPr>
          <p:spPr>
            <a:xfrm>
              <a:off x="1249680" y="35215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zöld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80" name="Szövegdoboz 79">
              <a:extLst>
                <a:ext uri="{FF2B5EF4-FFF2-40B4-BE49-F238E27FC236}">
                  <a16:creationId xmlns:a16="http://schemas.microsoft.com/office/drawing/2014/main" id="{8621B626-5364-332F-82A4-2AF6EAFAB4DE}"/>
                </a:ext>
              </a:extLst>
            </p:cNvPr>
            <p:cNvSpPr txBox="1"/>
            <p:nvPr/>
          </p:nvSpPr>
          <p:spPr>
            <a:xfrm>
              <a:off x="1233663" y="437442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81" name="Szövegdoboz 80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49680" y="393931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szürke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82" name="Szövegdoboz 81">
              <a:extLst>
                <a:ext uri="{FF2B5EF4-FFF2-40B4-BE49-F238E27FC236}">
                  <a16:creationId xmlns:a16="http://schemas.microsoft.com/office/drawing/2014/main" id="{61122B51-67F9-2D84-A54A-F2E1DFD32A78}"/>
                </a:ext>
              </a:extLst>
            </p:cNvPr>
            <p:cNvSpPr txBox="1"/>
            <p:nvPr/>
          </p:nvSpPr>
          <p:spPr>
            <a:xfrm>
              <a:off x="1249680" y="3739026"/>
              <a:ext cx="1243284" cy="207749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szürke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83" name="Szövegdoboz 82">
              <a:extLst>
                <a:ext uri="{FF2B5EF4-FFF2-40B4-BE49-F238E27FC236}">
                  <a16:creationId xmlns:a16="http://schemas.microsoft.com/office/drawing/2014/main" id="{42666C1C-FE64-FBF3-CA96-000FD8546E36}"/>
                </a:ext>
              </a:extLst>
            </p:cNvPr>
            <p:cNvSpPr txBox="1"/>
            <p:nvPr/>
          </p:nvSpPr>
          <p:spPr>
            <a:xfrm>
              <a:off x="1253613" y="417003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Fekete</a:t>
              </a:r>
            </a:p>
          </p:txBody>
        </p:sp>
      </p:grpSp>
      <p:sp>
        <p:nvSpPr>
          <p:cNvPr id="180" name="Szövegdoboz 179">
            <a:extLst>
              <a:ext uri="{FF2B5EF4-FFF2-40B4-BE49-F238E27FC236}">
                <a16:creationId xmlns:a16="http://schemas.microsoft.com/office/drawing/2014/main" id="{834CF577-D517-F0A3-4CCA-68C65DC2924A}"/>
              </a:ext>
            </a:extLst>
          </p:cNvPr>
          <p:cNvSpPr txBox="1"/>
          <p:nvPr/>
        </p:nvSpPr>
        <p:spPr>
          <a:xfrm>
            <a:off x="1207684" y="2358250"/>
            <a:ext cx="1154112" cy="211853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>
              <a:lnSpc>
                <a:spcPts val="900"/>
              </a:lnSpc>
            </a:pPr>
            <a:r>
              <a:rPr lang="hu-HU" sz="1100" b="1" dirty="0" smtClean="0">
                <a:solidFill>
                  <a:schemeClr val="accent3"/>
                </a:solidFill>
              </a:rPr>
              <a:t>Sötét zöld</a:t>
            </a:r>
            <a:endParaRPr lang="hu-HU" sz="11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19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4. 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833426"/>
              </p:ext>
            </p:extLst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826600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FD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6" y="5141115"/>
            <a:ext cx="2646228" cy="330002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színező</a:t>
            </a:r>
          </a:p>
          <a:p>
            <a:pPr algn="ctr"/>
            <a:r>
              <a:rPr lang="hu-HU" sz="1200" b="1" dirty="0"/>
              <a:t>(kettes 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színig. Ez alapján színezz!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  <p:sp>
        <p:nvSpPr>
          <p:cNvPr id="65" name="Szövegdoboz 64">
            <a:extLst>
              <a:ext uri="{FF2B5EF4-FFF2-40B4-BE49-F238E27FC236}">
                <a16:creationId xmlns:a16="http://schemas.microsoft.com/office/drawing/2014/main" id="{3A88A278-9CE7-E7D3-6DF5-BCA28ADD7C09}"/>
              </a:ext>
            </a:extLst>
          </p:cNvPr>
          <p:cNvSpPr txBox="1"/>
          <p:nvPr/>
        </p:nvSpPr>
        <p:spPr>
          <a:xfrm>
            <a:off x="1215898" y="1493156"/>
            <a:ext cx="1051242" cy="2616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hu-HU" sz="1100" b="1" dirty="0" smtClean="0">
                <a:solidFill>
                  <a:schemeClr val="accent3"/>
                </a:solidFill>
              </a:rPr>
              <a:t>Pink</a:t>
            </a:r>
            <a:endParaRPr lang="hu-HU" sz="1100" b="1" dirty="0">
              <a:solidFill>
                <a:schemeClr val="accent3"/>
              </a:solidFill>
            </a:endParaRPr>
          </a:p>
        </p:txBody>
      </p:sp>
      <p:grpSp>
        <p:nvGrpSpPr>
          <p:cNvPr id="66" name="Csoportba foglalás 65">
            <a:extLst>
              <a:ext uri="{FF2B5EF4-FFF2-40B4-BE49-F238E27FC236}">
                <a16:creationId xmlns:a16="http://schemas.microsoft.com/office/drawing/2014/main" id="{A4F38504-16C5-7055-8043-FFE2F9CD6881}"/>
              </a:ext>
            </a:extLst>
          </p:cNvPr>
          <p:cNvGrpSpPr/>
          <p:nvPr/>
        </p:nvGrpSpPr>
        <p:grpSpPr>
          <a:xfrm>
            <a:off x="471488" y="1285984"/>
            <a:ext cx="2260917" cy="3355804"/>
            <a:chOff x="493395" y="1230474"/>
            <a:chExt cx="2260917" cy="3355804"/>
          </a:xfrm>
        </p:grpSpPr>
        <p:sp>
          <p:nvSpPr>
            <p:cNvPr id="67" name="Szövegdoboz 66">
              <a:extLst>
                <a:ext uri="{FF2B5EF4-FFF2-40B4-BE49-F238E27FC236}">
                  <a16:creationId xmlns:a16="http://schemas.microsoft.com/office/drawing/2014/main" id="{D369EF2F-E2D1-F89C-D18F-2555A4E7BB93}"/>
                </a:ext>
              </a:extLst>
            </p:cNvPr>
            <p:cNvSpPr txBox="1"/>
            <p:nvPr/>
          </p:nvSpPr>
          <p:spPr>
            <a:xfrm>
              <a:off x="1237805" y="1230474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Sárga</a:t>
              </a:r>
            </a:p>
          </p:txBody>
        </p:sp>
        <p:sp>
          <p:nvSpPr>
            <p:cNvPr id="68" name="Szövegdoboz 67">
              <a:extLst>
                <a:ext uri="{FF2B5EF4-FFF2-40B4-BE49-F238E27FC236}">
                  <a16:creationId xmlns:a16="http://schemas.microsoft.com/office/drawing/2014/main" id="{11928CDB-B8D6-22FC-CEAA-C3E61D5D03B4}"/>
                </a:ext>
              </a:extLst>
            </p:cNvPr>
            <p:cNvSpPr txBox="1"/>
            <p:nvPr/>
          </p:nvSpPr>
          <p:spPr>
            <a:xfrm>
              <a:off x="1229591" y="1668401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Fehér</a:t>
              </a:r>
            </a:p>
          </p:txBody>
        </p:sp>
        <p:grpSp>
          <p:nvGrpSpPr>
            <p:cNvPr id="69" name="Csoportba foglalás 68">
              <a:extLst>
                <a:ext uri="{FF2B5EF4-FFF2-40B4-BE49-F238E27FC236}">
                  <a16:creationId xmlns:a16="http://schemas.microsoft.com/office/drawing/2014/main" id="{DE0761D3-B631-37A4-18E2-FC64BD1D1770}"/>
                </a:ext>
              </a:extLst>
            </p:cNvPr>
            <p:cNvGrpSpPr/>
            <p:nvPr/>
          </p:nvGrpSpPr>
          <p:grpSpPr>
            <a:xfrm>
              <a:off x="493395" y="1328140"/>
              <a:ext cx="756285" cy="3114840"/>
              <a:chOff x="493395" y="2581167"/>
              <a:chExt cx="1034733" cy="3062882"/>
            </a:xfrm>
          </p:grpSpPr>
          <p:grpSp>
            <p:nvGrpSpPr>
              <p:cNvPr id="83" name="Csoportba foglalás 82">
                <a:extLst>
                  <a:ext uri="{FF2B5EF4-FFF2-40B4-BE49-F238E27FC236}">
                    <a16:creationId xmlns:a16="http://schemas.microsoft.com/office/drawing/2014/main" id="{46159B6D-6C26-6B47-F46E-6C602FB2446C}"/>
                  </a:ext>
                </a:extLst>
              </p:cNvPr>
              <p:cNvGrpSpPr/>
              <p:nvPr/>
            </p:nvGrpSpPr>
            <p:grpSpPr>
              <a:xfrm>
                <a:off x="493395" y="2581167"/>
                <a:ext cx="1034733" cy="1533125"/>
                <a:chOff x="493395" y="2581167"/>
                <a:chExt cx="1034733" cy="1533125"/>
              </a:xfrm>
            </p:grpSpPr>
            <p:cxnSp>
              <p:nvCxnSpPr>
                <p:cNvPr id="161" name="Egyenes összekötő 160">
                  <a:extLst>
                    <a:ext uri="{FF2B5EF4-FFF2-40B4-BE49-F238E27FC236}">
                      <a16:creationId xmlns:a16="http://schemas.microsoft.com/office/drawing/2014/main" id="{1B517F46-0636-2FC0-399A-367DA195CA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6103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2" name="Csoportba foglalás 161">
                  <a:extLst>
                    <a:ext uri="{FF2B5EF4-FFF2-40B4-BE49-F238E27FC236}">
                      <a16:creationId xmlns:a16="http://schemas.microsoft.com/office/drawing/2014/main" id="{E5C724C7-CD3F-3E88-D001-2C35CB01691D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7" name="Egyenes összekötő 176">
                    <a:extLst>
                      <a:ext uri="{FF2B5EF4-FFF2-40B4-BE49-F238E27FC236}">
                        <a16:creationId xmlns:a16="http://schemas.microsoft.com/office/drawing/2014/main" id="{9D01C744-6288-B4A7-884F-50951EFE24A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Egyenes összekötő 177">
                    <a:extLst>
                      <a:ext uri="{FF2B5EF4-FFF2-40B4-BE49-F238E27FC236}">
                        <a16:creationId xmlns:a16="http://schemas.microsoft.com/office/drawing/2014/main" id="{5EB2D18E-4DC0-F751-92F5-F5196F7B9D6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3" name="Csoportba foglalás 162">
                  <a:extLst>
                    <a:ext uri="{FF2B5EF4-FFF2-40B4-BE49-F238E27FC236}">
                      <a16:creationId xmlns:a16="http://schemas.microsoft.com/office/drawing/2014/main" id="{5864D023-2A1E-3EA8-98AD-092FD49859DD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5" name="Egyenes összekötő 174">
                    <a:extLst>
                      <a:ext uri="{FF2B5EF4-FFF2-40B4-BE49-F238E27FC236}">
                        <a16:creationId xmlns:a16="http://schemas.microsoft.com/office/drawing/2014/main" id="{41DA2CFA-9044-51C0-0E74-B4D1BE4E4DF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6" name="Egyenes összekötő 175">
                    <a:extLst>
                      <a:ext uri="{FF2B5EF4-FFF2-40B4-BE49-F238E27FC236}">
                        <a16:creationId xmlns:a16="http://schemas.microsoft.com/office/drawing/2014/main" id="{EAF9BC34-E6E0-FAC7-BF81-57669DB3D6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4" name="Csoportba foglalás 163">
                  <a:extLst>
                    <a:ext uri="{FF2B5EF4-FFF2-40B4-BE49-F238E27FC236}">
                      <a16:creationId xmlns:a16="http://schemas.microsoft.com/office/drawing/2014/main" id="{E10BC367-4FC7-79B2-7295-8F0F14EE9632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3" name="Egyenes összekötő 172">
                    <a:extLst>
                      <a:ext uri="{FF2B5EF4-FFF2-40B4-BE49-F238E27FC236}">
                        <a16:creationId xmlns:a16="http://schemas.microsoft.com/office/drawing/2014/main" id="{795895F2-149D-EF16-CE4E-69F7D66FFF2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4" name="Egyenes összekötő 173">
                    <a:extLst>
                      <a:ext uri="{FF2B5EF4-FFF2-40B4-BE49-F238E27FC236}">
                        <a16:creationId xmlns:a16="http://schemas.microsoft.com/office/drawing/2014/main" id="{209FB677-2A12-28E1-A197-21A8D1ED021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5" name="Csoportba foglalás 164">
                  <a:extLst>
                    <a:ext uri="{FF2B5EF4-FFF2-40B4-BE49-F238E27FC236}">
                      <a16:creationId xmlns:a16="http://schemas.microsoft.com/office/drawing/2014/main" id="{39236CBF-B786-C228-6346-FEADA05D1B2E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EAC030D6-75F8-6318-25F7-E54CB161CF5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65C1578C-B8CC-4179-D202-343BE27057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66" name="Egyenes összekötő 165">
                  <a:extLst>
                    <a:ext uri="{FF2B5EF4-FFF2-40B4-BE49-F238E27FC236}">
                      <a16:creationId xmlns:a16="http://schemas.microsoft.com/office/drawing/2014/main" id="{CF8CFA76-455F-99C7-DB24-572E3179F5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9483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Egyenes összekötő 166">
                  <a:extLst>
                    <a:ext uri="{FF2B5EF4-FFF2-40B4-BE49-F238E27FC236}">
                      <a16:creationId xmlns:a16="http://schemas.microsoft.com/office/drawing/2014/main" id="{1A2F2960-358D-C23A-3E22-EFB78AC3EE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Egyenes összekötő 167">
                  <a:extLst>
                    <a:ext uri="{FF2B5EF4-FFF2-40B4-BE49-F238E27FC236}">
                      <a16:creationId xmlns:a16="http://schemas.microsoft.com/office/drawing/2014/main" id="{803CD348-47A1-AEF9-DF0A-E072090907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Egyenes összekötő 168">
                  <a:extLst>
                    <a:ext uri="{FF2B5EF4-FFF2-40B4-BE49-F238E27FC236}">
                      <a16:creationId xmlns:a16="http://schemas.microsoft.com/office/drawing/2014/main" id="{AD77D2E8-5AA2-F251-4F63-6249D80E64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4022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Egyenes összekötő 169">
                  <a:extLst>
                    <a:ext uri="{FF2B5EF4-FFF2-40B4-BE49-F238E27FC236}">
                      <a16:creationId xmlns:a16="http://schemas.microsoft.com/office/drawing/2014/main" id="{6C3241D0-972A-2C46-18F6-06B451D26D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4" name="Csoportba foglalás 83">
                <a:extLst>
                  <a:ext uri="{FF2B5EF4-FFF2-40B4-BE49-F238E27FC236}">
                    <a16:creationId xmlns:a16="http://schemas.microsoft.com/office/drawing/2014/main" id="{00F9D3B8-E9F6-C78D-8C09-D22B3614D22B}"/>
                  </a:ext>
                </a:extLst>
              </p:cNvPr>
              <p:cNvGrpSpPr/>
              <p:nvPr/>
            </p:nvGrpSpPr>
            <p:grpSpPr>
              <a:xfrm flipV="1">
                <a:off x="493395" y="4112968"/>
                <a:ext cx="1034733" cy="1531081"/>
                <a:chOff x="493395" y="2581167"/>
                <a:chExt cx="1034733" cy="1531081"/>
              </a:xfrm>
            </p:grpSpPr>
            <p:cxnSp>
              <p:nvCxnSpPr>
                <p:cNvPr id="85" name="Egyenes összekötő 84">
                  <a:extLst>
                    <a:ext uri="{FF2B5EF4-FFF2-40B4-BE49-F238E27FC236}">
                      <a16:creationId xmlns:a16="http://schemas.microsoft.com/office/drawing/2014/main" id="{0D74778F-A35A-D8C8-8CEF-9D81EC986E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4059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6" name="Csoportba foglalás 85">
                  <a:extLst>
                    <a:ext uri="{FF2B5EF4-FFF2-40B4-BE49-F238E27FC236}">
                      <a16:creationId xmlns:a16="http://schemas.microsoft.com/office/drawing/2014/main" id="{43BFDE52-0283-9E77-35BF-D33E7A843658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9" name="Egyenes összekötő 158">
                    <a:extLst>
                      <a:ext uri="{FF2B5EF4-FFF2-40B4-BE49-F238E27FC236}">
                        <a16:creationId xmlns:a16="http://schemas.microsoft.com/office/drawing/2014/main" id="{466C609D-555D-02B3-EFDF-21AD8DCE94D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Egyenes összekötő 159">
                    <a:extLst>
                      <a:ext uri="{FF2B5EF4-FFF2-40B4-BE49-F238E27FC236}">
                        <a16:creationId xmlns:a16="http://schemas.microsoft.com/office/drawing/2014/main" id="{5512F01C-16A8-98CC-9624-163184DC5D5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7" name="Csoportba foglalás 86">
                  <a:extLst>
                    <a:ext uri="{FF2B5EF4-FFF2-40B4-BE49-F238E27FC236}">
                      <a16:creationId xmlns:a16="http://schemas.microsoft.com/office/drawing/2014/main" id="{B1D4591E-F9E7-0724-9322-80F8100F20C2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7" name="Egyenes összekötő 156">
                    <a:extLst>
                      <a:ext uri="{FF2B5EF4-FFF2-40B4-BE49-F238E27FC236}">
                        <a16:creationId xmlns:a16="http://schemas.microsoft.com/office/drawing/2014/main" id="{CA3718D7-E502-194D-8D81-0676AF0B14D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Egyenes összekötő 157">
                    <a:extLst>
                      <a:ext uri="{FF2B5EF4-FFF2-40B4-BE49-F238E27FC236}">
                        <a16:creationId xmlns:a16="http://schemas.microsoft.com/office/drawing/2014/main" id="{15223BFA-FFD8-92F8-C824-15C1B848F67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8" name="Csoportba foglalás 87">
                  <a:extLst>
                    <a:ext uri="{FF2B5EF4-FFF2-40B4-BE49-F238E27FC236}">
                      <a16:creationId xmlns:a16="http://schemas.microsoft.com/office/drawing/2014/main" id="{3A5C8920-C783-6329-C834-0459E32B26EE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5" name="Egyenes összekötő 154">
                    <a:extLst>
                      <a:ext uri="{FF2B5EF4-FFF2-40B4-BE49-F238E27FC236}">
                        <a16:creationId xmlns:a16="http://schemas.microsoft.com/office/drawing/2014/main" id="{DFF05944-BE70-5A73-7D4C-4E90941A571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Egyenes összekötő 155">
                    <a:extLst>
                      <a:ext uri="{FF2B5EF4-FFF2-40B4-BE49-F238E27FC236}">
                        <a16:creationId xmlns:a16="http://schemas.microsoft.com/office/drawing/2014/main" id="{A99E8953-3917-C768-A1CA-37EAADD715C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9" name="Csoportba foglalás 88">
                  <a:extLst>
                    <a:ext uri="{FF2B5EF4-FFF2-40B4-BE49-F238E27FC236}">
                      <a16:creationId xmlns:a16="http://schemas.microsoft.com/office/drawing/2014/main" id="{39ED7E96-28EF-2386-211E-9220358886C6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8EA8C143-C3E6-0E9C-CDFC-0268F0D6E4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E19DB28B-8298-F1B5-2A12-B56AC998A54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0" name="Egyenes összekötő 89">
                  <a:extLst>
                    <a:ext uri="{FF2B5EF4-FFF2-40B4-BE49-F238E27FC236}">
                      <a16:creationId xmlns:a16="http://schemas.microsoft.com/office/drawing/2014/main" id="{21E2C462-F3EE-EAAA-8DDC-4941E4CDE5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7438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Egyenes összekötő 90">
                  <a:extLst>
                    <a:ext uri="{FF2B5EF4-FFF2-40B4-BE49-F238E27FC236}">
                      <a16:creationId xmlns:a16="http://schemas.microsoft.com/office/drawing/2014/main" id="{D3E00FD8-4B0E-D76A-07B6-DAF6317CCB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Egyenes összekötő 91">
                  <a:extLst>
                    <a:ext uri="{FF2B5EF4-FFF2-40B4-BE49-F238E27FC236}">
                      <a16:creationId xmlns:a16="http://schemas.microsoft.com/office/drawing/2014/main" id="{9C2B915B-653E-6D02-33FD-EAC5497DBF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Egyenes összekötő 92">
                  <a:extLst>
                    <a:ext uri="{FF2B5EF4-FFF2-40B4-BE49-F238E27FC236}">
                      <a16:creationId xmlns:a16="http://schemas.microsoft.com/office/drawing/2014/main" id="{3F01526A-29EE-316B-2B08-F762C40E7B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1977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Egyenes összekötő 93">
                  <a:extLst>
                    <a:ext uri="{FF2B5EF4-FFF2-40B4-BE49-F238E27FC236}">
                      <a16:creationId xmlns:a16="http://schemas.microsoft.com/office/drawing/2014/main" id="{15BE1182-6DAD-C9BE-C2D6-5BBA752B2A4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70" name="Szövegdoboz 69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29591" y="1887638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Pasztell zöld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1" name="Szövegdoboz 70">
              <a:extLst>
                <a:ext uri="{FF2B5EF4-FFF2-40B4-BE49-F238E27FC236}">
                  <a16:creationId xmlns:a16="http://schemas.microsoft.com/office/drawing/2014/main" id="{4224AE6F-5E89-E6E0-90A7-83D2234D4105}"/>
                </a:ext>
              </a:extLst>
            </p:cNvPr>
            <p:cNvSpPr txBox="1"/>
            <p:nvPr/>
          </p:nvSpPr>
          <p:spPr>
            <a:xfrm>
              <a:off x="1253613" y="332683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Piros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2" name="Szövegdoboz 71">
              <a:extLst>
                <a:ext uri="{FF2B5EF4-FFF2-40B4-BE49-F238E27FC236}">
                  <a16:creationId xmlns:a16="http://schemas.microsoft.com/office/drawing/2014/main" id="{ED56338F-CC61-E4E2-8566-CFBAB7A51796}"/>
                </a:ext>
              </a:extLst>
            </p:cNvPr>
            <p:cNvSpPr txBox="1"/>
            <p:nvPr/>
          </p:nvSpPr>
          <p:spPr>
            <a:xfrm>
              <a:off x="1249680" y="209069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Barna</a:t>
              </a:r>
            </a:p>
          </p:txBody>
        </p:sp>
        <p:sp>
          <p:nvSpPr>
            <p:cNvPr id="73" name="Szövegdoboz 72">
              <a:extLst>
                <a:ext uri="{FF2B5EF4-FFF2-40B4-BE49-F238E27FC236}">
                  <a16:creationId xmlns:a16="http://schemas.microsoft.com/office/drawing/2014/main" id="{B83629BE-2B7B-8145-3E04-32D2404F19FF}"/>
                </a:ext>
              </a:extLst>
            </p:cNvPr>
            <p:cNvSpPr txBox="1"/>
            <p:nvPr/>
          </p:nvSpPr>
          <p:spPr>
            <a:xfrm>
              <a:off x="1249680" y="2704521"/>
              <a:ext cx="150463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rózsaszín</a:t>
              </a:r>
            </a:p>
          </p:txBody>
        </p:sp>
        <p:sp>
          <p:nvSpPr>
            <p:cNvPr id="74" name="Szövegdoboz 73">
              <a:extLst>
                <a:ext uri="{FF2B5EF4-FFF2-40B4-BE49-F238E27FC236}">
                  <a16:creationId xmlns:a16="http://schemas.microsoft.com/office/drawing/2014/main" id="{EF134251-9422-AF8A-B2C3-3961062ED614}"/>
                </a:ext>
              </a:extLst>
            </p:cNvPr>
            <p:cNvSpPr txBox="1"/>
            <p:nvPr/>
          </p:nvSpPr>
          <p:spPr>
            <a:xfrm>
              <a:off x="1233663" y="2508458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Vízkék</a:t>
              </a:r>
            </a:p>
          </p:txBody>
        </p:sp>
        <p:sp>
          <p:nvSpPr>
            <p:cNvPr id="75" name="Szövegdoboz 74">
              <a:extLst>
                <a:ext uri="{FF2B5EF4-FFF2-40B4-BE49-F238E27FC236}">
                  <a16:creationId xmlns:a16="http://schemas.microsoft.com/office/drawing/2014/main" id="{9B795510-A1EB-DFB2-FD05-EB6CE3AD0523}"/>
                </a:ext>
              </a:extLst>
            </p:cNvPr>
            <p:cNvSpPr txBox="1"/>
            <p:nvPr/>
          </p:nvSpPr>
          <p:spPr>
            <a:xfrm>
              <a:off x="1249680" y="310122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lila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6" name="Szövegdoboz 75">
              <a:extLst>
                <a:ext uri="{FF2B5EF4-FFF2-40B4-BE49-F238E27FC236}">
                  <a16:creationId xmlns:a16="http://schemas.microsoft.com/office/drawing/2014/main" id="{4A69605E-AD65-FCB7-8FF5-88C07D0FD15A}"/>
                </a:ext>
              </a:extLst>
            </p:cNvPr>
            <p:cNvSpPr txBox="1"/>
            <p:nvPr/>
          </p:nvSpPr>
          <p:spPr>
            <a:xfrm>
              <a:off x="1249680" y="28968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lila</a:t>
              </a:r>
            </a:p>
          </p:txBody>
        </p:sp>
        <p:sp>
          <p:nvSpPr>
            <p:cNvPr id="77" name="Szövegdoboz 76">
              <a:extLst>
                <a:ext uri="{FF2B5EF4-FFF2-40B4-BE49-F238E27FC236}">
                  <a16:creationId xmlns:a16="http://schemas.microsoft.com/office/drawing/2014/main" id="{20B7B115-CE45-AC8F-2E15-CBC0C31E6BD2}"/>
                </a:ext>
              </a:extLst>
            </p:cNvPr>
            <p:cNvSpPr txBox="1"/>
            <p:nvPr/>
          </p:nvSpPr>
          <p:spPr>
            <a:xfrm>
              <a:off x="1249680" y="35215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zöld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8" name="Szövegdoboz 77">
              <a:extLst>
                <a:ext uri="{FF2B5EF4-FFF2-40B4-BE49-F238E27FC236}">
                  <a16:creationId xmlns:a16="http://schemas.microsoft.com/office/drawing/2014/main" id="{8621B626-5364-332F-82A4-2AF6EAFAB4DE}"/>
                </a:ext>
              </a:extLst>
            </p:cNvPr>
            <p:cNvSpPr txBox="1"/>
            <p:nvPr/>
          </p:nvSpPr>
          <p:spPr>
            <a:xfrm>
              <a:off x="1233663" y="437442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9" name="Szövegdoboz 78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49680" y="393931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szürke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80" name="Szövegdoboz 79">
              <a:extLst>
                <a:ext uri="{FF2B5EF4-FFF2-40B4-BE49-F238E27FC236}">
                  <a16:creationId xmlns:a16="http://schemas.microsoft.com/office/drawing/2014/main" id="{61122B51-67F9-2D84-A54A-F2E1DFD32A78}"/>
                </a:ext>
              </a:extLst>
            </p:cNvPr>
            <p:cNvSpPr txBox="1"/>
            <p:nvPr/>
          </p:nvSpPr>
          <p:spPr>
            <a:xfrm>
              <a:off x="1249680" y="3739026"/>
              <a:ext cx="1243284" cy="207749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szürke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81" name="Szövegdoboz 80">
              <a:extLst>
                <a:ext uri="{FF2B5EF4-FFF2-40B4-BE49-F238E27FC236}">
                  <a16:creationId xmlns:a16="http://schemas.microsoft.com/office/drawing/2014/main" id="{42666C1C-FE64-FBF3-CA96-000FD8546E36}"/>
                </a:ext>
              </a:extLst>
            </p:cNvPr>
            <p:cNvSpPr txBox="1"/>
            <p:nvPr/>
          </p:nvSpPr>
          <p:spPr>
            <a:xfrm>
              <a:off x="1253613" y="417003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Fekete</a:t>
              </a:r>
            </a:p>
          </p:txBody>
        </p:sp>
      </p:grpSp>
      <p:sp>
        <p:nvSpPr>
          <p:cNvPr id="179" name="Szövegdoboz 178">
            <a:extLst>
              <a:ext uri="{FF2B5EF4-FFF2-40B4-BE49-F238E27FC236}">
                <a16:creationId xmlns:a16="http://schemas.microsoft.com/office/drawing/2014/main" id="{834CF577-D517-F0A3-4CCA-68C65DC2924A}"/>
              </a:ext>
            </a:extLst>
          </p:cNvPr>
          <p:cNvSpPr txBox="1"/>
          <p:nvPr/>
        </p:nvSpPr>
        <p:spPr>
          <a:xfrm>
            <a:off x="1207684" y="2358250"/>
            <a:ext cx="1154112" cy="211853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>
              <a:lnSpc>
                <a:spcPts val="900"/>
              </a:lnSpc>
            </a:pPr>
            <a:r>
              <a:rPr lang="hu-HU" sz="1100" b="1" dirty="0" smtClean="0">
                <a:solidFill>
                  <a:schemeClr val="accent3"/>
                </a:solidFill>
              </a:rPr>
              <a:t>Sötét zöld</a:t>
            </a:r>
            <a:endParaRPr lang="hu-HU" sz="11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68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4. c.)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18633"/>
              </p:ext>
            </p:extLst>
          </p:nvPr>
        </p:nvGraphicFramePr>
        <p:xfrm>
          <a:off x="3130537" y="5396269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751543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6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5" y="5141115"/>
            <a:ext cx="2745199" cy="396630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- </a:t>
            </a:r>
            <a:r>
              <a:rPr lang="hu-HU" sz="1200" b="1" dirty="0" smtClean="0"/>
              <a:t>decimális színező</a:t>
            </a:r>
          </a:p>
          <a:p>
            <a:pPr algn="ctr"/>
            <a:r>
              <a:rPr lang="hu-HU" sz="1200" b="1" dirty="0" smtClean="0"/>
              <a:t>(kettes és tízes </a:t>
            </a:r>
            <a:r>
              <a:rPr lang="hu-HU" sz="1200" b="1" dirty="0"/>
              <a:t>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</a:t>
            </a:r>
            <a:r>
              <a:rPr lang="hu-HU" sz="11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hu-HU" sz="1100" dirty="0" smtClean="0"/>
              <a:t>A táblázatban található decimális számokat </a:t>
            </a:r>
            <a:r>
              <a:rPr lang="hu-HU" sz="1100" dirty="0" err="1" smtClean="0"/>
              <a:t>váltsd</a:t>
            </a:r>
            <a:r>
              <a:rPr lang="hu-HU" sz="1100" dirty="0" smtClean="0"/>
              <a:t> át binárisra, majd azokat felhasználva keresd ki a színeket és színezz azok alapján!</a:t>
            </a:r>
            <a:endParaRPr lang="hu-HU" sz="1100" dirty="0"/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  <p:sp>
        <p:nvSpPr>
          <p:cNvPr id="97" name="Szövegdoboz 96">
            <a:extLst>
              <a:ext uri="{FF2B5EF4-FFF2-40B4-BE49-F238E27FC236}">
                <a16:creationId xmlns:a16="http://schemas.microsoft.com/office/drawing/2014/main" id="{3A88A278-9CE7-E7D3-6DF5-BCA28ADD7C09}"/>
              </a:ext>
            </a:extLst>
          </p:cNvPr>
          <p:cNvSpPr txBox="1"/>
          <p:nvPr/>
        </p:nvSpPr>
        <p:spPr>
          <a:xfrm>
            <a:off x="1215898" y="1493156"/>
            <a:ext cx="1051242" cy="2616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hu-HU" sz="1100" b="1" dirty="0" smtClean="0">
                <a:solidFill>
                  <a:schemeClr val="accent3"/>
                </a:solidFill>
              </a:rPr>
              <a:t>Pink</a:t>
            </a:r>
            <a:endParaRPr lang="hu-HU" sz="1100" b="1" dirty="0">
              <a:solidFill>
                <a:schemeClr val="accent3"/>
              </a:solidFill>
            </a:endParaRPr>
          </a:p>
        </p:txBody>
      </p:sp>
      <p:grpSp>
        <p:nvGrpSpPr>
          <p:cNvPr id="98" name="Csoportba foglalás 97">
            <a:extLst>
              <a:ext uri="{FF2B5EF4-FFF2-40B4-BE49-F238E27FC236}">
                <a16:creationId xmlns:a16="http://schemas.microsoft.com/office/drawing/2014/main" id="{A4F38504-16C5-7055-8043-FFE2F9CD6881}"/>
              </a:ext>
            </a:extLst>
          </p:cNvPr>
          <p:cNvGrpSpPr/>
          <p:nvPr/>
        </p:nvGrpSpPr>
        <p:grpSpPr>
          <a:xfrm>
            <a:off x="471488" y="1285984"/>
            <a:ext cx="2260917" cy="3355804"/>
            <a:chOff x="493395" y="1230474"/>
            <a:chExt cx="2260917" cy="3355804"/>
          </a:xfrm>
        </p:grpSpPr>
        <p:sp>
          <p:nvSpPr>
            <p:cNvPr id="99" name="Szövegdoboz 98">
              <a:extLst>
                <a:ext uri="{FF2B5EF4-FFF2-40B4-BE49-F238E27FC236}">
                  <a16:creationId xmlns:a16="http://schemas.microsoft.com/office/drawing/2014/main" id="{D369EF2F-E2D1-F89C-D18F-2555A4E7BB93}"/>
                </a:ext>
              </a:extLst>
            </p:cNvPr>
            <p:cNvSpPr txBox="1"/>
            <p:nvPr/>
          </p:nvSpPr>
          <p:spPr>
            <a:xfrm>
              <a:off x="1237805" y="1230474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Sárga</a:t>
              </a:r>
            </a:p>
          </p:txBody>
        </p: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11928CDB-B8D6-22FC-CEAA-C3E61D5D03B4}"/>
                </a:ext>
              </a:extLst>
            </p:cNvPr>
            <p:cNvSpPr txBox="1"/>
            <p:nvPr/>
          </p:nvSpPr>
          <p:spPr>
            <a:xfrm>
              <a:off x="1229591" y="1668401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Fehér</a:t>
              </a:r>
            </a:p>
          </p:txBody>
        </p:sp>
        <p:grpSp>
          <p:nvGrpSpPr>
            <p:cNvPr id="101" name="Csoportba foglalás 100">
              <a:extLst>
                <a:ext uri="{FF2B5EF4-FFF2-40B4-BE49-F238E27FC236}">
                  <a16:creationId xmlns:a16="http://schemas.microsoft.com/office/drawing/2014/main" id="{DE0761D3-B631-37A4-18E2-FC64BD1D1770}"/>
                </a:ext>
              </a:extLst>
            </p:cNvPr>
            <p:cNvGrpSpPr/>
            <p:nvPr/>
          </p:nvGrpSpPr>
          <p:grpSpPr>
            <a:xfrm>
              <a:off x="493395" y="1328140"/>
              <a:ext cx="756285" cy="3114840"/>
              <a:chOff x="493395" y="2581167"/>
              <a:chExt cx="1034733" cy="3062882"/>
            </a:xfrm>
          </p:grpSpPr>
          <p:grpSp>
            <p:nvGrpSpPr>
              <p:cNvPr id="114" name="Csoportba foglalás 113">
                <a:extLst>
                  <a:ext uri="{FF2B5EF4-FFF2-40B4-BE49-F238E27FC236}">
                    <a16:creationId xmlns:a16="http://schemas.microsoft.com/office/drawing/2014/main" id="{46159B6D-6C26-6B47-F46E-6C602FB2446C}"/>
                  </a:ext>
                </a:extLst>
              </p:cNvPr>
              <p:cNvGrpSpPr/>
              <p:nvPr/>
            </p:nvGrpSpPr>
            <p:grpSpPr>
              <a:xfrm>
                <a:off x="493395" y="2581167"/>
                <a:ext cx="1034733" cy="1533125"/>
                <a:chOff x="493395" y="2581167"/>
                <a:chExt cx="1034733" cy="1533125"/>
              </a:xfrm>
            </p:grpSpPr>
            <p:cxnSp>
              <p:nvCxnSpPr>
                <p:cNvPr id="134" name="Egyenes összekötő 133">
                  <a:extLst>
                    <a:ext uri="{FF2B5EF4-FFF2-40B4-BE49-F238E27FC236}">
                      <a16:creationId xmlns:a16="http://schemas.microsoft.com/office/drawing/2014/main" id="{1B517F46-0636-2FC0-399A-367DA195CA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6103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35" name="Csoportba foglalás 134">
                  <a:extLst>
                    <a:ext uri="{FF2B5EF4-FFF2-40B4-BE49-F238E27FC236}">
                      <a16:creationId xmlns:a16="http://schemas.microsoft.com/office/drawing/2014/main" id="{E5C724C7-CD3F-3E88-D001-2C35CB01691D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0" name="Egyenes összekötő 149">
                    <a:extLst>
                      <a:ext uri="{FF2B5EF4-FFF2-40B4-BE49-F238E27FC236}">
                        <a16:creationId xmlns:a16="http://schemas.microsoft.com/office/drawing/2014/main" id="{9D01C744-6288-B4A7-884F-50951EFE24A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Egyenes összekötő 150">
                    <a:extLst>
                      <a:ext uri="{FF2B5EF4-FFF2-40B4-BE49-F238E27FC236}">
                        <a16:creationId xmlns:a16="http://schemas.microsoft.com/office/drawing/2014/main" id="{5EB2D18E-4DC0-F751-92F5-F5196F7B9D6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6" name="Csoportba foglalás 135">
                  <a:extLst>
                    <a:ext uri="{FF2B5EF4-FFF2-40B4-BE49-F238E27FC236}">
                      <a16:creationId xmlns:a16="http://schemas.microsoft.com/office/drawing/2014/main" id="{5864D023-2A1E-3EA8-98AD-092FD49859DD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8" name="Egyenes összekötő 147">
                    <a:extLst>
                      <a:ext uri="{FF2B5EF4-FFF2-40B4-BE49-F238E27FC236}">
                        <a16:creationId xmlns:a16="http://schemas.microsoft.com/office/drawing/2014/main" id="{41DA2CFA-9044-51C0-0E74-B4D1BE4E4DF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Egyenes összekötő 148">
                    <a:extLst>
                      <a:ext uri="{FF2B5EF4-FFF2-40B4-BE49-F238E27FC236}">
                        <a16:creationId xmlns:a16="http://schemas.microsoft.com/office/drawing/2014/main" id="{EAF9BC34-E6E0-FAC7-BF81-57669DB3D6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7" name="Csoportba foglalás 136">
                  <a:extLst>
                    <a:ext uri="{FF2B5EF4-FFF2-40B4-BE49-F238E27FC236}">
                      <a16:creationId xmlns:a16="http://schemas.microsoft.com/office/drawing/2014/main" id="{E10BC367-4FC7-79B2-7295-8F0F14EE9632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6" name="Egyenes összekötő 145">
                    <a:extLst>
                      <a:ext uri="{FF2B5EF4-FFF2-40B4-BE49-F238E27FC236}">
                        <a16:creationId xmlns:a16="http://schemas.microsoft.com/office/drawing/2014/main" id="{795895F2-149D-EF16-CE4E-69F7D66FFF2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Egyenes összekötő 146">
                    <a:extLst>
                      <a:ext uri="{FF2B5EF4-FFF2-40B4-BE49-F238E27FC236}">
                        <a16:creationId xmlns:a16="http://schemas.microsoft.com/office/drawing/2014/main" id="{209FB677-2A12-28E1-A197-21A8D1ED021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8" name="Csoportba foglalás 137">
                  <a:extLst>
                    <a:ext uri="{FF2B5EF4-FFF2-40B4-BE49-F238E27FC236}">
                      <a16:creationId xmlns:a16="http://schemas.microsoft.com/office/drawing/2014/main" id="{39236CBF-B786-C228-6346-FEADA05D1B2E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EAC030D6-75F8-6318-25F7-E54CB161CF5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Egyenes összekötő 144">
                    <a:extLst>
                      <a:ext uri="{FF2B5EF4-FFF2-40B4-BE49-F238E27FC236}">
                        <a16:creationId xmlns:a16="http://schemas.microsoft.com/office/drawing/2014/main" id="{65C1578C-B8CC-4179-D202-343BE27057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39" name="Egyenes összekötő 138">
                  <a:extLst>
                    <a:ext uri="{FF2B5EF4-FFF2-40B4-BE49-F238E27FC236}">
                      <a16:creationId xmlns:a16="http://schemas.microsoft.com/office/drawing/2014/main" id="{CF8CFA76-455F-99C7-DB24-572E3179F5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9483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Egyenes összekötő 139">
                  <a:extLst>
                    <a:ext uri="{FF2B5EF4-FFF2-40B4-BE49-F238E27FC236}">
                      <a16:creationId xmlns:a16="http://schemas.microsoft.com/office/drawing/2014/main" id="{1A2F2960-358D-C23A-3E22-EFB78AC3EE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Egyenes összekötő 140">
                  <a:extLst>
                    <a:ext uri="{FF2B5EF4-FFF2-40B4-BE49-F238E27FC236}">
                      <a16:creationId xmlns:a16="http://schemas.microsoft.com/office/drawing/2014/main" id="{803CD348-47A1-AEF9-DF0A-E072090907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Egyenes összekötő 141">
                  <a:extLst>
                    <a:ext uri="{FF2B5EF4-FFF2-40B4-BE49-F238E27FC236}">
                      <a16:creationId xmlns:a16="http://schemas.microsoft.com/office/drawing/2014/main" id="{AD77D2E8-5AA2-F251-4F63-6249D80E64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4022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Egyenes összekötő 142">
                  <a:extLst>
                    <a:ext uri="{FF2B5EF4-FFF2-40B4-BE49-F238E27FC236}">
                      <a16:creationId xmlns:a16="http://schemas.microsoft.com/office/drawing/2014/main" id="{6C3241D0-972A-2C46-18F6-06B451D26D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5" name="Csoportba foglalás 114">
                <a:extLst>
                  <a:ext uri="{FF2B5EF4-FFF2-40B4-BE49-F238E27FC236}">
                    <a16:creationId xmlns:a16="http://schemas.microsoft.com/office/drawing/2014/main" id="{00F9D3B8-E9F6-C78D-8C09-D22B3614D22B}"/>
                  </a:ext>
                </a:extLst>
              </p:cNvPr>
              <p:cNvGrpSpPr/>
              <p:nvPr/>
            </p:nvGrpSpPr>
            <p:grpSpPr>
              <a:xfrm flipV="1">
                <a:off x="493395" y="4112968"/>
                <a:ext cx="1034733" cy="1531081"/>
                <a:chOff x="493395" y="2581167"/>
                <a:chExt cx="1034733" cy="1531081"/>
              </a:xfrm>
            </p:grpSpPr>
            <p:cxnSp>
              <p:nvCxnSpPr>
                <p:cNvPr id="116" name="Egyenes összekötő 115">
                  <a:extLst>
                    <a:ext uri="{FF2B5EF4-FFF2-40B4-BE49-F238E27FC236}">
                      <a16:creationId xmlns:a16="http://schemas.microsoft.com/office/drawing/2014/main" id="{0D74778F-A35A-D8C8-8CEF-9D81EC986E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4059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7" name="Csoportba foglalás 116">
                  <a:extLst>
                    <a:ext uri="{FF2B5EF4-FFF2-40B4-BE49-F238E27FC236}">
                      <a16:creationId xmlns:a16="http://schemas.microsoft.com/office/drawing/2014/main" id="{43BFDE52-0283-9E77-35BF-D33E7A843658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32" name="Egyenes összekötő 131">
                    <a:extLst>
                      <a:ext uri="{FF2B5EF4-FFF2-40B4-BE49-F238E27FC236}">
                        <a16:creationId xmlns:a16="http://schemas.microsoft.com/office/drawing/2014/main" id="{466C609D-555D-02B3-EFDF-21AD8DCE94D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3" name="Egyenes összekötő 132">
                    <a:extLst>
                      <a:ext uri="{FF2B5EF4-FFF2-40B4-BE49-F238E27FC236}">
                        <a16:creationId xmlns:a16="http://schemas.microsoft.com/office/drawing/2014/main" id="{5512F01C-16A8-98CC-9624-163184DC5D5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8" name="Csoportba foglalás 117">
                  <a:extLst>
                    <a:ext uri="{FF2B5EF4-FFF2-40B4-BE49-F238E27FC236}">
                      <a16:creationId xmlns:a16="http://schemas.microsoft.com/office/drawing/2014/main" id="{B1D4591E-F9E7-0724-9322-80F8100F20C2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30" name="Egyenes összekötő 129">
                    <a:extLst>
                      <a:ext uri="{FF2B5EF4-FFF2-40B4-BE49-F238E27FC236}">
                        <a16:creationId xmlns:a16="http://schemas.microsoft.com/office/drawing/2014/main" id="{CA3718D7-E502-194D-8D81-0676AF0B14D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1" name="Egyenes összekötő 130">
                    <a:extLst>
                      <a:ext uri="{FF2B5EF4-FFF2-40B4-BE49-F238E27FC236}">
                        <a16:creationId xmlns:a16="http://schemas.microsoft.com/office/drawing/2014/main" id="{15223BFA-FFD8-92F8-C824-15C1B848F67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9" name="Csoportba foglalás 118">
                  <a:extLst>
                    <a:ext uri="{FF2B5EF4-FFF2-40B4-BE49-F238E27FC236}">
                      <a16:creationId xmlns:a16="http://schemas.microsoft.com/office/drawing/2014/main" id="{3A5C8920-C783-6329-C834-0459E32B26EE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28" name="Egyenes összekötő 127">
                    <a:extLst>
                      <a:ext uri="{FF2B5EF4-FFF2-40B4-BE49-F238E27FC236}">
                        <a16:creationId xmlns:a16="http://schemas.microsoft.com/office/drawing/2014/main" id="{DFF05944-BE70-5A73-7D4C-4E90941A571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9" name="Egyenes összekötő 128">
                    <a:extLst>
                      <a:ext uri="{FF2B5EF4-FFF2-40B4-BE49-F238E27FC236}">
                        <a16:creationId xmlns:a16="http://schemas.microsoft.com/office/drawing/2014/main" id="{A99E8953-3917-C768-A1CA-37EAADD715C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0" name="Csoportba foglalás 119">
                  <a:extLst>
                    <a:ext uri="{FF2B5EF4-FFF2-40B4-BE49-F238E27FC236}">
                      <a16:creationId xmlns:a16="http://schemas.microsoft.com/office/drawing/2014/main" id="{39ED7E96-28EF-2386-211E-9220358886C6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8EA8C143-C3E6-0E9C-CDFC-0268F0D6E4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Egyenes összekötő 126">
                    <a:extLst>
                      <a:ext uri="{FF2B5EF4-FFF2-40B4-BE49-F238E27FC236}">
                        <a16:creationId xmlns:a16="http://schemas.microsoft.com/office/drawing/2014/main" id="{E19DB28B-8298-F1B5-2A12-B56AC998A54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21" name="Egyenes összekötő 120">
                  <a:extLst>
                    <a:ext uri="{FF2B5EF4-FFF2-40B4-BE49-F238E27FC236}">
                      <a16:creationId xmlns:a16="http://schemas.microsoft.com/office/drawing/2014/main" id="{21E2C462-F3EE-EAAA-8DDC-4941E4CDE5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7438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Egyenes összekötő 121">
                  <a:extLst>
                    <a:ext uri="{FF2B5EF4-FFF2-40B4-BE49-F238E27FC236}">
                      <a16:creationId xmlns:a16="http://schemas.microsoft.com/office/drawing/2014/main" id="{D3E00FD8-4B0E-D76A-07B6-DAF6317CCB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Egyenes összekötő 122">
                  <a:extLst>
                    <a:ext uri="{FF2B5EF4-FFF2-40B4-BE49-F238E27FC236}">
                      <a16:creationId xmlns:a16="http://schemas.microsoft.com/office/drawing/2014/main" id="{9C2B915B-653E-6D02-33FD-EAC5497DBF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Egyenes összekötő 123">
                  <a:extLst>
                    <a:ext uri="{FF2B5EF4-FFF2-40B4-BE49-F238E27FC236}">
                      <a16:creationId xmlns:a16="http://schemas.microsoft.com/office/drawing/2014/main" id="{3F01526A-29EE-316B-2B08-F762C40E7B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1977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Egyenes összekötő 124">
                  <a:extLst>
                    <a:ext uri="{FF2B5EF4-FFF2-40B4-BE49-F238E27FC236}">
                      <a16:creationId xmlns:a16="http://schemas.microsoft.com/office/drawing/2014/main" id="{15BE1182-6DAD-C9BE-C2D6-5BBA752B2A4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02" name="Szövegdoboz 101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29591" y="1887638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Pasztell zöld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3" name="Szövegdoboz 102">
              <a:extLst>
                <a:ext uri="{FF2B5EF4-FFF2-40B4-BE49-F238E27FC236}">
                  <a16:creationId xmlns:a16="http://schemas.microsoft.com/office/drawing/2014/main" id="{4224AE6F-5E89-E6E0-90A7-83D2234D4105}"/>
                </a:ext>
              </a:extLst>
            </p:cNvPr>
            <p:cNvSpPr txBox="1"/>
            <p:nvPr/>
          </p:nvSpPr>
          <p:spPr>
            <a:xfrm>
              <a:off x="1253613" y="332683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Piros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4" name="Szövegdoboz 103">
              <a:extLst>
                <a:ext uri="{FF2B5EF4-FFF2-40B4-BE49-F238E27FC236}">
                  <a16:creationId xmlns:a16="http://schemas.microsoft.com/office/drawing/2014/main" id="{ED56338F-CC61-E4E2-8566-CFBAB7A51796}"/>
                </a:ext>
              </a:extLst>
            </p:cNvPr>
            <p:cNvSpPr txBox="1"/>
            <p:nvPr/>
          </p:nvSpPr>
          <p:spPr>
            <a:xfrm>
              <a:off x="1249680" y="209069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Barna</a:t>
              </a:r>
            </a:p>
          </p:txBody>
        </p:sp>
        <p:sp>
          <p:nvSpPr>
            <p:cNvPr id="105" name="Szövegdoboz 104">
              <a:extLst>
                <a:ext uri="{FF2B5EF4-FFF2-40B4-BE49-F238E27FC236}">
                  <a16:creationId xmlns:a16="http://schemas.microsoft.com/office/drawing/2014/main" id="{B83629BE-2B7B-8145-3E04-32D2404F19FF}"/>
                </a:ext>
              </a:extLst>
            </p:cNvPr>
            <p:cNvSpPr txBox="1"/>
            <p:nvPr/>
          </p:nvSpPr>
          <p:spPr>
            <a:xfrm>
              <a:off x="1249680" y="2704521"/>
              <a:ext cx="150463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rózsaszín</a:t>
              </a:r>
            </a:p>
          </p:txBody>
        </p:sp>
        <p:sp>
          <p:nvSpPr>
            <p:cNvPr id="106" name="Szövegdoboz 105">
              <a:extLst>
                <a:ext uri="{FF2B5EF4-FFF2-40B4-BE49-F238E27FC236}">
                  <a16:creationId xmlns:a16="http://schemas.microsoft.com/office/drawing/2014/main" id="{EF134251-9422-AF8A-B2C3-3961062ED614}"/>
                </a:ext>
              </a:extLst>
            </p:cNvPr>
            <p:cNvSpPr txBox="1"/>
            <p:nvPr/>
          </p:nvSpPr>
          <p:spPr>
            <a:xfrm>
              <a:off x="1233663" y="2508458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Vízkék</a:t>
              </a:r>
            </a:p>
          </p:txBody>
        </p:sp>
        <p:sp>
          <p:nvSpPr>
            <p:cNvPr id="107" name="Szövegdoboz 106">
              <a:extLst>
                <a:ext uri="{FF2B5EF4-FFF2-40B4-BE49-F238E27FC236}">
                  <a16:creationId xmlns:a16="http://schemas.microsoft.com/office/drawing/2014/main" id="{9B795510-A1EB-DFB2-FD05-EB6CE3AD0523}"/>
                </a:ext>
              </a:extLst>
            </p:cNvPr>
            <p:cNvSpPr txBox="1"/>
            <p:nvPr/>
          </p:nvSpPr>
          <p:spPr>
            <a:xfrm>
              <a:off x="1249680" y="310122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lila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8" name="Szövegdoboz 107">
              <a:extLst>
                <a:ext uri="{FF2B5EF4-FFF2-40B4-BE49-F238E27FC236}">
                  <a16:creationId xmlns:a16="http://schemas.microsoft.com/office/drawing/2014/main" id="{4A69605E-AD65-FCB7-8FF5-88C07D0FD15A}"/>
                </a:ext>
              </a:extLst>
            </p:cNvPr>
            <p:cNvSpPr txBox="1"/>
            <p:nvPr/>
          </p:nvSpPr>
          <p:spPr>
            <a:xfrm>
              <a:off x="1249680" y="28968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lila</a:t>
              </a:r>
            </a:p>
          </p:txBody>
        </p:sp>
        <p:sp>
          <p:nvSpPr>
            <p:cNvPr id="109" name="Szövegdoboz 108">
              <a:extLst>
                <a:ext uri="{FF2B5EF4-FFF2-40B4-BE49-F238E27FC236}">
                  <a16:creationId xmlns:a16="http://schemas.microsoft.com/office/drawing/2014/main" id="{20B7B115-CE45-AC8F-2E15-CBC0C31E6BD2}"/>
                </a:ext>
              </a:extLst>
            </p:cNvPr>
            <p:cNvSpPr txBox="1"/>
            <p:nvPr/>
          </p:nvSpPr>
          <p:spPr>
            <a:xfrm>
              <a:off x="1249680" y="35215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zöld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0" name="Szövegdoboz 109">
              <a:extLst>
                <a:ext uri="{FF2B5EF4-FFF2-40B4-BE49-F238E27FC236}">
                  <a16:creationId xmlns:a16="http://schemas.microsoft.com/office/drawing/2014/main" id="{8621B626-5364-332F-82A4-2AF6EAFAB4DE}"/>
                </a:ext>
              </a:extLst>
            </p:cNvPr>
            <p:cNvSpPr txBox="1"/>
            <p:nvPr/>
          </p:nvSpPr>
          <p:spPr>
            <a:xfrm>
              <a:off x="1233663" y="437442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1" name="Szövegdoboz 110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49680" y="393931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szürke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2" name="Szövegdoboz 111">
              <a:extLst>
                <a:ext uri="{FF2B5EF4-FFF2-40B4-BE49-F238E27FC236}">
                  <a16:creationId xmlns:a16="http://schemas.microsoft.com/office/drawing/2014/main" id="{61122B51-67F9-2D84-A54A-F2E1DFD32A78}"/>
                </a:ext>
              </a:extLst>
            </p:cNvPr>
            <p:cNvSpPr txBox="1"/>
            <p:nvPr/>
          </p:nvSpPr>
          <p:spPr>
            <a:xfrm>
              <a:off x="1249680" y="3739026"/>
              <a:ext cx="1243284" cy="207749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szürke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3" name="Szövegdoboz 112">
              <a:extLst>
                <a:ext uri="{FF2B5EF4-FFF2-40B4-BE49-F238E27FC236}">
                  <a16:creationId xmlns:a16="http://schemas.microsoft.com/office/drawing/2014/main" id="{42666C1C-FE64-FBF3-CA96-000FD8546E36}"/>
                </a:ext>
              </a:extLst>
            </p:cNvPr>
            <p:cNvSpPr txBox="1"/>
            <p:nvPr/>
          </p:nvSpPr>
          <p:spPr>
            <a:xfrm>
              <a:off x="1253613" y="417003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Fekete</a:t>
              </a:r>
            </a:p>
          </p:txBody>
        </p:sp>
      </p:grpSp>
      <p:sp>
        <p:nvSpPr>
          <p:cNvPr id="152" name="Szövegdoboz 151">
            <a:extLst>
              <a:ext uri="{FF2B5EF4-FFF2-40B4-BE49-F238E27FC236}">
                <a16:creationId xmlns:a16="http://schemas.microsoft.com/office/drawing/2014/main" id="{834CF577-D517-F0A3-4CCA-68C65DC2924A}"/>
              </a:ext>
            </a:extLst>
          </p:cNvPr>
          <p:cNvSpPr txBox="1"/>
          <p:nvPr/>
        </p:nvSpPr>
        <p:spPr>
          <a:xfrm>
            <a:off x="1207684" y="2358250"/>
            <a:ext cx="1154112" cy="211853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>
              <a:lnSpc>
                <a:spcPts val="900"/>
              </a:lnSpc>
            </a:pPr>
            <a:r>
              <a:rPr lang="hu-HU" sz="1100" b="1" dirty="0" smtClean="0">
                <a:solidFill>
                  <a:schemeClr val="accent3"/>
                </a:solidFill>
              </a:rPr>
              <a:t>Sötét zöld</a:t>
            </a:r>
            <a:endParaRPr lang="hu-HU" sz="11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91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1" name="Táblázat 1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961831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FD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4" name="Táblázat 1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55956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52" name="Táblázat 1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056595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sz="135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200" dirty="0"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szerint! </a:t>
            </a:r>
            <a:r>
              <a:rPr lang="hu-HU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4.- </a:t>
            </a:r>
            <a:r>
              <a:rPr lang="hu-HU" sz="2200" dirty="0">
                <a:ea typeface="Calibri" panose="020F0502020204030204" pitchFamily="34" charset="0"/>
                <a:cs typeface="Times New Roman" panose="02020603050405020304" pitchFamily="18" charset="0"/>
              </a:rPr>
              <a:t>megoldás</a:t>
            </a:r>
          </a:p>
          <a:p>
            <a:r>
              <a:rPr lang="hu-HU" sz="2200" dirty="0" err="1" smtClean="0">
                <a:cs typeface="Times New Roman" panose="02020603050405020304" pitchFamily="18" charset="0"/>
              </a:rPr>
              <a:t>Dinó</a:t>
            </a:r>
            <a:endParaRPr lang="hu-HU" sz="22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sp>
        <p:nvSpPr>
          <p:cNvPr id="66" name="Szövegdoboz 65">
            <a:extLst>
              <a:ext uri="{FF2B5EF4-FFF2-40B4-BE49-F238E27FC236}">
                <a16:creationId xmlns:a16="http://schemas.microsoft.com/office/drawing/2014/main" id="{3A88A278-9CE7-E7D3-6DF5-BCA28ADD7C09}"/>
              </a:ext>
            </a:extLst>
          </p:cNvPr>
          <p:cNvSpPr txBox="1"/>
          <p:nvPr/>
        </p:nvSpPr>
        <p:spPr>
          <a:xfrm>
            <a:off x="1215898" y="3452580"/>
            <a:ext cx="1051242" cy="2616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hu-HU" sz="1100" b="1" dirty="0" smtClean="0">
                <a:solidFill>
                  <a:schemeClr val="accent3"/>
                </a:solidFill>
              </a:rPr>
              <a:t>Pink</a:t>
            </a:r>
            <a:endParaRPr lang="hu-HU" sz="1100" b="1" dirty="0">
              <a:solidFill>
                <a:schemeClr val="accent3"/>
              </a:solidFill>
            </a:endParaRPr>
          </a:p>
        </p:txBody>
      </p: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id="{A4F38504-16C5-7055-8043-FFE2F9CD6881}"/>
              </a:ext>
            </a:extLst>
          </p:cNvPr>
          <p:cNvGrpSpPr/>
          <p:nvPr/>
        </p:nvGrpSpPr>
        <p:grpSpPr>
          <a:xfrm>
            <a:off x="471488" y="3275098"/>
            <a:ext cx="2260917" cy="3355804"/>
            <a:chOff x="493395" y="1230474"/>
            <a:chExt cx="2260917" cy="3355804"/>
          </a:xfrm>
        </p:grpSpPr>
        <p:sp>
          <p:nvSpPr>
            <p:cNvPr id="97" name="Szövegdoboz 96">
              <a:extLst>
                <a:ext uri="{FF2B5EF4-FFF2-40B4-BE49-F238E27FC236}">
                  <a16:creationId xmlns:a16="http://schemas.microsoft.com/office/drawing/2014/main" id="{D369EF2F-E2D1-F89C-D18F-2555A4E7BB93}"/>
                </a:ext>
              </a:extLst>
            </p:cNvPr>
            <p:cNvSpPr txBox="1"/>
            <p:nvPr/>
          </p:nvSpPr>
          <p:spPr>
            <a:xfrm>
              <a:off x="1237805" y="1230474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Sárga</a:t>
              </a:r>
            </a:p>
          </p:txBody>
        </p:sp>
        <p:sp>
          <p:nvSpPr>
            <p:cNvPr id="98" name="Szövegdoboz 97">
              <a:extLst>
                <a:ext uri="{FF2B5EF4-FFF2-40B4-BE49-F238E27FC236}">
                  <a16:creationId xmlns:a16="http://schemas.microsoft.com/office/drawing/2014/main" id="{11928CDB-B8D6-22FC-CEAA-C3E61D5D03B4}"/>
                </a:ext>
              </a:extLst>
            </p:cNvPr>
            <p:cNvSpPr txBox="1"/>
            <p:nvPr/>
          </p:nvSpPr>
          <p:spPr>
            <a:xfrm>
              <a:off x="1229591" y="1668401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Fehér</a:t>
              </a:r>
            </a:p>
          </p:txBody>
        </p:sp>
        <p:grpSp>
          <p:nvGrpSpPr>
            <p:cNvPr id="99" name="Csoportba foglalás 98">
              <a:extLst>
                <a:ext uri="{FF2B5EF4-FFF2-40B4-BE49-F238E27FC236}">
                  <a16:creationId xmlns:a16="http://schemas.microsoft.com/office/drawing/2014/main" id="{DE0761D3-B631-37A4-18E2-FC64BD1D1770}"/>
                </a:ext>
              </a:extLst>
            </p:cNvPr>
            <p:cNvGrpSpPr/>
            <p:nvPr/>
          </p:nvGrpSpPr>
          <p:grpSpPr>
            <a:xfrm>
              <a:off x="493395" y="1328140"/>
              <a:ext cx="756285" cy="3114840"/>
              <a:chOff x="493395" y="2581167"/>
              <a:chExt cx="1034733" cy="3062882"/>
            </a:xfrm>
          </p:grpSpPr>
          <p:grpSp>
            <p:nvGrpSpPr>
              <p:cNvPr id="112" name="Csoportba foglalás 111">
                <a:extLst>
                  <a:ext uri="{FF2B5EF4-FFF2-40B4-BE49-F238E27FC236}">
                    <a16:creationId xmlns:a16="http://schemas.microsoft.com/office/drawing/2014/main" id="{46159B6D-6C26-6B47-F46E-6C602FB2446C}"/>
                  </a:ext>
                </a:extLst>
              </p:cNvPr>
              <p:cNvGrpSpPr/>
              <p:nvPr/>
            </p:nvGrpSpPr>
            <p:grpSpPr>
              <a:xfrm>
                <a:off x="493395" y="2581167"/>
                <a:ext cx="1034733" cy="1533125"/>
                <a:chOff x="493395" y="2581167"/>
                <a:chExt cx="1034733" cy="1533125"/>
              </a:xfrm>
            </p:grpSpPr>
            <p:cxnSp>
              <p:nvCxnSpPr>
                <p:cNvPr id="132" name="Egyenes összekötő 131">
                  <a:extLst>
                    <a:ext uri="{FF2B5EF4-FFF2-40B4-BE49-F238E27FC236}">
                      <a16:creationId xmlns:a16="http://schemas.microsoft.com/office/drawing/2014/main" id="{1B517F46-0636-2FC0-399A-367DA195CA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6103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33" name="Csoportba foglalás 132">
                  <a:extLst>
                    <a:ext uri="{FF2B5EF4-FFF2-40B4-BE49-F238E27FC236}">
                      <a16:creationId xmlns:a16="http://schemas.microsoft.com/office/drawing/2014/main" id="{E5C724C7-CD3F-3E88-D001-2C35CB01691D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8" name="Egyenes összekötő 147">
                    <a:extLst>
                      <a:ext uri="{FF2B5EF4-FFF2-40B4-BE49-F238E27FC236}">
                        <a16:creationId xmlns:a16="http://schemas.microsoft.com/office/drawing/2014/main" id="{9D01C744-6288-B4A7-884F-50951EFE24A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Egyenes összekötő 148">
                    <a:extLst>
                      <a:ext uri="{FF2B5EF4-FFF2-40B4-BE49-F238E27FC236}">
                        <a16:creationId xmlns:a16="http://schemas.microsoft.com/office/drawing/2014/main" id="{5EB2D18E-4DC0-F751-92F5-F5196F7B9D6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4" name="Csoportba foglalás 133">
                  <a:extLst>
                    <a:ext uri="{FF2B5EF4-FFF2-40B4-BE49-F238E27FC236}">
                      <a16:creationId xmlns:a16="http://schemas.microsoft.com/office/drawing/2014/main" id="{5864D023-2A1E-3EA8-98AD-092FD49859DD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6" name="Egyenes összekötő 145">
                    <a:extLst>
                      <a:ext uri="{FF2B5EF4-FFF2-40B4-BE49-F238E27FC236}">
                        <a16:creationId xmlns:a16="http://schemas.microsoft.com/office/drawing/2014/main" id="{41DA2CFA-9044-51C0-0E74-B4D1BE4E4DF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Egyenes összekötő 146">
                    <a:extLst>
                      <a:ext uri="{FF2B5EF4-FFF2-40B4-BE49-F238E27FC236}">
                        <a16:creationId xmlns:a16="http://schemas.microsoft.com/office/drawing/2014/main" id="{EAF9BC34-E6E0-FAC7-BF81-57669DB3D6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5" name="Csoportba foglalás 134">
                  <a:extLst>
                    <a:ext uri="{FF2B5EF4-FFF2-40B4-BE49-F238E27FC236}">
                      <a16:creationId xmlns:a16="http://schemas.microsoft.com/office/drawing/2014/main" id="{E10BC367-4FC7-79B2-7295-8F0F14EE9632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795895F2-149D-EF16-CE4E-69F7D66FFF2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Egyenes összekötő 144">
                    <a:extLst>
                      <a:ext uri="{FF2B5EF4-FFF2-40B4-BE49-F238E27FC236}">
                        <a16:creationId xmlns:a16="http://schemas.microsoft.com/office/drawing/2014/main" id="{209FB677-2A12-28E1-A197-21A8D1ED021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6" name="Csoportba foglalás 135">
                  <a:extLst>
                    <a:ext uri="{FF2B5EF4-FFF2-40B4-BE49-F238E27FC236}">
                      <a16:creationId xmlns:a16="http://schemas.microsoft.com/office/drawing/2014/main" id="{39236CBF-B786-C228-6346-FEADA05D1B2E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2" name="Egyenes összekötő 141">
                    <a:extLst>
                      <a:ext uri="{FF2B5EF4-FFF2-40B4-BE49-F238E27FC236}">
                        <a16:creationId xmlns:a16="http://schemas.microsoft.com/office/drawing/2014/main" id="{EAC030D6-75F8-6318-25F7-E54CB161CF5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Egyenes összekötő 142">
                    <a:extLst>
                      <a:ext uri="{FF2B5EF4-FFF2-40B4-BE49-F238E27FC236}">
                        <a16:creationId xmlns:a16="http://schemas.microsoft.com/office/drawing/2014/main" id="{65C1578C-B8CC-4179-D202-343BE27057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37" name="Egyenes összekötő 136">
                  <a:extLst>
                    <a:ext uri="{FF2B5EF4-FFF2-40B4-BE49-F238E27FC236}">
                      <a16:creationId xmlns:a16="http://schemas.microsoft.com/office/drawing/2014/main" id="{CF8CFA76-455F-99C7-DB24-572E3179F5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9483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Egyenes összekötő 137">
                  <a:extLst>
                    <a:ext uri="{FF2B5EF4-FFF2-40B4-BE49-F238E27FC236}">
                      <a16:creationId xmlns:a16="http://schemas.microsoft.com/office/drawing/2014/main" id="{1A2F2960-358D-C23A-3E22-EFB78AC3EE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Egyenes összekötő 138">
                  <a:extLst>
                    <a:ext uri="{FF2B5EF4-FFF2-40B4-BE49-F238E27FC236}">
                      <a16:creationId xmlns:a16="http://schemas.microsoft.com/office/drawing/2014/main" id="{803CD348-47A1-AEF9-DF0A-E072090907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Egyenes összekötő 139">
                  <a:extLst>
                    <a:ext uri="{FF2B5EF4-FFF2-40B4-BE49-F238E27FC236}">
                      <a16:creationId xmlns:a16="http://schemas.microsoft.com/office/drawing/2014/main" id="{AD77D2E8-5AA2-F251-4F63-6249D80E64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4022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Egyenes összekötő 140">
                  <a:extLst>
                    <a:ext uri="{FF2B5EF4-FFF2-40B4-BE49-F238E27FC236}">
                      <a16:creationId xmlns:a16="http://schemas.microsoft.com/office/drawing/2014/main" id="{6C3241D0-972A-2C46-18F6-06B451D26D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3" name="Csoportba foglalás 112">
                <a:extLst>
                  <a:ext uri="{FF2B5EF4-FFF2-40B4-BE49-F238E27FC236}">
                    <a16:creationId xmlns:a16="http://schemas.microsoft.com/office/drawing/2014/main" id="{00F9D3B8-E9F6-C78D-8C09-D22B3614D22B}"/>
                  </a:ext>
                </a:extLst>
              </p:cNvPr>
              <p:cNvGrpSpPr/>
              <p:nvPr/>
            </p:nvGrpSpPr>
            <p:grpSpPr>
              <a:xfrm flipV="1">
                <a:off x="493395" y="4112968"/>
                <a:ext cx="1034733" cy="1531081"/>
                <a:chOff x="493395" y="2581167"/>
                <a:chExt cx="1034733" cy="1531081"/>
              </a:xfrm>
            </p:grpSpPr>
            <p:cxnSp>
              <p:nvCxnSpPr>
                <p:cNvPr id="114" name="Egyenes összekötő 113">
                  <a:extLst>
                    <a:ext uri="{FF2B5EF4-FFF2-40B4-BE49-F238E27FC236}">
                      <a16:creationId xmlns:a16="http://schemas.microsoft.com/office/drawing/2014/main" id="{0D74778F-A35A-D8C8-8CEF-9D81EC986E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4059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5" name="Csoportba foglalás 114">
                  <a:extLst>
                    <a:ext uri="{FF2B5EF4-FFF2-40B4-BE49-F238E27FC236}">
                      <a16:creationId xmlns:a16="http://schemas.microsoft.com/office/drawing/2014/main" id="{43BFDE52-0283-9E77-35BF-D33E7A843658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30" name="Egyenes összekötő 129">
                    <a:extLst>
                      <a:ext uri="{FF2B5EF4-FFF2-40B4-BE49-F238E27FC236}">
                        <a16:creationId xmlns:a16="http://schemas.microsoft.com/office/drawing/2014/main" id="{466C609D-555D-02B3-EFDF-21AD8DCE94D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1" name="Egyenes összekötő 130">
                    <a:extLst>
                      <a:ext uri="{FF2B5EF4-FFF2-40B4-BE49-F238E27FC236}">
                        <a16:creationId xmlns:a16="http://schemas.microsoft.com/office/drawing/2014/main" id="{5512F01C-16A8-98CC-9624-163184DC5D5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6" name="Csoportba foglalás 115">
                  <a:extLst>
                    <a:ext uri="{FF2B5EF4-FFF2-40B4-BE49-F238E27FC236}">
                      <a16:creationId xmlns:a16="http://schemas.microsoft.com/office/drawing/2014/main" id="{B1D4591E-F9E7-0724-9322-80F8100F20C2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28" name="Egyenes összekötő 127">
                    <a:extLst>
                      <a:ext uri="{FF2B5EF4-FFF2-40B4-BE49-F238E27FC236}">
                        <a16:creationId xmlns:a16="http://schemas.microsoft.com/office/drawing/2014/main" id="{CA3718D7-E502-194D-8D81-0676AF0B14D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9" name="Egyenes összekötő 128">
                    <a:extLst>
                      <a:ext uri="{FF2B5EF4-FFF2-40B4-BE49-F238E27FC236}">
                        <a16:creationId xmlns:a16="http://schemas.microsoft.com/office/drawing/2014/main" id="{15223BFA-FFD8-92F8-C824-15C1B848F67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7" name="Csoportba foglalás 116">
                  <a:extLst>
                    <a:ext uri="{FF2B5EF4-FFF2-40B4-BE49-F238E27FC236}">
                      <a16:creationId xmlns:a16="http://schemas.microsoft.com/office/drawing/2014/main" id="{3A5C8920-C783-6329-C834-0459E32B26EE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DFF05944-BE70-5A73-7D4C-4E90941A571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Egyenes összekötő 126">
                    <a:extLst>
                      <a:ext uri="{FF2B5EF4-FFF2-40B4-BE49-F238E27FC236}">
                        <a16:creationId xmlns:a16="http://schemas.microsoft.com/office/drawing/2014/main" id="{A99E8953-3917-C768-A1CA-37EAADD715C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8" name="Csoportba foglalás 117">
                  <a:extLst>
                    <a:ext uri="{FF2B5EF4-FFF2-40B4-BE49-F238E27FC236}">
                      <a16:creationId xmlns:a16="http://schemas.microsoft.com/office/drawing/2014/main" id="{39ED7E96-28EF-2386-211E-9220358886C6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24" name="Egyenes összekötő 123">
                    <a:extLst>
                      <a:ext uri="{FF2B5EF4-FFF2-40B4-BE49-F238E27FC236}">
                        <a16:creationId xmlns:a16="http://schemas.microsoft.com/office/drawing/2014/main" id="{8EA8C143-C3E6-0E9C-CDFC-0268F0D6E4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Egyenes összekötő 124">
                    <a:extLst>
                      <a:ext uri="{FF2B5EF4-FFF2-40B4-BE49-F238E27FC236}">
                        <a16:creationId xmlns:a16="http://schemas.microsoft.com/office/drawing/2014/main" id="{E19DB28B-8298-F1B5-2A12-B56AC998A54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9" name="Egyenes összekötő 118">
                  <a:extLst>
                    <a:ext uri="{FF2B5EF4-FFF2-40B4-BE49-F238E27FC236}">
                      <a16:creationId xmlns:a16="http://schemas.microsoft.com/office/drawing/2014/main" id="{21E2C462-F3EE-EAAA-8DDC-4941E4CDE5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7438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Egyenes összekötő 119">
                  <a:extLst>
                    <a:ext uri="{FF2B5EF4-FFF2-40B4-BE49-F238E27FC236}">
                      <a16:creationId xmlns:a16="http://schemas.microsoft.com/office/drawing/2014/main" id="{D3E00FD8-4B0E-D76A-07B6-DAF6317CCB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Egyenes összekötő 120">
                  <a:extLst>
                    <a:ext uri="{FF2B5EF4-FFF2-40B4-BE49-F238E27FC236}">
                      <a16:creationId xmlns:a16="http://schemas.microsoft.com/office/drawing/2014/main" id="{9C2B915B-653E-6D02-33FD-EAC5497DBF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Egyenes összekötő 121">
                  <a:extLst>
                    <a:ext uri="{FF2B5EF4-FFF2-40B4-BE49-F238E27FC236}">
                      <a16:creationId xmlns:a16="http://schemas.microsoft.com/office/drawing/2014/main" id="{3F01526A-29EE-316B-2B08-F762C40E7B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1977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Egyenes összekötő 122">
                  <a:extLst>
                    <a:ext uri="{FF2B5EF4-FFF2-40B4-BE49-F238E27FC236}">
                      <a16:creationId xmlns:a16="http://schemas.microsoft.com/office/drawing/2014/main" id="{15BE1182-6DAD-C9BE-C2D6-5BBA752B2A4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29591" y="1887638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Pasztell zöld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1" name="Szövegdoboz 100">
              <a:extLst>
                <a:ext uri="{FF2B5EF4-FFF2-40B4-BE49-F238E27FC236}">
                  <a16:creationId xmlns:a16="http://schemas.microsoft.com/office/drawing/2014/main" id="{4224AE6F-5E89-E6E0-90A7-83D2234D4105}"/>
                </a:ext>
              </a:extLst>
            </p:cNvPr>
            <p:cNvSpPr txBox="1"/>
            <p:nvPr/>
          </p:nvSpPr>
          <p:spPr>
            <a:xfrm>
              <a:off x="1253613" y="332683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Piros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2" name="Szövegdoboz 101">
              <a:extLst>
                <a:ext uri="{FF2B5EF4-FFF2-40B4-BE49-F238E27FC236}">
                  <a16:creationId xmlns:a16="http://schemas.microsoft.com/office/drawing/2014/main" id="{ED56338F-CC61-E4E2-8566-CFBAB7A51796}"/>
                </a:ext>
              </a:extLst>
            </p:cNvPr>
            <p:cNvSpPr txBox="1"/>
            <p:nvPr/>
          </p:nvSpPr>
          <p:spPr>
            <a:xfrm>
              <a:off x="1249680" y="209069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Barna</a:t>
              </a:r>
            </a:p>
          </p:txBody>
        </p:sp>
        <p:sp>
          <p:nvSpPr>
            <p:cNvPr id="103" name="Szövegdoboz 102">
              <a:extLst>
                <a:ext uri="{FF2B5EF4-FFF2-40B4-BE49-F238E27FC236}">
                  <a16:creationId xmlns:a16="http://schemas.microsoft.com/office/drawing/2014/main" id="{B83629BE-2B7B-8145-3E04-32D2404F19FF}"/>
                </a:ext>
              </a:extLst>
            </p:cNvPr>
            <p:cNvSpPr txBox="1"/>
            <p:nvPr/>
          </p:nvSpPr>
          <p:spPr>
            <a:xfrm>
              <a:off x="1249680" y="2704521"/>
              <a:ext cx="150463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rózsaszín</a:t>
              </a:r>
            </a:p>
          </p:txBody>
        </p:sp>
        <p:sp>
          <p:nvSpPr>
            <p:cNvPr id="104" name="Szövegdoboz 103">
              <a:extLst>
                <a:ext uri="{FF2B5EF4-FFF2-40B4-BE49-F238E27FC236}">
                  <a16:creationId xmlns:a16="http://schemas.microsoft.com/office/drawing/2014/main" id="{EF134251-9422-AF8A-B2C3-3961062ED614}"/>
                </a:ext>
              </a:extLst>
            </p:cNvPr>
            <p:cNvSpPr txBox="1"/>
            <p:nvPr/>
          </p:nvSpPr>
          <p:spPr>
            <a:xfrm>
              <a:off x="1233663" y="2508458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Vízkék</a:t>
              </a:r>
            </a:p>
          </p:txBody>
        </p:sp>
        <p:sp>
          <p:nvSpPr>
            <p:cNvPr id="105" name="Szövegdoboz 104">
              <a:extLst>
                <a:ext uri="{FF2B5EF4-FFF2-40B4-BE49-F238E27FC236}">
                  <a16:creationId xmlns:a16="http://schemas.microsoft.com/office/drawing/2014/main" id="{9B795510-A1EB-DFB2-FD05-EB6CE3AD0523}"/>
                </a:ext>
              </a:extLst>
            </p:cNvPr>
            <p:cNvSpPr txBox="1"/>
            <p:nvPr/>
          </p:nvSpPr>
          <p:spPr>
            <a:xfrm>
              <a:off x="1249680" y="310122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lila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6" name="Szövegdoboz 105">
              <a:extLst>
                <a:ext uri="{FF2B5EF4-FFF2-40B4-BE49-F238E27FC236}">
                  <a16:creationId xmlns:a16="http://schemas.microsoft.com/office/drawing/2014/main" id="{4A69605E-AD65-FCB7-8FF5-88C07D0FD15A}"/>
                </a:ext>
              </a:extLst>
            </p:cNvPr>
            <p:cNvSpPr txBox="1"/>
            <p:nvPr/>
          </p:nvSpPr>
          <p:spPr>
            <a:xfrm>
              <a:off x="1249680" y="28968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lila</a:t>
              </a:r>
            </a:p>
          </p:txBody>
        </p:sp>
        <p:sp>
          <p:nvSpPr>
            <p:cNvPr id="107" name="Szövegdoboz 106">
              <a:extLst>
                <a:ext uri="{FF2B5EF4-FFF2-40B4-BE49-F238E27FC236}">
                  <a16:creationId xmlns:a16="http://schemas.microsoft.com/office/drawing/2014/main" id="{20B7B115-CE45-AC8F-2E15-CBC0C31E6BD2}"/>
                </a:ext>
              </a:extLst>
            </p:cNvPr>
            <p:cNvSpPr txBox="1"/>
            <p:nvPr/>
          </p:nvSpPr>
          <p:spPr>
            <a:xfrm>
              <a:off x="1249680" y="35215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zöld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8" name="Szövegdoboz 107">
              <a:extLst>
                <a:ext uri="{FF2B5EF4-FFF2-40B4-BE49-F238E27FC236}">
                  <a16:creationId xmlns:a16="http://schemas.microsoft.com/office/drawing/2014/main" id="{8621B626-5364-332F-82A4-2AF6EAFAB4DE}"/>
                </a:ext>
              </a:extLst>
            </p:cNvPr>
            <p:cNvSpPr txBox="1"/>
            <p:nvPr/>
          </p:nvSpPr>
          <p:spPr>
            <a:xfrm>
              <a:off x="1233663" y="437442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9" name="Szövegdoboz 108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49680" y="393931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szürke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0" name="Szövegdoboz 109">
              <a:extLst>
                <a:ext uri="{FF2B5EF4-FFF2-40B4-BE49-F238E27FC236}">
                  <a16:creationId xmlns:a16="http://schemas.microsoft.com/office/drawing/2014/main" id="{61122B51-67F9-2D84-A54A-F2E1DFD32A78}"/>
                </a:ext>
              </a:extLst>
            </p:cNvPr>
            <p:cNvSpPr txBox="1"/>
            <p:nvPr/>
          </p:nvSpPr>
          <p:spPr>
            <a:xfrm>
              <a:off x="1249680" y="3739026"/>
              <a:ext cx="1243284" cy="207749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szürke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1" name="Szövegdoboz 110">
              <a:extLst>
                <a:ext uri="{FF2B5EF4-FFF2-40B4-BE49-F238E27FC236}">
                  <a16:creationId xmlns:a16="http://schemas.microsoft.com/office/drawing/2014/main" id="{42666C1C-FE64-FBF3-CA96-000FD8546E36}"/>
                </a:ext>
              </a:extLst>
            </p:cNvPr>
            <p:cNvSpPr txBox="1"/>
            <p:nvPr/>
          </p:nvSpPr>
          <p:spPr>
            <a:xfrm>
              <a:off x="1253613" y="417003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Fekete</a:t>
              </a:r>
            </a:p>
          </p:txBody>
        </p:sp>
      </p:grpSp>
      <p:sp>
        <p:nvSpPr>
          <p:cNvPr id="150" name="Szövegdoboz 149">
            <a:extLst>
              <a:ext uri="{FF2B5EF4-FFF2-40B4-BE49-F238E27FC236}">
                <a16:creationId xmlns:a16="http://schemas.microsoft.com/office/drawing/2014/main" id="{834CF577-D517-F0A3-4CCA-68C65DC2924A}"/>
              </a:ext>
            </a:extLst>
          </p:cNvPr>
          <p:cNvSpPr txBox="1"/>
          <p:nvPr/>
        </p:nvSpPr>
        <p:spPr>
          <a:xfrm>
            <a:off x="1207684" y="4317674"/>
            <a:ext cx="1154112" cy="211853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>
              <a:lnSpc>
                <a:spcPts val="900"/>
              </a:lnSpc>
            </a:pPr>
            <a:r>
              <a:rPr lang="hu-HU" sz="1100" b="1" dirty="0" smtClean="0">
                <a:solidFill>
                  <a:schemeClr val="accent3"/>
                </a:solidFill>
              </a:rPr>
              <a:t>Sötét zöld</a:t>
            </a:r>
            <a:endParaRPr lang="hu-HU" sz="11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36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5. 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907064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6" y="5141115"/>
            <a:ext cx="2646228" cy="330002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színező</a:t>
            </a:r>
          </a:p>
          <a:p>
            <a:pPr algn="ctr"/>
            <a:r>
              <a:rPr lang="hu-HU" sz="1200" b="1" dirty="0"/>
              <a:t>(kettes 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színig. Ez alapján színezz!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  <p:sp>
        <p:nvSpPr>
          <p:cNvPr id="65" name="Szövegdoboz 64">
            <a:extLst>
              <a:ext uri="{FF2B5EF4-FFF2-40B4-BE49-F238E27FC236}">
                <a16:creationId xmlns:a16="http://schemas.microsoft.com/office/drawing/2014/main" id="{3A88A278-9CE7-E7D3-6DF5-BCA28ADD7C09}"/>
              </a:ext>
            </a:extLst>
          </p:cNvPr>
          <p:cNvSpPr txBox="1"/>
          <p:nvPr/>
        </p:nvSpPr>
        <p:spPr>
          <a:xfrm>
            <a:off x="1215898" y="1493156"/>
            <a:ext cx="1051242" cy="2616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hu-HU" sz="1100" b="1" dirty="0" smtClean="0">
                <a:solidFill>
                  <a:schemeClr val="accent3"/>
                </a:solidFill>
              </a:rPr>
              <a:t>Pink</a:t>
            </a:r>
            <a:endParaRPr lang="hu-HU" sz="1100" b="1" dirty="0">
              <a:solidFill>
                <a:schemeClr val="accent3"/>
              </a:solidFill>
            </a:endParaRPr>
          </a:p>
        </p:txBody>
      </p:sp>
      <p:grpSp>
        <p:nvGrpSpPr>
          <p:cNvPr id="66" name="Csoportba foglalás 65">
            <a:extLst>
              <a:ext uri="{FF2B5EF4-FFF2-40B4-BE49-F238E27FC236}">
                <a16:creationId xmlns:a16="http://schemas.microsoft.com/office/drawing/2014/main" id="{A4F38504-16C5-7055-8043-FFE2F9CD6881}"/>
              </a:ext>
            </a:extLst>
          </p:cNvPr>
          <p:cNvGrpSpPr/>
          <p:nvPr/>
        </p:nvGrpSpPr>
        <p:grpSpPr>
          <a:xfrm>
            <a:off x="471488" y="1285984"/>
            <a:ext cx="2260917" cy="3355804"/>
            <a:chOff x="493395" y="1230474"/>
            <a:chExt cx="2260917" cy="3355804"/>
          </a:xfrm>
        </p:grpSpPr>
        <p:sp>
          <p:nvSpPr>
            <p:cNvPr id="67" name="Szövegdoboz 66">
              <a:extLst>
                <a:ext uri="{FF2B5EF4-FFF2-40B4-BE49-F238E27FC236}">
                  <a16:creationId xmlns:a16="http://schemas.microsoft.com/office/drawing/2014/main" id="{D369EF2F-E2D1-F89C-D18F-2555A4E7BB93}"/>
                </a:ext>
              </a:extLst>
            </p:cNvPr>
            <p:cNvSpPr txBox="1"/>
            <p:nvPr/>
          </p:nvSpPr>
          <p:spPr>
            <a:xfrm>
              <a:off x="1237805" y="1230474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Sárga</a:t>
              </a:r>
            </a:p>
          </p:txBody>
        </p:sp>
        <p:sp>
          <p:nvSpPr>
            <p:cNvPr id="68" name="Szövegdoboz 67">
              <a:extLst>
                <a:ext uri="{FF2B5EF4-FFF2-40B4-BE49-F238E27FC236}">
                  <a16:creationId xmlns:a16="http://schemas.microsoft.com/office/drawing/2014/main" id="{11928CDB-B8D6-22FC-CEAA-C3E61D5D03B4}"/>
                </a:ext>
              </a:extLst>
            </p:cNvPr>
            <p:cNvSpPr txBox="1"/>
            <p:nvPr/>
          </p:nvSpPr>
          <p:spPr>
            <a:xfrm>
              <a:off x="1249679" y="191762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Fehér</a:t>
              </a:r>
            </a:p>
          </p:txBody>
        </p:sp>
        <p:grpSp>
          <p:nvGrpSpPr>
            <p:cNvPr id="69" name="Csoportba foglalás 68">
              <a:extLst>
                <a:ext uri="{FF2B5EF4-FFF2-40B4-BE49-F238E27FC236}">
                  <a16:creationId xmlns:a16="http://schemas.microsoft.com/office/drawing/2014/main" id="{DE0761D3-B631-37A4-18E2-FC64BD1D1770}"/>
                </a:ext>
              </a:extLst>
            </p:cNvPr>
            <p:cNvGrpSpPr/>
            <p:nvPr/>
          </p:nvGrpSpPr>
          <p:grpSpPr>
            <a:xfrm>
              <a:off x="493395" y="1328140"/>
              <a:ext cx="756285" cy="3114840"/>
              <a:chOff x="493395" y="2581167"/>
              <a:chExt cx="1034733" cy="3062882"/>
            </a:xfrm>
          </p:grpSpPr>
          <p:grpSp>
            <p:nvGrpSpPr>
              <p:cNvPr id="83" name="Csoportba foglalás 82">
                <a:extLst>
                  <a:ext uri="{FF2B5EF4-FFF2-40B4-BE49-F238E27FC236}">
                    <a16:creationId xmlns:a16="http://schemas.microsoft.com/office/drawing/2014/main" id="{46159B6D-6C26-6B47-F46E-6C602FB2446C}"/>
                  </a:ext>
                </a:extLst>
              </p:cNvPr>
              <p:cNvGrpSpPr/>
              <p:nvPr/>
            </p:nvGrpSpPr>
            <p:grpSpPr>
              <a:xfrm>
                <a:off x="493395" y="2581167"/>
                <a:ext cx="1034733" cy="1533125"/>
                <a:chOff x="493395" y="2581167"/>
                <a:chExt cx="1034733" cy="1533125"/>
              </a:xfrm>
            </p:grpSpPr>
            <p:cxnSp>
              <p:nvCxnSpPr>
                <p:cNvPr id="161" name="Egyenes összekötő 160">
                  <a:extLst>
                    <a:ext uri="{FF2B5EF4-FFF2-40B4-BE49-F238E27FC236}">
                      <a16:creationId xmlns:a16="http://schemas.microsoft.com/office/drawing/2014/main" id="{1B517F46-0636-2FC0-399A-367DA195CA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6103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2" name="Csoportba foglalás 161">
                  <a:extLst>
                    <a:ext uri="{FF2B5EF4-FFF2-40B4-BE49-F238E27FC236}">
                      <a16:creationId xmlns:a16="http://schemas.microsoft.com/office/drawing/2014/main" id="{E5C724C7-CD3F-3E88-D001-2C35CB01691D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7" name="Egyenes összekötő 176">
                    <a:extLst>
                      <a:ext uri="{FF2B5EF4-FFF2-40B4-BE49-F238E27FC236}">
                        <a16:creationId xmlns:a16="http://schemas.microsoft.com/office/drawing/2014/main" id="{9D01C744-6288-B4A7-884F-50951EFE24A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Egyenes összekötő 177">
                    <a:extLst>
                      <a:ext uri="{FF2B5EF4-FFF2-40B4-BE49-F238E27FC236}">
                        <a16:creationId xmlns:a16="http://schemas.microsoft.com/office/drawing/2014/main" id="{5EB2D18E-4DC0-F751-92F5-F5196F7B9D6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3" name="Csoportba foglalás 162">
                  <a:extLst>
                    <a:ext uri="{FF2B5EF4-FFF2-40B4-BE49-F238E27FC236}">
                      <a16:creationId xmlns:a16="http://schemas.microsoft.com/office/drawing/2014/main" id="{5864D023-2A1E-3EA8-98AD-092FD49859DD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5" name="Egyenes összekötő 174">
                    <a:extLst>
                      <a:ext uri="{FF2B5EF4-FFF2-40B4-BE49-F238E27FC236}">
                        <a16:creationId xmlns:a16="http://schemas.microsoft.com/office/drawing/2014/main" id="{41DA2CFA-9044-51C0-0E74-B4D1BE4E4DF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6" name="Egyenes összekötő 175">
                    <a:extLst>
                      <a:ext uri="{FF2B5EF4-FFF2-40B4-BE49-F238E27FC236}">
                        <a16:creationId xmlns:a16="http://schemas.microsoft.com/office/drawing/2014/main" id="{EAF9BC34-E6E0-FAC7-BF81-57669DB3D6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4" name="Csoportba foglalás 163">
                  <a:extLst>
                    <a:ext uri="{FF2B5EF4-FFF2-40B4-BE49-F238E27FC236}">
                      <a16:creationId xmlns:a16="http://schemas.microsoft.com/office/drawing/2014/main" id="{E10BC367-4FC7-79B2-7295-8F0F14EE9632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3" name="Egyenes összekötő 172">
                    <a:extLst>
                      <a:ext uri="{FF2B5EF4-FFF2-40B4-BE49-F238E27FC236}">
                        <a16:creationId xmlns:a16="http://schemas.microsoft.com/office/drawing/2014/main" id="{795895F2-149D-EF16-CE4E-69F7D66FFF2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4" name="Egyenes összekötő 173">
                    <a:extLst>
                      <a:ext uri="{FF2B5EF4-FFF2-40B4-BE49-F238E27FC236}">
                        <a16:creationId xmlns:a16="http://schemas.microsoft.com/office/drawing/2014/main" id="{209FB677-2A12-28E1-A197-21A8D1ED021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5" name="Csoportba foglalás 164">
                  <a:extLst>
                    <a:ext uri="{FF2B5EF4-FFF2-40B4-BE49-F238E27FC236}">
                      <a16:creationId xmlns:a16="http://schemas.microsoft.com/office/drawing/2014/main" id="{39236CBF-B786-C228-6346-FEADA05D1B2E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EAC030D6-75F8-6318-25F7-E54CB161CF5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65C1578C-B8CC-4179-D202-343BE27057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66" name="Egyenes összekötő 165">
                  <a:extLst>
                    <a:ext uri="{FF2B5EF4-FFF2-40B4-BE49-F238E27FC236}">
                      <a16:creationId xmlns:a16="http://schemas.microsoft.com/office/drawing/2014/main" id="{CF8CFA76-455F-99C7-DB24-572E3179F5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9483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Egyenes összekötő 166">
                  <a:extLst>
                    <a:ext uri="{FF2B5EF4-FFF2-40B4-BE49-F238E27FC236}">
                      <a16:creationId xmlns:a16="http://schemas.microsoft.com/office/drawing/2014/main" id="{1A2F2960-358D-C23A-3E22-EFB78AC3EE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Egyenes összekötő 167">
                  <a:extLst>
                    <a:ext uri="{FF2B5EF4-FFF2-40B4-BE49-F238E27FC236}">
                      <a16:creationId xmlns:a16="http://schemas.microsoft.com/office/drawing/2014/main" id="{803CD348-47A1-AEF9-DF0A-E072090907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Egyenes összekötő 168">
                  <a:extLst>
                    <a:ext uri="{FF2B5EF4-FFF2-40B4-BE49-F238E27FC236}">
                      <a16:creationId xmlns:a16="http://schemas.microsoft.com/office/drawing/2014/main" id="{AD77D2E8-5AA2-F251-4F63-6249D80E64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4022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Egyenes összekötő 169">
                  <a:extLst>
                    <a:ext uri="{FF2B5EF4-FFF2-40B4-BE49-F238E27FC236}">
                      <a16:creationId xmlns:a16="http://schemas.microsoft.com/office/drawing/2014/main" id="{6C3241D0-972A-2C46-18F6-06B451D26D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4" name="Csoportba foglalás 83">
                <a:extLst>
                  <a:ext uri="{FF2B5EF4-FFF2-40B4-BE49-F238E27FC236}">
                    <a16:creationId xmlns:a16="http://schemas.microsoft.com/office/drawing/2014/main" id="{00F9D3B8-E9F6-C78D-8C09-D22B3614D22B}"/>
                  </a:ext>
                </a:extLst>
              </p:cNvPr>
              <p:cNvGrpSpPr/>
              <p:nvPr/>
            </p:nvGrpSpPr>
            <p:grpSpPr>
              <a:xfrm flipV="1">
                <a:off x="493395" y="4112968"/>
                <a:ext cx="1034733" cy="1531081"/>
                <a:chOff x="493395" y="2581167"/>
                <a:chExt cx="1034733" cy="1531081"/>
              </a:xfrm>
            </p:grpSpPr>
            <p:cxnSp>
              <p:nvCxnSpPr>
                <p:cNvPr id="85" name="Egyenes összekötő 84">
                  <a:extLst>
                    <a:ext uri="{FF2B5EF4-FFF2-40B4-BE49-F238E27FC236}">
                      <a16:creationId xmlns:a16="http://schemas.microsoft.com/office/drawing/2014/main" id="{0D74778F-A35A-D8C8-8CEF-9D81EC986E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4059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6" name="Csoportba foglalás 85">
                  <a:extLst>
                    <a:ext uri="{FF2B5EF4-FFF2-40B4-BE49-F238E27FC236}">
                      <a16:creationId xmlns:a16="http://schemas.microsoft.com/office/drawing/2014/main" id="{43BFDE52-0283-9E77-35BF-D33E7A843658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9" name="Egyenes összekötő 158">
                    <a:extLst>
                      <a:ext uri="{FF2B5EF4-FFF2-40B4-BE49-F238E27FC236}">
                        <a16:creationId xmlns:a16="http://schemas.microsoft.com/office/drawing/2014/main" id="{466C609D-555D-02B3-EFDF-21AD8DCE94D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Egyenes összekötő 159">
                    <a:extLst>
                      <a:ext uri="{FF2B5EF4-FFF2-40B4-BE49-F238E27FC236}">
                        <a16:creationId xmlns:a16="http://schemas.microsoft.com/office/drawing/2014/main" id="{5512F01C-16A8-98CC-9624-163184DC5D5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7" name="Csoportba foglalás 86">
                  <a:extLst>
                    <a:ext uri="{FF2B5EF4-FFF2-40B4-BE49-F238E27FC236}">
                      <a16:creationId xmlns:a16="http://schemas.microsoft.com/office/drawing/2014/main" id="{B1D4591E-F9E7-0724-9322-80F8100F20C2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7" name="Egyenes összekötő 156">
                    <a:extLst>
                      <a:ext uri="{FF2B5EF4-FFF2-40B4-BE49-F238E27FC236}">
                        <a16:creationId xmlns:a16="http://schemas.microsoft.com/office/drawing/2014/main" id="{CA3718D7-E502-194D-8D81-0676AF0B14D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Egyenes összekötő 157">
                    <a:extLst>
                      <a:ext uri="{FF2B5EF4-FFF2-40B4-BE49-F238E27FC236}">
                        <a16:creationId xmlns:a16="http://schemas.microsoft.com/office/drawing/2014/main" id="{15223BFA-FFD8-92F8-C824-15C1B848F67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8" name="Csoportba foglalás 87">
                  <a:extLst>
                    <a:ext uri="{FF2B5EF4-FFF2-40B4-BE49-F238E27FC236}">
                      <a16:creationId xmlns:a16="http://schemas.microsoft.com/office/drawing/2014/main" id="{3A5C8920-C783-6329-C834-0459E32B26EE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5" name="Egyenes összekötő 154">
                    <a:extLst>
                      <a:ext uri="{FF2B5EF4-FFF2-40B4-BE49-F238E27FC236}">
                        <a16:creationId xmlns:a16="http://schemas.microsoft.com/office/drawing/2014/main" id="{DFF05944-BE70-5A73-7D4C-4E90941A571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Egyenes összekötő 155">
                    <a:extLst>
                      <a:ext uri="{FF2B5EF4-FFF2-40B4-BE49-F238E27FC236}">
                        <a16:creationId xmlns:a16="http://schemas.microsoft.com/office/drawing/2014/main" id="{A99E8953-3917-C768-A1CA-37EAADD715C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9" name="Csoportba foglalás 88">
                  <a:extLst>
                    <a:ext uri="{FF2B5EF4-FFF2-40B4-BE49-F238E27FC236}">
                      <a16:creationId xmlns:a16="http://schemas.microsoft.com/office/drawing/2014/main" id="{39ED7E96-28EF-2386-211E-9220358886C6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8EA8C143-C3E6-0E9C-CDFC-0268F0D6E4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E19DB28B-8298-F1B5-2A12-B56AC998A54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0" name="Egyenes összekötő 89">
                  <a:extLst>
                    <a:ext uri="{FF2B5EF4-FFF2-40B4-BE49-F238E27FC236}">
                      <a16:creationId xmlns:a16="http://schemas.microsoft.com/office/drawing/2014/main" id="{21E2C462-F3EE-EAAA-8DDC-4941E4CDE5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7438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Egyenes összekötő 90">
                  <a:extLst>
                    <a:ext uri="{FF2B5EF4-FFF2-40B4-BE49-F238E27FC236}">
                      <a16:creationId xmlns:a16="http://schemas.microsoft.com/office/drawing/2014/main" id="{D3E00FD8-4B0E-D76A-07B6-DAF6317CCB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Egyenes összekötő 91">
                  <a:extLst>
                    <a:ext uri="{FF2B5EF4-FFF2-40B4-BE49-F238E27FC236}">
                      <a16:creationId xmlns:a16="http://schemas.microsoft.com/office/drawing/2014/main" id="{9C2B915B-653E-6D02-33FD-EAC5497DBF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Egyenes összekötő 92">
                  <a:extLst>
                    <a:ext uri="{FF2B5EF4-FFF2-40B4-BE49-F238E27FC236}">
                      <a16:creationId xmlns:a16="http://schemas.microsoft.com/office/drawing/2014/main" id="{3F01526A-29EE-316B-2B08-F762C40E7B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1977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Egyenes összekötő 93">
                  <a:extLst>
                    <a:ext uri="{FF2B5EF4-FFF2-40B4-BE49-F238E27FC236}">
                      <a16:creationId xmlns:a16="http://schemas.microsoft.com/office/drawing/2014/main" id="{15BE1182-6DAD-C9BE-C2D6-5BBA752B2A4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70" name="Szövegdoboz 69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29591" y="1684982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Pasztell zöld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1" name="Szövegdoboz 70">
              <a:extLst>
                <a:ext uri="{FF2B5EF4-FFF2-40B4-BE49-F238E27FC236}">
                  <a16:creationId xmlns:a16="http://schemas.microsoft.com/office/drawing/2014/main" id="{4224AE6F-5E89-E6E0-90A7-83D2234D4105}"/>
                </a:ext>
              </a:extLst>
            </p:cNvPr>
            <p:cNvSpPr txBox="1"/>
            <p:nvPr/>
          </p:nvSpPr>
          <p:spPr>
            <a:xfrm>
              <a:off x="1237805" y="250713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Piros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2" name="Szövegdoboz 71">
              <a:extLst>
                <a:ext uri="{FF2B5EF4-FFF2-40B4-BE49-F238E27FC236}">
                  <a16:creationId xmlns:a16="http://schemas.microsoft.com/office/drawing/2014/main" id="{ED56338F-CC61-E4E2-8566-CFBAB7A51796}"/>
                </a:ext>
              </a:extLst>
            </p:cNvPr>
            <p:cNvSpPr txBox="1"/>
            <p:nvPr/>
          </p:nvSpPr>
          <p:spPr>
            <a:xfrm>
              <a:off x="1264580" y="3323960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Barna</a:t>
              </a:r>
            </a:p>
          </p:txBody>
        </p:sp>
        <p:sp>
          <p:nvSpPr>
            <p:cNvPr id="73" name="Szövegdoboz 72">
              <a:extLst>
                <a:ext uri="{FF2B5EF4-FFF2-40B4-BE49-F238E27FC236}">
                  <a16:creationId xmlns:a16="http://schemas.microsoft.com/office/drawing/2014/main" id="{B83629BE-2B7B-8145-3E04-32D2404F19FF}"/>
                </a:ext>
              </a:extLst>
            </p:cNvPr>
            <p:cNvSpPr txBox="1"/>
            <p:nvPr/>
          </p:nvSpPr>
          <p:spPr>
            <a:xfrm>
              <a:off x="1249680" y="2704521"/>
              <a:ext cx="150463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rózsaszín</a:t>
              </a:r>
            </a:p>
          </p:txBody>
        </p:sp>
        <p:sp>
          <p:nvSpPr>
            <p:cNvPr id="74" name="Szövegdoboz 73">
              <a:extLst>
                <a:ext uri="{FF2B5EF4-FFF2-40B4-BE49-F238E27FC236}">
                  <a16:creationId xmlns:a16="http://schemas.microsoft.com/office/drawing/2014/main" id="{EF134251-9422-AF8A-B2C3-3961062ED614}"/>
                </a:ext>
              </a:extLst>
            </p:cNvPr>
            <p:cNvSpPr txBox="1"/>
            <p:nvPr/>
          </p:nvSpPr>
          <p:spPr>
            <a:xfrm>
              <a:off x="1237805" y="2128590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5" name="Szövegdoboz 74">
              <a:extLst>
                <a:ext uri="{FF2B5EF4-FFF2-40B4-BE49-F238E27FC236}">
                  <a16:creationId xmlns:a16="http://schemas.microsoft.com/office/drawing/2014/main" id="{9B795510-A1EB-DFB2-FD05-EB6CE3AD0523}"/>
                </a:ext>
              </a:extLst>
            </p:cNvPr>
            <p:cNvSpPr txBox="1"/>
            <p:nvPr/>
          </p:nvSpPr>
          <p:spPr>
            <a:xfrm>
              <a:off x="1249680" y="310122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lila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6" name="Szövegdoboz 75">
              <a:extLst>
                <a:ext uri="{FF2B5EF4-FFF2-40B4-BE49-F238E27FC236}">
                  <a16:creationId xmlns:a16="http://schemas.microsoft.com/office/drawing/2014/main" id="{4A69605E-AD65-FCB7-8FF5-88C07D0FD15A}"/>
                </a:ext>
              </a:extLst>
            </p:cNvPr>
            <p:cNvSpPr txBox="1"/>
            <p:nvPr/>
          </p:nvSpPr>
          <p:spPr>
            <a:xfrm>
              <a:off x="1249680" y="28968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lila</a:t>
              </a:r>
            </a:p>
          </p:txBody>
        </p:sp>
        <p:sp>
          <p:nvSpPr>
            <p:cNvPr id="77" name="Szövegdoboz 76">
              <a:extLst>
                <a:ext uri="{FF2B5EF4-FFF2-40B4-BE49-F238E27FC236}">
                  <a16:creationId xmlns:a16="http://schemas.microsoft.com/office/drawing/2014/main" id="{20B7B115-CE45-AC8F-2E15-CBC0C31E6BD2}"/>
                </a:ext>
              </a:extLst>
            </p:cNvPr>
            <p:cNvSpPr txBox="1"/>
            <p:nvPr/>
          </p:nvSpPr>
          <p:spPr>
            <a:xfrm>
              <a:off x="1249680" y="35215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zöld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8" name="Szövegdoboz 77">
              <a:extLst>
                <a:ext uri="{FF2B5EF4-FFF2-40B4-BE49-F238E27FC236}">
                  <a16:creationId xmlns:a16="http://schemas.microsoft.com/office/drawing/2014/main" id="{8621B626-5364-332F-82A4-2AF6EAFAB4DE}"/>
                </a:ext>
              </a:extLst>
            </p:cNvPr>
            <p:cNvSpPr txBox="1"/>
            <p:nvPr/>
          </p:nvSpPr>
          <p:spPr>
            <a:xfrm>
              <a:off x="1233663" y="437442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9" name="Szövegdoboz 78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49680" y="393931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szürke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80" name="Szövegdoboz 79">
              <a:extLst>
                <a:ext uri="{FF2B5EF4-FFF2-40B4-BE49-F238E27FC236}">
                  <a16:creationId xmlns:a16="http://schemas.microsoft.com/office/drawing/2014/main" id="{61122B51-67F9-2D84-A54A-F2E1DFD32A78}"/>
                </a:ext>
              </a:extLst>
            </p:cNvPr>
            <p:cNvSpPr txBox="1"/>
            <p:nvPr/>
          </p:nvSpPr>
          <p:spPr>
            <a:xfrm>
              <a:off x="1237805" y="2125248"/>
              <a:ext cx="1243284" cy="207749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szürke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81" name="Szövegdoboz 80">
              <a:extLst>
                <a:ext uri="{FF2B5EF4-FFF2-40B4-BE49-F238E27FC236}">
                  <a16:creationId xmlns:a16="http://schemas.microsoft.com/office/drawing/2014/main" id="{42666C1C-FE64-FBF3-CA96-000FD8546E36}"/>
                </a:ext>
              </a:extLst>
            </p:cNvPr>
            <p:cNvSpPr txBox="1"/>
            <p:nvPr/>
          </p:nvSpPr>
          <p:spPr>
            <a:xfrm>
              <a:off x="1253613" y="417003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179" name="Szövegdoboz 178">
            <a:extLst>
              <a:ext uri="{FF2B5EF4-FFF2-40B4-BE49-F238E27FC236}">
                <a16:creationId xmlns:a16="http://schemas.microsoft.com/office/drawing/2014/main" id="{834CF577-D517-F0A3-4CCA-68C65DC2924A}"/>
              </a:ext>
            </a:extLst>
          </p:cNvPr>
          <p:cNvSpPr txBox="1"/>
          <p:nvPr/>
        </p:nvSpPr>
        <p:spPr>
          <a:xfrm>
            <a:off x="1207684" y="2358250"/>
            <a:ext cx="1154112" cy="211853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>
              <a:lnSpc>
                <a:spcPts val="900"/>
              </a:lnSpc>
            </a:pPr>
            <a:r>
              <a:rPr lang="hu-HU" sz="1100" b="1" dirty="0" smtClean="0">
                <a:solidFill>
                  <a:schemeClr val="accent3"/>
                </a:solidFill>
              </a:rPr>
              <a:t>Sötét zöld</a:t>
            </a:r>
            <a:endParaRPr lang="hu-HU" sz="1100" b="1" dirty="0">
              <a:solidFill>
                <a:schemeClr val="accent3"/>
              </a:solidFill>
            </a:endParaRPr>
          </a:p>
        </p:txBody>
      </p:sp>
      <p:sp>
        <p:nvSpPr>
          <p:cNvPr id="82" name="Szövegdoboz 81">
            <a:extLst>
              <a:ext uri="{FF2B5EF4-FFF2-40B4-BE49-F238E27FC236}">
                <a16:creationId xmlns:a16="http://schemas.microsoft.com/office/drawing/2014/main" id="{39A91E6E-481C-D848-A93A-D4983BFBCCD0}"/>
              </a:ext>
            </a:extLst>
          </p:cNvPr>
          <p:cNvSpPr txBox="1"/>
          <p:nvPr/>
        </p:nvSpPr>
        <p:spPr>
          <a:xfrm>
            <a:off x="1242673" y="3801929"/>
            <a:ext cx="1051242" cy="211853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>
              <a:lnSpc>
                <a:spcPts val="900"/>
              </a:lnSpc>
            </a:pPr>
            <a:r>
              <a:rPr lang="hu-HU" sz="1100" b="1" dirty="0" smtClean="0">
                <a:solidFill>
                  <a:schemeClr val="accent3"/>
                </a:solidFill>
              </a:rPr>
              <a:t>Fekete</a:t>
            </a:r>
            <a:endParaRPr lang="hu-HU" sz="11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14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5. b.)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003076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6" y="5141115"/>
            <a:ext cx="2646228" cy="330002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színező</a:t>
            </a:r>
          </a:p>
          <a:p>
            <a:pPr algn="ctr"/>
            <a:r>
              <a:rPr lang="hu-HU" sz="1200" b="1" dirty="0"/>
              <a:t>(kettes 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színig. Ez alapján színezz!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  <p:sp>
        <p:nvSpPr>
          <p:cNvPr id="65" name="Szövegdoboz 64">
            <a:extLst>
              <a:ext uri="{FF2B5EF4-FFF2-40B4-BE49-F238E27FC236}">
                <a16:creationId xmlns:a16="http://schemas.microsoft.com/office/drawing/2014/main" id="{3A88A278-9CE7-E7D3-6DF5-BCA28ADD7C09}"/>
              </a:ext>
            </a:extLst>
          </p:cNvPr>
          <p:cNvSpPr txBox="1"/>
          <p:nvPr/>
        </p:nvSpPr>
        <p:spPr>
          <a:xfrm>
            <a:off x="1215898" y="1493156"/>
            <a:ext cx="1051242" cy="2616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hu-HU" sz="1100" b="1" dirty="0" smtClean="0">
                <a:solidFill>
                  <a:schemeClr val="accent3"/>
                </a:solidFill>
              </a:rPr>
              <a:t>Pink</a:t>
            </a:r>
            <a:endParaRPr lang="hu-HU" sz="1100" b="1" dirty="0">
              <a:solidFill>
                <a:schemeClr val="accent3"/>
              </a:solidFill>
            </a:endParaRPr>
          </a:p>
        </p:txBody>
      </p: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id="{A4F38504-16C5-7055-8043-FFE2F9CD6881}"/>
              </a:ext>
            </a:extLst>
          </p:cNvPr>
          <p:cNvGrpSpPr/>
          <p:nvPr/>
        </p:nvGrpSpPr>
        <p:grpSpPr>
          <a:xfrm>
            <a:off x="471488" y="1285984"/>
            <a:ext cx="2260917" cy="3355804"/>
            <a:chOff x="493395" y="1230474"/>
            <a:chExt cx="2260917" cy="3355804"/>
          </a:xfrm>
        </p:grpSpPr>
        <p:sp>
          <p:nvSpPr>
            <p:cNvPr id="96" name="Szövegdoboz 95">
              <a:extLst>
                <a:ext uri="{FF2B5EF4-FFF2-40B4-BE49-F238E27FC236}">
                  <a16:creationId xmlns:a16="http://schemas.microsoft.com/office/drawing/2014/main" id="{D369EF2F-E2D1-F89C-D18F-2555A4E7BB93}"/>
                </a:ext>
              </a:extLst>
            </p:cNvPr>
            <p:cNvSpPr txBox="1"/>
            <p:nvPr/>
          </p:nvSpPr>
          <p:spPr>
            <a:xfrm>
              <a:off x="1237805" y="1230474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Sárga</a:t>
              </a:r>
            </a:p>
          </p:txBody>
        </p:sp>
        <p:sp>
          <p:nvSpPr>
            <p:cNvPr id="98" name="Szövegdoboz 97">
              <a:extLst>
                <a:ext uri="{FF2B5EF4-FFF2-40B4-BE49-F238E27FC236}">
                  <a16:creationId xmlns:a16="http://schemas.microsoft.com/office/drawing/2014/main" id="{11928CDB-B8D6-22FC-CEAA-C3E61D5D03B4}"/>
                </a:ext>
              </a:extLst>
            </p:cNvPr>
            <p:cNvSpPr txBox="1"/>
            <p:nvPr/>
          </p:nvSpPr>
          <p:spPr>
            <a:xfrm>
              <a:off x="1249679" y="191762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Fehér</a:t>
              </a:r>
            </a:p>
          </p:txBody>
        </p:sp>
        <p:grpSp>
          <p:nvGrpSpPr>
            <p:cNvPr id="99" name="Csoportba foglalás 98">
              <a:extLst>
                <a:ext uri="{FF2B5EF4-FFF2-40B4-BE49-F238E27FC236}">
                  <a16:creationId xmlns:a16="http://schemas.microsoft.com/office/drawing/2014/main" id="{DE0761D3-B631-37A4-18E2-FC64BD1D1770}"/>
                </a:ext>
              </a:extLst>
            </p:cNvPr>
            <p:cNvGrpSpPr/>
            <p:nvPr/>
          </p:nvGrpSpPr>
          <p:grpSpPr>
            <a:xfrm>
              <a:off x="493395" y="1328140"/>
              <a:ext cx="756285" cy="3114840"/>
              <a:chOff x="493395" y="2581167"/>
              <a:chExt cx="1034733" cy="3062882"/>
            </a:xfrm>
          </p:grpSpPr>
          <p:grpSp>
            <p:nvGrpSpPr>
              <p:cNvPr id="112" name="Csoportba foglalás 111">
                <a:extLst>
                  <a:ext uri="{FF2B5EF4-FFF2-40B4-BE49-F238E27FC236}">
                    <a16:creationId xmlns:a16="http://schemas.microsoft.com/office/drawing/2014/main" id="{46159B6D-6C26-6B47-F46E-6C602FB2446C}"/>
                  </a:ext>
                </a:extLst>
              </p:cNvPr>
              <p:cNvGrpSpPr/>
              <p:nvPr/>
            </p:nvGrpSpPr>
            <p:grpSpPr>
              <a:xfrm>
                <a:off x="493395" y="2581167"/>
                <a:ext cx="1034733" cy="1533125"/>
                <a:chOff x="493395" y="2581167"/>
                <a:chExt cx="1034733" cy="1533125"/>
              </a:xfrm>
            </p:grpSpPr>
            <p:cxnSp>
              <p:nvCxnSpPr>
                <p:cNvPr id="132" name="Egyenes összekötő 131">
                  <a:extLst>
                    <a:ext uri="{FF2B5EF4-FFF2-40B4-BE49-F238E27FC236}">
                      <a16:creationId xmlns:a16="http://schemas.microsoft.com/office/drawing/2014/main" id="{1B517F46-0636-2FC0-399A-367DA195CA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6103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33" name="Csoportba foglalás 132">
                  <a:extLst>
                    <a:ext uri="{FF2B5EF4-FFF2-40B4-BE49-F238E27FC236}">
                      <a16:creationId xmlns:a16="http://schemas.microsoft.com/office/drawing/2014/main" id="{E5C724C7-CD3F-3E88-D001-2C35CB01691D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8" name="Egyenes összekötő 147">
                    <a:extLst>
                      <a:ext uri="{FF2B5EF4-FFF2-40B4-BE49-F238E27FC236}">
                        <a16:creationId xmlns:a16="http://schemas.microsoft.com/office/drawing/2014/main" id="{9D01C744-6288-B4A7-884F-50951EFE24A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Egyenes összekötő 148">
                    <a:extLst>
                      <a:ext uri="{FF2B5EF4-FFF2-40B4-BE49-F238E27FC236}">
                        <a16:creationId xmlns:a16="http://schemas.microsoft.com/office/drawing/2014/main" id="{5EB2D18E-4DC0-F751-92F5-F5196F7B9D6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4" name="Csoportba foglalás 133">
                  <a:extLst>
                    <a:ext uri="{FF2B5EF4-FFF2-40B4-BE49-F238E27FC236}">
                      <a16:creationId xmlns:a16="http://schemas.microsoft.com/office/drawing/2014/main" id="{5864D023-2A1E-3EA8-98AD-092FD49859DD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6" name="Egyenes összekötő 145">
                    <a:extLst>
                      <a:ext uri="{FF2B5EF4-FFF2-40B4-BE49-F238E27FC236}">
                        <a16:creationId xmlns:a16="http://schemas.microsoft.com/office/drawing/2014/main" id="{41DA2CFA-9044-51C0-0E74-B4D1BE4E4DF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Egyenes összekötő 146">
                    <a:extLst>
                      <a:ext uri="{FF2B5EF4-FFF2-40B4-BE49-F238E27FC236}">
                        <a16:creationId xmlns:a16="http://schemas.microsoft.com/office/drawing/2014/main" id="{EAF9BC34-E6E0-FAC7-BF81-57669DB3D6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5" name="Csoportba foglalás 134">
                  <a:extLst>
                    <a:ext uri="{FF2B5EF4-FFF2-40B4-BE49-F238E27FC236}">
                      <a16:creationId xmlns:a16="http://schemas.microsoft.com/office/drawing/2014/main" id="{E10BC367-4FC7-79B2-7295-8F0F14EE9632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795895F2-149D-EF16-CE4E-69F7D66FFF2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Egyenes összekötő 144">
                    <a:extLst>
                      <a:ext uri="{FF2B5EF4-FFF2-40B4-BE49-F238E27FC236}">
                        <a16:creationId xmlns:a16="http://schemas.microsoft.com/office/drawing/2014/main" id="{209FB677-2A12-28E1-A197-21A8D1ED021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6" name="Csoportba foglalás 135">
                  <a:extLst>
                    <a:ext uri="{FF2B5EF4-FFF2-40B4-BE49-F238E27FC236}">
                      <a16:creationId xmlns:a16="http://schemas.microsoft.com/office/drawing/2014/main" id="{39236CBF-B786-C228-6346-FEADA05D1B2E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2" name="Egyenes összekötő 141">
                    <a:extLst>
                      <a:ext uri="{FF2B5EF4-FFF2-40B4-BE49-F238E27FC236}">
                        <a16:creationId xmlns:a16="http://schemas.microsoft.com/office/drawing/2014/main" id="{EAC030D6-75F8-6318-25F7-E54CB161CF5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Egyenes összekötő 142">
                    <a:extLst>
                      <a:ext uri="{FF2B5EF4-FFF2-40B4-BE49-F238E27FC236}">
                        <a16:creationId xmlns:a16="http://schemas.microsoft.com/office/drawing/2014/main" id="{65C1578C-B8CC-4179-D202-343BE27057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37" name="Egyenes összekötő 136">
                  <a:extLst>
                    <a:ext uri="{FF2B5EF4-FFF2-40B4-BE49-F238E27FC236}">
                      <a16:creationId xmlns:a16="http://schemas.microsoft.com/office/drawing/2014/main" id="{CF8CFA76-455F-99C7-DB24-572E3179F5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9483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Egyenes összekötő 137">
                  <a:extLst>
                    <a:ext uri="{FF2B5EF4-FFF2-40B4-BE49-F238E27FC236}">
                      <a16:creationId xmlns:a16="http://schemas.microsoft.com/office/drawing/2014/main" id="{1A2F2960-358D-C23A-3E22-EFB78AC3EE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Egyenes összekötő 138">
                  <a:extLst>
                    <a:ext uri="{FF2B5EF4-FFF2-40B4-BE49-F238E27FC236}">
                      <a16:creationId xmlns:a16="http://schemas.microsoft.com/office/drawing/2014/main" id="{803CD348-47A1-AEF9-DF0A-E072090907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Egyenes összekötő 139">
                  <a:extLst>
                    <a:ext uri="{FF2B5EF4-FFF2-40B4-BE49-F238E27FC236}">
                      <a16:creationId xmlns:a16="http://schemas.microsoft.com/office/drawing/2014/main" id="{AD77D2E8-5AA2-F251-4F63-6249D80E64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4022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Egyenes összekötő 140">
                  <a:extLst>
                    <a:ext uri="{FF2B5EF4-FFF2-40B4-BE49-F238E27FC236}">
                      <a16:creationId xmlns:a16="http://schemas.microsoft.com/office/drawing/2014/main" id="{6C3241D0-972A-2C46-18F6-06B451D26D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3" name="Csoportba foglalás 112">
                <a:extLst>
                  <a:ext uri="{FF2B5EF4-FFF2-40B4-BE49-F238E27FC236}">
                    <a16:creationId xmlns:a16="http://schemas.microsoft.com/office/drawing/2014/main" id="{00F9D3B8-E9F6-C78D-8C09-D22B3614D22B}"/>
                  </a:ext>
                </a:extLst>
              </p:cNvPr>
              <p:cNvGrpSpPr/>
              <p:nvPr/>
            </p:nvGrpSpPr>
            <p:grpSpPr>
              <a:xfrm flipV="1">
                <a:off x="493395" y="4112968"/>
                <a:ext cx="1034733" cy="1531081"/>
                <a:chOff x="493395" y="2581167"/>
                <a:chExt cx="1034733" cy="1531081"/>
              </a:xfrm>
            </p:grpSpPr>
            <p:cxnSp>
              <p:nvCxnSpPr>
                <p:cNvPr id="114" name="Egyenes összekötő 113">
                  <a:extLst>
                    <a:ext uri="{FF2B5EF4-FFF2-40B4-BE49-F238E27FC236}">
                      <a16:creationId xmlns:a16="http://schemas.microsoft.com/office/drawing/2014/main" id="{0D74778F-A35A-D8C8-8CEF-9D81EC986E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4059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5" name="Csoportba foglalás 114">
                  <a:extLst>
                    <a:ext uri="{FF2B5EF4-FFF2-40B4-BE49-F238E27FC236}">
                      <a16:creationId xmlns:a16="http://schemas.microsoft.com/office/drawing/2014/main" id="{43BFDE52-0283-9E77-35BF-D33E7A843658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30" name="Egyenes összekötő 129">
                    <a:extLst>
                      <a:ext uri="{FF2B5EF4-FFF2-40B4-BE49-F238E27FC236}">
                        <a16:creationId xmlns:a16="http://schemas.microsoft.com/office/drawing/2014/main" id="{466C609D-555D-02B3-EFDF-21AD8DCE94D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1" name="Egyenes összekötő 130">
                    <a:extLst>
                      <a:ext uri="{FF2B5EF4-FFF2-40B4-BE49-F238E27FC236}">
                        <a16:creationId xmlns:a16="http://schemas.microsoft.com/office/drawing/2014/main" id="{5512F01C-16A8-98CC-9624-163184DC5D5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6" name="Csoportba foglalás 115">
                  <a:extLst>
                    <a:ext uri="{FF2B5EF4-FFF2-40B4-BE49-F238E27FC236}">
                      <a16:creationId xmlns:a16="http://schemas.microsoft.com/office/drawing/2014/main" id="{B1D4591E-F9E7-0724-9322-80F8100F20C2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28" name="Egyenes összekötő 127">
                    <a:extLst>
                      <a:ext uri="{FF2B5EF4-FFF2-40B4-BE49-F238E27FC236}">
                        <a16:creationId xmlns:a16="http://schemas.microsoft.com/office/drawing/2014/main" id="{CA3718D7-E502-194D-8D81-0676AF0B14D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9" name="Egyenes összekötő 128">
                    <a:extLst>
                      <a:ext uri="{FF2B5EF4-FFF2-40B4-BE49-F238E27FC236}">
                        <a16:creationId xmlns:a16="http://schemas.microsoft.com/office/drawing/2014/main" id="{15223BFA-FFD8-92F8-C824-15C1B848F67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7" name="Csoportba foglalás 116">
                  <a:extLst>
                    <a:ext uri="{FF2B5EF4-FFF2-40B4-BE49-F238E27FC236}">
                      <a16:creationId xmlns:a16="http://schemas.microsoft.com/office/drawing/2014/main" id="{3A5C8920-C783-6329-C834-0459E32B26EE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DFF05944-BE70-5A73-7D4C-4E90941A571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Egyenes összekötő 126">
                    <a:extLst>
                      <a:ext uri="{FF2B5EF4-FFF2-40B4-BE49-F238E27FC236}">
                        <a16:creationId xmlns:a16="http://schemas.microsoft.com/office/drawing/2014/main" id="{A99E8953-3917-C768-A1CA-37EAADD715C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8" name="Csoportba foglalás 117">
                  <a:extLst>
                    <a:ext uri="{FF2B5EF4-FFF2-40B4-BE49-F238E27FC236}">
                      <a16:creationId xmlns:a16="http://schemas.microsoft.com/office/drawing/2014/main" id="{39ED7E96-28EF-2386-211E-9220358886C6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24" name="Egyenes összekötő 123">
                    <a:extLst>
                      <a:ext uri="{FF2B5EF4-FFF2-40B4-BE49-F238E27FC236}">
                        <a16:creationId xmlns:a16="http://schemas.microsoft.com/office/drawing/2014/main" id="{8EA8C143-C3E6-0E9C-CDFC-0268F0D6E4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Egyenes összekötő 124">
                    <a:extLst>
                      <a:ext uri="{FF2B5EF4-FFF2-40B4-BE49-F238E27FC236}">
                        <a16:creationId xmlns:a16="http://schemas.microsoft.com/office/drawing/2014/main" id="{E19DB28B-8298-F1B5-2A12-B56AC998A54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9" name="Egyenes összekötő 118">
                  <a:extLst>
                    <a:ext uri="{FF2B5EF4-FFF2-40B4-BE49-F238E27FC236}">
                      <a16:creationId xmlns:a16="http://schemas.microsoft.com/office/drawing/2014/main" id="{21E2C462-F3EE-EAAA-8DDC-4941E4CDE5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7438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Egyenes összekötő 119">
                  <a:extLst>
                    <a:ext uri="{FF2B5EF4-FFF2-40B4-BE49-F238E27FC236}">
                      <a16:creationId xmlns:a16="http://schemas.microsoft.com/office/drawing/2014/main" id="{D3E00FD8-4B0E-D76A-07B6-DAF6317CCB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Egyenes összekötő 120">
                  <a:extLst>
                    <a:ext uri="{FF2B5EF4-FFF2-40B4-BE49-F238E27FC236}">
                      <a16:creationId xmlns:a16="http://schemas.microsoft.com/office/drawing/2014/main" id="{9C2B915B-653E-6D02-33FD-EAC5497DBF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Egyenes összekötő 121">
                  <a:extLst>
                    <a:ext uri="{FF2B5EF4-FFF2-40B4-BE49-F238E27FC236}">
                      <a16:creationId xmlns:a16="http://schemas.microsoft.com/office/drawing/2014/main" id="{3F01526A-29EE-316B-2B08-F762C40E7B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1977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Egyenes összekötő 122">
                  <a:extLst>
                    <a:ext uri="{FF2B5EF4-FFF2-40B4-BE49-F238E27FC236}">
                      <a16:creationId xmlns:a16="http://schemas.microsoft.com/office/drawing/2014/main" id="{15BE1182-6DAD-C9BE-C2D6-5BBA752B2A4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29591" y="1684982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Pasztell zöld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1" name="Szövegdoboz 100">
              <a:extLst>
                <a:ext uri="{FF2B5EF4-FFF2-40B4-BE49-F238E27FC236}">
                  <a16:creationId xmlns:a16="http://schemas.microsoft.com/office/drawing/2014/main" id="{4224AE6F-5E89-E6E0-90A7-83D2234D4105}"/>
                </a:ext>
              </a:extLst>
            </p:cNvPr>
            <p:cNvSpPr txBox="1"/>
            <p:nvPr/>
          </p:nvSpPr>
          <p:spPr>
            <a:xfrm>
              <a:off x="1237805" y="250713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Piros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2" name="Szövegdoboz 101">
              <a:extLst>
                <a:ext uri="{FF2B5EF4-FFF2-40B4-BE49-F238E27FC236}">
                  <a16:creationId xmlns:a16="http://schemas.microsoft.com/office/drawing/2014/main" id="{ED56338F-CC61-E4E2-8566-CFBAB7A51796}"/>
                </a:ext>
              </a:extLst>
            </p:cNvPr>
            <p:cNvSpPr txBox="1"/>
            <p:nvPr/>
          </p:nvSpPr>
          <p:spPr>
            <a:xfrm>
              <a:off x="1264580" y="3323960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Barna</a:t>
              </a:r>
            </a:p>
          </p:txBody>
        </p:sp>
        <p:sp>
          <p:nvSpPr>
            <p:cNvPr id="103" name="Szövegdoboz 102">
              <a:extLst>
                <a:ext uri="{FF2B5EF4-FFF2-40B4-BE49-F238E27FC236}">
                  <a16:creationId xmlns:a16="http://schemas.microsoft.com/office/drawing/2014/main" id="{B83629BE-2B7B-8145-3E04-32D2404F19FF}"/>
                </a:ext>
              </a:extLst>
            </p:cNvPr>
            <p:cNvSpPr txBox="1"/>
            <p:nvPr/>
          </p:nvSpPr>
          <p:spPr>
            <a:xfrm>
              <a:off x="1249680" y="2704521"/>
              <a:ext cx="150463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rózsaszín</a:t>
              </a:r>
            </a:p>
          </p:txBody>
        </p:sp>
        <p:sp>
          <p:nvSpPr>
            <p:cNvPr id="104" name="Szövegdoboz 103">
              <a:extLst>
                <a:ext uri="{FF2B5EF4-FFF2-40B4-BE49-F238E27FC236}">
                  <a16:creationId xmlns:a16="http://schemas.microsoft.com/office/drawing/2014/main" id="{EF134251-9422-AF8A-B2C3-3961062ED614}"/>
                </a:ext>
              </a:extLst>
            </p:cNvPr>
            <p:cNvSpPr txBox="1"/>
            <p:nvPr/>
          </p:nvSpPr>
          <p:spPr>
            <a:xfrm>
              <a:off x="1237805" y="2128590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5" name="Szövegdoboz 104">
              <a:extLst>
                <a:ext uri="{FF2B5EF4-FFF2-40B4-BE49-F238E27FC236}">
                  <a16:creationId xmlns:a16="http://schemas.microsoft.com/office/drawing/2014/main" id="{9B795510-A1EB-DFB2-FD05-EB6CE3AD0523}"/>
                </a:ext>
              </a:extLst>
            </p:cNvPr>
            <p:cNvSpPr txBox="1"/>
            <p:nvPr/>
          </p:nvSpPr>
          <p:spPr>
            <a:xfrm>
              <a:off x="1249680" y="310122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lila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6" name="Szövegdoboz 105">
              <a:extLst>
                <a:ext uri="{FF2B5EF4-FFF2-40B4-BE49-F238E27FC236}">
                  <a16:creationId xmlns:a16="http://schemas.microsoft.com/office/drawing/2014/main" id="{4A69605E-AD65-FCB7-8FF5-88C07D0FD15A}"/>
                </a:ext>
              </a:extLst>
            </p:cNvPr>
            <p:cNvSpPr txBox="1"/>
            <p:nvPr/>
          </p:nvSpPr>
          <p:spPr>
            <a:xfrm>
              <a:off x="1249680" y="28968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lila</a:t>
              </a:r>
            </a:p>
          </p:txBody>
        </p:sp>
        <p:sp>
          <p:nvSpPr>
            <p:cNvPr id="107" name="Szövegdoboz 106">
              <a:extLst>
                <a:ext uri="{FF2B5EF4-FFF2-40B4-BE49-F238E27FC236}">
                  <a16:creationId xmlns:a16="http://schemas.microsoft.com/office/drawing/2014/main" id="{20B7B115-CE45-AC8F-2E15-CBC0C31E6BD2}"/>
                </a:ext>
              </a:extLst>
            </p:cNvPr>
            <p:cNvSpPr txBox="1"/>
            <p:nvPr/>
          </p:nvSpPr>
          <p:spPr>
            <a:xfrm>
              <a:off x="1249680" y="35215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zöld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8" name="Szövegdoboz 107">
              <a:extLst>
                <a:ext uri="{FF2B5EF4-FFF2-40B4-BE49-F238E27FC236}">
                  <a16:creationId xmlns:a16="http://schemas.microsoft.com/office/drawing/2014/main" id="{8621B626-5364-332F-82A4-2AF6EAFAB4DE}"/>
                </a:ext>
              </a:extLst>
            </p:cNvPr>
            <p:cNvSpPr txBox="1"/>
            <p:nvPr/>
          </p:nvSpPr>
          <p:spPr>
            <a:xfrm>
              <a:off x="1233663" y="437442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9" name="Szövegdoboz 108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49680" y="393931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szürke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0" name="Szövegdoboz 109">
              <a:extLst>
                <a:ext uri="{FF2B5EF4-FFF2-40B4-BE49-F238E27FC236}">
                  <a16:creationId xmlns:a16="http://schemas.microsoft.com/office/drawing/2014/main" id="{61122B51-67F9-2D84-A54A-F2E1DFD32A78}"/>
                </a:ext>
              </a:extLst>
            </p:cNvPr>
            <p:cNvSpPr txBox="1"/>
            <p:nvPr/>
          </p:nvSpPr>
          <p:spPr>
            <a:xfrm>
              <a:off x="1237805" y="2125248"/>
              <a:ext cx="1243284" cy="207749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szürke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1" name="Szövegdoboz 110">
              <a:extLst>
                <a:ext uri="{FF2B5EF4-FFF2-40B4-BE49-F238E27FC236}">
                  <a16:creationId xmlns:a16="http://schemas.microsoft.com/office/drawing/2014/main" id="{42666C1C-FE64-FBF3-CA96-000FD8546E36}"/>
                </a:ext>
              </a:extLst>
            </p:cNvPr>
            <p:cNvSpPr txBox="1"/>
            <p:nvPr/>
          </p:nvSpPr>
          <p:spPr>
            <a:xfrm>
              <a:off x="1253613" y="417003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150" name="Szövegdoboz 149">
            <a:extLst>
              <a:ext uri="{FF2B5EF4-FFF2-40B4-BE49-F238E27FC236}">
                <a16:creationId xmlns:a16="http://schemas.microsoft.com/office/drawing/2014/main" id="{834CF577-D517-F0A3-4CCA-68C65DC2924A}"/>
              </a:ext>
            </a:extLst>
          </p:cNvPr>
          <p:cNvSpPr txBox="1"/>
          <p:nvPr/>
        </p:nvSpPr>
        <p:spPr>
          <a:xfrm>
            <a:off x="1207684" y="2358250"/>
            <a:ext cx="1154112" cy="211853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>
              <a:lnSpc>
                <a:spcPts val="900"/>
              </a:lnSpc>
            </a:pPr>
            <a:r>
              <a:rPr lang="hu-HU" sz="1100" b="1" dirty="0" smtClean="0">
                <a:solidFill>
                  <a:schemeClr val="accent3"/>
                </a:solidFill>
              </a:rPr>
              <a:t>Sötét zöld</a:t>
            </a:r>
            <a:endParaRPr lang="hu-HU" sz="1100" b="1" dirty="0">
              <a:solidFill>
                <a:schemeClr val="accent3"/>
              </a:solidFill>
            </a:endParaRPr>
          </a:p>
        </p:txBody>
      </p:sp>
      <p:sp>
        <p:nvSpPr>
          <p:cNvPr id="151" name="Szövegdoboz 150">
            <a:extLst>
              <a:ext uri="{FF2B5EF4-FFF2-40B4-BE49-F238E27FC236}">
                <a16:creationId xmlns:a16="http://schemas.microsoft.com/office/drawing/2014/main" id="{39A91E6E-481C-D848-A93A-D4983BFBCCD0}"/>
              </a:ext>
            </a:extLst>
          </p:cNvPr>
          <p:cNvSpPr txBox="1"/>
          <p:nvPr/>
        </p:nvSpPr>
        <p:spPr>
          <a:xfrm>
            <a:off x="1242673" y="3801929"/>
            <a:ext cx="1051242" cy="211853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>
              <a:lnSpc>
                <a:spcPts val="900"/>
              </a:lnSpc>
            </a:pPr>
            <a:r>
              <a:rPr lang="hu-HU" sz="1100" b="1" dirty="0" smtClean="0">
                <a:solidFill>
                  <a:schemeClr val="accent3"/>
                </a:solidFill>
              </a:rPr>
              <a:t>Fekete</a:t>
            </a:r>
            <a:endParaRPr lang="hu-HU" sz="11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04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5. c.)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396269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459568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6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5" y="5141115"/>
            <a:ext cx="2745199" cy="396630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- </a:t>
            </a:r>
            <a:r>
              <a:rPr lang="hu-HU" sz="1200" b="1" dirty="0" smtClean="0"/>
              <a:t>decimális színező</a:t>
            </a:r>
          </a:p>
          <a:p>
            <a:pPr algn="ctr"/>
            <a:r>
              <a:rPr lang="hu-HU" sz="1200" b="1" dirty="0" smtClean="0"/>
              <a:t>(kettes és tízes </a:t>
            </a:r>
            <a:r>
              <a:rPr lang="hu-HU" sz="1200" b="1" dirty="0"/>
              <a:t>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</a:t>
            </a:r>
            <a:r>
              <a:rPr lang="hu-HU" sz="11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hu-HU" sz="1100" dirty="0" smtClean="0"/>
              <a:t>A táblázatban található decimális számokat </a:t>
            </a:r>
            <a:r>
              <a:rPr lang="hu-HU" sz="1100" dirty="0" err="1" smtClean="0"/>
              <a:t>váltsd</a:t>
            </a:r>
            <a:r>
              <a:rPr lang="hu-HU" sz="1100" dirty="0" smtClean="0"/>
              <a:t> át binárisra, majd azokat felhasználva keresd ki a színeket és színezz azok alapján!</a:t>
            </a:r>
            <a:endParaRPr lang="hu-HU" sz="1100" dirty="0"/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  <p:sp>
        <p:nvSpPr>
          <p:cNvPr id="65" name="Szövegdoboz 64">
            <a:extLst>
              <a:ext uri="{FF2B5EF4-FFF2-40B4-BE49-F238E27FC236}">
                <a16:creationId xmlns:a16="http://schemas.microsoft.com/office/drawing/2014/main" id="{3A88A278-9CE7-E7D3-6DF5-BCA28ADD7C09}"/>
              </a:ext>
            </a:extLst>
          </p:cNvPr>
          <p:cNvSpPr txBox="1"/>
          <p:nvPr/>
        </p:nvSpPr>
        <p:spPr>
          <a:xfrm>
            <a:off x="1215898" y="1493156"/>
            <a:ext cx="1051242" cy="2616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hu-HU" sz="1100" b="1" dirty="0" smtClean="0">
                <a:solidFill>
                  <a:schemeClr val="accent3"/>
                </a:solidFill>
              </a:rPr>
              <a:t>Pink</a:t>
            </a:r>
            <a:endParaRPr lang="hu-HU" sz="1100" b="1" dirty="0">
              <a:solidFill>
                <a:schemeClr val="accent3"/>
              </a:solidFill>
            </a:endParaRPr>
          </a:p>
        </p:txBody>
      </p:sp>
      <p:grpSp>
        <p:nvGrpSpPr>
          <p:cNvPr id="66" name="Csoportba foglalás 65">
            <a:extLst>
              <a:ext uri="{FF2B5EF4-FFF2-40B4-BE49-F238E27FC236}">
                <a16:creationId xmlns:a16="http://schemas.microsoft.com/office/drawing/2014/main" id="{A4F38504-16C5-7055-8043-FFE2F9CD6881}"/>
              </a:ext>
            </a:extLst>
          </p:cNvPr>
          <p:cNvGrpSpPr/>
          <p:nvPr/>
        </p:nvGrpSpPr>
        <p:grpSpPr>
          <a:xfrm>
            <a:off x="471488" y="1285984"/>
            <a:ext cx="2260917" cy="3355804"/>
            <a:chOff x="493395" y="1230474"/>
            <a:chExt cx="2260917" cy="3355804"/>
          </a:xfrm>
        </p:grpSpPr>
        <p:sp>
          <p:nvSpPr>
            <p:cNvPr id="67" name="Szövegdoboz 66">
              <a:extLst>
                <a:ext uri="{FF2B5EF4-FFF2-40B4-BE49-F238E27FC236}">
                  <a16:creationId xmlns:a16="http://schemas.microsoft.com/office/drawing/2014/main" id="{D369EF2F-E2D1-F89C-D18F-2555A4E7BB93}"/>
                </a:ext>
              </a:extLst>
            </p:cNvPr>
            <p:cNvSpPr txBox="1"/>
            <p:nvPr/>
          </p:nvSpPr>
          <p:spPr>
            <a:xfrm>
              <a:off x="1237805" y="1230474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Sárga</a:t>
              </a:r>
            </a:p>
          </p:txBody>
        </p:sp>
        <p:sp>
          <p:nvSpPr>
            <p:cNvPr id="68" name="Szövegdoboz 67">
              <a:extLst>
                <a:ext uri="{FF2B5EF4-FFF2-40B4-BE49-F238E27FC236}">
                  <a16:creationId xmlns:a16="http://schemas.microsoft.com/office/drawing/2014/main" id="{11928CDB-B8D6-22FC-CEAA-C3E61D5D03B4}"/>
                </a:ext>
              </a:extLst>
            </p:cNvPr>
            <p:cNvSpPr txBox="1"/>
            <p:nvPr/>
          </p:nvSpPr>
          <p:spPr>
            <a:xfrm>
              <a:off x="1249679" y="191762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Fehér</a:t>
              </a:r>
            </a:p>
          </p:txBody>
        </p:sp>
        <p:grpSp>
          <p:nvGrpSpPr>
            <p:cNvPr id="69" name="Csoportba foglalás 68">
              <a:extLst>
                <a:ext uri="{FF2B5EF4-FFF2-40B4-BE49-F238E27FC236}">
                  <a16:creationId xmlns:a16="http://schemas.microsoft.com/office/drawing/2014/main" id="{DE0761D3-B631-37A4-18E2-FC64BD1D1770}"/>
                </a:ext>
              </a:extLst>
            </p:cNvPr>
            <p:cNvGrpSpPr/>
            <p:nvPr/>
          </p:nvGrpSpPr>
          <p:grpSpPr>
            <a:xfrm>
              <a:off x="493395" y="1328140"/>
              <a:ext cx="756285" cy="3114840"/>
              <a:chOff x="493395" y="2581167"/>
              <a:chExt cx="1034733" cy="3062882"/>
            </a:xfrm>
          </p:grpSpPr>
          <p:grpSp>
            <p:nvGrpSpPr>
              <p:cNvPr id="82" name="Csoportba foglalás 81">
                <a:extLst>
                  <a:ext uri="{FF2B5EF4-FFF2-40B4-BE49-F238E27FC236}">
                    <a16:creationId xmlns:a16="http://schemas.microsoft.com/office/drawing/2014/main" id="{46159B6D-6C26-6B47-F46E-6C602FB2446C}"/>
                  </a:ext>
                </a:extLst>
              </p:cNvPr>
              <p:cNvGrpSpPr/>
              <p:nvPr/>
            </p:nvGrpSpPr>
            <p:grpSpPr>
              <a:xfrm>
                <a:off x="493395" y="2581167"/>
                <a:ext cx="1034733" cy="1533125"/>
                <a:chOff x="493395" y="2581167"/>
                <a:chExt cx="1034733" cy="1533125"/>
              </a:xfrm>
            </p:grpSpPr>
            <p:cxnSp>
              <p:nvCxnSpPr>
                <p:cNvPr id="160" name="Egyenes összekötő 159">
                  <a:extLst>
                    <a:ext uri="{FF2B5EF4-FFF2-40B4-BE49-F238E27FC236}">
                      <a16:creationId xmlns:a16="http://schemas.microsoft.com/office/drawing/2014/main" id="{1B517F46-0636-2FC0-399A-367DA195CA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6103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1" name="Csoportba foglalás 160">
                  <a:extLst>
                    <a:ext uri="{FF2B5EF4-FFF2-40B4-BE49-F238E27FC236}">
                      <a16:creationId xmlns:a16="http://schemas.microsoft.com/office/drawing/2014/main" id="{E5C724C7-CD3F-3E88-D001-2C35CB01691D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6" name="Egyenes összekötő 175">
                    <a:extLst>
                      <a:ext uri="{FF2B5EF4-FFF2-40B4-BE49-F238E27FC236}">
                        <a16:creationId xmlns:a16="http://schemas.microsoft.com/office/drawing/2014/main" id="{9D01C744-6288-B4A7-884F-50951EFE24A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Egyenes összekötő 176">
                    <a:extLst>
                      <a:ext uri="{FF2B5EF4-FFF2-40B4-BE49-F238E27FC236}">
                        <a16:creationId xmlns:a16="http://schemas.microsoft.com/office/drawing/2014/main" id="{5EB2D18E-4DC0-F751-92F5-F5196F7B9D6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2" name="Csoportba foglalás 161">
                  <a:extLst>
                    <a:ext uri="{FF2B5EF4-FFF2-40B4-BE49-F238E27FC236}">
                      <a16:creationId xmlns:a16="http://schemas.microsoft.com/office/drawing/2014/main" id="{5864D023-2A1E-3EA8-98AD-092FD49859DD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4" name="Egyenes összekötő 173">
                    <a:extLst>
                      <a:ext uri="{FF2B5EF4-FFF2-40B4-BE49-F238E27FC236}">
                        <a16:creationId xmlns:a16="http://schemas.microsoft.com/office/drawing/2014/main" id="{41DA2CFA-9044-51C0-0E74-B4D1BE4E4DF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Egyenes összekötő 174">
                    <a:extLst>
                      <a:ext uri="{FF2B5EF4-FFF2-40B4-BE49-F238E27FC236}">
                        <a16:creationId xmlns:a16="http://schemas.microsoft.com/office/drawing/2014/main" id="{EAF9BC34-E6E0-FAC7-BF81-57669DB3D6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3" name="Csoportba foglalás 162">
                  <a:extLst>
                    <a:ext uri="{FF2B5EF4-FFF2-40B4-BE49-F238E27FC236}">
                      <a16:creationId xmlns:a16="http://schemas.microsoft.com/office/drawing/2014/main" id="{E10BC367-4FC7-79B2-7295-8F0F14EE9632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795895F2-149D-EF16-CE4E-69F7D66FFF2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Egyenes összekötő 172">
                    <a:extLst>
                      <a:ext uri="{FF2B5EF4-FFF2-40B4-BE49-F238E27FC236}">
                        <a16:creationId xmlns:a16="http://schemas.microsoft.com/office/drawing/2014/main" id="{209FB677-2A12-28E1-A197-21A8D1ED021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4" name="Csoportba foglalás 163">
                  <a:extLst>
                    <a:ext uri="{FF2B5EF4-FFF2-40B4-BE49-F238E27FC236}">
                      <a16:creationId xmlns:a16="http://schemas.microsoft.com/office/drawing/2014/main" id="{39236CBF-B786-C228-6346-FEADA05D1B2E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0" name="Egyenes összekötő 169">
                    <a:extLst>
                      <a:ext uri="{FF2B5EF4-FFF2-40B4-BE49-F238E27FC236}">
                        <a16:creationId xmlns:a16="http://schemas.microsoft.com/office/drawing/2014/main" id="{EAC030D6-75F8-6318-25F7-E54CB161CF5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65C1578C-B8CC-4179-D202-343BE27057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65" name="Egyenes összekötő 164">
                  <a:extLst>
                    <a:ext uri="{FF2B5EF4-FFF2-40B4-BE49-F238E27FC236}">
                      <a16:creationId xmlns:a16="http://schemas.microsoft.com/office/drawing/2014/main" id="{CF8CFA76-455F-99C7-DB24-572E3179F5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9483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Egyenes összekötő 165">
                  <a:extLst>
                    <a:ext uri="{FF2B5EF4-FFF2-40B4-BE49-F238E27FC236}">
                      <a16:creationId xmlns:a16="http://schemas.microsoft.com/office/drawing/2014/main" id="{1A2F2960-358D-C23A-3E22-EFB78AC3EE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Egyenes összekötő 166">
                  <a:extLst>
                    <a:ext uri="{FF2B5EF4-FFF2-40B4-BE49-F238E27FC236}">
                      <a16:creationId xmlns:a16="http://schemas.microsoft.com/office/drawing/2014/main" id="{803CD348-47A1-AEF9-DF0A-E072090907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Egyenes összekötő 167">
                  <a:extLst>
                    <a:ext uri="{FF2B5EF4-FFF2-40B4-BE49-F238E27FC236}">
                      <a16:creationId xmlns:a16="http://schemas.microsoft.com/office/drawing/2014/main" id="{AD77D2E8-5AA2-F251-4F63-6249D80E64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4022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Egyenes összekötő 168">
                  <a:extLst>
                    <a:ext uri="{FF2B5EF4-FFF2-40B4-BE49-F238E27FC236}">
                      <a16:creationId xmlns:a16="http://schemas.microsoft.com/office/drawing/2014/main" id="{6C3241D0-972A-2C46-18F6-06B451D26D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3" name="Csoportba foglalás 82">
                <a:extLst>
                  <a:ext uri="{FF2B5EF4-FFF2-40B4-BE49-F238E27FC236}">
                    <a16:creationId xmlns:a16="http://schemas.microsoft.com/office/drawing/2014/main" id="{00F9D3B8-E9F6-C78D-8C09-D22B3614D22B}"/>
                  </a:ext>
                </a:extLst>
              </p:cNvPr>
              <p:cNvGrpSpPr/>
              <p:nvPr/>
            </p:nvGrpSpPr>
            <p:grpSpPr>
              <a:xfrm flipV="1">
                <a:off x="493395" y="4112968"/>
                <a:ext cx="1034733" cy="1531081"/>
                <a:chOff x="493395" y="2581167"/>
                <a:chExt cx="1034733" cy="1531081"/>
              </a:xfrm>
            </p:grpSpPr>
            <p:cxnSp>
              <p:nvCxnSpPr>
                <p:cNvPr id="84" name="Egyenes összekötő 83">
                  <a:extLst>
                    <a:ext uri="{FF2B5EF4-FFF2-40B4-BE49-F238E27FC236}">
                      <a16:creationId xmlns:a16="http://schemas.microsoft.com/office/drawing/2014/main" id="{0D74778F-A35A-D8C8-8CEF-9D81EC986E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4059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5" name="Csoportba foglalás 84">
                  <a:extLst>
                    <a:ext uri="{FF2B5EF4-FFF2-40B4-BE49-F238E27FC236}">
                      <a16:creationId xmlns:a16="http://schemas.microsoft.com/office/drawing/2014/main" id="{43BFDE52-0283-9E77-35BF-D33E7A843658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8" name="Egyenes összekötő 157">
                    <a:extLst>
                      <a:ext uri="{FF2B5EF4-FFF2-40B4-BE49-F238E27FC236}">
                        <a16:creationId xmlns:a16="http://schemas.microsoft.com/office/drawing/2014/main" id="{466C609D-555D-02B3-EFDF-21AD8DCE94D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Egyenes összekötő 158">
                    <a:extLst>
                      <a:ext uri="{FF2B5EF4-FFF2-40B4-BE49-F238E27FC236}">
                        <a16:creationId xmlns:a16="http://schemas.microsoft.com/office/drawing/2014/main" id="{5512F01C-16A8-98CC-9624-163184DC5D5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6" name="Csoportba foglalás 85">
                  <a:extLst>
                    <a:ext uri="{FF2B5EF4-FFF2-40B4-BE49-F238E27FC236}">
                      <a16:creationId xmlns:a16="http://schemas.microsoft.com/office/drawing/2014/main" id="{B1D4591E-F9E7-0724-9322-80F8100F20C2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6" name="Egyenes összekötő 155">
                    <a:extLst>
                      <a:ext uri="{FF2B5EF4-FFF2-40B4-BE49-F238E27FC236}">
                        <a16:creationId xmlns:a16="http://schemas.microsoft.com/office/drawing/2014/main" id="{CA3718D7-E502-194D-8D81-0676AF0B14D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Egyenes összekötő 156">
                    <a:extLst>
                      <a:ext uri="{FF2B5EF4-FFF2-40B4-BE49-F238E27FC236}">
                        <a16:creationId xmlns:a16="http://schemas.microsoft.com/office/drawing/2014/main" id="{15223BFA-FFD8-92F8-C824-15C1B848F67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7" name="Csoportba foglalás 86">
                  <a:extLst>
                    <a:ext uri="{FF2B5EF4-FFF2-40B4-BE49-F238E27FC236}">
                      <a16:creationId xmlns:a16="http://schemas.microsoft.com/office/drawing/2014/main" id="{3A5C8920-C783-6329-C834-0459E32B26EE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DFF05944-BE70-5A73-7D4C-4E90941A571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Egyenes összekötő 154">
                    <a:extLst>
                      <a:ext uri="{FF2B5EF4-FFF2-40B4-BE49-F238E27FC236}">
                        <a16:creationId xmlns:a16="http://schemas.microsoft.com/office/drawing/2014/main" id="{A99E8953-3917-C768-A1CA-37EAADD715C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8" name="Csoportba foglalás 87">
                  <a:extLst>
                    <a:ext uri="{FF2B5EF4-FFF2-40B4-BE49-F238E27FC236}">
                      <a16:creationId xmlns:a16="http://schemas.microsoft.com/office/drawing/2014/main" id="{39ED7E96-28EF-2386-211E-9220358886C6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94" name="Egyenes összekötő 93">
                    <a:extLst>
                      <a:ext uri="{FF2B5EF4-FFF2-40B4-BE49-F238E27FC236}">
                        <a16:creationId xmlns:a16="http://schemas.microsoft.com/office/drawing/2014/main" id="{8EA8C143-C3E6-0E9C-CDFC-0268F0D6E4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E19DB28B-8298-F1B5-2A12-B56AC998A54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9" name="Egyenes összekötő 88">
                  <a:extLst>
                    <a:ext uri="{FF2B5EF4-FFF2-40B4-BE49-F238E27FC236}">
                      <a16:creationId xmlns:a16="http://schemas.microsoft.com/office/drawing/2014/main" id="{21E2C462-F3EE-EAAA-8DDC-4941E4CDE5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7438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Egyenes összekötő 89">
                  <a:extLst>
                    <a:ext uri="{FF2B5EF4-FFF2-40B4-BE49-F238E27FC236}">
                      <a16:creationId xmlns:a16="http://schemas.microsoft.com/office/drawing/2014/main" id="{D3E00FD8-4B0E-D76A-07B6-DAF6317CCB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Egyenes összekötő 90">
                  <a:extLst>
                    <a:ext uri="{FF2B5EF4-FFF2-40B4-BE49-F238E27FC236}">
                      <a16:creationId xmlns:a16="http://schemas.microsoft.com/office/drawing/2014/main" id="{9C2B915B-653E-6D02-33FD-EAC5497DBF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Egyenes összekötő 91">
                  <a:extLst>
                    <a:ext uri="{FF2B5EF4-FFF2-40B4-BE49-F238E27FC236}">
                      <a16:creationId xmlns:a16="http://schemas.microsoft.com/office/drawing/2014/main" id="{3F01526A-29EE-316B-2B08-F762C40E7B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1977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Egyenes összekötő 92">
                  <a:extLst>
                    <a:ext uri="{FF2B5EF4-FFF2-40B4-BE49-F238E27FC236}">
                      <a16:creationId xmlns:a16="http://schemas.microsoft.com/office/drawing/2014/main" id="{15BE1182-6DAD-C9BE-C2D6-5BBA752B2A4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70" name="Szövegdoboz 69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29591" y="1684982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Pasztell zöld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1" name="Szövegdoboz 70">
              <a:extLst>
                <a:ext uri="{FF2B5EF4-FFF2-40B4-BE49-F238E27FC236}">
                  <a16:creationId xmlns:a16="http://schemas.microsoft.com/office/drawing/2014/main" id="{4224AE6F-5E89-E6E0-90A7-83D2234D4105}"/>
                </a:ext>
              </a:extLst>
            </p:cNvPr>
            <p:cNvSpPr txBox="1"/>
            <p:nvPr/>
          </p:nvSpPr>
          <p:spPr>
            <a:xfrm>
              <a:off x="1237805" y="250713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Piros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2" name="Szövegdoboz 71">
              <a:extLst>
                <a:ext uri="{FF2B5EF4-FFF2-40B4-BE49-F238E27FC236}">
                  <a16:creationId xmlns:a16="http://schemas.microsoft.com/office/drawing/2014/main" id="{ED56338F-CC61-E4E2-8566-CFBAB7A51796}"/>
                </a:ext>
              </a:extLst>
            </p:cNvPr>
            <p:cNvSpPr txBox="1"/>
            <p:nvPr/>
          </p:nvSpPr>
          <p:spPr>
            <a:xfrm>
              <a:off x="1264580" y="3323960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Barna</a:t>
              </a:r>
            </a:p>
          </p:txBody>
        </p:sp>
        <p:sp>
          <p:nvSpPr>
            <p:cNvPr id="73" name="Szövegdoboz 72">
              <a:extLst>
                <a:ext uri="{FF2B5EF4-FFF2-40B4-BE49-F238E27FC236}">
                  <a16:creationId xmlns:a16="http://schemas.microsoft.com/office/drawing/2014/main" id="{B83629BE-2B7B-8145-3E04-32D2404F19FF}"/>
                </a:ext>
              </a:extLst>
            </p:cNvPr>
            <p:cNvSpPr txBox="1"/>
            <p:nvPr/>
          </p:nvSpPr>
          <p:spPr>
            <a:xfrm>
              <a:off x="1249680" y="2704521"/>
              <a:ext cx="150463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rózsaszín</a:t>
              </a:r>
            </a:p>
          </p:txBody>
        </p:sp>
        <p:sp>
          <p:nvSpPr>
            <p:cNvPr id="74" name="Szövegdoboz 73">
              <a:extLst>
                <a:ext uri="{FF2B5EF4-FFF2-40B4-BE49-F238E27FC236}">
                  <a16:creationId xmlns:a16="http://schemas.microsoft.com/office/drawing/2014/main" id="{EF134251-9422-AF8A-B2C3-3961062ED614}"/>
                </a:ext>
              </a:extLst>
            </p:cNvPr>
            <p:cNvSpPr txBox="1"/>
            <p:nvPr/>
          </p:nvSpPr>
          <p:spPr>
            <a:xfrm>
              <a:off x="1237805" y="2128590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5" name="Szövegdoboz 74">
              <a:extLst>
                <a:ext uri="{FF2B5EF4-FFF2-40B4-BE49-F238E27FC236}">
                  <a16:creationId xmlns:a16="http://schemas.microsoft.com/office/drawing/2014/main" id="{9B795510-A1EB-DFB2-FD05-EB6CE3AD0523}"/>
                </a:ext>
              </a:extLst>
            </p:cNvPr>
            <p:cNvSpPr txBox="1"/>
            <p:nvPr/>
          </p:nvSpPr>
          <p:spPr>
            <a:xfrm>
              <a:off x="1249680" y="310122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lila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6" name="Szövegdoboz 75">
              <a:extLst>
                <a:ext uri="{FF2B5EF4-FFF2-40B4-BE49-F238E27FC236}">
                  <a16:creationId xmlns:a16="http://schemas.microsoft.com/office/drawing/2014/main" id="{4A69605E-AD65-FCB7-8FF5-88C07D0FD15A}"/>
                </a:ext>
              </a:extLst>
            </p:cNvPr>
            <p:cNvSpPr txBox="1"/>
            <p:nvPr/>
          </p:nvSpPr>
          <p:spPr>
            <a:xfrm>
              <a:off x="1249680" y="28968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lila</a:t>
              </a:r>
            </a:p>
          </p:txBody>
        </p:sp>
        <p:sp>
          <p:nvSpPr>
            <p:cNvPr id="77" name="Szövegdoboz 76">
              <a:extLst>
                <a:ext uri="{FF2B5EF4-FFF2-40B4-BE49-F238E27FC236}">
                  <a16:creationId xmlns:a16="http://schemas.microsoft.com/office/drawing/2014/main" id="{20B7B115-CE45-AC8F-2E15-CBC0C31E6BD2}"/>
                </a:ext>
              </a:extLst>
            </p:cNvPr>
            <p:cNvSpPr txBox="1"/>
            <p:nvPr/>
          </p:nvSpPr>
          <p:spPr>
            <a:xfrm>
              <a:off x="1249680" y="35215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zöld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8" name="Szövegdoboz 77">
              <a:extLst>
                <a:ext uri="{FF2B5EF4-FFF2-40B4-BE49-F238E27FC236}">
                  <a16:creationId xmlns:a16="http://schemas.microsoft.com/office/drawing/2014/main" id="{8621B626-5364-332F-82A4-2AF6EAFAB4DE}"/>
                </a:ext>
              </a:extLst>
            </p:cNvPr>
            <p:cNvSpPr txBox="1"/>
            <p:nvPr/>
          </p:nvSpPr>
          <p:spPr>
            <a:xfrm>
              <a:off x="1233663" y="437442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9" name="Szövegdoboz 78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49680" y="393931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szürke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80" name="Szövegdoboz 79">
              <a:extLst>
                <a:ext uri="{FF2B5EF4-FFF2-40B4-BE49-F238E27FC236}">
                  <a16:creationId xmlns:a16="http://schemas.microsoft.com/office/drawing/2014/main" id="{61122B51-67F9-2D84-A54A-F2E1DFD32A78}"/>
                </a:ext>
              </a:extLst>
            </p:cNvPr>
            <p:cNvSpPr txBox="1"/>
            <p:nvPr/>
          </p:nvSpPr>
          <p:spPr>
            <a:xfrm>
              <a:off x="1237805" y="2125248"/>
              <a:ext cx="1243284" cy="207749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szürke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81" name="Szövegdoboz 80">
              <a:extLst>
                <a:ext uri="{FF2B5EF4-FFF2-40B4-BE49-F238E27FC236}">
                  <a16:creationId xmlns:a16="http://schemas.microsoft.com/office/drawing/2014/main" id="{42666C1C-FE64-FBF3-CA96-000FD8546E36}"/>
                </a:ext>
              </a:extLst>
            </p:cNvPr>
            <p:cNvSpPr txBox="1"/>
            <p:nvPr/>
          </p:nvSpPr>
          <p:spPr>
            <a:xfrm>
              <a:off x="1253613" y="417003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178" name="Szövegdoboz 177">
            <a:extLst>
              <a:ext uri="{FF2B5EF4-FFF2-40B4-BE49-F238E27FC236}">
                <a16:creationId xmlns:a16="http://schemas.microsoft.com/office/drawing/2014/main" id="{834CF577-D517-F0A3-4CCA-68C65DC2924A}"/>
              </a:ext>
            </a:extLst>
          </p:cNvPr>
          <p:cNvSpPr txBox="1"/>
          <p:nvPr/>
        </p:nvSpPr>
        <p:spPr>
          <a:xfrm>
            <a:off x="1207684" y="2358250"/>
            <a:ext cx="1154112" cy="211853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>
              <a:lnSpc>
                <a:spcPts val="900"/>
              </a:lnSpc>
            </a:pPr>
            <a:r>
              <a:rPr lang="hu-HU" sz="1100" b="1" dirty="0" smtClean="0">
                <a:solidFill>
                  <a:schemeClr val="accent3"/>
                </a:solidFill>
              </a:rPr>
              <a:t>Sötét zöld</a:t>
            </a:r>
            <a:endParaRPr lang="hu-HU" sz="1100" b="1" dirty="0">
              <a:solidFill>
                <a:schemeClr val="accent3"/>
              </a:solidFill>
            </a:endParaRPr>
          </a:p>
        </p:txBody>
      </p:sp>
      <p:sp>
        <p:nvSpPr>
          <p:cNvPr id="179" name="Szövegdoboz 178">
            <a:extLst>
              <a:ext uri="{FF2B5EF4-FFF2-40B4-BE49-F238E27FC236}">
                <a16:creationId xmlns:a16="http://schemas.microsoft.com/office/drawing/2014/main" id="{39A91E6E-481C-D848-A93A-D4983BFBCCD0}"/>
              </a:ext>
            </a:extLst>
          </p:cNvPr>
          <p:cNvSpPr txBox="1"/>
          <p:nvPr/>
        </p:nvSpPr>
        <p:spPr>
          <a:xfrm>
            <a:off x="1242673" y="3801929"/>
            <a:ext cx="1051242" cy="211853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>
              <a:lnSpc>
                <a:spcPts val="900"/>
              </a:lnSpc>
            </a:pPr>
            <a:r>
              <a:rPr lang="hu-HU" sz="1100" b="1" dirty="0" smtClean="0">
                <a:solidFill>
                  <a:schemeClr val="accent3"/>
                </a:solidFill>
              </a:rPr>
              <a:t>Fekete</a:t>
            </a:r>
            <a:endParaRPr lang="hu-HU" sz="11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71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1. b.)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pSp>
        <p:nvGrpSpPr>
          <p:cNvPr id="66" name="Csoportba foglalás 65">
            <a:extLst>
              <a:ext uri="{FF2B5EF4-FFF2-40B4-BE49-F238E27FC236}">
                <a16:creationId xmlns:a16="http://schemas.microsoft.com/office/drawing/2014/main" id="{A4F38504-16C5-7055-8043-FFE2F9CD6881}"/>
              </a:ext>
            </a:extLst>
          </p:cNvPr>
          <p:cNvGrpSpPr/>
          <p:nvPr/>
        </p:nvGrpSpPr>
        <p:grpSpPr>
          <a:xfrm>
            <a:off x="493395" y="1252600"/>
            <a:ext cx="2260917" cy="3318889"/>
            <a:chOff x="493395" y="1252600"/>
            <a:chExt cx="2260917" cy="3318889"/>
          </a:xfrm>
        </p:grpSpPr>
        <p:sp>
          <p:nvSpPr>
            <p:cNvPr id="9" name="Szövegdoboz 8">
              <a:extLst>
                <a:ext uri="{FF2B5EF4-FFF2-40B4-BE49-F238E27FC236}">
                  <a16:creationId xmlns:a16="http://schemas.microsoft.com/office/drawing/2014/main" id="{D369EF2F-E2D1-F89C-D18F-2555A4E7BB93}"/>
                </a:ext>
              </a:extLst>
            </p:cNvPr>
            <p:cNvSpPr txBox="1"/>
            <p:nvPr/>
          </p:nvSpPr>
          <p:spPr>
            <a:xfrm>
              <a:off x="1249680" y="1434608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Sárga</a:t>
              </a:r>
            </a:p>
          </p:txBody>
        </p:sp>
        <p:sp>
          <p:nvSpPr>
            <p:cNvPr id="10" name="Szövegdoboz 9">
              <a:extLst>
                <a:ext uri="{FF2B5EF4-FFF2-40B4-BE49-F238E27FC236}">
                  <a16:creationId xmlns:a16="http://schemas.microsoft.com/office/drawing/2014/main" id="{11928CDB-B8D6-22FC-CEAA-C3E61D5D03B4}"/>
                </a:ext>
              </a:extLst>
            </p:cNvPr>
            <p:cNvSpPr txBox="1"/>
            <p:nvPr/>
          </p:nvSpPr>
          <p:spPr>
            <a:xfrm>
              <a:off x="1249680" y="1252600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Fehér</a:t>
              </a:r>
            </a:p>
          </p:txBody>
        </p:sp>
        <p:grpSp>
          <p:nvGrpSpPr>
            <p:cNvPr id="11" name="Csoportba foglalás 10">
              <a:extLst>
                <a:ext uri="{FF2B5EF4-FFF2-40B4-BE49-F238E27FC236}">
                  <a16:creationId xmlns:a16="http://schemas.microsoft.com/office/drawing/2014/main" id="{DE0761D3-B631-37A4-18E2-FC64BD1D1770}"/>
                </a:ext>
              </a:extLst>
            </p:cNvPr>
            <p:cNvGrpSpPr/>
            <p:nvPr/>
          </p:nvGrpSpPr>
          <p:grpSpPr>
            <a:xfrm>
              <a:off x="493395" y="1328140"/>
              <a:ext cx="756285" cy="3114840"/>
              <a:chOff x="493395" y="2581167"/>
              <a:chExt cx="1034733" cy="3062882"/>
            </a:xfrm>
          </p:grpSpPr>
          <p:grpSp>
            <p:nvGrpSpPr>
              <p:cNvPr id="27" name="Csoportba foglalás 26">
                <a:extLst>
                  <a:ext uri="{FF2B5EF4-FFF2-40B4-BE49-F238E27FC236}">
                    <a16:creationId xmlns:a16="http://schemas.microsoft.com/office/drawing/2014/main" id="{46159B6D-6C26-6B47-F46E-6C602FB2446C}"/>
                  </a:ext>
                </a:extLst>
              </p:cNvPr>
              <p:cNvGrpSpPr/>
              <p:nvPr/>
            </p:nvGrpSpPr>
            <p:grpSpPr>
              <a:xfrm>
                <a:off x="493395" y="2581167"/>
                <a:ext cx="1034733" cy="1533125"/>
                <a:chOff x="493395" y="2581167"/>
                <a:chExt cx="1034733" cy="1533125"/>
              </a:xfrm>
            </p:grpSpPr>
            <p:cxnSp>
              <p:nvCxnSpPr>
                <p:cNvPr id="47" name="Egyenes összekötő 46">
                  <a:extLst>
                    <a:ext uri="{FF2B5EF4-FFF2-40B4-BE49-F238E27FC236}">
                      <a16:creationId xmlns:a16="http://schemas.microsoft.com/office/drawing/2014/main" id="{1B517F46-0636-2FC0-399A-367DA195CA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6103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8" name="Csoportba foglalás 47">
                  <a:extLst>
                    <a:ext uri="{FF2B5EF4-FFF2-40B4-BE49-F238E27FC236}">
                      <a16:creationId xmlns:a16="http://schemas.microsoft.com/office/drawing/2014/main" id="{E5C724C7-CD3F-3E88-D001-2C35CB01691D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63" name="Egyenes összekötő 62">
                    <a:extLst>
                      <a:ext uri="{FF2B5EF4-FFF2-40B4-BE49-F238E27FC236}">
                        <a16:creationId xmlns:a16="http://schemas.microsoft.com/office/drawing/2014/main" id="{9D01C744-6288-B4A7-884F-50951EFE24A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Egyenes összekötő 63">
                    <a:extLst>
                      <a:ext uri="{FF2B5EF4-FFF2-40B4-BE49-F238E27FC236}">
                        <a16:creationId xmlns:a16="http://schemas.microsoft.com/office/drawing/2014/main" id="{5EB2D18E-4DC0-F751-92F5-F5196F7B9D6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9" name="Csoportba foglalás 48">
                  <a:extLst>
                    <a:ext uri="{FF2B5EF4-FFF2-40B4-BE49-F238E27FC236}">
                      <a16:creationId xmlns:a16="http://schemas.microsoft.com/office/drawing/2014/main" id="{5864D023-2A1E-3EA8-98AD-092FD49859DD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61" name="Egyenes összekötő 60">
                    <a:extLst>
                      <a:ext uri="{FF2B5EF4-FFF2-40B4-BE49-F238E27FC236}">
                        <a16:creationId xmlns:a16="http://schemas.microsoft.com/office/drawing/2014/main" id="{41DA2CFA-9044-51C0-0E74-B4D1BE4E4DF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Egyenes összekötő 61">
                    <a:extLst>
                      <a:ext uri="{FF2B5EF4-FFF2-40B4-BE49-F238E27FC236}">
                        <a16:creationId xmlns:a16="http://schemas.microsoft.com/office/drawing/2014/main" id="{EAF9BC34-E6E0-FAC7-BF81-57669DB3D6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0" name="Csoportba foglalás 49">
                  <a:extLst>
                    <a:ext uri="{FF2B5EF4-FFF2-40B4-BE49-F238E27FC236}">
                      <a16:creationId xmlns:a16="http://schemas.microsoft.com/office/drawing/2014/main" id="{E10BC367-4FC7-79B2-7295-8F0F14EE9632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59" name="Egyenes összekötő 58">
                    <a:extLst>
                      <a:ext uri="{FF2B5EF4-FFF2-40B4-BE49-F238E27FC236}">
                        <a16:creationId xmlns:a16="http://schemas.microsoft.com/office/drawing/2014/main" id="{795895F2-149D-EF16-CE4E-69F7D66FFF2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Egyenes összekötő 59">
                    <a:extLst>
                      <a:ext uri="{FF2B5EF4-FFF2-40B4-BE49-F238E27FC236}">
                        <a16:creationId xmlns:a16="http://schemas.microsoft.com/office/drawing/2014/main" id="{209FB677-2A12-28E1-A197-21A8D1ED021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1" name="Csoportba foglalás 50">
                  <a:extLst>
                    <a:ext uri="{FF2B5EF4-FFF2-40B4-BE49-F238E27FC236}">
                      <a16:creationId xmlns:a16="http://schemas.microsoft.com/office/drawing/2014/main" id="{39236CBF-B786-C228-6346-FEADA05D1B2E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57" name="Egyenes összekötő 56">
                    <a:extLst>
                      <a:ext uri="{FF2B5EF4-FFF2-40B4-BE49-F238E27FC236}">
                        <a16:creationId xmlns:a16="http://schemas.microsoft.com/office/drawing/2014/main" id="{EAC030D6-75F8-6318-25F7-E54CB161CF5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Egyenes összekötő 57">
                    <a:extLst>
                      <a:ext uri="{FF2B5EF4-FFF2-40B4-BE49-F238E27FC236}">
                        <a16:creationId xmlns:a16="http://schemas.microsoft.com/office/drawing/2014/main" id="{65C1578C-B8CC-4179-D202-343BE27057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2" name="Egyenes összekötő 51">
                  <a:extLst>
                    <a:ext uri="{FF2B5EF4-FFF2-40B4-BE49-F238E27FC236}">
                      <a16:creationId xmlns:a16="http://schemas.microsoft.com/office/drawing/2014/main" id="{CF8CFA76-455F-99C7-DB24-572E3179F5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9483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Egyenes összekötő 52">
                  <a:extLst>
                    <a:ext uri="{FF2B5EF4-FFF2-40B4-BE49-F238E27FC236}">
                      <a16:creationId xmlns:a16="http://schemas.microsoft.com/office/drawing/2014/main" id="{1A2F2960-358D-C23A-3E22-EFB78AC3EE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Egyenes összekötő 53">
                  <a:extLst>
                    <a:ext uri="{FF2B5EF4-FFF2-40B4-BE49-F238E27FC236}">
                      <a16:creationId xmlns:a16="http://schemas.microsoft.com/office/drawing/2014/main" id="{803CD348-47A1-AEF9-DF0A-E072090907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Egyenes összekötő 54">
                  <a:extLst>
                    <a:ext uri="{FF2B5EF4-FFF2-40B4-BE49-F238E27FC236}">
                      <a16:creationId xmlns:a16="http://schemas.microsoft.com/office/drawing/2014/main" id="{AD77D2E8-5AA2-F251-4F63-6249D80E64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4022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Egyenes összekötő 55">
                  <a:extLst>
                    <a:ext uri="{FF2B5EF4-FFF2-40B4-BE49-F238E27FC236}">
                      <a16:creationId xmlns:a16="http://schemas.microsoft.com/office/drawing/2014/main" id="{6C3241D0-972A-2C46-18F6-06B451D26D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8" name="Csoportba foglalás 27">
                <a:extLst>
                  <a:ext uri="{FF2B5EF4-FFF2-40B4-BE49-F238E27FC236}">
                    <a16:creationId xmlns:a16="http://schemas.microsoft.com/office/drawing/2014/main" id="{00F9D3B8-E9F6-C78D-8C09-D22B3614D22B}"/>
                  </a:ext>
                </a:extLst>
              </p:cNvPr>
              <p:cNvGrpSpPr/>
              <p:nvPr/>
            </p:nvGrpSpPr>
            <p:grpSpPr>
              <a:xfrm flipV="1">
                <a:off x="493395" y="4112968"/>
                <a:ext cx="1034733" cy="1531081"/>
                <a:chOff x="493395" y="2581167"/>
                <a:chExt cx="1034733" cy="1531081"/>
              </a:xfrm>
            </p:grpSpPr>
            <p:cxnSp>
              <p:nvCxnSpPr>
                <p:cNvPr id="29" name="Egyenes összekötő 28">
                  <a:extLst>
                    <a:ext uri="{FF2B5EF4-FFF2-40B4-BE49-F238E27FC236}">
                      <a16:creationId xmlns:a16="http://schemas.microsoft.com/office/drawing/2014/main" id="{0D74778F-A35A-D8C8-8CEF-9D81EC986E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4059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0" name="Csoportba foglalás 29">
                  <a:extLst>
                    <a:ext uri="{FF2B5EF4-FFF2-40B4-BE49-F238E27FC236}">
                      <a16:creationId xmlns:a16="http://schemas.microsoft.com/office/drawing/2014/main" id="{43BFDE52-0283-9E77-35BF-D33E7A843658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45" name="Egyenes összekötő 44">
                    <a:extLst>
                      <a:ext uri="{FF2B5EF4-FFF2-40B4-BE49-F238E27FC236}">
                        <a16:creationId xmlns:a16="http://schemas.microsoft.com/office/drawing/2014/main" id="{466C609D-555D-02B3-EFDF-21AD8DCE94D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Egyenes összekötő 45">
                    <a:extLst>
                      <a:ext uri="{FF2B5EF4-FFF2-40B4-BE49-F238E27FC236}">
                        <a16:creationId xmlns:a16="http://schemas.microsoft.com/office/drawing/2014/main" id="{5512F01C-16A8-98CC-9624-163184DC5D5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" name="Csoportba foglalás 30">
                  <a:extLst>
                    <a:ext uri="{FF2B5EF4-FFF2-40B4-BE49-F238E27FC236}">
                      <a16:creationId xmlns:a16="http://schemas.microsoft.com/office/drawing/2014/main" id="{B1D4591E-F9E7-0724-9322-80F8100F20C2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43" name="Egyenes összekötő 42">
                    <a:extLst>
                      <a:ext uri="{FF2B5EF4-FFF2-40B4-BE49-F238E27FC236}">
                        <a16:creationId xmlns:a16="http://schemas.microsoft.com/office/drawing/2014/main" id="{CA3718D7-E502-194D-8D81-0676AF0B14D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Egyenes összekötő 43">
                    <a:extLst>
                      <a:ext uri="{FF2B5EF4-FFF2-40B4-BE49-F238E27FC236}">
                        <a16:creationId xmlns:a16="http://schemas.microsoft.com/office/drawing/2014/main" id="{15223BFA-FFD8-92F8-C824-15C1B848F67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2" name="Csoportba foglalás 31">
                  <a:extLst>
                    <a:ext uri="{FF2B5EF4-FFF2-40B4-BE49-F238E27FC236}">
                      <a16:creationId xmlns:a16="http://schemas.microsoft.com/office/drawing/2014/main" id="{3A5C8920-C783-6329-C834-0459E32B26EE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41" name="Egyenes összekötő 40">
                    <a:extLst>
                      <a:ext uri="{FF2B5EF4-FFF2-40B4-BE49-F238E27FC236}">
                        <a16:creationId xmlns:a16="http://schemas.microsoft.com/office/drawing/2014/main" id="{DFF05944-BE70-5A73-7D4C-4E90941A571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Egyenes összekötő 41">
                    <a:extLst>
                      <a:ext uri="{FF2B5EF4-FFF2-40B4-BE49-F238E27FC236}">
                        <a16:creationId xmlns:a16="http://schemas.microsoft.com/office/drawing/2014/main" id="{A99E8953-3917-C768-A1CA-37EAADD715C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3" name="Csoportba foglalás 32">
                  <a:extLst>
                    <a:ext uri="{FF2B5EF4-FFF2-40B4-BE49-F238E27FC236}">
                      <a16:creationId xmlns:a16="http://schemas.microsoft.com/office/drawing/2014/main" id="{39ED7E96-28EF-2386-211E-9220358886C6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39" name="Egyenes összekötő 38">
                    <a:extLst>
                      <a:ext uri="{FF2B5EF4-FFF2-40B4-BE49-F238E27FC236}">
                        <a16:creationId xmlns:a16="http://schemas.microsoft.com/office/drawing/2014/main" id="{8EA8C143-C3E6-0E9C-CDFC-0268F0D6E4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Egyenes összekötő 39">
                    <a:extLst>
                      <a:ext uri="{FF2B5EF4-FFF2-40B4-BE49-F238E27FC236}">
                        <a16:creationId xmlns:a16="http://schemas.microsoft.com/office/drawing/2014/main" id="{E19DB28B-8298-F1B5-2A12-B56AC998A54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4" name="Egyenes összekötő 33">
                  <a:extLst>
                    <a:ext uri="{FF2B5EF4-FFF2-40B4-BE49-F238E27FC236}">
                      <a16:creationId xmlns:a16="http://schemas.microsoft.com/office/drawing/2014/main" id="{21E2C462-F3EE-EAAA-8DDC-4941E4CDE5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7438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Egyenes összekötő 34">
                  <a:extLst>
                    <a:ext uri="{FF2B5EF4-FFF2-40B4-BE49-F238E27FC236}">
                      <a16:creationId xmlns:a16="http://schemas.microsoft.com/office/drawing/2014/main" id="{D3E00FD8-4B0E-D76A-07B6-DAF6317CCB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Egyenes összekötő 35">
                  <a:extLst>
                    <a:ext uri="{FF2B5EF4-FFF2-40B4-BE49-F238E27FC236}">
                      <a16:creationId xmlns:a16="http://schemas.microsoft.com/office/drawing/2014/main" id="{9C2B915B-653E-6D02-33FD-EAC5497DBF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Egyenes összekötő 36">
                  <a:extLst>
                    <a:ext uri="{FF2B5EF4-FFF2-40B4-BE49-F238E27FC236}">
                      <a16:creationId xmlns:a16="http://schemas.microsoft.com/office/drawing/2014/main" id="{3F01526A-29EE-316B-2B08-F762C40E7B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1977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Egyenes összekötő 37">
                  <a:extLst>
                    <a:ext uri="{FF2B5EF4-FFF2-40B4-BE49-F238E27FC236}">
                      <a16:creationId xmlns:a16="http://schemas.microsoft.com/office/drawing/2014/main" id="{15BE1182-6DAD-C9BE-C2D6-5BBA752B2A4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2" name="Szövegdoboz 11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49680" y="1901064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Narancssárga</a:t>
              </a:r>
            </a:p>
          </p:txBody>
        </p:sp>
        <p:sp>
          <p:nvSpPr>
            <p:cNvPr id="13" name="Szövegdoboz 12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49679" y="1521042"/>
              <a:ext cx="1132205" cy="430887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Pasztell narancssárga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4" name="Szövegdoboz 13">
              <a:extLst>
                <a:ext uri="{FF2B5EF4-FFF2-40B4-BE49-F238E27FC236}">
                  <a16:creationId xmlns:a16="http://schemas.microsoft.com/office/drawing/2014/main" id="{4224AE6F-5E89-E6E0-90A7-83D2234D4105}"/>
                </a:ext>
              </a:extLst>
            </p:cNvPr>
            <p:cNvSpPr txBox="1"/>
            <p:nvPr/>
          </p:nvSpPr>
          <p:spPr>
            <a:xfrm>
              <a:off x="1249680" y="2295086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Piros</a:t>
              </a:r>
            </a:p>
          </p:txBody>
        </p:sp>
        <p:sp>
          <p:nvSpPr>
            <p:cNvPr id="15" name="Szövegdoboz 14">
              <a:extLst>
                <a:ext uri="{FF2B5EF4-FFF2-40B4-BE49-F238E27FC236}">
                  <a16:creationId xmlns:a16="http://schemas.microsoft.com/office/drawing/2014/main" id="{ED56338F-CC61-E4E2-8566-CFBAB7A51796}"/>
                </a:ext>
              </a:extLst>
            </p:cNvPr>
            <p:cNvSpPr txBox="1"/>
            <p:nvPr/>
          </p:nvSpPr>
          <p:spPr>
            <a:xfrm>
              <a:off x="1249680" y="209069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Barna</a:t>
              </a:r>
            </a:p>
          </p:txBody>
        </p:sp>
        <p:sp>
          <p:nvSpPr>
            <p:cNvPr id="16" name="Szövegdoboz 15">
              <a:extLst>
                <a:ext uri="{FF2B5EF4-FFF2-40B4-BE49-F238E27FC236}">
                  <a16:creationId xmlns:a16="http://schemas.microsoft.com/office/drawing/2014/main" id="{B83629BE-2B7B-8145-3E04-32D2404F19FF}"/>
                </a:ext>
              </a:extLst>
            </p:cNvPr>
            <p:cNvSpPr txBox="1"/>
            <p:nvPr/>
          </p:nvSpPr>
          <p:spPr>
            <a:xfrm>
              <a:off x="1249680" y="2715407"/>
              <a:ext cx="150463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rózsaszín</a:t>
              </a:r>
            </a:p>
          </p:txBody>
        </p:sp>
        <p:sp>
          <p:nvSpPr>
            <p:cNvPr id="17" name="Szövegdoboz 16">
              <a:extLst>
                <a:ext uri="{FF2B5EF4-FFF2-40B4-BE49-F238E27FC236}">
                  <a16:creationId xmlns:a16="http://schemas.microsoft.com/office/drawing/2014/main" id="{EF134251-9422-AF8A-B2C3-3961062ED614}"/>
                </a:ext>
              </a:extLst>
            </p:cNvPr>
            <p:cNvSpPr txBox="1"/>
            <p:nvPr/>
          </p:nvSpPr>
          <p:spPr>
            <a:xfrm>
              <a:off x="1249680" y="2511014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Rózsaszín</a:t>
              </a:r>
            </a:p>
          </p:txBody>
        </p:sp>
        <p:sp>
          <p:nvSpPr>
            <p:cNvPr id="19" name="Szövegdoboz 18">
              <a:extLst>
                <a:ext uri="{FF2B5EF4-FFF2-40B4-BE49-F238E27FC236}">
                  <a16:creationId xmlns:a16="http://schemas.microsoft.com/office/drawing/2014/main" id="{9B795510-A1EB-DFB2-FD05-EB6CE3AD0523}"/>
                </a:ext>
              </a:extLst>
            </p:cNvPr>
            <p:cNvSpPr txBox="1"/>
            <p:nvPr/>
          </p:nvSpPr>
          <p:spPr>
            <a:xfrm>
              <a:off x="1249680" y="310122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Lila</a:t>
              </a:r>
            </a:p>
          </p:txBody>
        </p:sp>
        <p:sp>
          <p:nvSpPr>
            <p:cNvPr id="20" name="Szövegdoboz 19">
              <a:extLst>
                <a:ext uri="{FF2B5EF4-FFF2-40B4-BE49-F238E27FC236}">
                  <a16:creationId xmlns:a16="http://schemas.microsoft.com/office/drawing/2014/main" id="{4A69605E-AD65-FCB7-8FF5-88C07D0FD15A}"/>
                </a:ext>
              </a:extLst>
            </p:cNvPr>
            <p:cNvSpPr txBox="1"/>
            <p:nvPr/>
          </p:nvSpPr>
          <p:spPr>
            <a:xfrm>
              <a:off x="1249680" y="28968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lila</a:t>
              </a:r>
            </a:p>
          </p:txBody>
        </p:sp>
        <p:sp>
          <p:nvSpPr>
            <p:cNvPr id="21" name="Szövegdoboz 20">
              <a:extLst>
                <a:ext uri="{FF2B5EF4-FFF2-40B4-BE49-F238E27FC236}">
                  <a16:creationId xmlns:a16="http://schemas.microsoft.com/office/drawing/2014/main" id="{20B7B115-CE45-AC8F-2E15-CBC0C31E6BD2}"/>
                </a:ext>
              </a:extLst>
            </p:cNvPr>
            <p:cNvSpPr txBox="1"/>
            <p:nvPr/>
          </p:nvSpPr>
          <p:spPr>
            <a:xfrm>
              <a:off x="1249680" y="35215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22" name="Szövegdoboz 21">
              <a:extLst>
                <a:ext uri="{FF2B5EF4-FFF2-40B4-BE49-F238E27FC236}">
                  <a16:creationId xmlns:a16="http://schemas.microsoft.com/office/drawing/2014/main" id="{8621B626-5364-332F-82A4-2AF6EAFAB4DE}"/>
                </a:ext>
              </a:extLst>
            </p:cNvPr>
            <p:cNvSpPr txBox="1"/>
            <p:nvPr/>
          </p:nvSpPr>
          <p:spPr>
            <a:xfrm>
              <a:off x="1249680" y="3317150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23" name="Szövegdoboz 22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49680" y="393931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zöld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24" name="Szövegdoboz 23">
              <a:extLst>
                <a:ext uri="{FF2B5EF4-FFF2-40B4-BE49-F238E27FC236}">
                  <a16:creationId xmlns:a16="http://schemas.microsoft.com/office/drawing/2014/main" id="{61122B51-67F9-2D84-A54A-F2E1DFD32A78}"/>
                </a:ext>
              </a:extLst>
            </p:cNvPr>
            <p:cNvSpPr txBox="1"/>
            <p:nvPr/>
          </p:nvSpPr>
          <p:spPr>
            <a:xfrm>
              <a:off x="1249680" y="373492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zöld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25" name="Szövegdoboz 24">
              <a:extLst>
                <a:ext uri="{FF2B5EF4-FFF2-40B4-BE49-F238E27FC236}">
                  <a16:creationId xmlns:a16="http://schemas.microsoft.com/office/drawing/2014/main" id="{42666C1C-FE64-FBF3-CA96-000FD8546E36}"/>
                </a:ext>
              </a:extLst>
            </p:cNvPr>
            <p:cNvSpPr txBox="1"/>
            <p:nvPr/>
          </p:nvSpPr>
          <p:spPr>
            <a:xfrm>
              <a:off x="1249680" y="4359636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Fekete</a:t>
              </a:r>
            </a:p>
          </p:txBody>
        </p:sp>
        <p:sp>
          <p:nvSpPr>
            <p:cNvPr id="26" name="Szövegdoboz 25">
              <a:extLst>
                <a:ext uri="{FF2B5EF4-FFF2-40B4-BE49-F238E27FC236}">
                  <a16:creationId xmlns:a16="http://schemas.microsoft.com/office/drawing/2014/main" id="{B020A44E-8A20-1F39-FA03-645DE553DBA5}"/>
                </a:ext>
              </a:extLst>
            </p:cNvPr>
            <p:cNvSpPr txBox="1"/>
            <p:nvPr/>
          </p:nvSpPr>
          <p:spPr>
            <a:xfrm>
              <a:off x="1249680" y="41552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szürke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6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6" y="5141115"/>
            <a:ext cx="2646228" cy="330002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színező</a:t>
            </a:r>
          </a:p>
          <a:p>
            <a:pPr algn="ctr"/>
            <a:r>
              <a:rPr lang="hu-HU" sz="1200" b="1" dirty="0"/>
              <a:t>(kettes 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színig.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080512"/>
              </p:ext>
            </p:extLst>
          </p:nvPr>
        </p:nvGraphicFramePr>
        <p:xfrm>
          <a:off x="3292496" y="5403885"/>
          <a:ext cx="288000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68" name="Táblázat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621570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74BC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74BC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789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200" dirty="0"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szerint! </a:t>
            </a:r>
            <a:r>
              <a:rPr lang="hu-HU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5.- </a:t>
            </a:r>
            <a:r>
              <a:rPr lang="hu-HU" sz="2200" dirty="0">
                <a:ea typeface="Calibri" panose="020F0502020204030204" pitchFamily="34" charset="0"/>
                <a:cs typeface="Times New Roman" panose="02020603050405020304" pitchFamily="18" charset="0"/>
              </a:rPr>
              <a:t>megoldás</a:t>
            </a:r>
          </a:p>
          <a:p>
            <a:r>
              <a:rPr lang="hu-HU" sz="2200" dirty="0" smtClean="0">
                <a:cs typeface="Times New Roman" panose="02020603050405020304" pitchFamily="18" charset="0"/>
              </a:rPr>
              <a:t>Kutya</a:t>
            </a:r>
            <a:endParaRPr lang="hu-HU" sz="22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pSp>
        <p:nvGrpSpPr>
          <p:cNvPr id="2" name="Csoportba foglalás 1"/>
          <p:cNvGrpSpPr/>
          <p:nvPr/>
        </p:nvGrpSpPr>
        <p:grpSpPr>
          <a:xfrm>
            <a:off x="471488" y="3275098"/>
            <a:ext cx="2260917" cy="3355804"/>
            <a:chOff x="471488" y="1285984"/>
            <a:chExt cx="2260917" cy="3355804"/>
          </a:xfrm>
        </p:grpSpPr>
        <p:sp>
          <p:nvSpPr>
            <p:cNvPr id="65" name="Szövegdoboz 64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68" name="Csoportba foglalás 67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69" name="Szövegdoboz 68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>
                    <a:solidFill>
                      <a:schemeClr val="accent3"/>
                    </a:solidFill>
                  </a:rPr>
                  <a:t>Sárga</a:t>
                </a:r>
              </a:p>
            </p:txBody>
          </p:sp>
          <p:sp>
            <p:nvSpPr>
              <p:cNvPr id="70" name="Szövegdoboz 69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79" y="19176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>
                    <a:solidFill>
                      <a:schemeClr val="accent3"/>
                    </a:solidFill>
                  </a:rPr>
                  <a:t>Fehér</a:t>
                </a:r>
              </a:p>
            </p:txBody>
          </p:sp>
          <p:grpSp>
            <p:nvGrpSpPr>
              <p:cNvPr id="71" name="Csoportba foglalás 70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84" name="Csoportba foglalás 83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60" name="Egyenes összekötő 159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1" name="Csoportba foglalás 160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6" name="Egyenes összekötő 175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Egyenes összekötő 176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2" name="Csoportba foglalás 161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4" name="Egyenes összekötő 173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5" name="Egyenes összekötő 174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3" name="Csoportba foglalás 162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2" name="Egyenes összekötő 171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3" name="Egyenes összekötő 172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4" name="Csoportba foglalás 163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0" name="Egyenes összekötő 169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1" name="Egyenes összekötő 170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5" name="Egyenes összekötő 164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6" name="Egyenes összekötő 165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7" name="Egyenes összekötő 166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8" name="Egyenes összekötő 167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Egyenes összekötő 168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5" name="Csoportba foglalás 84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86" name="Egyenes összekötő 85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87" name="Csoportba foglalás 86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8" name="Egyenes összekötő 157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9" name="Egyenes összekötő 158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8" name="Csoportba foglalás 87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6" name="Egyenes összekötő 155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7" name="Egyenes összekötő 156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9" name="Csoportba foglalás 88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4" name="Egyenes összekötő 153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5" name="Egyenes összekötő 154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0" name="Csoportba foglalás 89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96" name="Egyenes összekötő 95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3" name="Egyenes összekötő 152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1" name="Egyenes összekötő 90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Egyenes összekötő 91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Egyenes összekötő 92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Egyenes összekötő 93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Egyenes összekötő 94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2" name="Szövegdoboz 71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29591" y="1684982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37805" y="25071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Piros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4" name="Szövegdoboz 73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64580" y="332396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>
                    <a:solidFill>
                      <a:schemeClr val="accent3"/>
                    </a:solidFill>
                  </a:rPr>
                  <a:t>Barna</a:t>
                </a:r>
              </a:p>
            </p:txBody>
          </p:sp>
          <p:sp>
            <p:nvSpPr>
              <p:cNvPr id="75" name="Szövegdoboz 74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rózsaszín</a:t>
                </a:r>
              </a:p>
            </p:txBody>
          </p: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7805" y="212859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lila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lila</a:t>
                </a:r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37805" y="2125248"/>
                <a:ext cx="1243284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178" name="Szövegdoboz 177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zöld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79" name="Szövegdoboz 178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42673" y="38019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Fekete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  <p:graphicFrame>
        <p:nvGraphicFramePr>
          <p:cNvPr id="180" name="Táblázat 1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582195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2" name="Táblázat 1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908290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1" name="Táblázat 1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391581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389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6. 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783344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6" y="5141115"/>
            <a:ext cx="2646228" cy="330002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színező</a:t>
            </a:r>
          </a:p>
          <a:p>
            <a:pPr algn="ctr"/>
            <a:r>
              <a:rPr lang="hu-HU" sz="1200" b="1" dirty="0"/>
              <a:t>(kettes 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színig. Ez alapján színezz!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  <p:grpSp>
        <p:nvGrpSpPr>
          <p:cNvPr id="2" name="Csoportba foglalás 1"/>
          <p:cNvGrpSpPr/>
          <p:nvPr/>
        </p:nvGrpSpPr>
        <p:grpSpPr>
          <a:xfrm>
            <a:off x="471488" y="1285984"/>
            <a:ext cx="2260917" cy="3355804"/>
            <a:chOff x="471488" y="1285984"/>
            <a:chExt cx="2260917" cy="3355804"/>
          </a:xfrm>
        </p:grpSpPr>
        <p:sp>
          <p:nvSpPr>
            <p:cNvPr id="65" name="Szövegdoboz 64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66" name="Csoportba foglalás 65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67" name="Szövegdoboz 66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>
                    <a:solidFill>
                      <a:schemeClr val="accent3"/>
                    </a:solidFill>
                  </a:rPr>
                  <a:t>Sárga</a:t>
                </a:r>
              </a:p>
            </p:txBody>
          </p:sp>
          <p:sp>
            <p:nvSpPr>
              <p:cNvPr id="68" name="Szövegdoboz 67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79" y="19176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>
                    <a:solidFill>
                      <a:schemeClr val="accent3"/>
                    </a:solidFill>
                  </a:rPr>
                  <a:t>Fehér</a:t>
                </a:r>
              </a:p>
            </p:txBody>
          </p:sp>
          <p:grpSp>
            <p:nvGrpSpPr>
              <p:cNvPr id="69" name="Csoportba foglalás 68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83" name="Csoportba foglalás 82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61" name="Egyenes összekötő 160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2" name="Csoportba foglalás 161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7" name="Egyenes összekötő 176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8" name="Egyenes összekötő 177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3" name="Csoportba foglalás 162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5" name="Egyenes összekötő 174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6" name="Egyenes összekötő 175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4" name="Csoportba foglalás 163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3" name="Egyenes összekötő 172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" name="Egyenes összekötő 173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5" name="Csoportba foglalás 164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1" name="Egyenes összekötő 170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" name="Egyenes összekötő 171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6" name="Egyenes összekötő 165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7" name="Egyenes összekötő 166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8" name="Egyenes összekötő 167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Egyenes összekötő 168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Egyenes összekötő 169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4" name="Csoportba foglalás 83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85" name="Egyenes összekötő 84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86" name="Csoportba foglalás 85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9" name="Egyenes összekötő 158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" name="Egyenes összekötő 159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7" name="Csoportba foglalás 86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7" name="Egyenes összekötő 156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" name="Egyenes összekötő 157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8" name="Csoportba foglalás 87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5" name="Egyenes összekötő 154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6" name="Egyenes összekötő 155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9" name="Csoportba foglalás 88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3" name="Egyenes összekötő 152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" name="Egyenes összekötő 153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0" name="Egyenes összekötő 89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Egyenes összekötő 90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Egyenes összekötő 91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Egyenes összekötő 92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Egyenes összekötő 93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0" name="Szövegdoboz 69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29591" y="1641649"/>
                <a:ext cx="1154112" cy="326436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</a:t>
                </a:r>
              </a:p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1" name="Szövegdoboz 70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37805" y="25071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Piros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2" name="Szövegdoboz 71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64580" y="332396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Vízkék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rózsaszín</a:t>
                </a:r>
              </a:p>
            </p:txBody>
          </p:sp>
          <p:sp>
            <p:nvSpPr>
              <p:cNvPr id="74" name="Szövegdoboz 73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7805" y="212859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5" name="Szövegdoboz 74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lila</a:t>
                </a:r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37805" y="2125248"/>
                <a:ext cx="1243284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179" name="Szövegdoboz 178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zöld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82" name="Szövegdoboz 81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42673" y="38019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Fekete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37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6. b.)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601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6" y="5141115"/>
            <a:ext cx="2646228" cy="330002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színező</a:t>
            </a:r>
          </a:p>
          <a:p>
            <a:pPr algn="ctr"/>
            <a:r>
              <a:rPr lang="hu-HU" sz="1200" b="1" dirty="0"/>
              <a:t>(kettes 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színig. Ez alapján színezz!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  <p:grpSp>
        <p:nvGrpSpPr>
          <p:cNvPr id="66" name="Csoportba foglalás 65"/>
          <p:cNvGrpSpPr/>
          <p:nvPr/>
        </p:nvGrpSpPr>
        <p:grpSpPr>
          <a:xfrm>
            <a:off x="471488" y="1285984"/>
            <a:ext cx="2260917" cy="3355804"/>
            <a:chOff x="471488" y="1285984"/>
            <a:chExt cx="2260917" cy="3355804"/>
          </a:xfrm>
        </p:grpSpPr>
        <p:sp>
          <p:nvSpPr>
            <p:cNvPr id="68" name="Szövegdoboz 67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69" name="Csoportba foglalás 68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72" name="Szövegdoboz 71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>
                    <a:solidFill>
                      <a:schemeClr val="accent3"/>
                    </a:solidFill>
                  </a:rPr>
                  <a:t>Sárga</a:t>
                </a:r>
              </a:p>
            </p:txBody>
          </p:sp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79" y="19176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>
                    <a:solidFill>
                      <a:schemeClr val="accent3"/>
                    </a:solidFill>
                  </a:rPr>
                  <a:t>Fehér</a:t>
                </a:r>
              </a:p>
            </p:txBody>
          </p:sp>
          <p:grpSp>
            <p:nvGrpSpPr>
              <p:cNvPr id="74" name="Csoportba foglalás 73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87" name="Csoportba foglalás 86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64" name="Egyenes összekötő 163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5" name="Csoportba foglalás 164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80" name="Egyenes összekötő 179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1" name="Egyenes összekötő 180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Csoportba foglalás 165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8" name="Egyenes összekötő 177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9" name="Egyenes összekötő 178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7" name="Csoportba foglalás 166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6" name="Egyenes összekötő 175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Egyenes összekötő 176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8" name="Csoportba foglalás 167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4" name="Egyenes összekötő 173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5" name="Egyenes összekötő 174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9" name="Egyenes összekötő 168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Egyenes összekötő 169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Egyenes összekötő 172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8" name="Csoportba foglalás 87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89" name="Egyenes összekötő 88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0" name="Csoportba foglalás 89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2" name="Egyenes összekötő 161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" name="Egyenes összekötő 162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1" name="Csoportba foglalás 90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0" name="Egyenes összekötő 159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" name="Egyenes összekötő 160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2" name="Csoportba foglalás 91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8" name="Egyenes összekötő 157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9" name="Egyenes összekötő 158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3" name="Csoportba foglalás 92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6" name="Egyenes összekötő 155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7" name="Egyenes összekötő 156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4" name="Egyenes összekötő 93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Egyenes összekötő 151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Egyenes összekötő 154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5" name="Szövegdoboz 74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29591" y="1641649"/>
                <a:ext cx="1154112" cy="326436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l</a:t>
                </a:r>
                <a:endParaRPr lang="hu-HU" sz="1100" b="1" dirty="0" smtClean="0">
                  <a:solidFill>
                    <a:schemeClr val="accent3"/>
                  </a:solidFill>
                </a:endParaRPr>
              </a:p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37805" y="25071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Piros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64580" y="332396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Vízkék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rózsaszín</a:t>
                </a:r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7805" y="212859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lila</a:t>
                </a:r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4" name="Szövegdoboz 83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5" name="Szövegdoboz 84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37805" y="2125248"/>
                <a:ext cx="1243284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6" name="Szövegdoboz 85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70" name="Szövegdoboz 69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zöld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1" name="Szövegdoboz 70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42673" y="38019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Fekete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234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6. c.)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396269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306982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6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5" y="5141115"/>
            <a:ext cx="2745199" cy="396630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- </a:t>
            </a:r>
            <a:r>
              <a:rPr lang="hu-HU" sz="1200" b="1" dirty="0" smtClean="0"/>
              <a:t>decimális színező</a:t>
            </a:r>
          </a:p>
          <a:p>
            <a:pPr algn="ctr"/>
            <a:r>
              <a:rPr lang="hu-HU" sz="1200" b="1" dirty="0" smtClean="0"/>
              <a:t>(kettes és tízes </a:t>
            </a:r>
            <a:r>
              <a:rPr lang="hu-HU" sz="1200" b="1" dirty="0"/>
              <a:t>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</a:t>
            </a:r>
            <a:r>
              <a:rPr lang="hu-HU" sz="11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hu-HU" sz="1100" dirty="0" smtClean="0"/>
              <a:t>A táblázatban található decimális számokat </a:t>
            </a:r>
            <a:r>
              <a:rPr lang="hu-HU" sz="1100" dirty="0" err="1" smtClean="0"/>
              <a:t>váltsd</a:t>
            </a:r>
            <a:r>
              <a:rPr lang="hu-HU" sz="1100" dirty="0" smtClean="0"/>
              <a:t> át binárisra, majd azokat felhasználva keresd ki a színeket és színezz azok alapján!</a:t>
            </a:r>
            <a:endParaRPr lang="hu-HU" sz="1100" dirty="0"/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  <p:grpSp>
        <p:nvGrpSpPr>
          <p:cNvPr id="97" name="Csoportba foglalás 96"/>
          <p:cNvGrpSpPr/>
          <p:nvPr/>
        </p:nvGrpSpPr>
        <p:grpSpPr>
          <a:xfrm>
            <a:off x="471488" y="1285984"/>
            <a:ext cx="2260917" cy="3355804"/>
            <a:chOff x="471488" y="1285984"/>
            <a:chExt cx="2260917" cy="3355804"/>
          </a:xfrm>
        </p:grpSpPr>
        <p:sp>
          <p:nvSpPr>
            <p:cNvPr id="98" name="Szövegdoboz 97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99" name="Csoportba foglalás 98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102" name="Szövegdoboz 101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>
                    <a:solidFill>
                      <a:schemeClr val="accent3"/>
                    </a:solidFill>
                  </a:rPr>
                  <a:t>Sárga</a:t>
                </a:r>
              </a:p>
            </p:txBody>
          </p:sp>
          <p:sp>
            <p:nvSpPr>
              <p:cNvPr id="103" name="Szövegdoboz 102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79" y="19176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>
                    <a:solidFill>
                      <a:schemeClr val="accent3"/>
                    </a:solidFill>
                  </a:rPr>
                  <a:t>Fehér</a:t>
                </a:r>
              </a:p>
            </p:txBody>
          </p:sp>
          <p:grpSp>
            <p:nvGrpSpPr>
              <p:cNvPr id="104" name="Csoportba foglalás 103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117" name="Csoportba foglalás 116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37" name="Egyenes összekötő 136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8" name="Csoportba foglalás 137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80" name="Egyenes összekötő 179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1" name="Egyenes összekötő 180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9" name="Csoportba foglalás 138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1" name="Egyenes összekötő 150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" name="Egyenes összekötő 151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0" name="Csoportba foglalás 139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9" name="Egyenes összekötő 148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" name="Egyenes összekötő 149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1" name="Csoportba foglalás 140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7" name="Egyenes összekötő 146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" name="Egyenes összekötő 147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42" name="Egyenes összekötő 141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Egyenes összekötő 142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Egyenes összekötő 144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Egyenes összekötő 145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8" name="Csoportba foglalás 117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119" name="Egyenes összekötő 118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20" name="Csoportba foglalás 119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5" name="Egyenes összekötő 134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6" name="Egyenes összekötő 135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1" name="Csoportba foglalás 120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3" name="Egyenes összekötő 132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Egyenes összekötő 133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2" name="Csoportba foglalás 121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1" name="Egyenes összekötő 130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" name="Egyenes összekötő 131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3" name="Csoportba foglalás 122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9" name="Egyenes összekötő 128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" name="Egyenes összekötő 129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24" name="Egyenes összekötő 123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Egyenes összekötő 124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Egyenes összekötő 126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Egyenes összekötő 127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05" name="Szövegdoboz 104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29591" y="1641649"/>
                <a:ext cx="1154112" cy="326436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</a:t>
                </a:r>
              </a:p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6" name="Szövegdoboz 105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37805" y="25071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Piros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7" name="Szövegdoboz 106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64580" y="332396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Vízkék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8" name="Szövegdoboz 107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rózsaszín</a:t>
                </a:r>
              </a:p>
            </p:txBody>
          </p:sp>
          <p:sp>
            <p:nvSpPr>
              <p:cNvPr id="109" name="Szövegdoboz 108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7805" y="212859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0" name="Szövegdoboz 109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1" name="Szövegdoboz 110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lila</a:t>
                </a:r>
              </a:p>
            </p:txBody>
          </p:sp>
          <p:sp>
            <p:nvSpPr>
              <p:cNvPr id="112" name="Szövegdoboz 111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3" name="Szövegdoboz 112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4" name="Szövegdoboz 113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5" name="Szövegdoboz 114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37805" y="2125248"/>
                <a:ext cx="1243284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6" name="Szövegdoboz 115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zöld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1" name="Szövegdoboz 100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42673" y="38019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Fekete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3092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" name="Táblázat 1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434366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5" name="Táblázat 1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996463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6" name="Táblázat 1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708319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200" dirty="0"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szerint! </a:t>
            </a:r>
            <a:r>
              <a:rPr lang="hu-HU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6.- </a:t>
            </a:r>
            <a:r>
              <a:rPr lang="hu-HU" sz="2200" dirty="0">
                <a:ea typeface="Calibri" panose="020F0502020204030204" pitchFamily="34" charset="0"/>
                <a:cs typeface="Times New Roman" panose="02020603050405020304" pitchFamily="18" charset="0"/>
              </a:rPr>
              <a:t>megoldás</a:t>
            </a:r>
          </a:p>
          <a:p>
            <a:r>
              <a:rPr lang="hu-HU" sz="2200" dirty="0" smtClean="0">
                <a:cs typeface="Times New Roman" panose="02020603050405020304" pitchFamily="18" charset="0"/>
              </a:rPr>
              <a:t>Videójáték sün</a:t>
            </a:r>
            <a:endParaRPr lang="hu-HU" sz="22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pSp>
        <p:nvGrpSpPr>
          <p:cNvPr id="67" name="Csoportba foglalás 66"/>
          <p:cNvGrpSpPr/>
          <p:nvPr/>
        </p:nvGrpSpPr>
        <p:grpSpPr>
          <a:xfrm>
            <a:off x="471488" y="3275098"/>
            <a:ext cx="2260917" cy="3355804"/>
            <a:chOff x="471488" y="1285984"/>
            <a:chExt cx="2260917" cy="3355804"/>
          </a:xfrm>
        </p:grpSpPr>
        <p:sp>
          <p:nvSpPr>
            <p:cNvPr id="97" name="Szövegdoboz 96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98" name="Csoportba foglalás 97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101" name="Szövegdoboz 100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>
                    <a:solidFill>
                      <a:schemeClr val="accent3"/>
                    </a:solidFill>
                  </a:rPr>
                  <a:t>Sárga</a:t>
                </a:r>
              </a:p>
            </p:txBody>
          </p:sp>
          <p:sp>
            <p:nvSpPr>
              <p:cNvPr id="102" name="Szövegdoboz 101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79" y="19176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>
                    <a:solidFill>
                      <a:schemeClr val="accent3"/>
                    </a:solidFill>
                  </a:rPr>
                  <a:t>Fehér</a:t>
                </a:r>
              </a:p>
            </p:txBody>
          </p:sp>
          <p:grpSp>
            <p:nvGrpSpPr>
              <p:cNvPr id="103" name="Csoportba foglalás 102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116" name="Csoportba foglalás 115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36" name="Egyenes összekötő 135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" name="Csoportba foglalás 136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2" name="Egyenes összekötő 151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3" name="Egyenes összekötő 182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8" name="Csoportba foglalás 137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0" name="Egyenes összekötő 149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1" name="Egyenes összekötő 150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9" name="Csoportba foglalás 138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8" name="Egyenes összekötő 147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" name="Egyenes összekötő 148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0" name="Csoportba foglalás 139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6" name="Egyenes összekötő 145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" name="Egyenes összekötő 146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41" name="Egyenes összekötő 140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Egyenes összekötő 141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Egyenes összekötő 142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Egyenes összekötő 144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7" name="Csoportba foglalás 116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118" name="Egyenes összekötő 117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19" name="Csoportba foglalás 118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4" name="Egyenes összekötő 133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" name="Egyenes összekötő 134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0" name="Csoportba foglalás 119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2" name="Egyenes összekötő 131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" name="Egyenes összekötő 132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1" name="Csoportba foglalás 120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0" name="Egyenes összekötő 129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1" name="Egyenes összekötő 130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2" name="Csoportba foglalás 121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8" name="Egyenes összekötő 127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" name="Egyenes összekötő 128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23" name="Egyenes összekötő 122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Egyenes összekötő 123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Egyenes összekötő 124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Egyenes összekötő 126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04" name="Szövegdoboz 103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29591" y="1641649"/>
                <a:ext cx="1154112" cy="326436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</a:t>
                </a:r>
              </a:p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5" name="Szövegdoboz 104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37805" y="25071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Piros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6" name="Szövegdoboz 105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64580" y="332396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Vízkék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7" name="Szövegdoboz 106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rózsaszín</a:t>
                </a:r>
              </a:p>
            </p:txBody>
          </p:sp>
          <p:sp>
            <p:nvSpPr>
              <p:cNvPr id="108" name="Szövegdoboz 107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7805" y="212859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9" name="Szövegdoboz 108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0" name="Szövegdoboz 109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lila</a:t>
                </a:r>
              </a:p>
            </p:txBody>
          </p:sp>
          <p:sp>
            <p:nvSpPr>
              <p:cNvPr id="111" name="Szövegdoboz 110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2" name="Szövegdoboz 111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3" name="Szövegdoboz 112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4" name="Szövegdoboz 113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37805" y="2125248"/>
                <a:ext cx="1243284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5" name="Szövegdoboz 114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99" name="Szövegdoboz 98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zöld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42673" y="38019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Fekete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5933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7. 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20800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6" y="5141115"/>
            <a:ext cx="2646228" cy="330002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színező</a:t>
            </a:r>
          </a:p>
          <a:p>
            <a:pPr algn="ctr"/>
            <a:r>
              <a:rPr lang="hu-HU" sz="1200" b="1" dirty="0"/>
              <a:t>(kettes 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színig. Ez alapján színezz!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  <p:grpSp>
        <p:nvGrpSpPr>
          <p:cNvPr id="2" name="Csoportba foglalás 1"/>
          <p:cNvGrpSpPr/>
          <p:nvPr/>
        </p:nvGrpSpPr>
        <p:grpSpPr>
          <a:xfrm>
            <a:off x="471488" y="1285984"/>
            <a:ext cx="2260917" cy="3355804"/>
            <a:chOff x="471488" y="1285984"/>
            <a:chExt cx="2260917" cy="3355804"/>
          </a:xfrm>
        </p:grpSpPr>
        <p:sp>
          <p:nvSpPr>
            <p:cNvPr id="65" name="Szövegdoboz 64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66" name="Csoportba foglalás 65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67" name="Szövegdoboz 66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>
                    <a:solidFill>
                      <a:schemeClr val="accent3"/>
                    </a:solidFill>
                  </a:rPr>
                  <a:t>Sárga</a:t>
                </a:r>
              </a:p>
            </p:txBody>
          </p:sp>
          <p:sp>
            <p:nvSpPr>
              <p:cNvPr id="68" name="Szövegdoboz 67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79" y="19176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Fekete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69" name="Csoportba foglalás 68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83" name="Csoportba foglalás 82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61" name="Egyenes összekötő 160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2" name="Csoportba foglalás 161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7" name="Egyenes összekötő 176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8" name="Egyenes összekötő 177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3" name="Csoportba foglalás 162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5" name="Egyenes összekötő 174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6" name="Egyenes összekötő 175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4" name="Csoportba foglalás 163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3" name="Egyenes összekötő 172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" name="Egyenes összekötő 173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5" name="Csoportba foglalás 164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1" name="Egyenes összekötő 170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" name="Egyenes összekötő 171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6" name="Egyenes összekötő 165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7" name="Egyenes összekötő 166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8" name="Egyenes összekötő 167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Egyenes összekötő 168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Egyenes összekötő 169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4" name="Csoportba foglalás 83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85" name="Egyenes összekötő 84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86" name="Csoportba foglalás 85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9" name="Egyenes összekötő 158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" name="Egyenes összekötő 159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7" name="Csoportba foglalás 86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7" name="Egyenes összekötő 156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" name="Egyenes összekötő 157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8" name="Csoportba foglalás 87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5" name="Egyenes összekötő 154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6" name="Egyenes összekötő 155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9" name="Csoportba foglalás 88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3" name="Egyenes összekötő 152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" name="Egyenes összekötő 153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0" name="Egyenes összekötő 89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Egyenes összekötő 90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Egyenes összekötő 91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Egyenes összekötő 92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Egyenes összekötő 93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0" name="Szövegdoboz 69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29591" y="1641649"/>
                <a:ext cx="1154112" cy="326436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</a:t>
                </a:r>
              </a:p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1" name="Szövegdoboz 70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37805" y="25071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Barna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2" name="Szövegdoboz 71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64580" y="332396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Vízkék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4" name="Szövegdoboz 73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7805" y="212859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5" name="Szövegdoboz 74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lila</a:t>
                </a:r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Piros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37805" y="2125248"/>
                <a:ext cx="1243284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179" name="Szövegdoboz 178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70125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82" name="Szövegdoboz 81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30798" y="38019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Fehér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98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7. b.)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064084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FD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F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F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F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6" y="5141115"/>
            <a:ext cx="2646228" cy="330002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színező</a:t>
            </a:r>
          </a:p>
          <a:p>
            <a:pPr algn="ctr"/>
            <a:r>
              <a:rPr lang="hu-HU" sz="1200" b="1" dirty="0"/>
              <a:t>(kettes 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színig. Ez alapján színezz!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  <p:grpSp>
        <p:nvGrpSpPr>
          <p:cNvPr id="67" name="Csoportba foglalás 66"/>
          <p:cNvGrpSpPr/>
          <p:nvPr/>
        </p:nvGrpSpPr>
        <p:grpSpPr>
          <a:xfrm>
            <a:off x="471488" y="1285984"/>
            <a:ext cx="2260917" cy="3355804"/>
            <a:chOff x="471488" y="1285984"/>
            <a:chExt cx="2260917" cy="3355804"/>
          </a:xfrm>
        </p:grpSpPr>
        <p:sp>
          <p:nvSpPr>
            <p:cNvPr id="96" name="Szövegdoboz 95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98" name="Csoportba foglalás 97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101" name="Szövegdoboz 100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>
                    <a:solidFill>
                      <a:schemeClr val="accent3"/>
                    </a:solidFill>
                  </a:rPr>
                  <a:t>Sárga</a:t>
                </a:r>
              </a:p>
            </p:txBody>
          </p:sp>
          <p:sp>
            <p:nvSpPr>
              <p:cNvPr id="102" name="Szövegdoboz 101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79" y="19176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Fekete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103" name="Csoportba foglalás 102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116" name="Csoportba foglalás 115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36" name="Egyenes összekötő 135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" name="Csoportba foglalás 136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82" name="Egyenes összekötő 181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3" name="Egyenes összekötő 182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8" name="Csoportba foglalás 137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0" name="Egyenes összekötő 149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1" name="Egyenes összekötő 150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9" name="Csoportba foglalás 138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8" name="Egyenes összekötő 147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" name="Egyenes összekötő 148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0" name="Csoportba foglalás 139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6" name="Egyenes összekötő 145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" name="Egyenes összekötő 146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41" name="Egyenes összekötő 140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Egyenes összekötő 141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Egyenes összekötő 142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Egyenes összekötő 144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7" name="Csoportba foglalás 116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118" name="Egyenes összekötő 117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19" name="Csoportba foglalás 118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4" name="Egyenes összekötő 133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" name="Egyenes összekötő 134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0" name="Csoportba foglalás 119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2" name="Egyenes összekötő 131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" name="Egyenes összekötő 132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1" name="Csoportba foglalás 120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0" name="Egyenes összekötő 129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1" name="Egyenes összekötő 130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2" name="Csoportba foglalás 121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8" name="Egyenes összekötő 127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" name="Egyenes összekötő 128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23" name="Egyenes összekötő 122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Egyenes összekötő 123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Egyenes összekötő 124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Egyenes összekötő 126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04" name="Szövegdoboz 103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29591" y="1641649"/>
                <a:ext cx="1154112" cy="326436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</a:t>
                </a:r>
              </a:p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5" name="Szövegdoboz 104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37805" y="25071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Barna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6" name="Szövegdoboz 105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64580" y="332396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Vízkék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7" name="Szövegdoboz 106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8" name="Szövegdoboz 107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7805" y="212859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9" name="Szövegdoboz 108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0" name="Szövegdoboz 109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lila</a:t>
                </a:r>
              </a:p>
            </p:txBody>
          </p:sp>
          <p:sp>
            <p:nvSpPr>
              <p:cNvPr id="111" name="Szövegdoboz 110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2" name="Szövegdoboz 111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3" name="Szövegdoboz 112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Piros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4" name="Szövegdoboz 113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37805" y="2125248"/>
                <a:ext cx="1243284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5" name="Szövegdoboz 114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99" name="Szövegdoboz 98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70125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30798" y="38019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Fehér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922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7. c.)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396269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142701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6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5" y="5141115"/>
            <a:ext cx="2745199" cy="396630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- </a:t>
            </a:r>
            <a:r>
              <a:rPr lang="hu-HU" sz="1200" b="1" dirty="0" smtClean="0"/>
              <a:t>decimális színező</a:t>
            </a:r>
          </a:p>
          <a:p>
            <a:pPr algn="ctr"/>
            <a:r>
              <a:rPr lang="hu-HU" sz="1200" b="1" dirty="0" smtClean="0"/>
              <a:t>(kettes és tízes </a:t>
            </a:r>
            <a:r>
              <a:rPr lang="hu-HU" sz="1200" b="1" dirty="0"/>
              <a:t>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</a:t>
            </a:r>
            <a:r>
              <a:rPr lang="hu-HU" sz="11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hu-HU" sz="1100" dirty="0" smtClean="0"/>
              <a:t>A táblázatban található decimális számokat </a:t>
            </a:r>
            <a:r>
              <a:rPr lang="hu-HU" sz="1100" dirty="0" err="1" smtClean="0"/>
              <a:t>váltsd</a:t>
            </a:r>
            <a:r>
              <a:rPr lang="hu-HU" sz="1100" dirty="0" smtClean="0"/>
              <a:t> át binárisra, majd azokat felhasználva keresd ki a színeket és színezz azok alapján!</a:t>
            </a:r>
            <a:endParaRPr lang="hu-HU" sz="1100" dirty="0"/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  <p:grpSp>
        <p:nvGrpSpPr>
          <p:cNvPr id="67" name="Csoportba foglalás 66"/>
          <p:cNvGrpSpPr/>
          <p:nvPr/>
        </p:nvGrpSpPr>
        <p:grpSpPr>
          <a:xfrm>
            <a:off x="471488" y="1285984"/>
            <a:ext cx="2260917" cy="3355804"/>
            <a:chOff x="471488" y="1285984"/>
            <a:chExt cx="2260917" cy="3355804"/>
          </a:xfrm>
        </p:grpSpPr>
        <p:sp>
          <p:nvSpPr>
            <p:cNvPr id="68" name="Szövegdoboz 67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69" name="Csoportba foglalás 68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72" name="Szövegdoboz 71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>
                    <a:solidFill>
                      <a:schemeClr val="accent3"/>
                    </a:solidFill>
                  </a:rPr>
                  <a:t>Sárga</a:t>
                </a:r>
              </a:p>
            </p:txBody>
          </p:sp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79" y="19176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Fekete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74" name="Csoportba foglalás 73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87" name="Csoportba foglalás 86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65" name="Egyenes összekötő 164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6" name="Csoportba foglalás 165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83" name="Egyenes összekötő 182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4" name="Egyenes összekötő 183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7" name="Csoportba foglalás 166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9" name="Egyenes összekötő 178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2" name="Egyenes összekötő 181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8" name="Csoportba foglalás 167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7" name="Egyenes összekötő 176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8" name="Egyenes összekötő 177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9" name="Csoportba foglalás 168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5" name="Egyenes összekötő 174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6" name="Egyenes összekötő 175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70" name="Egyenes összekötő 169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Egyenes összekötő 172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4" name="Egyenes összekötő 173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8" name="Csoportba foglalás 87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89" name="Egyenes összekötő 88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0" name="Csoportba foglalás 89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3" name="Egyenes összekötő 162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" name="Egyenes összekötő 163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1" name="Csoportba foglalás 90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1" name="Egyenes összekötő 160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" name="Egyenes összekötő 161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2" name="Csoportba foglalás 91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9" name="Egyenes összekötő 158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" name="Egyenes összekötő 159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3" name="Csoportba foglalás 92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7" name="Egyenes összekötő 156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" name="Egyenes összekötő 157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4" name="Egyenes összekötő 93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Egyenes összekötő 154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Egyenes összekötő 155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5" name="Szövegdoboz 74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29591" y="1641649"/>
                <a:ext cx="1154112" cy="326436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</a:t>
                </a:r>
              </a:p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37805" y="25071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Barna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64580" y="332396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Vízkék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7805" y="212859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lila</a:t>
                </a:r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4" name="Szövegdoboz 83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Piros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5" name="Szövegdoboz 84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37805" y="2125248"/>
                <a:ext cx="1243284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6" name="Szövegdoboz 85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70" name="Szövegdoboz 69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70125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1" name="Szövegdoboz 70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30798" y="38019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Fehér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995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2" name="Táblázat 1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117573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FD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F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F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F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7" name="Táblázat 1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387932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8" name="Táblázat 1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161431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200" dirty="0"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szerint! </a:t>
            </a:r>
            <a:r>
              <a:rPr lang="hu-HU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7.- </a:t>
            </a:r>
            <a:r>
              <a:rPr lang="hu-HU" sz="2200" dirty="0">
                <a:ea typeface="Calibri" panose="020F0502020204030204" pitchFamily="34" charset="0"/>
                <a:cs typeface="Times New Roman" panose="02020603050405020304" pitchFamily="18" charset="0"/>
              </a:rPr>
              <a:t>megoldás</a:t>
            </a:r>
          </a:p>
          <a:p>
            <a:r>
              <a:rPr lang="hu-HU" sz="2200" dirty="0" smtClean="0">
                <a:cs typeface="Times New Roman" panose="02020603050405020304" pitchFamily="18" charset="0"/>
              </a:rPr>
              <a:t>Gomba</a:t>
            </a:r>
            <a:endParaRPr lang="hu-HU" sz="22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pSp>
        <p:nvGrpSpPr>
          <p:cNvPr id="68" name="Csoportba foglalás 67"/>
          <p:cNvGrpSpPr/>
          <p:nvPr/>
        </p:nvGrpSpPr>
        <p:grpSpPr>
          <a:xfrm>
            <a:off x="471488" y="3275098"/>
            <a:ext cx="2260917" cy="3355804"/>
            <a:chOff x="471488" y="1285984"/>
            <a:chExt cx="2260917" cy="3355804"/>
          </a:xfrm>
        </p:grpSpPr>
        <p:sp>
          <p:nvSpPr>
            <p:cNvPr id="69" name="Szövegdoboz 68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70" name="Csoportba foglalás 69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>
                    <a:solidFill>
                      <a:schemeClr val="accent3"/>
                    </a:solidFill>
                  </a:rPr>
                  <a:t>Sárga</a:t>
                </a:r>
              </a:p>
            </p:txBody>
          </p:sp>
          <p:sp>
            <p:nvSpPr>
              <p:cNvPr id="74" name="Szövegdoboz 73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79" y="19176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Fekete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75" name="Csoportba foglalás 74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88" name="Csoportba foglalás 87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64" name="Egyenes összekötő 163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5" name="Csoportba foglalás 164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80" name="Egyenes összekötő 179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1" name="Egyenes összekötő 180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Csoportba foglalás 165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8" name="Egyenes összekötő 177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9" name="Egyenes összekötő 178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7" name="Csoportba foglalás 166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6" name="Egyenes összekötő 175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Egyenes összekötő 176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8" name="Csoportba foglalás 167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4" name="Egyenes összekötő 173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5" name="Egyenes összekötő 174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9" name="Egyenes összekötő 168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Egyenes összekötő 169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Egyenes összekötő 172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9" name="Csoportba foglalás 88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90" name="Egyenes összekötő 89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1" name="Csoportba foglalás 90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2" name="Egyenes összekötő 161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" name="Egyenes összekötő 162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2" name="Csoportba foglalás 91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0" name="Egyenes összekötő 159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" name="Egyenes összekötő 160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3" name="Csoportba foglalás 92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8" name="Egyenes összekötő 157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9" name="Egyenes összekötő 158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4" name="Csoportba foglalás 93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6" name="Egyenes összekötő 155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7" name="Egyenes összekötő 156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5" name="Egyenes összekötő 94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Egyenes összekötő 95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Egyenes összekötő 154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29591" y="1641649"/>
                <a:ext cx="1154112" cy="326436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</a:t>
                </a:r>
              </a:p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37805" y="25071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Barna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64580" y="332396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Vízkék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7805" y="212859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lila</a:t>
                </a:r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4" name="Szövegdoboz 83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5" name="Szövegdoboz 84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Piros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6" name="Szövegdoboz 85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37805" y="2125248"/>
                <a:ext cx="1243284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7" name="Szövegdoboz 86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71" name="Szövegdoboz 70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70125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2" name="Szövegdoboz 71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30798" y="38019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Fehér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707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8. 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739584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6" y="5141115"/>
            <a:ext cx="2646228" cy="330002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színező</a:t>
            </a:r>
          </a:p>
          <a:p>
            <a:pPr algn="ctr"/>
            <a:r>
              <a:rPr lang="hu-HU" sz="1200" b="1" dirty="0"/>
              <a:t>(kettes 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színig. Ez alapján színezz!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  <p:grpSp>
        <p:nvGrpSpPr>
          <p:cNvPr id="96" name="Csoportba foglalás 95"/>
          <p:cNvGrpSpPr/>
          <p:nvPr/>
        </p:nvGrpSpPr>
        <p:grpSpPr>
          <a:xfrm>
            <a:off x="471488" y="1285984"/>
            <a:ext cx="2260917" cy="3355804"/>
            <a:chOff x="471488" y="1285984"/>
            <a:chExt cx="2260917" cy="3355804"/>
          </a:xfrm>
        </p:grpSpPr>
        <p:sp>
          <p:nvSpPr>
            <p:cNvPr id="98" name="Szövegdoboz 97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99" name="Csoportba foglalás 98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102" name="Szövegdoboz 101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>
                    <a:solidFill>
                      <a:schemeClr val="accent3"/>
                    </a:solidFill>
                  </a:rPr>
                  <a:t>Sárga</a:t>
                </a:r>
              </a:p>
            </p:txBody>
          </p:sp>
          <p:sp>
            <p:nvSpPr>
              <p:cNvPr id="103" name="Szövegdoboz 102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79" y="19176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Fekete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104" name="Csoportba foglalás 103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117" name="Csoportba foglalás 116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37" name="Egyenes összekötő 136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8" name="Csoportba foglalás 137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80" name="Egyenes összekötő 179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1" name="Egyenes összekötő 180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9" name="Csoportba foglalás 138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1" name="Egyenes összekötő 150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" name="Egyenes összekötő 151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0" name="Csoportba foglalás 139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9" name="Egyenes összekötő 148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" name="Egyenes összekötő 149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1" name="Csoportba foglalás 140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7" name="Egyenes összekötő 146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" name="Egyenes összekötő 147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42" name="Egyenes összekötő 141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Egyenes összekötő 142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Egyenes összekötő 144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Egyenes összekötő 145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8" name="Csoportba foglalás 117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119" name="Egyenes összekötő 118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20" name="Csoportba foglalás 119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5" name="Egyenes összekötő 134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6" name="Egyenes összekötő 135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1" name="Csoportba foglalás 120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3" name="Egyenes összekötő 132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Egyenes összekötő 133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2" name="Csoportba foglalás 121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1" name="Egyenes összekötő 130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" name="Egyenes összekötő 131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3" name="Csoportba foglalás 122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9" name="Egyenes összekötő 128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" name="Egyenes összekötő 129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24" name="Egyenes összekötő 123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Egyenes összekötő 124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Egyenes összekötő 126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Egyenes összekötő 127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05" name="Szövegdoboz 104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29591" y="1641649"/>
                <a:ext cx="1154112" cy="326436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</a:t>
                </a:r>
              </a:p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6" name="Szövegdoboz 105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37805" y="25071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Barna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7" name="Szövegdoboz 106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64579" y="3324793"/>
                <a:ext cx="1119123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8" name="Szövegdoboz 107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9" name="Szövegdoboz 108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7805" y="212859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0" name="Szövegdoboz 109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1" name="Szövegdoboz 110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lila</a:t>
                </a:r>
              </a:p>
            </p:txBody>
          </p:sp>
          <p:sp>
            <p:nvSpPr>
              <p:cNvPr id="112" name="Szövegdoboz 111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3" name="Szövegdoboz 112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4" name="Szövegdoboz 113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Piros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5" name="Szövegdoboz 114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37805" y="2125248"/>
                <a:ext cx="1243284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6" name="Szövegdoboz 115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70125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1" name="Szövegdoboz 100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30798" y="38019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Fehér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4581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1. c.)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18633"/>
              </p:ext>
            </p:extLst>
          </p:nvPr>
        </p:nvGraphicFramePr>
        <p:xfrm>
          <a:off x="3130537" y="5396269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pSp>
        <p:nvGrpSpPr>
          <p:cNvPr id="39" name="Csoportba foglalás 38">
            <a:extLst>
              <a:ext uri="{FF2B5EF4-FFF2-40B4-BE49-F238E27FC236}">
                <a16:creationId xmlns:a16="http://schemas.microsoft.com/office/drawing/2014/main" id="{A4F38504-16C5-7055-8043-FFE2F9CD6881}"/>
              </a:ext>
            </a:extLst>
          </p:cNvPr>
          <p:cNvGrpSpPr/>
          <p:nvPr/>
        </p:nvGrpSpPr>
        <p:grpSpPr>
          <a:xfrm>
            <a:off x="471488" y="1062946"/>
            <a:ext cx="2260917" cy="3318889"/>
            <a:chOff x="493395" y="1252600"/>
            <a:chExt cx="2260917" cy="3318889"/>
          </a:xfrm>
        </p:grpSpPr>
        <p:sp>
          <p:nvSpPr>
            <p:cNvPr id="40" name="Szövegdoboz 39">
              <a:extLst>
                <a:ext uri="{FF2B5EF4-FFF2-40B4-BE49-F238E27FC236}">
                  <a16:creationId xmlns:a16="http://schemas.microsoft.com/office/drawing/2014/main" id="{D369EF2F-E2D1-F89C-D18F-2555A4E7BB93}"/>
                </a:ext>
              </a:extLst>
            </p:cNvPr>
            <p:cNvSpPr txBox="1"/>
            <p:nvPr/>
          </p:nvSpPr>
          <p:spPr>
            <a:xfrm>
              <a:off x="1249680" y="1445118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Sárga</a:t>
              </a:r>
            </a:p>
          </p:txBody>
        </p:sp>
        <p:sp>
          <p:nvSpPr>
            <p:cNvPr id="41" name="Szövegdoboz 40">
              <a:extLst>
                <a:ext uri="{FF2B5EF4-FFF2-40B4-BE49-F238E27FC236}">
                  <a16:creationId xmlns:a16="http://schemas.microsoft.com/office/drawing/2014/main" id="{11928CDB-B8D6-22FC-CEAA-C3E61D5D03B4}"/>
                </a:ext>
              </a:extLst>
            </p:cNvPr>
            <p:cNvSpPr txBox="1"/>
            <p:nvPr/>
          </p:nvSpPr>
          <p:spPr>
            <a:xfrm>
              <a:off x="1249680" y="1252600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Fehér</a:t>
              </a:r>
            </a:p>
          </p:txBody>
        </p:sp>
        <p:grpSp>
          <p:nvGrpSpPr>
            <p:cNvPr id="42" name="Csoportba foglalás 41">
              <a:extLst>
                <a:ext uri="{FF2B5EF4-FFF2-40B4-BE49-F238E27FC236}">
                  <a16:creationId xmlns:a16="http://schemas.microsoft.com/office/drawing/2014/main" id="{DE0761D3-B631-37A4-18E2-FC64BD1D1770}"/>
                </a:ext>
              </a:extLst>
            </p:cNvPr>
            <p:cNvGrpSpPr/>
            <p:nvPr/>
          </p:nvGrpSpPr>
          <p:grpSpPr>
            <a:xfrm>
              <a:off x="493395" y="1328140"/>
              <a:ext cx="756285" cy="3114840"/>
              <a:chOff x="493395" y="2581167"/>
              <a:chExt cx="1034733" cy="3062882"/>
            </a:xfrm>
          </p:grpSpPr>
          <p:grpSp>
            <p:nvGrpSpPr>
              <p:cNvPr id="57" name="Csoportba foglalás 56">
                <a:extLst>
                  <a:ext uri="{FF2B5EF4-FFF2-40B4-BE49-F238E27FC236}">
                    <a16:creationId xmlns:a16="http://schemas.microsoft.com/office/drawing/2014/main" id="{46159B6D-6C26-6B47-F46E-6C602FB2446C}"/>
                  </a:ext>
                </a:extLst>
              </p:cNvPr>
              <p:cNvGrpSpPr/>
              <p:nvPr/>
            </p:nvGrpSpPr>
            <p:grpSpPr>
              <a:xfrm>
                <a:off x="493395" y="2581167"/>
                <a:ext cx="1034733" cy="1533125"/>
                <a:chOff x="493395" y="2581167"/>
                <a:chExt cx="1034733" cy="1533125"/>
              </a:xfrm>
            </p:grpSpPr>
            <p:cxnSp>
              <p:nvCxnSpPr>
                <p:cNvPr id="77" name="Egyenes összekötő 76">
                  <a:extLst>
                    <a:ext uri="{FF2B5EF4-FFF2-40B4-BE49-F238E27FC236}">
                      <a16:creationId xmlns:a16="http://schemas.microsoft.com/office/drawing/2014/main" id="{1B517F46-0636-2FC0-399A-367DA195CA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6103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8" name="Csoportba foglalás 77">
                  <a:extLst>
                    <a:ext uri="{FF2B5EF4-FFF2-40B4-BE49-F238E27FC236}">
                      <a16:creationId xmlns:a16="http://schemas.microsoft.com/office/drawing/2014/main" id="{E5C724C7-CD3F-3E88-D001-2C35CB01691D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93" name="Egyenes összekötő 92">
                    <a:extLst>
                      <a:ext uri="{FF2B5EF4-FFF2-40B4-BE49-F238E27FC236}">
                        <a16:creationId xmlns:a16="http://schemas.microsoft.com/office/drawing/2014/main" id="{9D01C744-6288-B4A7-884F-50951EFE24A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Egyenes összekötő 93">
                    <a:extLst>
                      <a:ext uri="{FF2B5EF4-FFF2-40B4-BE49-F238E27FC236}">
                        <a16:creationId xmlns:a16="http://schemas.microsoft.com/office/drawing/2014/main" id="{5EB2D18E-4DC0-F751-92F5-F5196F7B9D6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9" name="Csoportba foglalás 78">
                  <a:extLst>
                    <a:ext uri="{FF2B5EF4-FFF2-40B4-BE49-F238E27FC236}">
                      <a16:creationId xmlns:a16="http://schemas.microsoft.com/office/drawing/2014/main" id="{5864D023-2A1E-3EA8-98AD-092FD49859DD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91" name="Egyenes összekötő 90">
                    <a:extLst>
                      <a:ext uri="{FF2B5EF4-FFF2-40B4-BE49-F238E27FC236}">
                        <a16:creationId xmlns:a16="http://schemas.microsoft.com/office/drawing/2014/main" id="{41DA2CFA-9044-51C0-0E74-B4D1BE4E4DF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Egyenes összekötő 91">
                    <a:extLst>
                      <a:ext uri="{FF2B5EF4-FFF2-40B4-BE49-F238E27FC236}">
                        <a16:creationId xmlns:a16="http://schemas.microsoft.com/office/drawing/2014/main" id="{EAF9BC34-E6E0-FAC7-BF81-57669DB3D6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0" name="Csoportba foglalás 79">
                  <a:extLst>
                    <a:ext uri="{FF2B5EF4-FFF2-40B4-BE49-F238E27FC236}">
                      <a16:creationId xmlns:a16="http://schemas.microsoft.com/office/drawing/2014/main" id="{E10BC367-4FC7-79B2-7295-8F0F14EE9632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89" name="Egyenes összekötő 88">
                    <a:extLst>
                      <a:ext uri="{FF2B5EF4-FFF2-40B4-BE49-F238E27FC236}">
                        <a16:creationId xmlns:a16="http://schemas.microsoft.com/office/drawing/2014/main" id="{795895F2-149D-EF16-CE4E-69F7D66FFF2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0" name="Egyenes összekötő 89">
                    <a:extLst>
                      <a:ext uri="{FF2B5EF4-FFF2-40B4-BE49-F238E27FC236}">
                        <a16:creationId xmlns:a16="http://schemas.microsoft.com/office/drawing/2014/main" id="{209FB677-2A12-28E1-A197-21A8D1ED021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1" name="Csoportba foglalás 80">
                  <a:extLst>
                    <a:ext uri="{FF2B5EF4-FFF2-40B4-BE49-F238E27FC236}">
                      <a16:creationId xmlns:a16="http://schemas.microsoft.com/office/drawing/2014/main" id="{39236CBF-B786-C228-6346-FEADA05D1B2E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87" name="Egyenes összekötő 86">
                    <a:extLst>
                      <a:ext uri="{FF2B5EF4-FFF2-40B4-BE49-F238E27FC236}">
                        <a16:creationId xmlns:a16="http://schemas.microsoft.com/office/drawing/2014/main" id="{EAC030D6-75F8-6318-25F7-E54CB161CF5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Egyenes összekötő 87">
                    <a:extLst>
                      <a:ext uri="{FF2B5EF4-FFF2-40B4-BE49-F238E27FC236}">
                        <a16:creationId xmlns:a16="http://schemas.microsoft.com/office/drawing/2014/main" id="{65C1578C-B8CC-4179-D202-343BE27057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2" name="Egyenes összekötő 81">
                  <a:extLst>
                    <a:ext uri="{FF2B5EF4-FFF2-40B4-BE49-F238E27FC236}">
                      <a16:creationId xmlns:a16="http://schemas.microsoft.com/office/drawing/2014/main" id="{CF8CFA76-455F-99C7-DB24-572E3179F5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9483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Egyenes összekötő 82">
                  <a:extLst>
                    <a:ext uri="{FF2B5EF4-FFF2-40B4-BE49-F238E27FC236}">
                      <a16:creationId xmlns:a16="http://schemas.microsoft.com/office/drawing/2014/main" id="{1A2F2960-358D-C23A-3E22-EFB78AC3EE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Egyenes összekötő 83">
                  <a:extLst>
                    <a:ext uri="{FF2B5EF4-FFF2-40B4-BE49-F238E27FC236}">
                      <a16:creationId xmlns:a16="http://schemas.microsoft.com/office/drawing/2014/main" id="{803CD348-47A1-AEF9-DF0A-E072090907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Egyenes összekötő 84">
                  <a:extLst>
                    <a:ext uri="{FF2B5EF4-FFF2-40B4-BE49-F238E27FC236}">
                      <a16:creationId xmlns:a16="http://schemas.microsoft.com/office/drawing/2014/main" id="{AD77D2E8-5AA2-F251-4F63-6249D80E64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4022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Egyenes összekötő 85">
                  <a:extLst>
                    <a:ext uri="{FF2B5EF4-FFF2-40B4-BE49-F238E27FC236}">
                      <a16:creationId xmlns:a16="http://schemas.microsoft.com/office/drawing/2014/main" id="{6C3241D0-972A-2C46-18F6-06B451D26D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8" name="Csoportba foglalás 57">
                <a:extLst>
                  <a:ext uri="{FF2B5EF4-FFF2-40B4-BE49-F238E27FC236}">
                    <a16:creationId xmlns:a16="http://schemas.microsoft.com/office/drawing/2014/main" id="{00F9D3B8-E9F6-C78D-8C09-D22B3614D22B}"/>
                  </a:ext>
                </a:extLst>
              </p:cNvPr>
              <p:cNvGrpSpPr/>
              <p:nvPr/>
            </p:nvGrpSpPr>
            <p:grpSpPr>
              <a:xfrm flipV="1">
                <a:off x="493395" y="4112968"/>
                <a:ext cx="1034733" cy="1531081"/>
                <a:chOff x="493395" y="2581167"/>
                <a:chExt cx="1034733" cy="1531081"/>
              </a:xfrm>
            </p:grpSpPr>
            <p:cxnSp>
              <p:nvCxnSpPr>
                <p:cNvPr id="59" name="Egyenes összekötő 58">
                  <a:extLst>
                    <a:ext uri="{FF2B5EF4-FFF2-40B4-BE49-F238E27FC236}">
                      <a16:creationId xmlns:a16="http://schemas.microsoft.com/office/drawing/2014/main" id="{0D74778F-A35A-D8C8-8CEF-9D81EC986E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4059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0" name="Csoportba foglalás 59">
                  <a:extLst>
                    <a:ext uri="{FF2B5EF4-FFF2-40B4-BE49-F238E27FC236}">
                      <a16:creationId xmlns:a16="http://schemas.microsoft.com/office/drawing/2014/main" id="{43BFDE52-0283-9E77-35BF-D33E7A843658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75" name="Egyenes összekötő 74">
                    <a:extLst>
                      <a:ext uri="{FF2B5EF4-FFF2-40B4-BE49-F238E27FC236}">
                        <a16:creationId xmlns:a16="http://schemas.microsoft.com/office/drawing/2014/main" id="{466C609D-555D-02B3-EFDF-21AD8DCE94D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Egyenes összekötő 75">
                    <a:extLst>
                      <a:ext uri="{FF2B5EF4-FFF2-40B4-BE49-F238E27FC236}">
                        <a16:creationId xmlns:a16="http://schemas.microsoft.com/office/drawing/2014/main" id="{5512F01C-16A8-98CC-9624-163184DC5D5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1" name="Csoportba foglalás 60">
                  <a:extLst>
                    <a:ext uri="{FF2B5EF4-FFF2-40B4-BE49-F238E27FC236}">
                      <a16:creationId xmlns:a16="http://schemas.microsoft.com/office/drawing/2014/main" id="{B1D4591E-F9E7-0724-9322-80F8100F20C2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73" name="Egyenes összekötő 72">
                    <a:extLst>
                      <a:ext uri="{FF2B5EF4-FFF2-40B4-BE49-F238E27FC236}">
                        <a16:creationId xmlns:a16="http://schemas.microsoft.com/office/drawing/2014/main" id="{CA3718D7-E502-194D-8D81-0676AF0B14D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Egyenes összekötő 73">
                    <a:extLst>
                      <a:ext uri="{FF2B5EF4-FFF2-40B4-BE49-F238E27FC236}">
                        <a16:creationId xmlns:a16="http://schemas.microsoft.com/office/drawing/2014/main" id="{15223BFA-FFD8-92F8-C824-15C1B848F67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2" name="Csoportba foglalás 61">
                  <a:extLst>
                    <a:ext uri="{FF2B5EF4-FFF2-40B4-BE49-F238E27FC236}">
                      <a16:creationId xmlns:a16="http://schemas.microsoft.com/office/drawing/2014/main" id="{3A5C8920-C783-6329-C834-0459E32B26EE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71" name="Egyenes összekötő 70">
                    <a:extLst>
                      <a:ext uri="{FF2B5EF4-FFF2-40B4-BE49-F238E27FC236}">
                        <a16:creationId xmlns:a16="http://schemas.microsoft.com/office/drawing/2014/main" id="{DFF05944-BE70-5A73-7D4C-4E90941A571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Egyenes összekötő 71">
                    <a:extLst>
                      <a:ext uri="{FF2B5EF4-FFF2-40B4-BE49-F238E27FC236}">
                        <a16:creationId xmlns:a16="http://schemas.microsoft.com/office/drawing/2014/main" id="{A99E8953-3917-C768-A1CA-37EAADD715C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3" name="Csoportba foglalás 62">
                  <a:extLst>
                    <a:ext uri="{FF2B5EF4-FFF2-40B4-BE49-F238E27FC236}">
                      <a16:creationId xmlns:a16="http://schemas.microsoft.com/office/drawing/2014/main" id="{39ED7E96-28EF-2386-211E-9220358886C6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69" name="Egyenes összekötő 68">
                    <a:extLst>
                      <a:ext uri="{FF2B5EF4-FFF2-40B4-BE49-F238E27FC236}">
                        <a16:creationId xmlns:a16="http://schemas.microsoft.com/office/drawing/2014/main" id="{8EA8C143-C3E6-0E9C-CDFC-0268F0D6E4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Egyenes összekötő 69">
                    <a:extLst>
                      <a:ext uri="{FF2B5EF4-FFF2-40B4-BE49-F238E27FC236}">
                        <a16:creationId xmlns:a16="http://schemas.microsoft.com/office/drawing/2014/main" id="{E19DB28B-8298-F1B5-2A12-B56AC998A54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4" name="Egyenes összekötő 63">
                  <a:extLst>
                    <a:ext uri="{FF2B5EF4-FFF2-40B4-BE49-F238E27FC236}">
                      <a16:creationId xmlns:a16="http://schemas.microsoft.com/office/drawing/2014/main" id="{21E2C462-F3EE-EAAA-8DDC-4941E4CDE5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7438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Egyenes összekötő 64">
                  <a:extLst>
                    <a:ext uri="{FF2B5EF4-FFF2-40B4-BE49-F238E27FC236}">
                      <a16:creationId xmlns:a16="http://schemas.microsoft.com/office/drawing/2014/main" id="{D3E00FD8-4B0E-D76A-07B6-DAF6317CCB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Egyenes összekötő 65">
                  <a:extLst>
                    <a:ext uri="{FF2B5EF4-FFF2-40B4-BE49-F238E27FC236}">
                      <a16:creationId xmlns:a16="http://schemas.microsoft.com/office/drawing/2014/main" id="{9C2B915B-653E-6D02-33FD-EAC5497DBF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Egyenes összekötő 66">
                  <a:extLst>
                    <a:ext uri="{FF2B5EF4-FFF2-40B4-BE49-F238E27FC236}">
                      <a16:creationId xmlns:a16="http://schemas.microsoft.com/office/drawing/2014/main" id="{3F01526A-29EE-316B-2B08-F762C40E7B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1977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Egyenes összekötő 67">
                  <a:extLst>
                    <a:ext uri="{FF2B5EF4-FFF2-40B4-BE49-F238E27FC236}">
                      <a16:creationId xmlns:a16="http://schemas.microsoft.com/office/drawing/2014/main" id="{15BE1182-6DAD-C9BE-C2D6-5BBA752B2A4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3" name="Szövegdoboz 42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49680" y="1901064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Narancssárga</a:t>
              </a:r>
            </a:p>
          </p:txBody>
        </p:sp>
        <p:sp>
          <p:nvSpPr>
            <p:cNvPr id="44" name="Szövegdoboz 43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49680" y="1531552"/>
              <a:ext cx="1154112" cy="430887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Pasztell narancssárga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45" name="Szövegdoboz 44">
              <a:extLst>
                <a:ext uri="{FF2B5EF4-FFF2-40B4-BE49-F238E27FC236}">
                  <a16:creationId xmlns:a16="http://schemas.microsoft.com/office/drawing/2014/main" id="{4224AE6F-5E89-E6E0-90A7-83D2234D4105}"/>
                </a:ext>
              </a:extLst>
            </p:cNvPr>
            <p:cNvSpPr txBox="1"/>
            <p:nvPr/>
          </p:nvSpPr>
          <p:spPr>
            <a:xfrm>
              <a:off x="1249680" y="2295086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Piros</a:t>
              </a:r>
            </a:p>
          </p:txBody>
        </p:sp>
        <p:sp>
          <p:nvSpPr>
            <p:cNvPr id="46" name="Szövegdoboz 45">
              <a:extLst>
                <a:ext uri="{FF2B5EF4-FFF2-40B4-BE49-F238E27FC236}">
                  <a16:creationId xmlns:a16="http://schemas.microsoft.com/office/drawing/2014/main" id="{ED56338F-CC61-E4E2-8566-CFBAB7A51796}"/>
                </a:ext>
              </a:extLst>
            </p:cNvPr>
            <p:cNvSpPr txBox="1"/>
            <p:nvPr/>
          </p:nvSpPr>
          <p:spPr>
            <a:xfrm>
              <a:off x="1249680" y="209069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Barna</a:t>
              </a:r>
            </a:p>
          </p:txBody>
        </p:sp>
        <p:sp>
          <p:nvSpPr>
            <p:cNvPr id="47" name="Szövegdoboz 46">
              <a:extLst>
                <a:ext uri="{FF2B5EF4-FFF2-40B4-BE49-F238E27FC236}">
                  <a16:creationId xmlns:a16="http://schemas.microsoft.com/office/drawing/2014/main" id="{B83629BE-2B7B-8145-3E04-32D2404F19FF}"/>
                </a:ext>
              </a:extLst>
            </p:cNvPr>
            <p:cNvSpPr txBox="1"/>
            <p:nvPr/>
          </p:nvSpPr>
          <p:spPr>
            <a:xfrm>
              <a:off x="1249680" y="2715407"/>
              <a:ext cx="150463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rózsaszín</a:t>
              </a:r>
            </a:p>
          </p:txBody>
        </p:sp>
        <p:sp>
          <p:nvSpPr>
            <p:cNvPr id="48" name="Szövegdoboz 47">
              <a:extLst>
                <a:ext uri="{FF2B5EF4-FFF2-40B4-BE49-F238E27FC236}">
                  <a16:creationId xmlns:a16="http://schemas.microsoft.com/office/drawing/2014/main" id="{EF134251-9422-AF8A-B2C3-3961062ED614}"/>
                </a:ext>
              </a:extLst>
            </p:cNvPr>
            <p:cNvSpPr txBox="1"/>
            <p:nvPr/>
          </p:nvSpPr>
          <p:spPr>
            <a:xfrm>
              <a:off x="1249680" y="2511014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Rózsaszín</a:t>
              </a:r>
            </a:p>
          </p:txBody>
        </p:sp>
        <p:sp>
          <p:nvSpPr>
            <p:cNvPr id="49" name="Szövegdoboz 48">
              <a:extLst>
                <a:ext uri="{FF2B5EF4-FFF2-40B4-BE49-F238E27FC236}">
                  <a16:creationId xmlns:a16="http://schemas.microsoft.com/office/drawing/2014/main" id="{9B795510-A1EB-DFB2-FD05-EB6CE3AD0523}"/>
                </a:ext>
              </a:extLst>
            </p:cNvPr>
            <p:cNvSpPr txBox="1"/>
            <p:nvPr/>
          </p:nvSpPr>
          <p:spPr>
            <a:xfrm>
              <a:off x="1249680" y="310122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Lila</a:t>
              </a:r>
            </a:p>
          </p:txBody>
        </p:sp>
        <p:sp>
          <p:nvSpPr>
            <p:cNvPr id="50" name="Szövegdoboz 49">
              <a:extLst>
                <a:ext uri="{FF2B5EF4-FFF2-40B4-BE49-F238E27FC236}">
                  <a16:creationId xmlns:a16="http://schemas.microsoft.com/office/drawing/2014/main" id="{4A69605E-AD65-FCB7-8FF5-88C07D0FD15A}"/>
                </a:ext>
              </a:extLst>
            </p:cNvPr>
            <p:cNvSpPr txBox="1"/>
            <p:nvPr/>
          </p:nvSpPr>
          <p:spPr>
            <a:xfrm>
              <a:off x="1249680" y="28968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lila</a:t>
              </a:r>
            </a:p>
          </p:txBody>
        </p:sp>
        <p:sp>
          <p:nvSpPr>
            <p:cNvPr id="51" name="Szövegdoboz 50">
              <a:extLst>
                <a:ext uri="{FF2B5EF4-FFF2-40B4-BE49-F238E27FC236}">
                  <a16:creationId xmlns:a16="http://schemas.microsoft.com/office/drawing/2014/main" id="{20B7B115-CE45-AC8F-2E15-CBC0C31E6BD2}"/>
                </a:ext>
              </a:extLst>
            </p:cNvPr>
            <p:cNvSpPr txBox="1"/>
            <p:nvPr/>
          </p:nvSpPr>
          <p:spPr>
            <a:xfrm>
              <a:off x="1249680" y="35215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52" name="Szövegdoboz 51">
              <a:extLst>
                <a:ext uri="{FF2B5EF4-FFF2-40B4-BE49-F238E27FC236}">
                  <a16:creationId xmlns:a16="http://schemas.microsoft.com/office/drawing/2014/main" id="{8621B626-5364-332F-82A4-2AF6EAFAB4DE}"/>
                </a:ext>
              </a:extLst>
            </p:cNvPr>
            <p:cNvSpPr txBox="1"/>
            <p:nvPr/>
          </p:nvSpPr>
          <p:spPr>
            <a:xfrm>
              <a:off x="1249680" y="3317150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53" name="Szövegdoboz 52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49680" y="393931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zöld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54" name="Szövegdoboz 53">
              <a:extLst>
                <a:ext uri="{FF2B5EF4-FFF2-40B4-BE49-F238E27FC236}">
                  <a16:creationId xmlns:a16="http://schemas.microsoft.com/office/drawing/2014/main" id="{61122B51-67F9-2D84-A54A-F2E1DFD32A78}"/>
                </a:ext>
              </a:extLst>
            </p:cNvPr>
            <p:cNvSpPr txBox="1"/>
            <p:nvPr/>
          </p:nvSpPr>
          <p:spPr>
            <a:xfrm>
              <a:off x="1249680" y="373492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zöld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55" name="Szövegdoboz 54">
              <a:extLst>
                <a:ext uri="{FF2B5EF4-FFF2-40B4-BE49-F238E27FC236}">
                  <a16:creationId xmlns:a16="http://schemas.microsoft.com/office/drawing/2014/main" id="{42666C1C-FE64-FBF3-CA96-000FD8546E36}"/>
                </a:ext>
              </a:extLst>
            </p:cNvPr>
            <p:cNvSpPr txBox="1"/>
            <p:nvPr/>
          </p:nvSpPr>
          <p:spPr>
            <a:xfrm>
              <a:off x="1249680" y="4359636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Fekete</a:t>
              </a:r>
            </a:p>
          </p:txBody>
        </p:sp>
        <p:sp>
          <p:nvSpPr>
            <p:cNvPr id="56" name="Szövegdoboz 55">
              <a:extLst>
                <a:ext uri="{FF2B5EF4-FFF2-40B4-BE49-F238E27FC236}">
                  <a16:creationId xmlns:a16="http://schemas.microsoft.com/office/drawing/2014/main" id="{B020A44E-8A20-1F39-FA03-645DE553DBA5}"/>
                </a:ext>
              </a:extLst>
            </p:cNvPr>
            <p:cNvSpPr txBox="1"/>
            <p:nvPr/>
          </p:nvSpPr>
          <p:spPr>
            <a:xfrm>
              <a:off x="1249680" y="41552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43481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 smtClean="0"/>
                        <a:t>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6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5" y="5141115"/>
            <a:ext cx="2745199" cy="396630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- </a:t>
            </a:r>
            <a:r>
              <a:rPr lang="hu-HU" sz="1200" b="1" dirty="0" smtClean="0"/>
              <a:t>decimális színező</a:t>
            </a:r>
          </a:p>
          <a:p>
            <a:pPr algn="ctr"/>
            <a:r>
              <a:rPr lang="hu-HU" sz="1200" b="1" dirty="0" smtClean="0"/>
              <a:t>(kettes és tízes </a:t>
            </a:r>
            <a:r>
              <a:rPr lang="hu-HU" sz="1200" b="1" dirty="0"/>
              <a:t>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</a:t>
            </a:r>
            <a:r>
              <a:rPr lang="hu-HU" sz="11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hu-HU" sz="1100" dirty="0" smtClean="0"/>
              <a:t>A táblázatban található decimális számokat </a:t>
            </a:r>
            <a:r>
              <a:rPr lang="hu-HU" sz="1100" dirty="0" err="1" smtClean="0"/>
              <a:t>váltsd</a:t>
            </a:r>
            <a:r>
              <a:rPr lang="hu-HU" sz="1100" dirty="0" smtClean="0"/>
              <a:t> át binárisra, majd azokat felhasználva keresd ki a színeket és színezz azok alapján!</a:t>
            </a:r>
            <a:endParaRPr lang="hu-HU" sz="1100" dirty="0"/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</p:spTree>
    <p:extLst>
      <p:ext uri="{BB962C8B-B14F-4D97-AF65-F5344CB8AC3E}">
        <p14:creationId xmlns:p14="http://schemas.microsoft.com/office/powerpoint/2010/main" val="296257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8. b.)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403336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6" y="5141115"/>
            <a:ext cx="2646228" cy="330002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színező</a:t>
            </a:r>
          </a:p>
          <a:p>
            <a:pPr algn="ctr"/>
            <a:r>
              <a:rPr lang="hu-HU" sz="1200" b="1" dirty="0"/>
              <a:t>(kettes 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színig. Ez alapján színezz!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  <p:grpSp>
        <p:nvGrpSpPr>
          <p:cNvPr id="67" name="Csoportba foglalás 66"/>
          <p:cNvGrpSpPr/>
          <p:nvPr/>
        </p:nvGrpSpPr>
        <p:grpSpPr>
          <a:xfrm>
            <a:off x="471488" y="1285984"/>
            <a:ext cx="2260917" cy="3355804"/>
            <a:chOff x="471488" y="1285984"/>
            <a:chExt cx="2260917" cy="3355804"/>
          </a:xfrm>
        </p:grpSpPr>
        <p:sp>
          <p:nvSpPr>
            <p:cNvPr id="96" name="Szövegdoboz 95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98" name="Csoportba foglalás 97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101" name="Szövegdoboz 100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>
                    <a:solidFill>
                      <a:schemeClr val="accent3"/>
                    </a:solidFill>
                  </a:rPr>
                  <a:t>Sárga</a:t>
                </a:r>
              </a:p>
            </p:txBody>
          </p:sp>
          <p:sp>
            <p:nvSpPr>
              <p:cNvPr id="102" name="Szövegdoboz 101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79" y="19176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Fekete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103" name="Csoportba foglalás 102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116" name="Csoportba foglalás 115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36" name="Egyenes összekötő 135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" name="Csoportba foglalás 136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82" name="Egyenes összekötő 181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3" name="Egyenes összekötő 182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8" name="Csoportba foglalás 137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0" name="Egyenes összekötő 149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1" name="Egyenes összekötő 150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9" name="Csoportba foglalás 138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8" name="Egyenes összekötő 147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" name="Egyenes összekötő 148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0" name="Csoportba foglalás 139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6" name="Egyenes összekötő 145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" name="Egyenes összekötő 146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41" name="Egyenes összekötő 140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Egyenes összekötő 141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Egyenes összekötő 142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Egyenes összekötő 144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7" name="Csoportba foglalás 116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118" name="Egyenes összekötő 117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19" name="Csoportba foglalás 118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4" name="Egyenes összekötő 133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" name="Egyenes összekötő 134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0" name="Csoportba foglalás 119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2" name="Egyenes összekötő 131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" name="Egyenes összekötő 132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1" name="Csoportba foglalás 120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0" name="Egyenes összekötő 129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1" name="Egyenes összekötő 130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2" name="Csoportba foglalás 121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8" name="Egyenes összekötő 127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" name="Egyenes összekötő 128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23" name="Egyenes összekötő 122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Egyenes összekötő 123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Egyenes összekötő 124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Egyenes összekötő 126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04" name="Szövegdoboz 103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29591" y="1641649"/>
                <a:ext cx="1154112" cy="326436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</a:t>
                </a:r>
              </a:p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5" name="Szövegdoboz 104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37805" y="25071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Barna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6" name="Szövegdoboz 105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64579" y="3328064"/>
                <a:ext cx="1119123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7" name="Szövegdoboz 106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8" name="Szövegdoboz 107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7805" y="212859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9" name="Szövegdoboz 108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0" name="Szövegdoboz 109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lila</a:t>
                </a:r>
              </a:p>
            </p:txBody>
          </p:sp>
          <p:sp>
            <p:nvSpPr>
              <p:cNvPr id="111" name="Szövegdoboz 110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2" name="Szövegdoboz 111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3" name="Szövegdoboz 112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Piros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4" name="Szövegdoboz 113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37805" y="2125248"/>
                <a:ext cx="1243284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5" name="Szövegdoboz 114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99" name="Szövegdoboz 98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70125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30798" y="38019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Fehér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7262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8. c.)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396269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785365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6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5" y="5141115"/>
            <a:ext cx="2745199" cy="396630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- </a:t>
            </a:r>
            <a:r>
              <a:rPr lang="hu-HU" sz="1200" b="1" dirty="0" smtClean="0"/>
              <a:t>decimális színező</a:t>
            </a:r>
          </a:p>
          <a:p>
            <a:pPr algn="ctr"/>
            <a:r>
              <a:rPr lang="hu-HU" sz="1200" b="1" dirty="0" smtClean="0"/>
              <a:t>(kettes és tízes </a:t>
            </a:r>
            <a:r>
              <a:rPr lang="hu-HU" sz="1200" b="1" dirty="0"/>
              <a:t>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</a:t>
            </a:r>
            <a:r>
              <a:rPr lang="hu-HU" sz="11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hu-HU" sz="1100" dirty="0" smtClean="0"/>
              <a:t>A táblázatban található decimális számokat </a:t>
            </a:r>
            <a:r>
              <a:rPr lang="hu-HU" sz="1100" dirty="0" err="1" smtClean="0"/>
              <a:t>váltsd</a:t>
            </a:r>
            <a:r>
              <a:rPr lang="hu-HU" sz="1100" dirty="0" smtClean="0"/>
              <a:t> át binárisra, majd azokat felhasználva keresd ki a színeket és színezz azok alapján!</a:t>
            </a:r>
            <a:endParaRPr lang="hu-HU" sz="1100" dirty="0"/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  <p:grpSp>
        <p:nvGrpSpPr>
          <p:cNvPr id="97" name="Csoportba foglalás 96"/>
          <p:cNvGrpSpPr/>
          <p:nvPr/>
        </p:nvGrpSpPr>
        <p:grpSpPr>
          <a:xfrm>
            <a:off x="471488" y="1285984"/>
            <a:ext cx="2260917" cy="3355804"/>
            <a:chOff x="471488" y="1285984"/>
            <a:chExt cx="2260917" cy="3355804"/>
          </a:xfrm>
        </p:grpSpPr>
        <p:sp>
          <p:nvSpPr>
            <p:cNvPr id="98" name="Szövegdoboz 97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99" name="Csoportba foglalás 98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102" name="Szövegdoboz 101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>
                    <a:solidFill>
                      <a:schemeClr val="accent3"/>
                    </a:solidFill>
                  </a:rPr>
                  <a:t>Sárga</a:t>
                </a:r>
              </a:p>
            </p:txBody>
          </p:sp>
          <p:sp>
            <p:nvSpPr>
              <p:cNvPr id="103" name="Szövegdoboz 102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79" y="19176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Fekete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104" name="Csoportba foglalás 103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117" name="Csoportba foglalás 116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37" name="Egyenes összekötő 136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8" name="Csoportba foglalás 137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80" name="Egyenes összekötő 179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1" name="Egyenes összekötő 180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9" name="Csoportba foglalás 138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1" name="Egyenes összekötő 150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" name="Egyenes összekötő 151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0" name="Csoportba foglalás 139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9" name="Egyenes összekötő 148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" name="Egyenes összekötő 149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1" name="Csoportba foglalás 140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7" name="Egyenes összekötő 146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" name="Egyenes összekötő 147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42" name="Egyenes összekötő 141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Egyenes összekötő 142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Egyenes összekötő 144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Egyenes összekötő 145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8" name="Csoportba foglalás 117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119" name="Egyenes összekötő 118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20" name="Csoportba foglalás 119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5" name="Egyenes összekötő 134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6" name="Egyenes összekötő 135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1" name="Csoportba foglalás 120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3" name="Egyenes összekötő 132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Egyenes összekötő 133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2" name="Csoportba foglalás 121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1" name="Egyenes összekötő 130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" name="Egyenes összekötő 131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3" name="Csoportba foglalás 122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9" name="Egyenes összekötő 128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" name="Egyenes összekötő 129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24" name="Egyenes összekötő 123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Egyenes összekötő 124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Egyenes összekötő 126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Egyenes összekötő 127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05" name="Szövegdoboz 104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29591" y="1641649"/>
                <a:ext cx="1154112" cy="326436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</a:t>
                </a:r>
              </a:p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6" name="Szövegdoboz 105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37805" y="25071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Barna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7" name="Szövegdoboz 106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64579" y="3328064"/>
                <a:ext cx="1119123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8" name="Szövegdoboz 107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9" name="Szövegdoboz 108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7805" y="212859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0" name="Szövegdoboz 109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1" name="Szövegdoboz 110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lila</a:t>
                </a:r>
              </a:p>
            </p:txBody>
          </p:sp>
          <p:sp>
            <p:nvSpPr>
              <p:cNvPr id="112" name="Szövegdoboz 111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3" name="Szövegdoboz 112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4" name="Szövegdoboz 113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Piros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5" name="Szövegdoboz 114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37805" y="2125248"/>
                <a:ext cx="1243284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6" name="Szövegdoboz 115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70125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1" name="Szövegdoboz 100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30798" y="38019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Fehér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793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200" dirty="0"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szerint! </a:t>
            </a:r>
            <a:r>
              <a:rPr lang="hu-HU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8.- </a:t>
            </a:r>
            <a:r>
              <a:rPr lang="hu-HU" sz="2200" dirty="0">
                <a:ea typeface="Calibri" panose="020F0502020204030204" pitchFamily="34" charset="0"/>
                <a:cs typeface="Times New Roman" panose="02020603050405020304" pitchFamily="18" charset="0"/>
              </a:rPr>
              <a:t>megoldás</a:t>
            </a:r>
          </a:p>
          <a:p>
            <a:r>
              <a:rPr lang="hu-HU" sz="2200" dirty="0" smtClean="0">
                <a:cs typeface="Times New Roman" panose="02020603050405020304" pitchFamily="18" charset="0"/>
              </a:rPr>
              <a:t>Homokóra</a:t>
            </a:r>
            <a:endParaRPr lang="hu-HU" sz="22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pSp>
        <p:nvGrpSpPr>
          <p:cNvPr id="67" name="Csoportba foglalás 66"/>
          <p:cNvGrpSpPr/>
          <p:nvPr/>
        </p:nvGrpSpPr>
        <p:grpSpPr>
          <a:xfrm>
            <a:off x="471488" y="3275098"/>
            <a:ext cx="2260917" cy="3355804"/>
            <a:chOff x="471488" y="1285984"/>
            <a:chExt cx="2260917" cy="3355804"/>
          </a:xfrm>
        </p:grpSpPr>
        <p:sp>
          <p:nvSpPr>
            <p:cNvPr id="97" name="Szövegdoboz 96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98" name="Csoportba foglalás 97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101" name="Szövegdoboz 100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>
                    <a:solidFill>
                      <a:schemeClr val="accent3"/>
                    </a:solidFill>
                  </a:rPr>
                  <a:t>Sárga</a:t>
                </a:r>
              </a:p>
            </p:txBody>
          </p:sp>
          <p:sp>
            <p:nvSpPr>
              <p:cNvPr id="102" name="Szövegdoboz 101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79" y="19176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Fekete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103" name="Csoportba foglalás 102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116" name="Csoportba foglalás 115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36" name="Egyenes összekötő 135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" name="Csoportba foglalás 136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2" name="Egyenes összekötő 151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3" name="Egyenes összekötő 182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8" name="Csoportba foglalás 137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0" name="Egyenes összekötő 149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1" name="Egyenes összekötő 150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9" name="Csoportba foglalás 138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8" name="Egyenes összekötő 147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" name="Egyenes összekötő 148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0" name="Csoportba foglalás 139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6" name="Egyenes összekötő 145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" name="Egyenes összekötő 146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41" name="Egyenes összekötő 140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Egyenes összekötő 141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Egyenes összekötő 142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Egyenes összekötő 144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7" name="Csoportba foglalás 116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118" name="Egyenes összekötő 117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19" name="Csoportba foglalás 118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4" name="Egyenes összekötő 133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" name="Egyenes összekötő 134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0" name="Csoportba foglalás 119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2" name="Egyenes összekötő 131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" name="Egyenes összekötő 132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1" name="Csoportba foglalás 120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0" name="Egyenes összekötő 129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1" name="Egyenes összekötő 130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2" name="Csoportba foglalás 121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8" name="Egyenes összekötő 127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" name="Egyenes összekötő 128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23" name="Egyenes összekötő 122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Egyenes összekötő 123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Egyenes összekötő 124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Egyenes összekötő 126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04" name="Szövegdoboz 103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29591" y="1641649"/>
                <a:ext cx="1154112" cy="326436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</a:t>
                </a:r>
              </a:p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5" name="Szövegdoboz 104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37805" y="25071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Barna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6" name="Szövegdoboz 105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64579" y="3328064"/>
                <a:ext cx="1119123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7" name="Szövegdoboz 106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8" name="Szövegdoboz 107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7805" y="212859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9" name="Szövegdoboz 108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0" name="Szövegdoboz 109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lila</a:t>
                </a:r>
              </a:p>
            </p:txBody>
          </p:sp>
          <p:sp>
            <p:nvSpPr>
              <p:cNvPr id="111" name="Szövegdoboz 110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2" name="Szövegdoboz 111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3" name="Szövegdoboz 112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Piros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4" name="Szövegdoboz 113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37805" y="2125248"/>
                <a:ext cx="1243284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5" name="Szövegdoboz 114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99" name="Szövegdoboz 98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70125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30798" y="38019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Fehér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  <p:graphicFrame>
        <p:nvGraphicFramePr>
          <p:cNvPr id="184" name="Táblázat 1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033535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5" name="Táblázat 1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462049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6" name="Táblázat 1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296217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227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8. 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919855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1001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1010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6" y="5141115"/>
            <a:ext cx="2646228" cy="330002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színező</a:t>
            </a:r>
          </a:p>
          <a:p>
            <a:pPr algn="ctr"/>
            <a:r>
              <a:rPr lang="hu-HU" sz="1200" b="1" dirty="0"/>
              <a:t>(kettes 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színig. Ez alapján színezz!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  <p:grpSp>
        <p:nvGrpSpPr>
          <p:cNvPr id="96" name="Csoportba foglalás 95"/>
          <p:cNvGrpSpPr/>
          <p:nvPr/>
        </p:nvGrpSpPr>
        <p:grpSpPr>
          <a:xfrm>
            <a:off x="471488" y="1285984"/>
            <a:ext cx="2260917" cy="3355804"/>
            <a:chOff x="471488" y="1285984"/>
            <a:chExt cx="2260917" cy="3355804"/>
          </a:xfrm>
        </p:grpSpPr>
        <p:sp>
          <p:nvSpPr>
            <p:cNvPr id="98" name="Szövegdoboz 97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99" name="Csoportba foglalás 98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102" name="Szövegdoboz 101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>
                    <a:solidFill>
                      <a:schemeClr val="accent3"/>
                    </a:solidFill>
                  </a:rPr>
                  <a:t>Sárga</a:t>
                </a:r>
              </a:p>
            </p:txBody>
          </p:sp>
          <p:sp>
            <p:nvSpPr>
              <p:cNvPr id="103" name="Szövegdoboz 102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79" y="19176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Fekete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104" name="Csoportba foglalás 103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117" name="Csoportba foglalás 116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37" name="Egyenes összekötő 136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8" name="Csoportba foglalás 137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80" name="Egyenes összekötő 179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1" name="Egyenes összekötő 180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9" name="Csoportba foglalás 138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1" name="Egyenes összekötő 150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" name="Egyenes összekötő 151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0" name="Csoportba foglalás 139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9" name="Egyenes összekötő 148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" name="Egyenes összekötő 149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1" name="Csoportba foglalás 140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7" name="Egyenes összekötő 146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" name="Egyenes összekötő 147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42" name="Egyenes összekötő 141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Egyenes összekötő 142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Egyenes összekötő 144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Egyenes összekötő 145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8" name="Csoportba foglalás 117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119" name="Egyenes összekötő 118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20" name="Csoportba foglalás 119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5" name="Egyenes összekötő 134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6" name="Egyenes összekötő 135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1" name="Csoportba foglalás 120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3" name="Egyenes összekötő 132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Egyenes összekötő 133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2" name="Csoportba foglalás 121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1" name="Egyenes összekötő 130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" name="Egyenes összekötő 131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3" name="Csoportba foglalás 122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9" name="Egyenes összekötő 128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" name="Egyenes összekötő 129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24" name="Egyenes összekötő 123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Egyenes összekötő 124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Egyenes összekötő 126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Egyenes összekötő 127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05" name="Szövegdoboz 104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29591" y="1641649"/>
                <a:ext cx="1154112" cy="326436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</a:t>
                </a:r>
              </a:p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6" name="Szövegdoboz 105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37805" y="25071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Piros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7" name="Szövegdoboz 106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64579" y="3324793"/>
                <a:ext cx="1119123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8" name="Szövegdoboz 107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lila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9" name="Szövegdoboz 108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7805" y="212859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0" name="Szövegdoboz 109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1" name="Szövegdoboz 110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2" name="Szövegdoboz 111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3" name="Szövegdoboz 112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4" name="Szövegdoboz 113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Barna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5" name="Szövegdoboz 114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37805" y="2125248"/>
                <a:ext cx="1243284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6" name="Szövegdoboz 115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70125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1" name="Szövegdoboz 100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30798" y="38019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Fehér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2599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8. b.)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437673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>
                        <a:solidFill>
                          <a:srgbClr val="1074BC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74BC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74BC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6" y="5141115"/>
            <a:ext cx="2646228" cy="330002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színező</a:t>
            </a:r>
          </a:p>
          <a:p>
            <a:pPr algn="ctr"/>
            <a:r>
              <a:rPr lang="hu-HU" sz="1200" b="1" dirty="0"/>
              <a:t>(kettes 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színig. Ez alapján színezz!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  <p:grpSp>
        <p:nvGrpSpPr>
          <p:cNvPr id="68" name="Csoportba foglalás 67"/>
          <p:cNvGrpSpPr/>
          <p:nvPr/>
        </p:nvGrpSpPr>
        <p:grpSpPr>
          <a:xfrm>
            <a:off x="471488" y="1285984"/>
            <a:ext cx="2260917" cy="3355804"/>
            <a:chOff x="471488" y="1285984"/>
            <a:chExt cx="2260917" cy="3355804"/>
          </a:xfrm>
        </p:grpSpPr>
        <p:sp>
          <p:nvSpPr>
            <p:cNvPr id="69" name="Szövegdoboz 68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70" name="Csoportba foglalás 69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>
                    <a:solidFill>
                      <a:schemeClr val="accent3"/>
                    </a:solidFill>
                  </a:rPr>
                  <a:t>Sárga</a:t>
                </a:r>
              </a:p>
            </p:txBody>
          </p:sp>
          <p:sp>
            <p:nvSpPr>
              <p:cNvPr id="74" name="Szövegdoboz 73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79" y="19176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Fekete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75" name="Csoportba foglalás 74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88" name="Csoportba foglalás 87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65" name="Egyenes összekötő 164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6" name="Csoportba foglalás 165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81" name="Egyenes összekötő 180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4" name="Egyenes összekötő 183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7" name="Csoportba foglalás 166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9" name="Egyenes összekötő 178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0" name="Egyenes összekötő 179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8" name="Csoportba foglalás 167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7" name="Egyenes összekötő 176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8" name="Egyenes összekötő 177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9" name="Csoportba foglalás 168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5" name="Egyenes összekötő 174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6" name="Egyenes összekötő 175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70" name="Egyenes összekötő 169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Egyenes összekötő 172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4" name="Egyenes összekötő 173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9" name="Csoportba foglalás 88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90" name="Egyenes összekötő 89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1" name="Csoportba foglalás 90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3" name="Egyenes összekötő 162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" name="Egyenes összekötő 163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2" name="Csoportba foglalás 91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1" name="Egyenes összekötő 160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" name="Egyenes összekötő 161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3" name="Csoportba foglalás 92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9" name="Egyenes összekötő 158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" name="Egyenes összekötő 159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4" name="Csoportba foglalás 93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7" name="Egyenes összekötő 156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" name="Egyenes összekötő 157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52" name="Egyenes összekötő 151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Egyenes összekötő 154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Egyenes összekötő 155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29591" y="1641649"/>
                <a:ext cx="1154112" cy="326436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</a:t>
                </a:r>
              </a:p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37805" y="25071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Piros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64579" y="3324793"/>
                <a:ext cx="1119123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lila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7805" y="212859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4" name="Szövegdoboz 83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5" name="Szövegdoboz 84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Barna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6" name="Szövegdoboz 85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37805" y="2125248"/>
                <a:ext cx="1243284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7" name="Szövegdoboz 86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71" name="Szövegdoboz 70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70125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2" name="Szövegdoboz 71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30798" y="38019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Fehér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416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8. c.)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396269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204291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6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5" y="5141115"/>
            <a:ext cx="2745199" cy="396630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- </a:t>
            </a:r>
            <a:r>
              <a:rPr lang="hu-HU" sz="1200" b="1" dirty="0" smtClean="0"/>
              <a:t>decimális színező</a:t>
            </a:r>
          </a:p>
          <a:p>
            <a:pPr algn="ctr"/>
            <a:r>
              <a:rPr lang="hu-HU" sz="1200" b="1" dirty="0" smtClean="0"/>
              <a:t>(kettes és tízes </a:t>
            </a:r>
            <a:r>
              <a:rPr lang="hu-HU" sz="1200" b="1" dirty="0"/>
              <a:t>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</a:t>
            </a:r>
            <a:r>
              <a:rPr lang="hu-HU" sz="11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hu-HU" sz="1100" dirty="0" smtClean="0"/>
              <a:t>A táblázatban található decimális számokat </a:t>
            </a:r>
            <a:r>
              <a:rPr lang="hu-HU" sz="1100" dirty="0" err="1" smtClean="0"/>
              <a:t>váltsd</a:t>
            </a:r>
            <a:r>
              <a:rPr lang="hu-HU" sz="1100" dirty="0" smtClean="0"/>
              <a:t> át binárisra, majd azokat felhasználva keresd ki a színeket és színezz azok alapján!</a:t>
            </a:r>
            <a:endParaRPr lang="hu-HU" sz="1100" dirty="0"/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  <p:grpSp>
        <p:nvGrpSpPr>
          <p:cNvPr id="67" name="Csoportba foglalás 66"/>
          <p:cNvGrpSpPr/>
          <p:nvPr/>
        </p:nvGrpSpPr>
        <p:grpSpPr>
          <a:xfrm>
            <a:off x="471488" y="1285984"/>
            <a:ext cx="2260917" cy="3355804"/>
            <a:chOff x="471488" y="1285984"/>
            <a:chExt cx="2260917" cy="3355804"/>
          </a:xfrm>
        </p:grpSpPr>
        <p:sp>
          <p:nvSpPr>
            <p:cNvPr id="68" name="Szövegdoboz 67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69" name="Csoportba foglalás 68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72" name="Szövegdoboz 71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>
                    <a:solidFill>
                      <a:schemeClr val="accent3"/>
                    </a:solidFill>
                  </a:rPr>
                  <a:t>Sárga</a:t>
                </a:r>
              </a:p>
            </p:txBody>
          </p:sp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79" y="19176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Fekete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74" name="Csoportba foglalás 73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87" name="Csoportba foglalás 86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65" name="Egyenes összekötő 164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6" name="Csoportba foglalás 165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83" name="Egyenes összekötő 182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4" name="Egyenes összekötő 183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7" name="Csoportba foglalás 166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9" name="Egyenes összekötő 178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2" name="Egyenes összekötő 181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8" name="Csoportba foglalás 167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7" name="Egyenes összekötő 176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8" name="Egyenes összekötő 177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9" name="Csoportba foglalás 168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5" name="Egyenes összekötő 174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6" name="Egyenes összekötő 175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70" name="Egyenes összekötő 169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Egyenes összekötő 172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4" name="Egyenes összekötő 173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8" name="Csoportba foglalás 87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89" name="Egyenes összekötő 88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0" name="Csoportba foglalás 89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3" name="Egyenes összekötő 162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" name="Egyenes összekötő 163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1" name="Csoportba foglalás 90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1" name="Egyenes összekötő 160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" name="Egyenes összekötő 161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2" name="Csoportba foglalás 91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9" name="Egyenes összekötő 158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" name="Egyenes összekötő 159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3" name="Csoportba foglalás 92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7" name="Egyenes összekötő 156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" name="Egyenes összekötő 157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4" name="Egyenes összekötő 93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Egyenes összekötő 154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Egyenes összekötő 155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5" name="Szövegdoboz 74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29591" y="1641649"/>
                <a:ext cx="1154112" cy="326436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</a:t>
                </a:r>
              </a:p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37805" y="25071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Piros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64579" y="3324793"/>
                <a:ext cx="1119123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lila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7805" y="212859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4" name="Szövegdoboz 83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Barna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5" name="Szövegdoboz 84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37805" y="2125248"/>
                <a:ext cx="1243284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6" name="Szövegdoboz 85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70" name="Szövegdoboz 69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70125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1" name="Szövegdoboz 70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30798" y="38019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Fehér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518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200" dirty="0"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szerint! </a:t>
            </a:r>
            <a:r>
              <a:rPr lang="hu-HU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8.- </a:t>
            </a:r>
            <a:r>
              <a:rPr lang="hu-HU" sz="2200" dirty="0">
                <a:ea typeface="Calibri" panose="020F0502020204030204" pitchFamily="34" charset="0"/>
                <a:cs typeface="Times New Roman" panose="02020603050405020304" pitchFamily="18" charset="0"/>
              </a:rPr>
              <a:t>megoldás</a:t>
            </a:r>
          </a:p>
          <a:p>
            <a:r>
              <a:rPr lang="hu-HU" sz="2200" dirty="0" smtClean="0">
                <a:cs typeface="Times New Roman" panose="02020603050405020304" pitchFamily="18" charset="0"/>
              </a:rPr>
              <a:t>Korona</a:t>
            </a:r>
            <a:endParaRPr lang="hu-HU" sz="22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68" name="Táblázat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046341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>
                        <a:solidFill>
                          <a:srgbClr val="1074BC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74BC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74BC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pSp>
        <p:nvGrpSpPr>
          <p:cNvPr id="69" name="Csoportba foglalás 68"/>
          <p:cNvGrpSpPr/>
          <p:nvPr/>
        </p:nvGrpSpPr>
        <p:grpSpPr>
          <a:xfrm>
            <a:off x="471488" y="3275098"/>
            <a:ext cx="2260917" cy="3355804"/>
            <a:chOff x="471488" y="1285984"/>
            <a:chExt cx="2260917" cy="3355804"/>
          </a:xfrm>
        </p:grpSpPr>
        <p:sp>
          <p:nvSpPr>
            <p:cNvPr id="70" name="Szövegdoboz 69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71" name="Csoportba foglalás 70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74" name="Szövegdoboz 73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>
                    <a:solidFill>
                      <a:schemeClr val="accent3"/>
                    </a:solidFill>
                  </a:rPr>
                  <a:t>Sárga</a:t>
                </a:r>
              </a:p>
            </p:txBody>
          </p:sp>
          <p:sp>
            <p:nvSpPr>
              <p:cNvPr id="75" name="Szövegdoboz 74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79" y="19176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Fekete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76" name="Csoportba foglalás 75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89" name="Csoportba foglalás 88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65" name="Egyenes összekötő 164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6" name="Csoportba foglalás 165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81" name="Egyenes összekötő 180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2" name="Egyenes összekötő 181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7" name="Csoportba foglalás 166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9" name="Egyenes összekötő 178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0" name="Egyenes összekötő 179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8" name="Csoportba foglalás 167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7" name="Egyenes összekötő 176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8" name="Egyenes összekötő 177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9" name="Csoportba foglalás 168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5" name="Egyenes összekötő 174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6" name="Egyenes összekötő 175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70" name="Egyenes összekötő 169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Egyenes összekötő 172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4" name="Egyenes összekötő 173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0" name="Csoportba foglalás 89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91" name="Egyenes összekötő 90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2" name="Csoportba foglalás 91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3" name="Egyenes összekötő 162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" name="Egyenes összekötő 163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3" name="Csoportba foglalás 92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1" name="Egyenes összekötő 160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" name="Egyenes összekötő 161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4" name="Csoportba foglalás 93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9" name="Egyenes összekötő 158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" name="Egyenes összekötő 159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5" name="Csoportba foglalás 94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7" name="Egyenes összekötő 156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" name="Egyenes összekötő 157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6" name="Egyenes összekötő 95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Egyenes összekötő 154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Egyenes összekötő 155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29591" y="1641649"/>
                <a:ext cx="1154112" cy="326436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</a:t>
                </a:r>
              </a:p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37805" y="25071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Piros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64579" y="3324793"/>
                <a:ext cx="1119123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lila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7805" y="212859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4" name="Szövegdoboz 83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5" name="Szövegdoboz 84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6" name="Szövegdoboz 85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Barna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7" name="Szövegdoboz 86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37805" y="2125248"/>
                <a:ext cx="1243284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8" name="Szövegdoboz 87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72" name="Szövegdoboz 71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70125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3" name="Szövegdoboz 72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30798" y="38019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Fehér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  <p:graphicFrame>
        <p:nvGraphicFramePr>
          <p:cNvPr id="187" name="Táblázat 1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833121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8" name="Táblázat 1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574861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1001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1010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1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9. 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542548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6" y="5141115"/>
            <a:ext cx="2646228" cy="330002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színező</a:t>
            </a:r>
          </a:p>
          <a:p>
            <a:pPr algn="ctr"/>
            <a:r>
              <a:rPr lang="hu-HU" sz="1200" b="1" dirty="0"/>
              <a:t>(kettes 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színig. Ez alapján színezz!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  <p:grpSp>
        <p:nvGrpSpPr>
          <p:cNvPr id="185" name="Csoportba foglalás 184"/>
          <p:cNvGrpSpPr/>
          <p:nvPr/>
        </p:nvGrpSpPr>
        <p:grpSpPr>
          <a:xfrm>
            <a:off x="471488" y="1285984"/>
            <a:ext cx="2260917" cy="3355804"/>
            <a:chOff x="471488" y="1285984"/>
            <a:chExt cx="2260917" cy="3355804"/>
          </a:xfrm>
        </p:grpSpPr>
        <p:sp>
          <p:nvSpPr>
            <p:cNvPr id="186" name="Szövegdoboz 185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Barna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187" name="Csoportba foglalás 186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190" name="Szövegdoboz 189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>
                    <a:solidFill>
                      <a:schemeClr val="accent3"/>
                    </a:solidFill>
                  </a:rPr>
                  <a:t>Sárga</a:t>
                </a:r>
              </a:p>
            </p:txBody>
          </p:sp>
          <p:sp>
            <p:nvSpPr>
              <p:cNvPr id="191" name="Szövegdoboz 190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79" y="19176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Fehér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192" name="Csoportba foglalás 191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205" name="Csoportba foglalás 204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225" name="Egyenes összekötő 224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26" name="Csoportba foglalás 225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241" name="Egyenes összekötő 240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2" name="Egyenes összekötő 241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27" name="Csoportba foglalás 226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239" name="Egyenes összekötő 238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0" name="Egyenes összekötő 239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28" name="Csoportba foglalás 227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237" name="Egyenes összekötő 236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8" name="Egyenes összekötő 237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29" name="Csoportba foglalás 228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235" name="Egyenes összekötő 234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6" name="Egyenes összekötő 235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30" name="Egyenes összekötő 229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1" name="Egyenes összekötő 230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2" name="Egyenes összekötő 231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3" name="Egyenes összekötő 232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4" name="Egyenes összekötő 233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06" name="Csoportba foglalás 205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207" name="Egyenes összekötő 206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08" name="Csoportba foglalás 207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223" name="Egyenes összekötő 222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4" name="Egyenes összekötő 223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9" name="Csoportba foglalás 208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221" name="Egyenes összekötő 220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2" name="Egyenes összekötő 221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10" name="Csoportba foglalás 209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219" name="Egyenes összekötő 218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0" name="Egyenes összekötő 219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11" name="Csoportba foglalás 210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217" name="Egyenes összekötő 216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8" name="Egyenes összekötő 217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12" name="Egyenes összekötő 211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3" name="Egyenes összekötő 212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4" name="Egyenes összekötő 213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5" name="Egyenes összekötő 214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6" name="Egyenes összekötő 215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93" name="Szövegdoboz 192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29591" y="1641649"/>
                <a:ext cx="1154112" cy="326436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</a:t>
                </a:r>
              </a:p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94" name="Szövegdoboz 193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37805" y="25071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95" name="Szövegdoboz 194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64579" y="3324793"/>
                <a:ext cx="1119123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96" name="Szövegdoboz 195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p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97" name="Szövegdoboz 196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7805" y="212859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98" name="Szövegdoboz 197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99" name="Szövegdoboz 198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200" name="Szövegdoboz 199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201" name="Szövegdoboz 200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2" y="4378529"/>
                <a:ext cx="1170129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202" name="Szövegdoboz 201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Fekete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203" name="Szövegdoboz 202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37805" y="2125248"/>
                <a:ext cx="1243284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204" name="Szövegdoboz 203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188" name="Szövegdoboz 187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70125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89" name="Szövegdoboz 188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30798" y="38019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Piros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048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9. b.)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490528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>
                        <a:solidFill>
                          <a:srgbClr val="1074BC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6" y="5141115"/>
            <a:ext cx="2646228" cy="330002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színező</a:t>
            </a:r>
          </a:p>
          <a:p>
            <a:pPr algn="ctr"/>
            <a:r>
              <a:rPr lang="hu-HU" sz="1200" b="1" dirty="0"/>
              <a:t>(kettes 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színig. Ez alapján színezz!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  <p:grpSp>
        <p:nvGrpSpPr>
          <p:cNvPr id="67" name="Csoportba foglalás 66"/>
          <p:cNvGrpSpPr/>
          <p:nvPr/>
        </p:nvGrpSpPr>
        <p:grpSpPr>
          <a:xfrm>
            <a:off x="471488" y="1285984"/>
            <a:ext cx="2260917" cy="3355804"/>
            <a:chOff x="471488" y="1285984"/>
            <a:chExt cx="2260917" cy="3355804"/>
          </a:xfrm>
        </p:grpSpPr>
        <p:sp>
          <p:nvSpPr>
            <p:cNvPr id="96" name="Szövegdoboz 95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Barna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98" name="Csoportba foglalás 97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101" name="Szövegdoboz 100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>
                    <a:solidFill>
                      <a:schemeClr val="accent3"/>
                    </a:solidFill>
                  </a:rPr>
                  <a:t>Sárga</a:t>
                </a:r>
              </a:p>
            </p:txBody>
          </p:sp>
          <p:sp>
            <p:nvSpPr>
              <p:cNvPr id="102" name="Szövegdoboz 101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79" y="19176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Fehér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103" name="Csoportba foglalás 102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116" name="Csoportba foglalás 115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36" name="Egyenes összekötő 135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" name="Csoportba foglalás 136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82" name="Egyenes összekötő 181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3" name="Egyenes összekötő 182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8" name="Csoportba foglalás 137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0" name="Egyenes összekötő 149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1" name="Egyenes összekötő 150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9" name="Csoportba foglalás 138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8" name="Egyenes összekötő 147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" name="Egyenes összekötő 148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0" name="Csoportba foglalás 139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6" name="Egyenes összekötő 145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" name="Egyenes összekötő 146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41" name="Egyenes összekötő 140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Egyenes összekötő 141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Egyenes összekötő 142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Egyenes összekötő 144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7" name="Csoportba foglalás 116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118" name="Egyenes összekötő 117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19" name="Csoportba foglalás 118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4" name="Egyenes összekötő 133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" name="Egyenes összekötő 134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0" name="Csoportba foglalás 119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2" name="Egyenes összekötő 131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" name="Egyenes összekötő 132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1" name="Csoportba foglalás 120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0" name="Egyenes összekötő 129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1" name="Egyenes összekötő 130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2" name="Csoportba foglalás 121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8" name="Egyenes összekötő 127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" name="Egyenes összekötő 128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23" name="Egyenes összekötő 122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Egyenes összekötő 123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Egyenes összekötő 124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Egyenes összekötő 126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04" name="Szövegdoboz 103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29591" y="1641649"/>
                <a:ext cx="1154112" cy="326436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</a:t>
                </a:r>
              </a:p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5" name="Szövegdoboz 104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37805" y="25071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6" name="Szövegdoboz 105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64579" y="3324793"/>
                <a:ext cx="1119123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7" name="Szövegdoboz 106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p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8" name="Szövegdoboz 107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7805" y="212859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9" name="Szövegdoboz 108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0" name="Szövegdoboz 109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1" name="Szövegdoboz 110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2" name="Szövegdoboz 111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2" y="4378529"/>
                <a:ext cx="1170129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3" name="Szövegdoboz 112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Fekete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4" name="Szövegdoboz 113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37805" y="2125248"/>
                <a:ext cx="1243284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5" name="Szövegdoboz 114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99" name="Szövegdoboz 98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70125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30798" y="38019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Piros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742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9. c.)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396269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947781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6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5" y="5141115"/>
            <a:ext cx="2745199" cy="396630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- </a:t>
            </a:r>
            <a:r>
              <a:rPr lang="hu-HU" sz="1200" b="1" dirty="0" smtClean="0"/>
              <a:t>decimális színező</a:t>
            </a:r>
          </a:p>
          <a:p>
            <a:pPr algn="ctr"/>
            <a:r>
              <a:rPr lang="hu-HU" sz="1200" b="1" dirty="0" smtClean="0"/>
              <a:t>(kettes és tízes </a:t>
            </a:r>
            <a:r>
              <a:rPr lang="hu-HU" sz="1200" b="1" dirty="0"/>
              <a:t>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</a:t>
            </a:r>
            <a:r>
              <a:rPr lang="hu-HU" sz="11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hu-HU" sz="1100" dirty="0" smtClean="0"/>
              <a:t>A táblázatban található decimális számokat </a:t>
            </a:r>
            <a:r>
              <a:rPr lang="hu-HU" sz="1100" dirty="0" err="1" smtClean="0"/>
              <a:t>váltsd</a:t>
            </a:r>
            <a:r>
              <a:rPr lang="hu-HU" sz="1100" dirty="0" smtClean="0"/>
              <a:t> át binárisra, majd azokat felhasználva keresd ki a színeket és színezz azok alapján!</a:t>
            </a:r>
            <a:endParaRPr lang="hu-HU" sz="1100" dirty="0"/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  <p:grpSp>
        <p:nvGrpSpPr>
          <p:cNvPr id="97" name="Csoportba foglalás 96"/>
          <p:cNvGrpSpPr/>
          <p:nvPr/>
        </p:nvGrpSpPr>
        <p:grpSpPr>
          <a:xfrm>
            <a:off x="471488" y="1285984"/>
            <a:ext cx="2260917" cy="3355804"/>
            <a:chOff x="471488" y="1285984"/>
            <a:chExt cx="2260917" cy="3355804"/>
          </a:xfrm>
        </p:grpSpPr>
        <p:sp>
          <p:nvSpPr>
            <p:cNvPr id="98" name="Szövegdoboz 97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Barna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99" name="Csoportba foglalás 98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102" name="Szövegdoboz 101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>
                    <a:solidFill>
                      <a:schemeClr val="accent3"/>
                    </a:solidFill>
                  </a:rPr>
                  <a:t>Sárga</a:t>
                </a:r>
              </a:p>
            </p:txBody>
          </p:sp>
          <p:sp>
            <p:nvSpPr>
              <p:cNvPr id="103" name="Szövegdoboz 102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79" y="19176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Fehér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104" name="Csoportba foglalás 103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117" name="Csoportba foglalás 116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37" name="Egyenes összekötő 136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8" name="Csoportba foglalás 137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80" name="Egyenes összekötő 179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1" name="Egyenes összekötő 180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9" name="Csoportba foglalás 138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1" name="Egyenes összekötő 150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" name="Egyenes összekötő 151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0" name="Csoportba foglalás 139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9" name="Egyenes összekötő 148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" name="Egyenes összekötő 149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1" name="Csoportba foglalás 140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7" name="Egyenes összekötő 146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" name="Egyenes összekötő 147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42" name="Egyenes összekötő 141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Egyenes összekötő 142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Egyenes összekötő 144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Egyenes összekötő 145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8" name="Csoportba foglalás 117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119" name="Egyenes összekötő 118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20" name="Csoportba foglalás 119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5" name="Egyenes összekötő 134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6" name="Egyenes összekötő 135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1" name="Csoportba foglalás 120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3" name="Egyenes összekötő 132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Egyenes összekötő 133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2" name="Csoportba foglalás 121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1" name="Egyenes összekötő 130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" name="Egyenes összekötő 131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3" name="Csoportba foglalás 122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9" name="Egyenes összekötő 128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" name="Egyenes összekötő 129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24" name="Egyenes összekötő 123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Egyenes összekötő 124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Egyenes összekötő 126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Egyenes összekötő 127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05" name="Szövegdoboz 104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29591" y="1641649"/>
                <a:ext cx="1154112" cy="326436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</a:t>
                </a:r>
              </a:p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6" name="Szövegdoboz 105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37805" y="25071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7" name="Szövegdoboz 106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64579" y="3324793"/>
                <a:ext cx="1119123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8" name="Szövegdoboz 107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p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9" name="Szövegdoboz 108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7805" y="212859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0" name="Szövegdoboz 109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1" name="Szövegdoboz 110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2" name="Szövegdoboz 111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3" name="Szövegdoboz 112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2" y="4378529"/>
                <a:ext cx="1170129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4" name="Szövegdoboz 113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Fekete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5" name="Szövegdoboz 114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37805" y="2125248"/>
                <a:ext cx="1243284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6" name="Szövegdoboz 115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70125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1" name="Szövegdoboz 100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30798" y="38019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Piros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653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sz="22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1. – megoldás</a:t>
            </a:r>
          </a:p>
          <a:p>
            <a:r>
              <a:rPr lang="hu-HU" sz="2200" dirty="0" smtClean="0">
                <a:cs typeface="Times New Roman" panose="02020603050405020304" pitchFamily="18" charset="0"/>
              </a:rPr>
              <a:t>Gomba</a:t>
            </a:r>
            <a:endParaRPr lang="hu-HU" sz="22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pSp>
        <p:nvGrpSpPr>
          <p:cNvPr id="39" name="Csoportba foglalás 38">
            <a:extLst>
              <a:ext uri="{FF2B5EF4-FFF2-40B4-BE49-F238E27FC236}">
                <a16:creationId xmlns:a16="http://schemas.microsoft.com/office/drawing/2014/main" id="{A4F38504-16C5-7055-8043-FFE2F9CD6881}"/>
              </a:ext>
            </a:extLst>
          </p:cNvPr>
          <p:cNvGrpSpPr/>
          <p:nvPr/>
        </p:nvGrpSpPr>
        <p:grpSpPr>
          <a:xfrm>
            <a:off x="314596" y="2851974"/>
            <a:ext cx="2260917" cy="3318889"/>
            <a:chOff x="493395" y="1252600"/>
            <a:chExt cx="2260917" cy="3318889"/>
          </a:xfrm>
        </p:grpSpPr>
        <p:sp>
          <p:nvSpPr>
            <p:cNvPr id="40" name="Szövegdoboz 39">
              <a:extLst>
                <a:ext uri="{FF2B5EF4-FFF2-40B4-BE49-F238E27FC236}">
                  <a16:creationId xmlns:a16="http://schemas.microsoft.com/office/drawing/2014/main" id="{D369EF2F-E2D1-F89C-D18F-2555A4E7BB93}"/>
                </a:ext>
              </a:extLst>
            </p:cNvPr>
            <p:cNvSpPr txBox="1"/>
            <p:nvPr/>
          </p:nvSpPr>
          <p:spPr>
            <a:xfrm>
              <a:off x="1249680" y="1445118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Sárga</a:t>
              </a:r>
            </a:p>
          </p:txBody>
        </p:sp>
        <p:sp>
          <p:nvSpPr>
            <p:cNvPr id="41" name="Szövegdoboz 40">
              <a:extLst>
                <a:ext uri="{FF2B5EF4-FFF2-40B4-BE49-F238E27FC236}">
                  <a16:creationId xmlns:a16="http://schemas.microsoft.com/office/drawing/2014/main" id="{11928CDB-B8D6-22FC-CEAA-C3E61D5D03B4}"/>
                </a:ext>
              </a:extLst>
            </p:cNvPr>
            <p:cNvSpPr txBox="1"/>
            <p:nvPr/>
          </p:nvSpPr>
          <p:spPr>
            <a:xfrm>
              <a:off x="1249680" y="1252600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Fehér</a:t>
              </a:r>
            </a:p>
          </p:txBody>
        </p:sp>
        <p:grpSp>
          <p:nvGrpSpPr>
            <p:cNvPr id="42" name="Csoportba foglalás 41">
              <a:extLst>
                <a:ext uri="{FF2B5EF4-FFF2-40B4-BE49-F238E27FC236}">
                  <a16:creationId xmlns:a16="http://schemas.microsoft.com/office/drawing/2014/main" id="{DE0761D3-B631-37A4-18E2-FC64BD1D1770}"/>
                </a:ext>
              </a:extLst>
            </p:cNvPr>
            <p:cNvGrpSpPr/>
            <p:nvPr/>
          </p:nvGrpSpPr>
          <p:grpSpPr>
            <a:xfrm>
              <a:off x="493395" y="1328140"/>
              <a:ext cx="756285" cy="3114840"/>
              <a:chOff x="493395" y="2581167"/>
              <a:chExt cx="1034733" cy="3062882"/>
            </a:xfrm>
          </p:grpSpPr>
          <p:grpSp>
            <p:nvGrpSpPr>
              <p:cNvPr id="57" name="Csoportba foglalás 56">
                <a:extLst>
                  <a:ext uri="{FF2B5EF4-FFF2-40B4-BE49-F238E27FC236}">
                    <a16:creationId xmlns:a16="http://schemas.microsoft.com/office/drawing/2014/main" id="{46159B6D-6C26-6B47-F46E-6C602FB2446C}"/>
                  </a:ext>
                </a:extLst>
              </p:cNvPr>
              <p:cNvGrpSpPr/>
              <p:nvPr/>
            </p:nvGrpSpPr>
            <p:grpSpPr>
              <a:xfrm>
                <a:off x="493395" y="2581167"/>
                <a:ext cx="1034733" cy="1533125"/>
                <a:chOff x="493395" y="2581167"/>
                <a:chExt cx="1034733" cy="1533125"/>
              </a:xfrm>
            </p:grpSpPr>
            <p:cxnSp>
              <p:nvCxnSpPr>
                <p:cNvPr id="77" name="Egyenes összekötő 76">
                  <a:extLst>
                    <a:ext uri="{FF2B5EF4-FFF2-40B4-BE49-F238E27FC236}">
                      <a16:creationId xmlns:a16="http://schemas.microsoft.com/office/drawing/2014/main" id="{1B517F46-0636-2FC0-399A-367DA195CA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6103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8" name="Csoportba foglalás 77">
                  <a:extLst>
                    <a:ext uri="{FF2B5EF4-FFF2-40B4-BE49-F238E27FC236}">
                      <a16:creationId xmlns:a16="http://schemas.microsoft.com/office/drawing/2014/main" id="{E5C724C7-CD3F-3E88-D001-2C35CB01691D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93" name="Egyenes összekötő 92">
                    <a:extLst>
                      <a:ext uri="{FF2B5EF4-FFF2-40B4-BE49-F238E27FC236}">
                        <a16:creationId xmlns:a16="http://schemas.microsoft.com/office/drawing/2014/main" id="{9D01C744-6288-B4A7-884F-50951EFE24A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Egyenes összekötő 93">
                    <a:extLst>
                      <a:ext uri="{FF2B5EF4-FFF2-40B4-BE49-F238E27FC236}">
                        <a16:creationId xmlns:a16="http://schemas.microsoft.com/office/drawing/2014/main" id="{5EB2D18E-4DC0-F751-92F5-F5196F7B9D6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9" name="Csoportba foglalás 78">
                  <a:extLst>
                    <a:ext uri="{FF2B5EF4-FFF2-40B4-BE49-F238E27FC236}">
                      <a16:creationId xmlns:a16="http://schemas.microsoft.com/office/drawing/2014/main" id="{5864D023-2A1E-3EA8-98AD-092FD49859DD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91" name="Egyenes összekötő 90">
                    <a:extLst>
                      <a:ext uri="{FF2B5EF4-FFF2-40B4-BE49-F238E27FC236}">
                        <a16:creationId xmlns:a16="http://schemas.microsoft.com/office/drawing/2014/main" id="{41DA2CFA-9044-51C0-0E74-B4D1BE4E4DF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Egyenes összekötő 91">
                    <a:extLst>
                      <a:ext uri="{FF2B5EF4-FFF2-40B4-BE49-F238E27FC236}">
                        <a16:creationId xmlns:a16="http://schemas.microsoft.com/office/drawing/2014/main" id="{EAF9BC34-E6E0-FAC7-BF81-57669DB3D6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0" name="Csoportba foglalás 79">
                  <a:extLst>
                    <a:ext uri="{FF2B5EF4-FFF2-40B4-BE49-F238E27FC236}">
                      <a16:creationId xmlns:a16="http://schemas.microsoft.com/office/drawing/2014/main" id="{E10BC367-4FC7-79B2-7295-8F0F14EE9632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89" name="Egyenes összekötő 88">
                    <a:extLst>
                      <a:ext uri="{FF2B5EF4-FFF2-40B4-BE49-F238E27FC236}">
                        <a16:creationId xmlns:a16="http://schemas.microsoft.com/office/drawing/2014/main" id="{795895F2-149D-EF16-CE4E-69F7D66FFF2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0" name="Egyenes összekötő 89">
                    <a:extLst>
                      <a:ext uri="{FF2B5EF4-FFF2-40B4-BE49-F238E27FC236}">
                        <a16:creationId xmlns:a16="http://schemas.microsoft.com/office/drawing/2014/main" id="{209FB677-2A12-28E1-A197-21A8D1ED021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1" name="Csoportba foglalás 80">
                  <a:extLst>
                    <a:ext uri="{FF2B5EF4-FFF2-40B4-BE49-F238E27FC236}">
                      <a16:creationId xmlns:a16="http://schemas.microsoft.com/office/drawing/2014/main" id="{39236CBF-B786-C228-6346-FEADA05D1B2E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87" name="Egyenes összekötő 86">
                    <a:extLst>
                      <a:ext uri="{FF2B5EF4-FFF2-40B4-BE49-F238E27FC236}">
                        <a16:creationId xmlns:a16="http://schemas.microsoft.com/office/drawing/2014/main" id="{EAC030D6-75F8-6318-25F7-E54CB161CF5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Egyenes összekötő 87">
                    <a:extLst>
                      <a:ext uri="{FF2B5EF4-FFF2-40B4-BE49-F238E27FC236}">
                        <a16:creationId xmlns:a16="http://schemas.microsoft.com/office/drawing/2014/main" id="{65C1578C-B8CC-4179-D202-343BE27057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2" name="Egyenes összekötő 81">
                  <a:extLst>
                    <a:ext uri="{FF2B5EF4-FFF2-40B4-BE49-F238E27FC236}">
                      <a16:creationId xmlns:a16="http://schemas.microsoft.com/office/drawing/2014/main" id="{CF8CFA76-455F-99C7-DB24-572E3179F5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9483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Egyenes összekötő 82">
                  <a:extLst>
                    <a:ext uri="{FF2B5EF4-FFF2-40B4-BE49-F238E27FC236}">
                      <a16:creationId xmlns:a16="http://schemas.microsoft.com/office/drawing/2014/main" id="{1A2F2960-358D-C23A-3E22-EFB78AC3EE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Egyenes összekötő 83">
                  <a:extLst>
                    <a:ext uri="{FF2B5EF4-FFF2-40B4-BE49-F238E27FC236}">
                      <a16:creationId xmlns:a16="http://schemas.microsoft.com/office/drawing/2014/main" id="{803CD348-47A1-AEF9-DF0A-E072090907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Egyenes összekötő 84">
                  <a:extLst>
                    <a:ext uri="{FF2B5EF4-FFF2-40B4-BE49-F238E27FC236}">
                      <a16:creationId xmlns:a16="http://schemas.microsoft.com/office/drawing/2014/main" id="{AD77D2E8-5AA2-F251-4F63-6249D80E64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4022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Egyenes összekötő 85">
                  <a:extLst>
                    <a:ext uri="{FF2B5EF4-FFF2-40B4-BE49-F238E27FC236}">
                      <a16:creationId xmlns:a16="http://schemas.microsoft.com/office/drawing/2014/main" id="{6C3241D0-972A-2C46-18F6-06B451D26D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8" name="Csoportba foglalás 57">
                <a:extLst>
                  <a:ext uri="{FF2B5EF4-FFF2-40B4-BE49-F238E27FC236}">
                    <a16:creationId xmlns:a16="http://schemas.microsoft.com/office/drawing/2014/main" id="{00F9D3B8-E9F6-C78D-8C09-D22B3614D22B}"/>
                  </a:ext>
                </a:extLst>
              </p:cNvPr>
              <p:cNvGrpSpPr/>
              <p:nvPr/>
            </p:nvGrpSpPr>
            <p:grpSpPr>
              <a:xfrm flipV="1">
                <a:off x="493395" y="4112968"/>
                <a:ext cx="1034733" cy="1531081"/>
                <a:chOff x="493395" y="2581167"/>
                <a:chExt cx="1034733" cy="1531081"/>
              </a:xfrm>
            </p:grpSpPr>
            <p:cxnSp>
              <p:nvCxnSpPr>
                <p:cNvPr id="59" name="Egyenes összekötő 58">
                  <a:extLst>
                    <a:ext uri="{FF2B5EF4-FFF2-40B4-BE49-F238E27FC236}">
                      <a16:creationId xmlns:a16="http://schemas.microsoft.com/office/drawing/2014/main" id="{0D74778F-A35A-D8C8-8CEF-9D81EC986E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4059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0" name="Csoportba foglalás 59">
                  <a:extLst>
                    <a:ext uri="{FF2B5EF4-FFF2-40B4-BE49-F238E27FC236}">
                      <a16:creationId xmlns:a16="http://schemas.microsoft.com/office/drawing/2014/main" id="{43BFDE52-0283-9E77-35BF-D33E7A843658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75" name="Egyenes összekötő 74">
                    <a:extLst>
                      <a:ext uri="{FF2B5EF4-FFF2-40B4-BE49-F238E27FC236}">
                        <a16:creationId xmlns:a16="http://schemas.microsoft.com/office/drawing/2014/main" id="{466C609D-555D-02B3-EFDF-21AD8DCE94D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Egyenes összekötő 75">
                    <a:extLst>
                      <a:ext uri="{FF2B5EF4-FFF2-40B4-BE49-F238E27FC236}">
                        <a16:creationId xmlns:a16="http://schemas.microsoft.com/office/drawing/2014/main" id="{5512F01C-16A8-98CC-9624-163184DC5D5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1" name="Csoportba foglalás 60">
                  <a:extLst>
                    <a:ext uri="{FF2B5EF4-FFF2-40B4-BE49-F238E27FC236}">
                      <a16:creationId xmlns:a16="http://schemas.microsoft.com/office/drawing/2014/main" id="{B1D4591E-F9E7-0724-9322-80F8100F20C2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73" name="Egyenes összekötő 72">
                    <a:extLst>
                      <a:ext uri="{FF2B5EF4-FFF2-40B4-BE49-F238E27FC236}">
                        <a16:creationId xmlns:a16="http://schemas.microsoft.com/office/drawing/2014/main" id="{CA3718D7-E502-194D-8D81-0676AF0B14D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Egyenes összekötő 73">
                    <a:extLst>
                      <a:ext uri="{FF2B5EF4-FFF2-40B4-BE49-F238E27FC236}">
                        <a16:creationId xmlns:a16="http://schemas.microsoft.com/office/drawing/2014/main" id="{15223BFA-FFD8-92F8-C824-15C1B848F67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2" name="Csoportba foglalás 61">
                  <a:extLst>
                    <a:ext uri="{FF2B5EF4-FFF2-40B4-BE49-F238E27FC236}">
                      <a16:creationId xmlns:a16="http://schemas.microsoft.com/office/drawing/2014/main" id="{3A5C8920-C783-6329-C834-0459E32B26EE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71" name="Egyenes összekötő 70">
                    <a:extLst>
                      <a:ext uri="{FF2B5EF4-FFF2-40B4-BE49-F238E27FC236}">
                        <a16:creationId xmlns:a16="http://schemas.microsoft.com/office/drawing/2014/main" id="{DFF05944-BE70-5A73-7D4C-4E90941A571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Egyenes összekötő 71">
                    <a:extLst>
                      <a:ext uri="{FF2B5EF4-FFF2-40B4-BE49-F238E27FC236}">
                        <a16:creationId xmlns:a16="http://schemas.microsoft.com/office/drawing/2014/main" id="{A99E8953-3917-C768-A1CA-37EAADD715C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3" name="Csoportba foglalás 62">
                  <a:extLst>
                    <a:ext uri="{FF2B5EF4-FFF2-40B4-BE49-F238E27FC236}">
                      <a16:creationId xmlns:a16="http://schemas.microsoft.com/office/drawing/2014/main" id="{39ED7E96-28EF-2386-211E-9220358886C6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69" name="Egyenes összekötő 68">
                    <a:extLst>
                      <a:ext uri="{FF2B5EF4-FFF2-40B4-BE49-F238E27FC236}">
                        <a16:creationId xmlns:a16="http://schemas.microsoft.com/office/drawing/2014/main" id="{8EA8C143-C3E6-0E9C-CDFC-0268F0D6E4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Egyenes összekötő 69">
                    <a:extLst>
                      <a:ext uri="{FF2B5EF4-FFF2-40B4-BE49-F238E27FC236}">
                        <a16:creationId xmlns:a16="http://schemas.microsoft.com/office/drawing/2014/main" id="{E19DB28B-8298-F1B5-2A12-B56AC998A54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4" name="Egyenes összekötő 63">
                  <a:extLst>
                    <a:ext uri="{FF2B5EF4-FFF2-40B4-BE49-F238E27FC236}">
                      <a16:creationId xmlns:a16="http://schemas.microsoft.com/office/drawing/2014/main" id="{21E2C462-F3EE-EAAA-8DDC-4941E4CDE5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7438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Egyenes összekötő 64">
                  <a:extLst>
                    <a:ext uri="{FF2B5EF4-FFF2-40B4-BE49-F238E27FC236}">
                      <a16:creationId xmlns:a16="http://schemas.microsoft.com/office/drawing/2014/main" id="{D3E00FD8-4B0E-D76A-07B6-DAF6317CCB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Egyenes összekötő 65">
                  <a:extLst>
                    <a:ext uri="{FF2B5EF4-FFF2-40B4-BE49-F238E27FC236}">
                      <a16:creationId xmlns:a16="http://schemas.microsoft.com/office/drawing/2014/main" id="{9C2B915B-653E-6D02-33FD-EAC5497DBF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Egyenes összekötő 66">
                  <a:extLst>
                    <a:ext uri="{FF2B5EF4-FFF2-40B4-BE49-F238E27FC236}">
                      <a16:creationId xmlns:a16="http://schemas.microsoft.com/office/drawing/2014/main" id="{3F01526A-29EE-316B-2B08-F762C40E7B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1977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Egyenes összekötő 67">
                  <a:extLst>
                    <a:ext uri="{FF2B5EF4-FFF2-40B4-BE49-F238E27FC236}">
                      <a16:creationId xmlns:a16="http://schemas.microsoft.com/office/drawing/2014/main" id="{15BE1182-6DAD-C9BE-C2D6-5BBA752B2A4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3" name="Szövegdoboz 42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49680" y="1901064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Narancssárga</a:t>
              </a:r>
            </a:p>
          </p:txBody>
        </p:sp>
        <p:sp>
          <p:nvSpPr>
            <p:cNvPr id="44" name="Szövegdoboz 43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49680" y="1531552"/>
              <a:ext cx="1154112" cy="430887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Pasztell narancssárga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45" name="Szövegdoboz 44">
              <a:extLst>
                <a:ext uri="{FF2B5EF4-FFF2-40B4-BE49-F238E27FC236}">
                  <a16:creationId xmlns:a16="http://schemas.microsoft.com/office/drawing/2014/main" id="{4224AE6F-5E89-E6E0-90A7-83D2234D4105}"/>
                </a:ext>
              </a:extLst>
            </p:cNvPr>
            <p:cNvSpPr txBox="1"/>
            <p:nvPr/>
          </p:nvSpPr>
          <p:spPr>
            <a:xfrm>
              <a:off x="1249680" y="2295086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Piros</a:t>
              </a:r>
            </a:p>
          </p:txBody>
        </p:sp>
        <p:sp>
          <p:nvSpPr>
            <p:cNvPr id="46" name="Szövegdoboz 45">
              <a:extLst>
                <a:ext uri="{FF2B5EF4-FFF2-40B4-BE49-F238E27FC236}">
                  <a16:creationId xmlns:a16="http://schemas.microsoft.com/office/drawing/2014/main" id="{ED56338F-CC61-E4E2-8566-CFBAB7A51796}"/>
                </a:ext>
              </a:extLst>
            </p:cNvPr>
            <p:cNvSpPr txBox="1"/>
            <p:nvPr/>
          </p:nvSpPr>
          <p:spPr>
            <a:xfrm>
              <a:off x="1249680" y="209069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Barna</a:t>
              </a:r>
            </a:p>
          </p:txBody>
        </p:sp>
        <p:sp>
          <p:nvSpPr>
            <p:cNvPr id="47" name="Szövegdoboz 46">
              <a:extLst>
                <a:ext uri="{FF2B5EF4-FFF2-40B4-BE49-F238E27FC236}">
                  <a16:creationId xmlns:a16="http://schemas.microsoft.com/office/drawing/2014/main" id="{B83629BE-2B7B-8145-3E04-32D2404F19FF}"/>
                </a:ext>
              </a:extLst>
            </p:cNvPr>
            <p:cNvSpPr txBox="1"/>
            <p:nvPr/>
          </p:nvSpPr>
          <p:spPr>
            <a:xfrm>
              <a:off x="1249680" y="2715407"/>
              <a:ext cx="150463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rózsaszín</a:t>
              </a:r>
            </a:p>
          </p:txBody>
        </p:sp>
        <p:sp>
          <p:nvSpPr>
            <p:cNvPr id="48" name="Szövegdoboz 47">
              <a:extLst>
                <a:ext uri="{FF2B5EF4-FFF2-40B4-BE49-F238E27FC236}">
                  <a16:creationId xmlns:a16="http://schemas.microsoft.com/office/drawing/2014/main" id="{EF134251-9422-AF8A-B2C3-3961062ED614}"/>
                </a:ext>
              </a:extLst>
            </p:cNvPr>
            <p:cNvSpPr txBox="1"/>
            <p:nvPr/>
          </p:nvSpPr>
          <p:spPr>
            <a:xfrm>
              <a:off x="1249680" y="2511014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Rózsaszín</a:t>
              </a:r>
            </a:p>
          </p:txBody>
        </p:sp>
        <p:sp>
          <p:nvSpPr>
            <p:cNvPr id="49" name="Szövegdoboz 48">
              <a:extLst>
                <a:ext uri="{FF2B5EF4-FFF2-40B4-BE49-F238E27FC236}">
                  <a16:creationId xmlns:a16="http://schemas.microsoft.com/office/drawing/2014/main" id="{9B795510-A1EB-DFB2-FD05-EB6CE3AD0523}"/>
                </a:ext>
              </a:extLst>
            </p:cNvPr>
            <p:cNvSpPr txBox="1"/>
            <p:nvPr/>
          </p:nvSpPr>
          <p:spPr>
            <a:xfrm>
              <a:off x="1249680" y="310122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Lila</a:t>
              </a:r>
            </a:p>
          </p:txBody>
        </p:sp>
        <p:sp>
          <p:nvSpPr>
            <p:cNvPr id="50" name="Szövegdoboz 49">
              <a:extLst>
                <a:ext uri="{FF2B5EF4-FFF2-40B4-BE49-F238E27FC236}">
                  <a16:creationId xmlns:a16="http://schemas.microsoft.com/office/drawing/2014/main" id="{4A69605E-AD65-FCB7-8FF5-88C07D0FD15A}"/>
                </a:ext>
              </a:extLst>
            </p:cNvPr>
            <p:cNvSpPr txBox="1"/>
            <p:nvPr/>
          </p:nvSpPr>
          <p:spPr>
            <a:xfrm>
              <a:off x="1249680" y="28968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lila</a:t>
              </a:r>
            </a:p>
          </p:txBody>
        </p:sp>
        <p:sp>
          <p:nvSpPr>
            <p:cNvPr id="51" name="Szövegdoboz 50">
              <a:extLst>
                <a:ext uri="{FF2B5EF4-FFF2-40B4-BE49-F238E27FC236}">
                  <a16:creationId xmlns:a16="http://schemas.microsoft.com/office/drawing/2014/main" id="{20B7B115-CE45-AC8F-2E15-CBC0C31E6BD2}"/>
                </a:ext>
              </a:extLst>
            </p:cNvPr>
            <p:cNvSpPr txBox="1"/>
            <p:nvPr/>
          </p:nvSpPr>
          <p:spPr>
            <a:xfrm>
              <a:off x="1249680" y="35215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52" name="Szövegdoboz 51">
              <a:extLst>
                <a:ext uri="{FF2B5EF4-FFF2-40B4-BE49-F238E27FC236}">
                  <a16:creationId xmlns:a16="http://schemas.microsoft.com/office/drawing/2014/main" id="{8621B626-5364-332F-82A4-2AF6EAFAB4DE}"/>
                </a:ext>
              </a:extLst>
            </p:cNvPr>
            <p:cNvSpPr txBox="1"/>
            <p:nvPr/>
          </p:nvSpPr>
          <p:spPr>
            <a:xfrm>
              <a:off x="1249680" y="3317150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53" name="Szövegdoboz 52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49680" y="393931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zöld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54" name="Szövegdoboz 53">
              <a:extLst>
                <a:ext uri="{FF2B5EF4-FFF2-40B4-BE49-F238E27FC236}">
                  <a16:creationId xmlns:a16="http://schemas.microsoft.com/office/drawing/2014/main" id="{61122B51-67F9-2D84-A54A-F2E1DFD32A78}"/>
                </a:ext>
              </a:extLst>
            </p:cNvPr>
            <p:cNvSpPr txBox="1"/>
            <p:nvPr/>
          </p:nvSpPr>
          <p:spPr>
            <a:xfrm>
              <a:off x="1249680" y="373492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zöld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55" name="Szövegdoboz 54">
              <a:extLst>
                <a:ext uri="{FF2B5EF4-FFF2-40B4-BE49-F238E27FC236}">
                  <a16:creationId xmlns:a16="http://schemas.microsoft.com/office/drawing/2014/main" id="{42666C1C-FE64-FBF3-CA96-000FD8546E36}"/>
                </a:ext>
              </a:extLst>
            </p:cNvPr>
            <p:cNvSpPr txBox="1"/>
            <p:nvPr/>
          </p:nvSpPr>
          <p:spPr>
            <a:xfrm>
              <a:off x="1249680" y="4359636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Fekete</a:t>
              </a:r>
            </a:p>
          </p:txBody>
        </p:sp>
        <p:sp>
          <p:nvSpPr>
            <p:cNvPr id="56" name="Szövegdoboz 55">
              <a:extLst>
                <a:ext uri="{FF2B5EF4-FFF2-40B4-BE49-F238E27FC236}">
                  <a16:creationId xmlns:a16="http://schemas.microsoft.com/office/drawing/2014/main" id="{B020A44E-8A20-1F39-FA03-645DE553DBA5}"/>
                </a:ext>
              </a:extLst>
            </p:cNvPr>
            <p:cNvSpPr txBox="1"/>
            <p:nvPr/>
          </p:nvSpPr>
          <p:spPr>
            <a:xfrm>
              <a:off x="1249680" y="41552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  <p:graphicFrame>
        <p:nvGraphicFramePr>
          <p:cNvPr id="97" name="Táblázat 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798940"/>
              </p:ext>
            </p:extLst>
          </p:nvPr>
        </p:nvGraphicFramePr>
        <p:xfrm>
          <a:off x="2448000" y="2495419"/>
          <a:ext cx="4032000" cy="4032000"/>
        </p:xfrm>
        <a:graphic>
          <a:graphicData uri="http://schemas.openxmlformats.org/drawingml/2006/table">
            <a:tbl>
              <a:tblPr firstRow="1" bandRow="1"/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74BC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74BC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99" name="Táblázat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793629"/>
              </p:ext>
            </p:extLst>
          </p:nvPr>
        </p:nvGraphicFramePr>
        <p:xfrm>
          <a:off x="2448000" y="2495419"/>
          <a:ext cx="4032000" cy="4032000"/>
        </p:xfrm>
        <a:graphic>
          <a:graphicData uri="http://schemas.openxmlformats.org/drawingml/2006/table">
            <a:tbl>
              <a:tblPr firstRow="1" bandRow="1"/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lang="hu-HU" sz="11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hu-HU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lang="hu-HU" sz="11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hu-HU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98" name="Táblázat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919582"/>
              </p:ext>
            </p:extLst>
          </p:nvPr>
        </p:nvGraphicFramePr>
        <p:xfrm>
          <a:off x="2448000" y="2495419"/>
          <a:ext cx="4032000" cy="4032000"/>
        </p:xfrm>
        <a:graphic>
          <a:graphicData uri="http://schemas.openxmlformats.org/drawingml/2006/table">
            <a:tbl>
              <a:tblPr firstRow="1" bandRow="1"/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lang="hu-HU" sz="1100" dirty="0" smtClean="0">
                          <a:solidFill>
                            <a:schemeClr val="tx1"/>
                          </a:solidFill>
                        </a:rPr>
                        <a:t>1111</a:t>
                      </a:r>
                      <a:endParaRPr lang="hu-HU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0000</a:t>
                      </a:r>
                      <a:endParaRPr lang="hu-HU" sz="11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lang="hu-HU" sz="1100" dirty="0" smtClean="0">
                          <a:solidFill>
                            <a:schemeClr val="bg1"/>
                          </a:solidFill>
                        </a:rPr>
                        <a:t>0000</a:t>
                      </a:r>
                      <a:endParaRPr lang="hu-HU" sz="11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10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200" dirty="0"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szerint! </a:t>
            </a:r>
            <a:r>
              <a:rPr lang="hu-HU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9.- </a:t>
            </a:r>
            <a:r>
              <a:rPr lang="hu-HU" sz="2200" dirty="0">
                <a:ea typeface="Calibri" panose="020F0502020204030204" pitchFamily="34" charset="0"/>
                <a:cs typeface="Times New Roman" panose="02020603050405020304" pitchFamily="18" charset="0"/>
              </a:rPr>
              <a:t>megoldás</a:t>
            </a:r>
          </a:p>
          <a:p>
            <a:r>
              <a:rPr lang="hu-HU" sz="2200" dirty="0" smtClean="0">
                <a:cs typeface="Times New Roman" panose="02020603050405020304" pitchFamily="18" charset="0"/>
              </a:rPr>
              <a:t>Muffin és üdítő</a:t>
            </a:r>
            <a:endParaRPr lang="hu-HU" sz="22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pSp>
        <p:nvGrpSpPr>
          <p:cNvPr id="67" name="Csoportba foglalás 66"/>
          <p:cNvGrpSpPr/>
          <p:nvPr/>
        </p:nvGrpSpPr>
        <p:grpSpPr>
          <a:xfrm>
            <a:off x="471488" y="3275098"/>
            <a:ext cx="2260917" cy="3355804"/>
            <a:chOff x="471488" y="1285984"/>
            <a:chExt cx="2260917" cy="3355804"/>
          </a:xfrm>
        </p:grpSpPr>
        <p:sp>
          <p:nvSpPr>
            <p:cNvPr id="97" name="Szövegdoboz 96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Barna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98" name="Csoportba foglalás 97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101" name="Szövegdoboz 100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>
                    <a:solidFill>
                      <a:schemeClr val="accent3"/>
                    </a:solidFill>
                  </a:rPr>
                  <a:t>Sárga</a:t>
                </a:r>
              </a:p>
            </p:txBody>
          </p:sp>
          <p:sp>
            <p:nvSpPr>
              <p:cNvPr id="102" name="Szövegdoboz 101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79" y="19176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Fehér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103" name="Csoportba foglalás 102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116" name="Csoportba foglalás 115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36" name="Egyenes összekötő 135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" name="Csoportba foglalás 136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2" name="Egyenes összekötő 151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3" name="Egyenes összekötő 182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8" name="Csoportba foglalás 137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0" name="Egyenes összekötő 149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1" name="Egyenes összekötő 150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9" name="Csoportba foglalás 138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8" name="Egyenes összekötő 147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" name="Egyenes összekötő 148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0" name="Csoportba foglalás 139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6" name="Egyenes összekötő 145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" name="Egyenes összekötő 146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41" name="Egyenes összekötő 140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Egyenes összekötő 141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Egyenes összekötő 142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Egyenes összekötő 144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7" name="Csoportba foglalás 116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118" name="Egyenes összekötő 117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19" name="Csoportba foglalás 118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4" name="Egyenes összekötő 133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" name="Egyenes összekötő 134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0" name="Csoportba foglalás 119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2" name="Egyenes összekötő 131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" name="Egyenes összekötő 132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1" name="Csoportba foglalás 120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0" name="Egyenes összekötő 129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1" name="Egyenes összekötő 130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2" name="Csoportba foglalás 121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8" name="Egyenes összekötő 127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" name="Egyenes összekötő 128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23" name="Egyenes összekötő 122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Egyenes összekötő 123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Egyenes összekötő 124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Egyenes összekötő 126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04" name="Szövegdoboz 103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29591" y="1641649"/>
                <a:ext cx="1154112" cy="326436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</a:t>
                </a:r>
              </a:p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5" name="Szövegdoboz 104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37805" y="25071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6" name="Szövegdoboz 105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64579" y="3324793"/>
                <a:ext cx="1119123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7" name="Szövegdoboz 106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p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8" name="Szövegdoboz 107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7805" y="212859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9" name="Szövegdoboz 108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0" name="Szövegdoboz 109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1" name="Szövegdoboz 110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2" name="Szövegdoboz 111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2" y="4378529"/>
                <a:ext cx="1170129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3" name="Szövegdoboz 112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Fekete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4" name="Szövegdoboz 113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37805" y="2125248"/>
                <a:ext cx="1243284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5" name="Szövegdoboz 114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99" name="Szövegdoboz 98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70125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30798" y="38019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Piros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  <p:graphicFrame>
        <p:nvGraphicFramePr>
          <p:cNvPr id="184" name="Táblázat 1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878696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>
                        <a:solidFill>
                          <a:srgbClr val="1074BC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5" name="Táblázat 1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538263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6" name="Táblázat 1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845000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sz="1100" b="1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sz="1100" b="1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755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10. a.)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908619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6" y="5141115"/>
            <a:ext cx="2646228" cy="330002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színező</a:t>
            </a:r>
          </a:p>
          <a:p>
            <a:pPr algn="ctr"/>
            <a:r>
              <a:rPr lang="hu-HU" sz="1200" b="1" dirty="0"/>
              <a:t>(kettes 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színig. Ez alapján színezz!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  <p:grpSp>
        <p:nvGrpSpPr>
          <p:cNvPr id="68" name="Csoportba foglalás 67"/>
          <p:cNvGrpSpPr/>
          <p:nvPr/>
        </p:nvGrpSpPr>
        <p:grpSpPr>
          <a:xfrm>
            <a:off x="471488" y="1285984"/>
            <a:ext cx="2260917" cy="3355804"/>
            <a:chOff x="471488" y="1285984"/>
            <a:chExt cx="2260917" cy="3355804"/>
          </a:xfrm>
        </p:grpSpPr>
        <p:sp>
          <p:nvSpPr>
            <p:cNvPr id="69" name="Szövegdoboz 68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Sárga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70" name="Csoportba foglalás 69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Barna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4" name="Szövegdoboz 73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79" y="19176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Fehér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75" name="Csoportba foglalás 74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88" name="Csoportba foglalás 87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65" name="Egyenes összekötő 164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6" name="Csoportba foglalás 165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81" name="Egyenes összekötő 180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4" name="Egyenes összekötő 183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7" name="Csoportba foglalás 166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9" name="Egyenes összekötő 178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0" name="Egyenes összekötő 179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8" name="Csoportba foglalás 167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7" name="Egyenes összekötő 176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8" name="Egyenes összekötő 177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9" name="Csoportba foglalás 168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5" name="Egyenes összekötő 174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6" name="Egyenes összekötő 175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70" name="Egyenes összekötő 169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Egyenes összekötő 172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4" name="Egyenes összekötő 173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9" name="Csoportba foglalás 88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90" name="Egyenes összekötő 89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1" name="Csoportba foglalás 90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3" name="Egyenes összekötő 162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" name="Egyenes összekötő 163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2" name="Csoportba foglalás 91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1" name="Egyenes összekötő 160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" name="Egyenes összekötő 161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3" name="Csoportba foglalás 92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9" name="Egyenes összekötő 158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" name="Egyenes összekötő 159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4" name="Csoportba foglalás 93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7" name="Egyenes összekötő 156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" name="Egyenes összekötő 157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52" name="Egyenes összekötő 151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Egyenes összekötő 154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Egyenes összekötő 155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29591" y="1641649"/>
                <a:ext cx="1154112" cy="326436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</a:t>
                </a:r>
              </a:p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37805" y="25071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64579" y="3324793"/>
                <a:ext cx="1119123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p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7805" y="212859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900933"/>
                <a:ext cx="1134022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4" name="Szövegdoboz 83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2" y="4378529"/>
                <a:ext cx="1170129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5" name="Szövegdoboz 84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Fekete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6" name="Szövegdoboz 85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37805" y="2125248"/>
                <a:ext cx="1243284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7" name="Szövegdoboz 86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71" name="Szövegdoboz 70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70125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2" name="Szövegdoboz 71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30798" y="38019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Piros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049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10. 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953240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B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B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B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B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6" y="5141115"/>
            <a:ext cx="2646228" cy="330002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színező</a:t>
            </a:r>
          </a:p>
          <a:p>
            <a:pPr algn="ctr"/>
            <a:r>
              <a:rPr lang="hu-HU" sz="1200" b="1" dirty="0"/>
              <a:t>(kettes 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színig. Ez alapján színezz!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  <p:grpSp>
        <p:nvGrpSpPr>
          <p:cNvPr id="67" name="Csoportba foglalás 66"/>
          <p:cNvGrpSpPr/>
          <p:nvPr/>
        </p:nvGrpSpPr>
        <p:grpSpPr>
          <a:xfrm>
            <a:off x="471488" y="1285984"/>
            <a:ext cx="2260917" cy="3355804"/>
            <a:chOff x="471488" y="1285984"/>
            <a:chExt cx="2260917" cy="3355804"/>
          </a:xfrm>
        </p:grpSpPr>
        <p:sp>
          <p:nvSpPr>
            <p:cNvPr id="68" name="Szövegdoboz 67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Sárga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69" name="Csoportba foglalás 68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72" name="Szövegdoboz 71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Barna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79" y="19176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Fehér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74" name="Csoportba foglalás 73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87" name="Csoportba foglalás 86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09" name="Egyenes összekötő 108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10" name="Csoportba foglalás 109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5" name="Egyenes összekötő 124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6" name="Egyenes összekötő 125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11" name="Csoportba foglalás 110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3" name="Egyenes összekötő 122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4" name="Egyenes összekötő 123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12" name="Csoportba foglalás 111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1" name="Egyenes összekötő 120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" name="Egyenes összekötő 121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13" name="Csoportba foglalás 112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19" name="Egyenes összekötő 118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" name="Egyenes összekötő 119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4" name="Egyenes összekötő 113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" name="Egyenes összekötő 114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Egyenes összekötő 115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7" name="Egyenes összekötő 116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Egyenes összekötő 117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8" name="Csoportba foglalás 87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89" name="Egyenes összekötő 88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0" name="Csoportba foglalás 89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07" name="Egyenes összekötő 106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8" name="Egyenes összekötő 107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1" name="Csoportba foglalás 90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05" name="Egyenes összekötő 104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6" name="Egyenes összekötő 105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2" name="Csoportba foglalás 91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03" name="Egyenes összekötő 102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4" name="Egyenes összekötő 103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3" name="Csoportba foglalás 92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01" name="Egyenes összekötő 100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" name="Egyenes összekötő 101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4" name="Egyenes összekötő 93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Egyenes összekötő 95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" name="Egyenes összekötő 97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9" name="Egyenes összekötő 98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0" name="Egyenes összekötő 99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5" name="Szövegdoboz 74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29591" y="1641649"/>
                <a:ext cx="1154112" cy="326436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</a:t>
                </a:r>
              </a:p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37805" y="25071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64579" y="3324793"/>
                <a:ext cx="1119123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p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7805" y="212859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79" y="2900933"/>
                <a:ext cx="1154111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2" y="4378529"/>
                <a:ext cx="1170129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4" name="Szövegdoboz 83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Fekete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5" name="Szövegdoboz 84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37805" y="2125248"/>
                <a:ext cx="1243284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6" name="Szövegdoboz 85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70" name="Szövegdoboz 69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70125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1" name="Szövegdoboz 70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30798" y="38019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Piros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2947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10. c.)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396269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475699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6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5" y="5141115"/>
            <a:ext cx="2745199" cy="396630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- </a:t>
            </a:r>
            <a:r>
              <a:rPr lang="hu-HU" sz="1200" b="1" dirty="0" smtClean="0"/>
              <a:t>decimális színező</a:t>
            </a:r>
          </a:p>
          <a:p>
            <a:pPr algn="ctr"/>
            <a:r>
              <a:rPr lang="hu-HU" sz="1200" b="1" dirty="0" smtClean="0"/>
              <a:t>(kettes és tízes </a:t>
            </a:r>
            <a:r>
              <a:rPr lang="hu-HU" sz="1200" b="1" dirty="0"/>
              <a:t>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</a:t>
            </a:r>
            <a:r>
              <a:rPr lang="hu-HU" sz="11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hu-HU" sz="1100" dirty="0" smtClean="0"/>
              <a:t>A táblázatban található decimális számokat </a:t>
            </a:r>
            <a:r>
              <a:rPr lang="hu-HU" sz="1100" dirty="0" err="1" smtClean="0"/>
              <a:t>váltsd</a:t>
            </a:r>
            <a:r>
              <a:rPr lang="hu-HU" sz="1100" dirty="0" smtClean="0"/>
              <a:t> át binárisra, majd azokat felhasználva keresd ki a színeket és színezz azok alapján!</a:t>
            </a:r>
            <a:endParaRPr lang="hu-HU" sz="1100" dirty="0"/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  <p:grpSp>
        <p:nvGrpSpPr>
          <p:cNvPr id="67" name="Csoportba foglalás 66"/>
          <p:cNvGrpSpPr/>
          <p:nvPr/>
        </p:nvGrpSpPr>
        <p:grpSpPr>
          <a:xfrm>
            <a:off x="471488" y="1285984"/>
            <a:ext cx="2260917" cy="3355804"/>
            <a:chOff x="471488" y="1285984"/>
            <a:chExt cx="2260917" cy="3355804"/>
          </a:xfrm>
        </p:grpSpPr>
        <p:sp>
          <p:nvSpPr>
            <p:cNvPr id="68" name="Szövegdoboz 67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Sárga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69" name="Csoportba foglalás 68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72" name="Szövegdoboz 71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Barna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79" y="19176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Fehér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74" name="Csoportba foglalás 73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87" name="Csoportba foglalás 86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65" name="Egyenes összekötő 164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6" name="Csoportba foglalás 165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83" name="Egyenes összekötő 182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4" name="Egyenes összekötő 183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7" name="Csoportba foglalás 166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9" name="Egyenes összekötő 178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2" name="Egyenes összekötő 181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8" name="Csoportba foglalás 167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7" name="Egyenes összekötő 176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8" name="Egyenes összekötő 177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9" name="Csoportba foglalás 168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5" name="Egyenes összekötő 174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6" name="Egyenes összekötő 175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70" name="Egyenes összekötő 169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Egyenes összekötő 172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4" name="Egyenes összekötő 173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8" name="Csoportba foglalás 87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89" name="Egyenes összekötő 88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0" name="Csoportba foglalás 89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3" name="Egyenes összekötő 162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" name="Egyenes összekötő 163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1" name="Csoportba foglalás 90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1" name="Egyenes összekötő 160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" name="Egyenes összekötő 161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2" name="Csoportba foglalás 91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9" name="Egyenes összekötő 158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" name="Egyenes összekötő 159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3" name="Csoportba foglalás 92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7" name="Egyenes összekötő 156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" name="Egyenes összekötő 157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4" name="Egyenes összekötő 93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Egyenes összekötő 154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Egyenes összekötő 155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5" name="Szövegdoboz 74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29591" y="1641649"/>
                <a:ext cx="1154112" cy="326436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</a:t>
                </a:r>
              </a:p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37805" y="25071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64579" y="3324793"/>
                <a:ext cx="1119123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p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7805" y="212859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900933"/>
                <a:ext cx="1134022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2" y="4378529"/>
                <a:ext cx="1170129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4" name="Szövegdoboz 83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Fekete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5" name="Szövegdoboz 84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37805" y="2125248"/>
                <a:ext cx="1243284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6" name="Szövegdoboz 85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70" name="Szövegdoboz 69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70125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1" name="Szövegdoboz 70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30798" y="38019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Piros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952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200" dirty="0"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szerint! </a:t>
            </a:r>
            <a:r>
              <a:rPr lang="hu-HU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10.- </a:t>
            </a:r>
            <a:r>
              <a:rPr lang="hu-HU" sz="2200" dirty="0">
                <a:ea typeface="Calibri" panose="020F0502020204030204" pitchFamily="34" charset="0"/>
                <a:cs typeface="Times New Roman" panose="02020603050405020304" pitchFamily="18" charset="0"/>
              </a:rPr>
              <a:t>megoldás</a:t>
            </a:r>
          </a:p>
          <a:p>
            <a:r>
              <a:rPr lang="hu-HU" sz="2200" dirty="0" smtClean="0">
                <a:cs typeface="Times New Roman" panose="02020603050405020304" pitchFamily="18" charset="0"/>
              </a:rPr>
              <a:t>Robot fej</a:t>
            </a:r>
            <a:endParaRPr lang="hu-HU" sz="22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pSp>
        <p:nvGrpSpPr>
          <p:cNvPr id="68" name="Csoportba foglalás 67"/>
          <p:cNvGrpSpPr/>
          <p:nvPr/>
        </p:nvGrpSpPr>
        <p:grpSpPr>
          <a:xfrm>
            <a:off x="471488" y="3275098"/>
            <a:ext cx="2260917" cy="3355804"/>
            <a:chOff x="471488" y="1285984"/>
            <a:chExt cx="2260917" cy="3355804"/>
          </a:xfrm>
        </p:grpSpPr>
        <p:sp>
          <p:nvSpPr>
            <p:cNvPr id="69" name="Szövegdoboz 68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Sárga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70" name="Csoportba foglalás 69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Barna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4" name="Szövegdoboz 73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79" y="19176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Fehér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75" name="Csoportba foglalás 74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88" name="Csoportba foglalás 87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64" name="Egyenes összekötő 163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5" name="Csoportba foglalás 164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80" name="Egyenes összekötő 179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1" name="Egyenes összekötő 180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Csoportba foglalás 165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8" name="Egyenes összekötő 177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9" name="Egyenes összekötő 178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7" name="Csoportba foglalás 166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6" name="Egyenes összekötő 175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Egyenes összekötő 176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8" name="Csoportba foglalás 167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4" name="Egyenes összekötő 173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5" name="Egyenes összekötő 174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9" name="Egyenes összekötő 168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Egyenes összekötő 169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Egyenes összekötő 172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9" name="Csoportba foglalás 88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90" name="Egyenes összekötő 89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1" name="Csoportba foglalás 90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2" name="Egyenes összekötő 161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" name="Egyenes összekötő 162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2" name="Csoportba foglalás 91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0" name="Egyenes összekötő 159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" name="Egyenes összekötő 160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3" name="Csoportba foglalás 92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8" name="Egyenes összekötő 157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9" name="Egyenes összekötő 158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4" name="Csoportba foglalás 93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6" name="Egyenes összekötő 155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7" name="Egyenes összekötő 156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5" name="Egyenes összekötő 94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Egyenes összekötő 95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Egyenes összekötő 154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29591" y="1641649"/>
                <a:ext cx="1154112" cy="326436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</a:t>
                </a:r>
              </a:p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37805" y="25071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64579" y="3324793"/>
                <a:ext cx="1119123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Narancssárga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p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7805" y="212859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900933"/>
                <a:ext cx="1134022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sárga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Pasztell zöld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4" name="Szövegdoboz 83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2" y="4378529"/>
                <a:ext cx="1170129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5" name="Szövegdoboz 84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Fekete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6" name="Szövegdoboz 85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37805" y="2125248"/>
                <a:ext cx="1243284" cy="207749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Sötét szürke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7" name="Szövegdoboz 86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Világos kék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71" name="Szövegdoboz 70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70125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2" name="Szövegdoboz 71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30798" y="38019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Piros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  <p:graphicFrame>
        <p:nvGraphicFramePr>
          <p:cNvPr id="182" name="Táblázat 1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526797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B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B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B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B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7" name="Táblázat 1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760885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hu-H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hu-H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hu-H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hu-H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8" name="Táblázat 1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988541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bg1"/>
                          </a:solidFill>
                        </a:rPr>
                        <a:t>0010</a:t>
                      </a:r>
                      <a:endParaRPr lang="hu-HU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125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2. a.)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833426"/>
              </p:ext>
            </p:extLst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664354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6" name="Szövegdoboz 95">
            <a:extLst>
              <a:ext uri="{FF2B5EF4-FFF2-40B4-BE49-F238E27FC236}">
                <a16:creationId xmlns:a16="http://schemas.microsoft.com/office/drawing/2014/main" id="{3A88A278-9CE7-E7D3-6DF5-BCA28ADD7C09}"/>
              </a:ext>
            </a:extLst>
          </p:cNvPr>
          <p:cNvSpPr txBox="1"/>
          <p:nvPr/>
        </p:nvSpPr>
        <p:spPr>
          <a:xfrm>
            <a:off x="1227773" y="1608082"/>
            <a:ext cx="1154112" cy="430887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hu-HU" sz="1100" b="1" dirty="0" smtClean="0">
                <a:solidFill>
                  <a:schemeClr val="accent3"/>
                </a:solidFill>
              </a:rPr>
              <a:t>Pasztell narancssárga</a:t>
            </a:r>
            <a:endParaRPr lang="hu-HU" sz="1100" b="1" dirty="0">
              <a:solidFill>
                <a:schemeClr val="accent3"/>
              </a:solidFill>
            </a:endParaRPr>
          </a:p>
        </p:txBody>
      </p:sp>
      <p:sp>
        <p:nvSpPr>
          <p:cNvPr id="9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6" y="5141115"/>
            <a:ext cx="2646228" cy="330002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színező</a:t>
            </a:r>
          </a:p>
          <a:p>
            <a:pPr algn="ctr"/>
            <a:r>
              <a:rPr lang="hu-HU" sz="1200" b="1" dirty="0"/>
              <a:t>(kettes 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színig. Ez alapján színezz!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  <p:grpSp>
        <p:nvGrpSpPr>
          <p:cNvPr id="98" name="Csoportba foglalás 97">
            <a:extLst>
              <a:ext uri="{FF2B5EF4-FFF2-40B4-BE49-F238E27FC236}">
                <a16:creationId xmlns:a16="http://schemas.microsoft.com/office/drawing/2014/main" id="{A4F38504-16C5-7055-8043-FFE2F9CD6881}"/>
              </a:ext>
            </a:extLst>
          </p:cNvPr>
          <p:cNvGrpSpPr/>
          <p:nvPr/>
        </p:nvGrpSpPr>
        <p:grpSpPr>
          <a:xfrm>
            <a:off x="471488" y="1308110"/>
            <a:ext cx="2260917" cy="3318889"/>
            <a:chOff x="493395" y="1252600"/>
            <a:chExt cx="2260917" cy="3318889"/>
          </a:xfrm>
        </p:grpSpPr>
        <p:sp>
          <p:nvSpPr>
            <p:cNvPr id="99" name="Szövegdoboz 98">
              <a:extLst>
                <a:ext uri="{FF2B5EF4-FFF2-40B4-BE49-F238E27FC236}">
                  <a16:creationId xmlns:a16="http://schemas.microsoft.com/office/drawing/2014/main" id="{D369EF2F-E2D1-F89C-D18F-2555A4E7BB93}"/>
                </a:ext>
              </a:extLst>
            </p:cNvPr>
            <p:cNvSpPr txBox="1"/>
            <p:nvPr/>
          </p:nvSpPr>
          <p:spPr>
            <a:xfrm>
              <a:off x="1249680" y="1445118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Sárga</a:t>
              </a:r>
            </a:p>
          </p:txBody>
        </p: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11928CDB-B8D6-22FC-CEAA-C3E61D5D03B4}"/>
                </a:ext>
              </a:extLst>
            </p:cNvPr>
            <p:cNvSpPr txBox="1"/>
            <p:nvPr/>
          </p:nvSpPr>
          <p:spPr>
            <a:xfrm>
              <a:off x="1249680" y="1252600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Fehér</a:t>
              </a:r>
            </a:p>
          </p:txBody>
        </p:sp>
        <p:grpSp>
          <p:nvGrpSpPr>
            <p:cNvPr id="101" name="Csoportba foglalás 100">
              <a:extLst>
                <a:ext uri="{FF2B5EF4-FFF2-40B4-BE49-F238E27FC236}">
                  <a16:creationId xmlns:a16="http://schemas.microsoft.com/office/drawing/2014/main" id="{DE0761D3-B631-37A4-18E2-FC64BD1D1770}"/>
                </a:ext>
              </a:extLst>
            </p:cNvPr>
            <p:cNvGrpSpPr/>
            <p:nvPr/>
          </p:nvGrpSpPr>
          <p:grpSpPr>
            <a:xfrm>
              <a:off x="493395" y="1328140"/>
              <a:ext cx="756285" cy="3114840"/>
              <a:chOff x="493395" y="2581167"/>
              <a:chExt cx="1034733" cy="3062882"/>
            </a:xfrm>
          </p:grpSpPr>
          <p:grpSp>
            <p:nvGrpSpPr>
              <p:cNvPr id="115" name="Csoportba foglalás 114">
                <a:extLst>
                  <a:ext uri="{FF2B5EF4-FFF2-40B4-BE49-F238E27FC236}">
                    <a16:creationId xmlns:a16="http://schemas.microsoft.com/office/drawing/2014/main" id="{46159B6D-6C26-6B47-F46E-6C602FB2446C}"/>
                  </a:ext>
                </a:extLst>
              </p:cNvPr>
              <p:cNvGrpSpPr/>
              <p:nvPr/>
            </p:nvGrpSpPr>
            <p:grpSpPr>
              <a:xfrm>
                <a:off x="493395" y="2581167"/>
                <a:ext cx="1034733" cy="1533125"/>
                <a:chOff x="493395" y="2581167"/>
                <a:chExt cx="1034733" cy="1533125"/>
              </a:xfrm>
            </p:grpSpPr>
            <p:cxnSp>
              <p:nvCxnSpPr>
                <p:cNvPr id="135" name="Egyenes összekötő 134">
                  <a:extLst>
                    <a:ext uri="{FF2B5EF4-FFF2-40B4-BE49-F238E27FC236}">
                      <a16:creationId xmlns:a16="http://schemas.microsoft.com/office/drawing/2014/main" id="{1B517F46-0636-2FC0-399A-367DA195CA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6103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36" name="Csoportba foglalás 135">
                  <a:extLst>
                    <a:ext uri="{FF2B5EF4-FFF2-40B4-BE49-F238E27FC236}">
                      <a16:creationId xmlns:a16="http://schemas.microsoft.com/office/drawing/2014/main" id="{E5C724C7-CD3F-3E88-D001-2C35CB01691D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1" name="Egyenes összekötő 150">
                    <a:extLst>
                      <a:ext uri="{FF2B5EF4-FFF2-40B4-BE49-F238E27FC236}">
                        <a16:creationId xmlns:a16="http://schemas.microsoft.com/office/drawing/2014/main" id="{9D01C744-6288-B4A7-884F-50951EFE24A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Egyenes összekötő 151">
                    <a:extLst>
                      <a:ext uri="{FF2B5EF4-FFF2-40B4-BE49-F238E27FC236}">
                        <a16:creationId xmlns:a16="http://schemas.microsoft.com/office/drawing/2014/main" id="{5EB2D18E-4DC0-F751-92F5-F5196F7B9D6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7" name="Csoportba foglalás 136">
                  <a:extLst>
                    <a:ext uri="{FF2B5EF4-FFF2-40B4-BE49-F238E27FC236}">
                      <a16:creationId xmlns:a16="http://schemas.microsoft.com/office/drawing/2014/main" id="{5864D023-2A1E-3EA8-98AD-092FD49859DD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9" name="Egyenes összekötő 148">
                    <a:extLst>
                      <a:ext uri="{FF2B5EF4-FFF2-40B4-BE49-F238E27FC236}">
                        <a16:creationId xmlns:a16="http://schemas.microsoft.com/office/drawing/2014/main" id="{41DA2CFA-9044-51C0-0E74-B4D1BE4E4DF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" name="Egyenes összekötő 149">
                    <a:extLst>
                      <a:ext uri="{FF2B5EF4-FFF2-40B4-BE49-F238E27FC236}">
                        <a16:creationId xmlns:a16="http://schemas.microsoft.com/office/drawing/2014/main" id="{EAF9BC34-E6E0-FAC7-BF81-57669DB3D6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8" name="Csoportba foglalás 137">
                  <a:extLst>
                    <a:ext uri="{FF2B5EF4-FFF2-40B4-BE49-F238E27FC236}">
                      <a16:creationId xmlns:a16="http://schemas.microsoft.com/office/drawing/2014/main" id="{E10BC367-4FC7-79B2-7295-8F0F14EE9632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7" name="Egyenes összekötő 146">
                    <a:extLst>
                      <a:ext uri="{FF2B5EF4-FFF2-40B4-BE49-F238E27FC236}">
                        <a16:creationId xmlns:a16="http://schemas.microsoft.com/office/drawing/2014/main" id="{795895F2-149D-EF16-CE4E-69F7D66FFF2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Egyenes összekötő 147">
                    <a:extLst>
                      <a:ext uri="{FF2B5EF4-FFF2-40B4-BE49-F238E27FC236}">
                        <a16:creationId xmlns:a16="http://schemas.microsoft.com/office/drawing/2014/main" id="{209FB677-2A12-28E1-A197-21A8D1ED021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9" name="Csoportba foglalás 138">
                  <a:extLst>
                    <a:ext uri="{FF2B5EF4-FFF2-40B4-BE49-F238E27FC236}">
                      <a16:creationId xmlns:a16="http://schemas.microsoft.com/office/drawing/2014/main" id="{39236CBF-B786-C228-6346-FEADA05D1B2E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5" name="Egyenes összekötő 144">
                    <a:extLst>
                      <a:ext uri="{FF2B5EF4-FFF2-40B4-BE49-F238E27FC236}">
                        <a16:creationId xmlns:a16="http://schemas.microsoft.com/office/drawing/2014/main" id="{EAC030D6-75F8-6318-25F7-E54CB161CF5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Egyenes összekötő 145">
                    <a:extLst>
                      <a:ext uri="{FF2B5EF4-FFF2-40B4-BE49-F238E27FC236}">
                        <a16:creationId xmlns:a16="http://schemas.microsoft.com/office/drawing/2014/main" id="{65C1578C-B8CC-4179-D202-343BE27057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40" name="Egyenes összekötő 139">
                  <a:extLst>
                    <a:ext uri="{FF2B5EF4-FFF2-40B4-BE49-F238E27FC236}">
                      <a16:creationId xmlns:a16="http://schemas.microsoft.com/office/drawing/2014/main" id="{CF8CFA76-455F-99C7-DB24-572E3179F5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9483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Egyenes összekötő 140">
                  <a:extLst>
                    <a:ext uri="{FF2B5EF4-FFF2-40B4-BE49-F238E27FC236}">
                      <a16:creationId xmlns:a16="http://schemas.microsoft.com/office/drawing/2014/main" id="{1A2F2960-358D-C23A-3E22-EFB78AC3EE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Egyenes összekötő 141">
                  <a:extLst>
                    <a:ext uri="{FF2B5EF4-FFF2-40B4-BE49-F238E27FC236}">
                      <a16:creationId xmlns:a16="http://schemas.microsoft.com/office/drawing/2014/main" id="{803CD348-47A1-AEF9-DF0A-E072090907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Egyenes összekötő 142">
                  <a:extLst>
                    <a:ext uri="{FF2B5EF4-FFF2-40B4-BE49-F238E27FC236}">
                      <a16:creationId xmlns:a16="http://schemas.microsoft.com/office/drawing/2014/main" id="{AD77D2E8-5AA2-F251-4F63-6249D80E64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4022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Egyenes összekötő 143">
                  <a:extLst>
                    <a:ext uri="{FF2B5EF4-FFF2-40B4-BE49-F238E27FC236}">
                      <a16:creationId xmlns:a16="http://schemas.microsoft.com/office/drawing/2014/main" id="{6C3241D0-972A-2C46-18F6-06B451D26D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6" name="Csoportba foglalás 115">
                <a:extLst>
                  <a:ext uri="{FF2B5EF4-FFF2-40B4-BE49-F238E27FC236}">
                    <a16:creationId xmlns:a16="http://schemas.microsoft.com/office/drawing/2014/main" id="{00F9D3B8-E9F6-C78D-8C09-D22B3614D22B}"/>
                  </a:ext>
                </a:extLst>
              </p:cNvPr>
              <p:cNvGrpSpPr/>
              <p:nvPr/>
            </p:nvGrpSpPr>
            <p:grpSpPr>
              <a:xfrm flipV="1">
                <a:off x="493395" y="4112968"/>
                <a:ext cx="1034733" cy="1531081"/>
                <a:chOff x="493395" y="2581167"/>
                <a:chExt cx="1034733" cy="1531081"/>
              </a:xfrm>
            </p:grpSpPr>
            <p:cxnSp>
              <p:nvCxnSpPr>
                <p:cNvPr id="117" name="Egyenes összekötő 116">
                  <a:extLst>
                    <a:ext uri="{FF2B5EF4-FFF2-40B4-BE49-F238E27FC236}">
                      <a16:creationId xmlns:a16="http://schemas.microsoft.com/office/drawing/2014/main" id="{0D74778F-A35A-D8C8-8CEF-9D81EC986E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4059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8" name="Csoportba foglalás 117">
                  <a:extLst>
                    <a:ext uri="{FF2B5EF4-FFF2-40B4-BE49-F238E27FC236}">
                      <a16:creationId xmlns:a16="http://schemas.microsoft.com/office/drawing/2014/main" id="{43BFDE52-0283-9E77-35BF-D33E7A843658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33" name="Egyenes összekötő 132">
                    <a:extLst>
                      <a:ext uri="{FF2B5EF4-FFF2-40B4-BE49-F238E27FC236}">
                        <a16:creationId xmlns:a16="http://schemas.microsoft.com/office/drawing/2014/main" id="{466C609D-555D-02B3-EFDF-21AD8DCE94D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Egyenes összekötő 133">
                    <a:extLst>
                      <a:ext uri="{FF2B5EF4-FFF2-40B4-BE49-F238E27FC236}">
                        <a16:creationId xmlns:a16="http://schemas.microsoft.com/office/drawing/2014/main" id="{5512F01C-16A8-98CC-9624-163184DC5D5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9" name="Csoportba foglalás 118">
                  <a:extLst>
                    <a:ext uri="{FF2B5EF4-FFF2-40B4-BE49-F238E27FC236}">
                      <a16:creationId xmlns:a16="http://schemas.microsoft.com/office/drawing/2014/main" id="{B1D4591E-F9E7-0724-9322-80F8100F20C2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31" name="Egyenes összekötő 130">
                    <a:extLst>
                      <a:ext uri="{FF2B5EF4-FFF2-40B4-BE49-F238E27FC236}">
                        <a16:creationId xmlns:a16="http://schemas.microsoft.com/office/drawing/2014/main" id="{CA3718D7-E502-194D-8D81-0676AF0B14D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Egyenes összekötő 131">
                    <a:extLst>
                      <a:ext uri="{FF2B5EF4-FFF2-40B4-BE49-F238E27FC236}">
                        <a16:creationId xmlns:a16="http://schemas.microsoft.com/office/drawing/2014/main" id="{15223BFA-FFD8-92F8-C824-15C1B848F67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0" name="Csoportba foglalás 119">
                  <a:extLst>
                    <a:ext uri="{FF2B5EF4-FFF2-40B4-BE49-F238E27FC236}">
                      <a16:creationId xmlns:a16="http://schemas.microsoft.com/office/drawing/2014/main" id="{3A5C8920-C783-6329-C834-0459E32B26EE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29" name="Egyenes összekötő 128">
                    <a:extLst>
                      <a:ext uri="{FF2B5EF4-FFF2-40B4-BE49-F238E27FC236}">
                        <a16:creationId xmlns:a16="http://schemas.microsoft.com/office/drawing/2014/main" id="{DFF05944-BE70-5A73-7D4C-4E90941A571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Egyenes összekötő 129">
                    <a:extLst>
                      <a:ext uri="{FF2B5EF4-FFF2-40B4-BE49-F238E27FC236}">
                        <a16:creationId xmlns:a16="http://schemas.microsoft.com/office/drawing/2014/main" id="{A99E8953-3917-C768-A1CA-37EAADD715C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1" name="Csoportba foglalás 120">
                  <a:extLst>
                    <a:ext uri="{FF2B5EF4-FFF2-40B4-BE49-F238E27FC236}">
                      <a16:creationId xmlns:a16="http://schemas.microsoft.com/office/drawing/2014/main" id="{39ED7E96-28EF-2386-211E-9220358886C6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27" name="Egyenes összekötő 126">
                    <a:extLst>
                      <a:ext uri="{FF2B5EF4-FFF2-40B4-BE49-F238E27FC236}">
                        <a16:creationId xmlns:a16="http://schemas.microsoft.com/office/drawing/2014/main" id="{8EA8C143-C3E6-0E9C-CDFC-0268F0D6E4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Egyenes összekötő 127">
                    <a:extLst>
                      <a:ext uri="{FF2B5EF4-FFF2-40B4-BE49-F238E27FC236}">
                        <a16:creationId xmlns:a16="http://schemas.microsoft.com/office/drawing/2014/main" id="{E19DB28B-8298-F1B5-2A12-B56AC998A54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22" name="Egyenes összekötő 121">
                  <a:extLst>
                    <a:ext uri="{FF2B5EF4-FFF2-40B4-BE49-F238E27FC236}">
                      <a16:creationId xmlns:a16="http://schemas.microsoft.com/office/drawing/2014/main" id="{21E2C462-F3EE-EAAA-8DDC-4941E4CDE5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7438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Egyenes összekötő 122">
                  <a:extLst>
                    <a:ext uri="{FF2B5EF4-FFF2-40B4-BE49-F238E27FC236}">
                      <a16:creationId xmlns:a16="http://schemas.microsoft.com/office/drawing/2014/main" id="{D3E00FD8-4B0E-D76A-07B6-DAF6317CCB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Egyenes összekötő 123">
                  <a:extLst>
                    <a:ext uri="{FF2B5EF4-FFF2-40B4-BE49-F238E27FC236}">
                      <a16:creationId xmlns:a16="http://schemas.microsoft.com/office/drawing/2014/main" id="{9C2B915B-653E-6D02-33FD-EAC5497DBF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Egyenes összekötő 124">
                  <a:extLst>
                    <a:ext uri="{FF2B5EF4-FFF2-40B4-BE49-F238E27FC236}">
                      <a16:creationId xmlns:a16="http://schemas.microsoft.com/office/drawing/2014/main" id="{3F01526A-29EE-316B-2B08-F762C40E7B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1977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Egyenes összekötő 125">
                  <a:extLst>
                    <a:ext uri="{FF2B5EF4-FFF2-40B4-BE49-F238E27FC236}">
                      <a16:creationId xmlns:a16="http://schemas.microsoft.com/office/drawing/2014/main" id="{15BE1182-6DAD-C9BE-C2D6-5BBA752B2A4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02" name="Szövegdoboz 101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49680" y="1901064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Narancssárga</a:t>
              </a:r>
            </a:p>
          </p:txBody>
        </p:sp>
        <p:sp>
          <p:nvSpPr>
            <p:cNvPr id="103" name="Szövegdoboz 102">
              <a:extLst>
                <a:ext uri="{FF2B5EF4-FFF2-40B4-BE49-F238E27FC236}">
                  <a16:creationId xmlns:a16="http://schemas.microsoft.com/office/drawing/2014/main" id="{4224AE6F-5E89-E6E0-90A7-83D2234D4105}"/>
                </a:ext>
              </a:extLst>
            </p:cNvPr>
            <p:cNvSpPr txBox="1"/>
            <p:nvPr/>
          </p:nvSpPr>
          <p:spPr>
            <a:xfrm>
              <a:off x="1249680" y="2295086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Piros</a:t>
              </a:r>
            </a:p>
          </p:txBody>
        </p:sp>
        <p:sp>
          <p:nvSpPr>
            <p:cNvPr id="104" name="Szövegdoboz 103">
              <a:extLst>
                <a:ext uri="{FF2B5EF4-FFF2-40B4-BE49-F238E27FC236}">
                  <a16:creationId xmlns:a16="http://schemas.microsoft.com/office/drawing/2014/main" id="{ED56338F-CC61-E4E2-8566-CFBAB7A51796}"/>
                </a:ext>
              </a:extLst>
            </p:cNvPr>
            <p:cNvSpPr txBox="1"/>
            <p:nvPr/>
          </p:nvSpPr>
          <p:spPr>
            <a:xfrm>
              <a:off x="1249680" y="209069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Barna</a:t>
              </a:r>
            </a:p>
          </p:txBody>
        </p:sp>
        <p:sp>
          <p:nvSpPr>
            <p:cNvPr id="105" name="Szövegdoboz 104">
              <a:extLst>
                <a:ext uri="{FF2B5EF4-FFF2-40B4-BE49-F238E27FC236}">
                  <a16:creationId xmlns:a16="http://schemas.microsoft.com/office/drawing/2014/main" id="{B83629BE-2B7B-8145-3E04-32D2404F19FF}"/>
                </a:ext>
              </a:extLst>
            </p:cNvPr>
            <p:cNvSpPr txBox="1"/>
            <p:nvPr/>
          </p:nvSpPr>
          <p:spPr>
            <a:xfrm>
              <a:off x="1249680" y="2704521"/>
              <a:ext cx="150463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rózsaszín</a:t>
              </a:r>
            </a:p>
          </p:txBody>
        </p:sp>
        <p:sp>
          <p:nvSpPr>
            <p:cNvPr id="106" name="Szövegdoboz 105">
              <a:extLst>
                <a:ext uri="{FF2B5EF4-FFF2-40B4-BE49-F238E27FC236}">
                  <a16:creationId xmlns:a16="http://schemas.microsoft.com/office/drawing/2014/main" id="{EF134251-9422-AF8A-B2C3-3961062ED614}"/>
                </a:ext>
              </a:extLst>
            </p:cNvPr>
            <p:cNvSpPr txBox="1"/>
            <p:nvPr/>
          </p:nvSpPr>
          <p:spPr>
            <a:xfrm>
              <a:off x="1233663" y="2508458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Rózsaszín</a:t>
              </a:r>
            </a:p>
          </p:txBody>
        </p:sp>
        <p:sp>
          <p:nvSpPr>
            <p:cNvPr id="107" name="Szövegdoboz 106">
              <a:extLst>
                <a:ext uri="{FF2B5EF4-FFF2-40B4-BE49-F238E27FC236}">
                  <a16:creationId xmlns:a16="http://schemas.microsoft.com/office/drawing/2014/main" id="{9B795510-A1EB-DFB2-FD05-EB6CE3AD0523}"/>
                </a:ext>
              </a:extLst>
            </p:cNvPr>
            <p:cNvSpPr txBox="1"/>
            <p:nvPr/>
          </p:nvSpPr>
          <p:spPr>
            <a:xfrm>
              <a:off x="1249680" y="310122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lila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8" name="Szövegdoboz 107">
              <a:extLst>
                <a:ext uri="{FF2B5EF4-FFF2-40B4-BE49-F238E27FC236}">
                  <a16:creationId xmlns:a16="http://schemas.microsoft.com/office/drawing/2014/main" id="{4A69605E-AD65-FCB7-8FF5-88C07D0FD15A}"/>
                </a:ext>
              </a:extLst>
            </p:cNvPr>
            <p:cNvSpPr txBox="1"/>
            <p:nvPr/>
          </p:nvSpPr>
          <p:spPr>
            <a:xfrm>
              <a:off x="1249680" y="28968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lila</a:t>
              </a:r>
            </a:p>
          </p:txBody>
        </p:sp>
        <p:sp>
          <p:nvSpPr>
            <p:cNvPr id="109" name="Szövegdoboz 108">
              <a:extLst>
                <a:ext uri="{FF2B5EF4-FFF2-40B4-BE49-F238E27FC236}">
                  <a16:creationId xmlns:a16="http://schemas.microsoft.com/office/drawing/2014/main" id="{20B7B115-CE45-AC8F-2E15-CBC0C31E6BD2}"/>
                </a:ext>
              </a:extLst>
            </p:cNvPr>
            <p:cNvSpPr txBox="1"/>
            <p:nvPr/>
          </p:nvSpPr>
          <p:spPr>
            <a:xfrm>
              <a:off x="1249680" y="35215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0" name="Szövegdoboz 109">
              <a:extLst>
                <a:ext uri="{FF2B5EF4-FFF2-40B4-BE49-F238E27FC236}">
                  <a16:creationId xmlns:a16="http://schemas.microsoft.com/office/drawing/2014/main" id="{8621B626-5364-332F-82A4-2AF6EAFAB4DE}"/>
                </a:ext>
              </a:extLst>
            </p:cNvPr>
            <p:cNvSpPr txBox="1"/>
            <p:nvPr/>
          </p:nvSpPr>
          <p:spPr>
            <a:xfrm>
              <a:off x="1249680" y="3317150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1" name="Szövegdoboz 110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49680" y="393931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szürke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2" name="Szövegdoboz 111">
              <a:extLst>
                <a:ext uri="{FF2B5EF4-FFF2-40B4-BE49-F238E27FC236}">
                  <a16:creationId xmlns:a16="http://schemas.microsoft.com/office/drawing/2014/main" id="{61122B51-67F9-2D84-A54A-F2E1DFD32A78}"/>
                </a:ext>
              </a:extLst>
            </p:cNvPr>
            <p:cNvSpPr txBox="1"/>
            <p:nvPr/>
          </p:nvSpPr>
          <p:spPr>
            <a:xfrm>
              <a:off x="1249680" y="3739026"/>
              <a:ext cx="1243284" cy="207749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szürke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3" name="Szövegdoboz 112">
              <a:extLst>
                <a:ext uri="{FF2B5EF4-FFF2-40B4-BE49-F238E27FC236}">
                  <a16:creationId xmlns:a16="http://schemas.microsoft.com/office/drawing/2014/main" id="{42666C1C-FE64-FBF3-CA96-000FD8546E36}"/>
                </a:ext>
              </a:extLst>
            </p:cNvPr>
            <p:cNvSpPr txBox="1"/>
            <p:nvPr/>
          </p:nvSpPr>
          <p:spPr>
            <a:xfrm>
              <a:off x="1249680" y="4359636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Fekete</a:t>
              </a:r>
            </a:p>
          </p:txBody>
        </p:sp>
        <p:sp>
          <p:nvSpPr>
            <p:cNvPr id="114" name="Szövegdoboz 113">
              <a:extLst>
                <a:ext uri="{FF2B5EF4-FFF2-40B4-BE49-F238E27FC236}">
                  <a16:creationId xmlns:a16="http://schemas.microsoft.com/office/drawing/2014/main" id="{B020A44E-8A20-1F39-FA03-645DE553DBA5}"/>
                </a:ext>
              </a:extLst>
            </p:cNvPr>
            <p:cNvSpPr txBox="1"/>
            <p:nvPr/>
          </p:nvSpPr>
          <p:spPr>
            <a:xfrm>
              <a:off x="1249680" y="41552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Vízkék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9543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2. 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833426"/>
              </p:ext>
            </p:extLst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171456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74BC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83E97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74BC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74BC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6" name="Szövegdoboz 95">
            <a:extLst>
              <a:ext uri="{FF2B5EF4-FFF2-40B4-BE49-F238E27FC236}">
                <a16:creationId xmlns:a16="http://schemas.microsoft.com/office/drawing/2014/main" id="{3A88A278-9CE7-E7D3-6DF5-BCA28ADD7C09}"/>
              </a:ext>
            </a:extLst>
          </p:cNvPr>
          <p:cNvSpPr txBox="1"/>
          <p:nvPr/>
        </p:nvSpPr>
        <p:spPr>
          <a:xfrm>
            <a:off x="1227773" y="1606472"/>
            <a:ext cx="1243284" cy="430887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hu-HU" sz="1100" b="1" dirty="0" smtClean="0">
                <a:solidFill>
                  <a:schemeClr val="accent3"/>
                </a:solidFill>
              </a:rPr>
              <a:t>Pasztell narancssárga</a:t>
            </a:r>
            <a:endParaRPr lang="hu-HU" sz="1100" b="1" dirty="0">
              <a:solidFill>
                <a:schemeClr val="accent3"/>
              </a:solidFill>
            </a:endParaRPr>
          </a:p>
        </p:txBody>
      </p:sp>
      <p:sp>
        <p:nvSpPr>
          <p:cNvPr id="9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6" y="5141115"/>
            <a:ext cx="2646228" cy="330002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színező</a:t>
            </a:r>
          </a:p>
          <a:p>
            <a:pPr algn="ctr"/>
            <a:r>
              <a:rPr lang="hu-HU" sz="1200" b="1" dirty="0"/>
              <a:t>(kettes 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színig. Ez alapján színezz!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  <p:grpSp>
        <p:nvGrpSpPr>
          <p:cNvPr id="98" name="Csoportba foglalás 97">
            <a:extLst>
              <a:ext uri="{FF2B5EF4-FFF2-40B4-BE49-F238E27FC236}">
                <a16:creationId xmlns:a16="http://schemas.microsoft.com/office/drawing/2014/main" id="{A4F38504-16C5-7055-8043-FFE2F9CD6881}"/>
              </a:ext>
            </a:extLst>
          </p:cNvPr>
          <p:cNvGrpSpPr/>
          <p:nvPr/>
        </p:nvGrpSpPr>
        <p:grpSpPr>
          <a:xfrm>
            <a:off x="471488" y="1306500"/>
            <a:ext cx="2260917" cy="3318889"/>
            <a:chOff x="493395" y="1252600"/>
            <a:chExt cx="2260917" cy="3318889"/>
          </a:xfrm>
        </p:grpSpPr>
        <p:sp>
          <p:nvSpPr>
            <p:cNvPr id="99" name="Szövegdoboz 98">
              <a:extLst>
                <a:ext uri="{FF2B5EF4-FFF2-40B4-BE49-F238E27FC236}">
                  <a16:creationId xmlns:a16="http://schemas.microsoft.com/office/drawing/2014/main" id="{D369EF2F-E2D1-F89C-D18F-2555A4E7BB93}"/>
                </a:ext>
              </a:extLst>
            </p:cNvPr>
            <p:cNvSpPr txBox="1"/>
            <p:nvPr/>
          </p:nvSpPr>
          <p:spPr>
            <a:xfrm>
              <a:off x="1249680" y="1445118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Sárga</a:t>
              </a:r>
            </a:p>
          </p:txBody>
        </p: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11928CDB-B8D6-22FC-CEAA-C3E61D5D03B4}"/>
                </a:ext>
              </a:extLst>
            </p:cNvPr>
            <p:cNvSpPr txBox="1"/>
            <p:nvPr/>
          </p:nvSpPr>
          <p:spPr>
            <a:xfrm>
              <a:off x="1249680" y="1252600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Fehér</a:t>
              </a:r>
            </a:p>
          </p:txBody>
        </p:sp>
        <p:grpSp>
          <p:nvGrpSpPr>
            <p:cNvPr id="101" name="Csoportba foglalás 100">
              <a:extLst>
                <a:ext uri="{FF2B5EF4-FFF2-40B4-BE49-F238E27FC236}">
                  <a16:creationId xmlns:a16="http://schemas.microsoft.com/office/drawing/2014/main" id="{DE0761D3-B631-37A4-18E2-FC64BD1D1770}"/>
                </a:ext>
              </a:extLst>
            </p:cNvPr>
            <p:cNvGrpSpPr/>
            <p:nvPr/>
          </p:nvGrpSpPr>
          <p:grpSpPr>
            <a:xfrm>
              <a:off x="493395" y="1328140"/>
              <a:ext cx="756285" cy="3114840"/>
              <a:chOff x="493395" y="2581167"/>
              <a:chExt cx="1034733" cy="3062882"/>
            </a:xfrm>
          </p:grpSpPr>
          <p:grpSp>
            <p:nvGrpSpPr>
              <p:cNvPr id="115" name="Csoportba foglalás 114">
                <a:extLst>
                  <a:ext uri="{FF2B5EF4-FFF2-40B4-BE49-F238E27FC236}">
                    <a16:creationId xmlns:a16="http://schemas.microsoft.com/office/drawing/2014/main" id="{46159B6D-6C26-6B47-F46E-6C602FB2446C}"/>
                  </a:ext>
                </a:extLst>
              </p:cNvPr>
              <p:cNvGrpSpPr/>
              <p:nvPr/>
            </p:nvGrpSpPr>
            <p:grpSpPr>
              <a:xfrm>
                <a:off x="493395" y="2581167"/>
                <a:ext cx="1034733" cy="1533125"/>
                <a:chOff x="493395" y="2581167"/>
                <a:chExt cx="1034733" cy="1533125"/>
              </a:xfrm>
            </p:grpSpPr>
            <p:cxnSp>
              <p:nvCxnSpPr>
                <p:cNvPr id="135" name="Egyenes összekötő 134">
                  <a:extLst>
                    <a:ext uri="{FF2B5EF4-FFF2-40B4-BE49-F238E27FC236}">
                      <a16:creationId xmlns:a16="http://schemas.microsoft.com/office/drawing/2014/main" id="{1B517F46-0636-2FC0-399A-367DA195CA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6103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36" name="Csoportba foglalás 135">
                  <a:extLst>
                    <a:ext uri="{FF2B5EF4-FFF2-40B4-BE49-F238E27FC236}">
                      <a16:creationId xmlns:a16="http://schemas.microsoft.com/office/drawing/2014/main" id="{E5C724C7-CD3F-3E88-D001-2C35CB01691D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1" name="Egyenes összekötő 150">
                    <a:extLst>
                      <a:ext uri="{FF2B5EF4-FFF2-40B4-BE49-F238E27FC236}">
                        <a16:creationId xmlns:a16="http://schemas.microsoft.com/office/drawing/2014/main" id="{9D01C744-6288-B4A7-884F-50951EFE24A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Egyenes összekötő 151">
                    <a:extLst>
                      <a:ext uri="{FF2B5EF4-FFF2-40B4-BE49-F238E27FC236}">
                        <a16:creationId xmlns:a16="http://schemas.microsoft.com/office/drawing/2014/main" id="{5EB2D18E-4DC0-F751-92F5-F5196F7B9D6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7" name="Csoportba foglalás 136">
                  <a:extLst>
                    <a:ext uri="{FF2B5EF4-FFF2-40B4-BE49-F238E27FC236}">
                      <a16:creationId xmlns:a16="http://schemas.microsoft.com/office/drawing/2014/main" id="{5864D023-2A1E-3EA8-98AD-092FD49859DD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9" name="Egyenes összekötő 148">
                    <a:extLst>
                      <a:ext uri="{FF2B5EF4-FFF2-40B4-BE49-F238E27FC236}">
                        <a16:creationId xmlns:a16="http://schemas.microsoft.com/office/drawing/2014/main" id="{41DA2CFA-9044-51C0-0E74-B4D1BE4E4DF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" name="Egyenes összekötő 149">
                    <a:extLst>
                      <a:ext uri="{FF2B5EF4-FFF2-40B4-BE49-F238E27FC236}">
                        <a16:creationId xmlns:a16="http://schemas.microsoft.com/office/drawing/2014/main" id="{EAF9BC34-E6E0-FAC7-BF81-57669DB3D6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8" name="Csoportba foglalás 137">
                  <a:extLst>
                    <a:ext uri="{FF2B5EF4-FFF2-40B4-BE49-F238E27FC236}">
                      <a16:creationId xmlns:a16="http://schemas.microsoft.com/office/drawing/2014/main" id="{E10BC367-4FC7-79B2-7295-8F0F14EE9632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7" name="Egyenes összekötő 146">
                    <a:extLst>
                      <a:ext uri="{FF2B5EF4-FFF2-40B4-BE49-F238E27FC236}">
                        <a16:creationId xmlns:a16="http://schemas.microsoft.com/office/drawing/2014/main" id="{795895F2-149D-EF16-CE4E-69F7D66FFF2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Egyenes összekötő 147">
                    <a:extLst>
                      <a:ext uri="{FF2B5EF4-FFF2-40B4-BE49-F238E27FC236}">
                        <a16:creationId xmlns:a16="http://schemas.microsoft.com/office/drawing/2014/main" id="{209FB677-2A12-28E1-A197-21A8D1ED021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9" name="Csoportba foglalás 138">
                  <a:extLst>
                    <a:ext uri="{FF2B5EF4-FFF2-40B4-BE49-F238E27FC236}">
                      <a16:creationId xmlns:a16="http://schemas.microsoft.com/office/drawing/2014/main" id="{39236CBF-B786-C228-6346-FEADA05D1B2E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5" name="Egyenes összekötő 144">
                    <a:extLst>
                      <a:ext uri="{FF2B5EF4-FFF2-40B4-BE49-F238E27FC236}">
                        <a16:creationId xmlns:a16="http://schemas.microsoft.com/office/drawing/2014/main" id="{EAC030D6-75F8-6318-25F7-E54CB161CF5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Egyenes összekötő 145">
                    <a:extLst>
                      <a:ext uri="{FF2B5EF4-FFF2-40B4-BE49-F238E27FC236}">
                        <a16:creationId xmlns:a16="http://schemas.microsoft.com/office/drawing/2014/main" id="{65C1578C-B8CC-4179-D202-343BE27057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40" name="Egyenes összekötő 139">
                  <a:extLst>
                    <a:ext uri="{FF2B5EF4-FFF2-40B4-BE49-F238E27FC236}">
                      <a16:creationId xmlns:a16="http://schemas.microsoft.com/office/drawing/2014/main" id="{CF8CFA76-455F-99C7-DB24-572E3179F5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9483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Egyenes összekötő 140">
                  <a:extLst>
                    <a:ext uri="{FF2B5EF4-FFF2-40B4-BE49-F238E27FC236}">
                      <a16:creationId xmlns:a16="http://schemas.microsoft.com/office/drawing/2014/main" id="{1A2F2960-358D-C23A-3E22-EFB78AC3EE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Egyenes összekötő 141">
                  <a:extLst>
                    <a:ext uri="{FF2B5EF4-FFF2-40B4-BE49-F238E27FC236}">
                      <a16:creationId xmlns:a16="http://schemas.microsoft.com/office/drawing/2014/main" id="{803CD348-47A1-AEF9-DF0A-E072090907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Egyenes összekötő 142">
                  <a:extLst>
                    <a:ext uri="{FF2B5EF4-FFF2-40B4-BE49-F238E27FC236}">
                      <a16:creationId xmlns:a16="http://schemas.microsoft.com/office/drawing/2014/main" id="{AD77D2E8-5AA2-F251-4F63-6249D80E64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4022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Egyenes összekötő 143">
                  <a:extLst>
                    <a:ext uri="{FF2B5EF4-FFF2-40B4-BE49-F238E27FC236}">
                      <a16:creationId xmlns:a16="http://schemas.microsoft.com/office/drawing/2014/main" id="{6C3241D0-972A-2C46-18F6-06B451D26D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6" name="Csoportba foglalás 115">
                <a:extLst>
                  <a:ext uri="{FF2B5EF4-FFF2-40B4-BE49-F238E27FC236}">
                    <a16:creationId xmlns:a16="http://schemas.microsoft.com/office/drawing/2014/main" id="{00F9D3B8-E9F6-C78D-8C09-D22B3614D22B}"/>
                  </a:ext>
                </a:extLst>
              </p:cNvPr>
              <p:cNvGrpSpPr/>
              <p:nvPr/>
            </p:nvGrpSpPr>
            <p:grpSpPr>
              <a:xfrm flipV="1">
                <a:off x="493395" y="4112968"/>
                <a:ext cx="1034733" cy="1531081"/>
                <a:chOff x="493395" y="2581167"/>
                <a:chExt cx="1034733" cy="1531081"/>
              </a:xfrm>
            </p:grpSpPr>
            <p:cxnSp>
              <p:nvCxnSpPr>
                <p:cNvPr id="117" name="Egyenes összekötő 116">
                  <a:extLst>
                    <a:ext uri="{FF2B5EF4-FFF2-40B4-BE49-F238E27FC236}">
                      <a16:creationId xmlns:a16="http://schemas.microsoft.com/office/drawing/2014/main" id="{0D74778F-A35A-D8C8-8CEF-9D81EC986E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4059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8" name="Csoportba foglalás 117">
                  <a:extLst>
                    <a:ext uri="{FF2B5EF4-FFF2-40B4-BE49-F238E27FC236}">
                      <a16:creationId xmlns:a16="http://schemas.microsoft.com/office/drawing/2014/main" id="{43BFDE52-0283-9E77-35BF-D33E7A843658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33" name="Egyenes összekötő 132">
                    <a:extLst>
                      <a:ext uri="{FF2B5EF4-FFF2-40B4-BE49-F238E27FC236}">
                        <a16:creationId xmlns:a16="http://schemas.microsoft.com/office/drawing/2014/main" id="{466C609D-555D-02B3-EFDF-21AD8DCE94D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Egyenes összekötő 133">
                    <a:extLst>
                      <a:ext uri="{FF2B5EF4-FFF2-40B4-BE49-F238E27FC236}">
                        <a16:creationId xmlns:a16="http://schemas.microsoft.com/office/drawing/2014/main" id="{5512F01C-16A8-98CC-9624-163184DC5D5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9" name="Csoportba foglalás 118">
                  <a:extLst>
                    <a:ext uri="{FF2B5EF4-FFF2-40B4-BE49-F238E27FC236}">
                      <a16:creationId xmlns:a16="http://schemas.microsoft.com/office/drawing/2014/main" id="{B1D4591E-F9E7-0724-9322-80F8100F20C2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31" name="Egyenes összekötő 130">
                    <a:extLst>
                      <a:ext uri="{FF2B5EF4-FFF2-40B4-BE49-F238E27FC236}">
                        <a16:creationId xmlns:a16="http://schemas.microsoft.com/office/drawing/2014/main" id="{CA3718D7-E502-194D-8D81-0676AF0B14D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Egyenes összekötő 131">
                    <a:extLst>
                      <a:ext uri="{FF2B5EF4-FFF2-40B4-BE49-F238E27FC236}">
                        <a16:creationId xmlns:a16="http://schemas.microsoft.com/office/drawing/2014/main" id="{15223BFA-FFD8-92F8-C824-15C1B848F67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0" name="Csoportba foglalás 119">
                  <a:extLst>
                    <a:ext uri="{FF2B5EF4-FFF2-40B4-BE49-F238E27FC236}">
                      <a16:creationId xmlns:a16="http://schemas.microsoft.com/office/drawing/2014/main" id="{3A5C8920-C783-6329-C834-0459E32B26EE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29" name="Egyenes összekötő 128">
                    <a:extLst>
                      <a:ext uri="{FF2B5EF4-FFF2-40B4-BE49-F238E27FC236}">
                        <a16:creationId xmlns:a16="http://schemas.microsoft.com/office/drawing/2014/main" id="{DFF05944-BE70-5A73-7D4C-4E90941A571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Egyenes összekötő 129">
                    <a:extLst>
                      <a:ext uri="{FF2B5EF4-FFF2-40B4-BE49-F238E27FC236}">
                        <a16:creationId xmlns:a16="http://schemas.microsoft.com/office/drawing/2014/main" id="{A99E8953-3917-C768-A1CA-37EAADD715C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1" name="Csoportba foglalás 120">
                  <a:extLst>
                    <a:ext uri="{FF2B5EF4-FFF2-40B4-BE49-F238E27FC236}">
                      <a16:creationId xmlns:a16="http://schemas.microsoft.com/office/drawing/2014/main" id="{39ED7E96-28EF-2386-211E-9220358886C6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27" name="Egyenes összekötő 126">
                    <a:extLst>
                      <a:ext uri="{FF2B5EF4-FFF2-40B4-BE49-F238E27FC236}">
                        <a16:creationId xmlns:a16="http://schemas.microsoft.com/office/drawing/2014/main" id="{8EA8C143-C3E6-0E9C-CDFC-0268F0D6E4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Egyenes összekötő 127">
                    <a:extLst>
                      <a:ext uri="{FF2B5EF4-FFF2-40B4-BE49-F238E27FC236}">
                        <a16:creationId xmlns:a16="http://schemas.microsoft.com/office/drawing/2014/main" id="{E19DB28B-8298-F1B5-2A12-B56AC998A54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22" name="Egyenes összekötő 121">
                  <a:extLst>
                    <a:ext uri="{FF2B5EF4-FFF2-40B4-BE49-F238E27FC236}">
                      <a16:creationId xmlns:a16="http://schemas.microsoft.com/office/drawing/2014/main" id="{21E2C462-F3EE-EAAA-8DDC-4941E4CDE5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7438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Egyenes összekötő 122">
                  <a:extLst>
                    <a:ext uri="{FF2B5EF4-FFF2-40B4-BE49-F238E27FC236}">
                      <a16:creationId xmlns:a16="http://schemas.microsoft.com/office/drawing/2014/main" id="{D3E00FD8-4B0E-D76A-07B6-DAF6317CCB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Egyenes összekötő 123">
                  <a:extLst>
                    <a:ext uri="{FF2B5EF4-FFF2-40B4-BE49-F238E27FC236}">
                      <a16:creationId xmlns:a16="http://schemas.microsoft.com/office/drawing/2014/main" id="{9C2B915B-653E-6D02-33FD-EAC5497DBF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Egyenes összekötő 124">
                  <a:extLst>
                    <a:ext uri="{FF2B5EF4-FFF2-40B4-BE49-F238E27FC236}">
                      <a16:creationId xmlns:a16="http://schemas.microsoft.com/office/drawing/2014/main" id="{3F01526A-29EE-316B-2B08-F762C40E7B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1977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Egyenes összekötő 125">
                  <a:extLst>
                    <a:ext uri="{FF2B5EF4-FFF2-40B4-BE49-F238E27FC236}">
                      <a16:creationId xmlns:a16="http://schemas.microsoft.com/office/drawing/2014/main" id="{15BE1182-6DAD-C9BE-C2D6-5BBA752B2A4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02" name="Szövegdoboz 101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49680" y="1901064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Narancssárga</a:t>
              </a:r>
            </a:p>
          </p:txBody>
        </p:sp>
        <p:sp>
          <p:nvSpPr>
            <p:cNvPr id="103" name="Szövegdoboz 102">
              <a:extLst>
                <a:ext uri="{FF2B5EF4-FFF2-40B4-BE49-F238E27FC236}">
                  <a16:creationId xmlns:a16="http://schemas.microsoft.com/office/drawing/2014/main" id="{4224AE6F-5E89-E6E0-90A7-83D2234D4105}"/>
                </a:ext>
              </a:extLst>
            </p:cNvPr>
            <p:cNvSpPr txBox="1"/>
            <p:nvPr/>
          </p:nvSpPr>
          <p:spPr>
            <a:xfrm>
              <a:off x="1249680" y="2295086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Piros</a:t>
              </a:r>
            </a:p>
          </p:txBody>
        </p:sp>
        <p:sp>
          <p:nvSpPr>
            <p:cNvPr id="104" name="Szövegdoboz 103">
              <a:extLst>
                <a:ext uri="{FF2B5EF4-FFF2-40B4-BE49-F238E27FC236}">
                  <a16:creationId xmlns:a16="http://schemas.microsoft.com/office/drawing/2014/main" id="{ED56338F-CC61-E4E2-8566-CFBAB7A51796}"/>
                </a:ext>
              </a:extLst>
            </p:cNvPr>
            <p:cNvSpPr txBox="1"/>
            <p:nvPr/>
          </p:nvSpPr>
          <p:spPr>
            <a:xfrm>
              <a:off x="1249680" y="209069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Barna</a:t>
              </a:r>
            </a:p>
          </p:txBody>
        </p:sp>
        <p:sp>
          <p:nvSpPr>
            <p:cNvPr id="105" name="Szövegdoboz 104">
              <a:extLst>
                <a:ext uri="{FF2B5EF4-FFF2-40B4-BE49-F238E27FC236}">
                  <a16:creationId xmlns:a16="http://schemas.microsoft.com/office/drawing/2014/main" id="{B83629BE-2B7B-8145-3E04-32D2404F19FF}"/>
                </a:ext>
              </a:extLst>
            </p:cNvPr>
            <p:cNvSpPr txBox="1"/>
            <p:nvPr/>
          </p:nvSpPr>
          <p:spPr>
            <a:xfrm>
              <a:off x="1249680" y="2704521"/>
              <a:ext cx="150463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rózsaszín</a:t>
              </a:r>
            </a:p>
          </p:txBody>
        </p:sp>
        <p:sp>
          <p:nvSpPr>
            <p:cNvPr id="106" name="Szövegdoboz 105">
              <a:extLst>
                <a:ext uri="{FF2B5EF4-FFF2-40B4-BE49-F238E27FC236}">
                  <a16:creationId xmlns:a16="http://schemas.microsoft.com/office/drawing/2014/main" id="{EF134251-9422-AF8A-B2C3-3961062ED614}"/>
                </a:ext>
              </a:extLst>
            </p:cNvPr>
            <p:cNvSpPr txBox="1"/>
            <p:nvPr/>
          </p:nvSpPr>
          <p:spPr>
            <a:xfrm>
              <a:off x="1233663" y="2508458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Rózsaszín</a:t>
              </a:r>
            </a:p>
          </p:txBody>
        </p:sp>
        <p:sp>
          <p:nvSpPr>
            <p:cNvPr id="107" name="Szövegdoboz 106">
              <a:extLst>
                <a:ext uri="{FF2B5EF4-FFF2-40B4-BE49-F238E27FC236}">
                  <a16:creationId xmlns:a16="http://schemas.microsoft.com/office/drawing/2014/main" id="{9B795510-A1EB-DFB2-FD05-EB6CE3AD0523}"/>
                </a:ext>
              </a:extLst>
            </p:cNvPr>
            <p:cNvSpPr txBox="1"/>
            <p:nvPr/>
          </p:nvSpPr>
          <p:spPr>
            <a:xfrm>
              <a:off x="1249680" y="3117791"/>
              <a:ext cx="1051242" cy="326436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Sötét lila</a:t>
              </a:r>
            </a:p>
            <a:p>
              <a:pPr>
                <a:lnSpc>
                  <a:spcPts val="900"/>
                </a:lnSpc>
              </a:pP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8" name="Szövegdoboz 107">
              <a:extLst>
                <a:ext uri="{FF2B5EF4-FFF2-40B4-BE49-F238E27FC236}">
                  <a16:creationId xmlns:a16="http://schemas.microsoft.com/office/drawing/2014/main" id="{4A69605E-AD65-FCB7-8FF5-88C07D0FD15A}"/>
                </a:ext>
              </a:extLst>
            </p:cNvPr>
            <p:cNvSpPr txBox="1"/>
            <p:nvPr/>
          </p:nvSpPr>
          <p:spPr>
            <a:xfrm>
              <a:off x="1249680" y="28968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lila</a:t>
              </a:r>
            </a:p>
          </p:txBody>
        </p:sp>
        <p:sp>
          <p:nvSpPr>
            <p:cNvPr id="109" name="Szövegdoboz 108">
              <a:extLst>
                <a:ext uri="{FF2B5EF4-FFF2-40B4-BE49-F238E27FC236}">
                  <a16:creationId xmlns:a16="http://schemas.microsoft.com/office/drawing/2014/main" id="{20B7B115-CE45-AC8F-2E15-CBC0C31E6BD2}"/>
                </a:ext>
              </a:extLst>
            </p:cNvPr>
            <p:cNvSpPr txBox="1"/>
            <p:nvPr/>
          </p:nvSpPr>
          <p:spPr>
            <a:xfrm>
              <a:off x="1249680" y="35215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0" name="Szövegdoboz 109">
              <a:extLst>
                <a:ext uri="{FF2B5EF4-FFF2-40B4-BE49-F238E27FC236}">
                  <a16:creationId xmlns:a16="http://schemas.microsoft.com/office/drawing/2014/main" id="{8621B626-5364-332F-82A4-2AF6EAFAB4DE}"/>
                </a:ext>
              </a:extLst>
            </p:cNvPr>
            <p:cNvSpPr txBox="1"/>
            <p:nvPr/>
          </p:nvSpPr>
          <p:spPr>
            <a:xfrm>
              <a:off x="1249680" y="3317150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1" name="Szövegdoboz 110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49680" y="393931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szürke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2" name="Szövegdoboz 111">
              <a:extLst>
                <a:ext uri="{FF2B5EF4-FFF2-40B4-BE49-F238E27FC236}">
                  <a16:creationId xmlns:a16="http://schemas.microsoft.com/office/drawing/2014/main" id="{61122B51-67F9-2D84-A54A-F2E1DFD32A78}"/>
                </a:ext>
              </a:extLst>
            </p:cNvPr>
            <p:cNvSpPr txBox="1"/>
            <p:nvPr/>
          </p:nvSpPr>
          <p:spPr>
            <a:xfrm>
              <a:off x="1249680" y="3739026"/>
              <a:ext cx="1243284" cy="207749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szürke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3" name="Szövegdoboz 112">
              <a:extLst>
                <a:ext uri="{FF2B5EF4-FFF2-40B4-BE49-F238E27FC236}">
                  <a16:creationId xmlns:a16="http://schemas.microsoft.com/office/drawing/2014/main" id="{42666C1C-FE64-FBF3-CA96-000FD8546E36}"/>
                </a:ext>
              </a:extLst>
            </p:cNvPr>
            <p:cNvSpPr txBox="1"/>
            <p:nvPr/>
          </p:nvSpPr>
          <p:spPr>
            <a:xfrm>
              <a:off x="1249680" y="4359636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Fekete</a:t>
              </a:r>
            </a:p>
          </p:txBody>
        </p:sp>
        <p:sp>
          <p:nvSpPr>
            <p:cNvPr id="114" name="Szövegdoboz 113">
              <a:extLst>
                <a:ext uri="{FF2B5EF4-FFF2-40B4-BE49-F238E27FC236}">
                  <a16:creationId xmlns:a16="http://schemas.microsoft.com/office/drawing/2014/main" id="{B020A44E-8A20-1F39-FA03-645DE553DBA5}"/>
                </a:ext>
              </a:extLst>
            </p:cNvPr>
            <p:cNvSpPr txBox="1"/>
            <p:nvPr/>
          </p:nvSpPr>
          <p:spPr>
            <a:xfrm>
              <a:off x="1249680" y="41552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Vízkék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187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1. c.)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18633"/>
              </p:ext>
            </p:extLst>
          </p:nvPr>
        </p:nvGraphicFramePr>
        <p:xfrm>
          <a:off x="3130537" y="5396269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709432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6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5" y="5141115"/>
            <a:ext cx="2745199" cy="396630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- </a:t>
            </a:r>
            <a:r>
              <a:rPr lang="hu-HU" sz="1200" b="1" dirty="0" smtClean="0"/>
              <a:t>decimális színező</a:t>
            </a:r>
          </a:p>
          <a:p>
            <a:pPr algn="ctr"/>
            <a:r>
              <a:rPr lang="hu-HU" sz="1200" b="1" dirty="0" smtClean="0"/>
              <a:t>(kettes és tízes </a:t>
            </a:r>
            <a:r>
              <a:rPr lang="hu-HU" sz="1200" b="1" dirty="0"/>
              <a:t>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</a:t>
            </a:r>
            <a:r>
              <a:rPr lang="hu-HU" sz="11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hu-HU" sz="1100" dirty="0" smtClean="0"/>
              <a:t>A táblázatban található decimális számokat </a:t>
            </a:r>
            <a:r>
              <a:rPr lang="hu-HU" sz="1100" dirty="0" err="1" smtClean="0"/>
              <a:t>váltsd</a:t>
            </a:r>
            <a:r>
              <a:rPr lang="hu-HU" sz="1100" dirty="0" smtClean="0"/>
              <a:t> át binárisra, majd azokat felhasználva keresd ki a színeket és színezz azok alapján!</a:t>
            </a:r>
            <a:endParaRPr lang="hu-HU" sz="1100" dirty="0"/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  <p:grpSp>
        <p:nvGrpSpPr>
          <p:cNvPr id="97" name="Csoportba foglalás 96">
            <a:extLst>
              <a:ext uri="{FF2B5EF4-FFF2-40B4-BE49-F238E27FC236}">
                <a16:creationId xmlns:a16="http://schemas.microsoft.com/office/drawing/2014/main" id="{A4F38504-16C5-7055-8043-FFE2F9CD6881}"/>
              </a:ext>
            </a:extLst>
          </p:cNvPr>
          <p:cNvGrpSpPr/>
          <p:nvPr/>
        </p:nvGrpSpPr>
        <p:grpSpPr>
          <a:xfrm>
            <a:off x="471488" y="1286005"/>
            <a:ext cx="2260917" cy="3318889"/>
            <a:chOff x="493395" y="1252600"/>
            <a:chExt cx="2260917" cy="3318889"/>
          </a:xfrm>
        </p:grpSpPr>
        <p:sp>
          <p:nvSpPr>
            <p:cNvPr id="98" name="Szövegdoboz 97">
              <a:extLst>
                <a:ext uri="{FF2B5EF4-FFF2-40B4-BE49-F238E27FC236}">
                  <a16:creationId xmlns:a16="http://schemas.microsoft.com/office/drawing/2014/main" id="{D369EF2F-E2D1-F89C-D18F-2555A4E7BB93}"/>
                </a:ext>
              </a:extLst>
            </p:cNvPr>
            <p:cNvSpPr txBox="1"/>
            <p:nvPr/>
          </p:nvSpPr>
          <p:spPr>
            <a:xfrm>
              <a:off x="1249680" y="1445118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Sárga</a:t>
              </a:r>
            </a:p>
          </p:txBody>
        </p:sp>
        <p:sp>
          <p:nvSpPr>
            <p:cNvPr id="99" name="Szövegdoboz 98">
              <a:extLst>
                <a:ext uri="{FF2B5EF4-FFF2-40B4-BE49-F238E27FC236}">
                  <a16:creationId xmlns:a16="http://schemas.microsoft.com/office/drawing/2014/main" id="{11928CDB-B8D6-22FC-CEAA-C3E61D5D03B4}"/>
                </a:ext>
              </a:extLst>
            </p:cNvPr>
            <p:cNvSpPr txBox="1"/>
            <p:nvPr/>
          </p:nvSpPr>
          <p:spPr>
            <a:xfrm>
              <a:off x="1249680" y="1252600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Fehér</a:t>
              </a:r>
            </a:p>
          </p:txBody>
        </p:sp>
        <p:grpSp>
          <p:nvGrpSpPr>
            <p:cNvPr id="100" name="Csoportba foglalás 99">
              <a:extLst>
                <a:ext uri="{FF2B5EF4-FFF2-40B4-BE49-F238E27FC236}">
                  <a16:creationId xmlns:a16="http://schemas.microsoft.com/office/drawing/2014/main" id="{DE0761D3-B631-37A4-18E2-FC64BD1D1770}"/>
                </a:ext>
              </a:extLst>
            </p:cNvPr>
            <p:cNvGrpSpPr/>
            <p:nvPr/>
          </p:nvGrpSpPr>
          <p:grpSpPr>
            <a:xfrm>
              <a:off x="493395" y="1328140"/>
              <a:ext cx="756285" cy="3114840"/>
              <a:chOff x="493395" y="2581167"/>
              <a:chExt cx="1034733" cy="3062882"/>
            </a:xfrm>
          </p:grpSpPr>
          <p:grpSp>
            <p:nvGrpSpPr>
              <p:cNvPr id="114" name="Csoportba foglalás 113">
                <a:extLst>
                  <a:ext uri="{FF2B5EF4-FFF2-40B4-BE49-F238E27FC236}">
                    <a16:creationId xmlns:a16="http://schemas.microsoft.com/office/drawing/2014/main" id="{46159B6D-6C26-6B47-F46E-6C602FB2446C}"/>
                  </a:ext>
                </a:extLst>
              </p:cNvPr>
              <p:cNvGrpSpPr/>
              <p:nvPr/>
            </p:nvGrpSpPr>
            <p:grpSpPr>
              <a:xfrm>
                <a:off x="493395" y="2581167"/>
                <a:ext cx="1034733" cy="1533125"/>
                <a:chOff x="493395" y="2581167"/>
                <a:chExt cx="1034733" cy="1533125"/>
              </a:xfrm>
            </p:grpSpPr>
            <p:cxnSp>
              <p:nvCxnSpPr>
                <p:cNvPr id="134" name="Egyenes összekötő 133">
                  <a:extLst>
                    <a:ext uri="{FF2B5EF4-FFF2-40B4-BE49-F238E27FC236}">
                      <a16:creationId xmlns:a16="http://schemas.microsoft.com/office/drawing/2014/main" id="{1B517F46-0636-2FC0-399A-367DA195CA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6103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35" name="Csoportba foglalás 134">
                  <a:extLst>
                    <a:ext uri="{FF2B5EF4-FFF2-40B4-BE49-F238E27FC236}">
                      <a16:creationId xmlns:a16="http://schemas.microsoft.com/office/drawing/2014/main" id="{E5C724C7-CD3F-3E88-D001-2C35CB01691D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0" name="Egyenes összekötő 149">
                    <a:extLst>
                      <a:ext uri="{FF2B5EF4-FFF2-40B4-BE49-F238E27FC236}">
                        <a16:creationId xmlns:a16="http://schemas.microsoft.com/office/drawing/2014/main" id="{9D01C744-6288-B4A7-884F-50951EFE24A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Egyenes összekötő 150">
                    <a:extLst>
                      <a:ext uri="{FF2B5EF4-FFF2-40B4-BE49-F238E27FC236}">
                        <a16:creationId xmlns:a16="http://schemas.microsoft.com/office/drawing/2014/main" id="{5EB2D18E-4DC0-F751-92F5-F5196F7B9D6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6" name="Csoportba foglalás 135">
                  <a:extLst>
                    <a:ext uri="{FF2B5EF4-FFF2-40B4-BE49-F238E27FC236}">
                      <a16:creationId xmlns:a16="http://schemas.microsoft.com/office/drawing/2014/main" id="{5864D023-2A1E-3EA8-98AD-092FD49859DD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8" name="Egyenes összekötő 147">
                    <a:extLst>
                      <a:ext uri="{FF2B5EF4-FFF2-40B4-BE49-F238E27FC236}">
                        <a16:creationId xmlns:a16="http://schemas.microsoft.com/office/drawing/2014/main" id="{41DA2CFA-9044-51C0-0E74-B4D1BE4E4DF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Egyenes összekötő 148">
                    <a:extLst>
                      <a:ext uri="{FF2B5EF4-FFF2-40B4-BE49-F238E27FC236}">
                        <a16:creationId xmlns:a16="http://schemas.microsoft.com/office/drawing/2014/main" id="{EAF9BC34-E6E0-FAC7-BF81-57669DB3D6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7" name="Csoportba foglalás 136">
                  <a:extLst>
                    <a:ext uri="{FF2B5EF4-FFF2-40B4-BE49-F238E27FC236}">
                      <a16:creationId xmlns:a16="http://schemas.microsoft.com/office/drawing/2014/main" id="{E10BC367-4FC7-79B2-7295-8F0F14EE9632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6" name="Egyenes összekötő 145">
                    <a:extLst>
                      <a:ext uri="{FF2B5EF4-FFF2-40B4-BE49-F238E27FC236}">
                        <a16:creationId xmlns:a16="http://schemas.microsoft.com/office/drawing/2014/main" id="{795895F2-149D-EF16-CE4E-69F7D66FFF2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Egyenes összekötő 146">
                    <a:extLst>
                      <a:ext uri="{FF2B5EF4-FFF2-40B4-BE49-F238E27FC236}">
                        <a16:creationId xmlns:a16="http://schemas.microsoft.com/office/drawing/2014/main" id="{209FB677-2A12-28E1-A197-21A8D1ED021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8" name="Csoportba foglalás 137">
                  <a:extLst>
                    <a:ext uri="{FF2B5EF4-FFF2-40B4-BE49-F238E27FC236}">
                      <a16:creationId xmlns:a16="http://schemas.microsoft.com/office/drawing/2014/main" id="{39236CBF-B786-C228-6346-FEADA05D1B2E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EAC030D6-75F8-6318-25F7-E54CB161CF5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Egyenes összekötő 144">
                    <a:extLst>
                      <a:ext uri="{FF2B5EF4-FFF2-40B4-BE49-F238E27FC236}">
                        <a16:creationId xmlns:a16="http://schemas.microsoft.com/office/drawing/2014/main" id="{65C1578C-B8CC-4179-D202-343BE27057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39" name="Egyenes összekötő 138">
                  <a:extLst>
                    <a:ext uri="{FF2B5EF4-FFF2-40B4-BE49-F238E27FC236}">
                      <a16:creationId xmlns:a16="http://schemas.microsoft.com/office/drawing/2014/main" id="{CF8CFA76-455F-99C7-DB24-572E3179F5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9483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Egyenes összekötő 139">
                  <a:extLst>
                    <a:ext uri="{FF2B5EF4-FFF2-40B4-BE49-F238E27FC236}">
                      <a16:creationId xmlns:a16="http://schemas.microsoft.com/office/drawing/2014/main" id="{1A2F2960-358D-C23A-3E22-EFB78AC3EE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Egyenes összekötő 140">
                  <a:extLst>
                    <a:ext uri="{FF2B5EF4-FFF2-40B4-BE49-F238E27FC236}">
                      <a16:creationId xmlns:a16="http://schemas.microsoft.com/office/drawing/2014/main" id="{803CD348-47A1-AEF9-DF0A-E072090907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Egyenes összekötő 141">
                  <a:extLst>
                    <a:ext uri="{FF2B5EF4-FFF2-40B4-BE49-F238E27FC236}">
                      <a16:creationId xmlns:a16="http://schemas.microsoft.com/office/drawing/2014/main" id="{AD77D2E8-5AA2-F251-4F63-6249D80E64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4022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Egyenes összekötő 142">
                  <a:extLst>
                    <a:ext uri="{FF2B5EF4-FFF2-40B4-BE49-F238E27FC236}">
                      <a16:creationId xmlns:a16="http://schemas.microsoft.com/office/drawing/2014/main" id="{6C3241D0-972A-2C46-18F6-06B451D26D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5" name="Csoportba foglalás 114">
                <a:extLst>
                  <a:ext uri="{FF2B5EF4-FFF2-40B4-BE49-F238E27FC236}">
                    <a16:creationId xmlns:a16="http://schemas.microsoft.com/office/drawing/2014/main" id="{00F9D3B8-E9F6-C78D-8C09-D22B3614D22B}"/>
                  </a:ext>
                </a:extLst>
              </p:cNvPr>
              <p:cNvGrpSpPr/>
              <p:nvPr/>
            </p:nvGrpSpPr>
            <p:grpSpPr>
              <a:xfrm flipV="1">
                <a:off x="493395" y="4112968"/>
                <a:ext cx="1034733" cy="1531081"/>
                <a:chOff x="493395" y="2581167"/>
                <a:chExt cx="1034733" cy="1531081"/>
              </a:xfrm>
            </p:grpSpPr>
            <p:cxnSp>
              <p:nvCxnSpPr>
                <p:cNvPr id="116" name="Egyenes összekötő 115">
                  <a:extLst>
                    <a:ext uri="{FF2B5EF4-FFF2-40B4-BE49-F238E27FC236}">
                      <a16:creationId xmlns:a16="http://schemas.microsoft.com/office/drawing/2014/main" id="{0D74778F-A35A-D8C8-8CEF-9D81EC986E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4059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7" name="Csoportba foglalás 116">
                  <a:extLst>
                    <a:ext uri="{FF2B5EF4-FFF2-40B4-BE49-F238E27FC236}">
                      <a16:creationId xmlns:a16="http://schemas.microsoft.com/office/drawing/2014/main" id="{43BFDE52-0283-9E77-35BF-D33E7A843658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32" name="Egyenes összekötő 131">
                    <a:extLst>
                      <a:ext uri="{FF2B5EF4-FFF2-40B4-BE49-F238E27FC236}">
                        <a16:creationId xmlns:a16="http://schemas.microsoft.com/office/drawing/2014/main" id="{466C609D-555D-02B3-EFDF-21AD8DCE94D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3" name="Egyenes összekötő 132">
                    <a:extLst>
                      <a:ext uri="{FF2B5EF4-FFF2-40B4-BE49-F238E27FC236}">
                        <a16:creationId xmlns:a16="http://schemas.microsoft.com/office/drawing/2014/main" id="{5512F01C-16A8-98CC-9624-163184DC5D5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8" name="Csoportba foglalás 117">
                  <a:extLst>
                    <a:ext uri="{FF2B5EF4-FFF2-40B4-BE49-F238E27FC236}">
                      <a16:creationId xmlns:a16="http://schemas.microsoft.com/office/drawing/2014/main" id="{B1D4591E-F9E7-0724-9322-80F8100F20C2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30" name="Egyenes összekötő 129">
                    <a:extLst>
                      <a:ext uri="{FF2B5EF4-FFF2-40B4-BE49-F238E27FC236}">
                        <a16:creationId xmlns:a16="http://schemas.microsoft.com/office/drawing/2014/main" id="{CA3718D7-E502-194D-8D81-0676AF0B14D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1" name="Egyenes összekötő 130">
                    <a:extLst>
                      <a:ext uri="{FF2B5EF4-FFF2-40B4-BE49-F238E27FC236}">
                        <a16:creationId xmlns:a16="http://schemas.microsoft.com/office/drawing/2014/main" id="{15223BFA-FFD8-92F8-C824-15C1B848F67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9" name="Csoportba foglalás 118">
                  <a:extLst>
                    <a:ext uri="{FF2B5EF4-FFF2-40B4-BE49-F238E27FC236}">
                      <a16:creationId xmlns:a16="http://schemas.microsoft.com/office/drawing/2014/main" id="{3A5C8920-C783-6329-C834-0459E32B26EE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28" name="Egyenes összekötő 127">
                    <a:extLst>
                      <a:ext uri="{FF2B5EF4-FFF2-40B4-BE49-F238E27FC236}">
                        <a16:creationId xmlns:a16="http://schemas.microsoft.com/office/drawing/2014/main" id="{DFF05944-BE70-5A73-7D4C-4E90941A571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9" name="Egyenes összekötő 128">
                    <a:extLst>
                      <a:ext uri="{FF2B5EF4-FFF2-40B4-BE49-F238E27FC236}">
                        <a16:creationId xmlns:a16="http://schemas.microsoft.com/office/drawing/2014/main" id="{A99E8953-3917-C768-A1CA-37EAADD715C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0" name="Csoportba foglalás 119">
                  <a:extLst>
                    <a:ext uri="{FF2B5EF4-FFF2-40B4-BE49-F238E27FC236}">
                      <a16:creationId xmlns:a16="http://schemas.microsoft.com/office/drawing/2014/main" id="{39ED7E96-28EF-2386-211E-9220358886C6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8EA8C143-C3E6-0E9C-CDFC-0268F0D6E4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Egyenes összekötő 126">
                    <a:extLst>
                      <a:ext uri="{FF2B5EF4-FFF2-40B4-BE49-F238E27FC236}">
                        <a16:creationId xmlns:a16="http://schemas.microsoft.com/office/drawing/2014/main" id="{E19DB28B-8298-F1B5-2A12-B56AC998A54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21" name="Egyenes összekötő 120">
                  <a:extLst>
                    <a:ext uri="{FF2B5EF4-FFF2-40B4-BE49-F238E27FC236}">
                      <a16:creationId xmlns:a16="http://schemas.microsoft.com/office/drawing/2014/main" id="{21E2C462-F3EE-EAAA-8DDC-4941E4CDE5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7438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Egyenes összekötő 121">
                  <a:extLst>
                    <a:ext uri="{FF2B5EF4-FFF2-40B4-BE49-F238E27FC236}">
                      <a16:creationId xmlns:a16="http://schemas.microsoft.com/office/drawing/2014/main" id="{D3E00FD8-4B0E-D76A-07B6-DAF6317CCB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Egyenes összekötő 122">
                  <a:extLst>
                    <a:ext uri="{FF2B5EF4-FFF2-40B4-BE49-F238E27FC236}">
                      <a16:creationId xmlns:a16="http://schemas.microsoft.com/office/drawing/2014/main" id="{9C2B915B-653E-6D02-33FD-EAC5497DBF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Egyenes összekötő 123">
                  <a:extLst>
                    <a:ext uri="{FF2B5EF4-FFF2-40B4-BE49-F238E27FC236}">
                      <a16:creationId xmlns:a16="http://schemas.microsoft.com/office/drawing/2014/main" id="{3F01526A-29EE-316B-2B08-F762C40E7B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1977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Egyenes összekötő 124">
                  <a:extLst>
                    <a:ext uri="{FF2B5EF4-FFF2-40B4-BE49-F238E27FC236}">
                      <a16:creationId xmlns:a16="http://schemas.microsoft.com/office/drawing/2014/main" id="{15BE1182-6DAD-C9BE-C2D6-5BBA752B2A4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01" name="Szövegdoboz 100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49680" y="1901064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Narancssárga</a:t>
              </a:r>
            </a:p>
          </p:txBody>
        </p:sp>
        <p:sp>
          <p:nvSpPr>
            <p:cNvPr id="102" name="Szövegdoboz 101">
              <a:extLst>
                <a:ext uri="{FF2B5EF4-FFF2-40B4-BE49-F238E27FC236}">
                  <a16:creationId xmlns:a16="http://schemas.microsoft.com/office/drawing/2014/main" id="{4224AE6F-5E89-E6E0-90A7-83D2234D4105}"/>
                </a:ext>
              </a:extLst>
            </p:cNvPr>
            <p:cNvSpPr txBox="1"/>
            <p:nvPr/>
          </p:nvSpPr>
          <p:spPr>
            <a:xfrm>
              <a:off x="1249680" y="2295086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Piros</a:t>
              </a:r>
            </a:p>
          </p:txBody>
        </p:sp>
        <p:sp>
          <p:nvSpPr>
            <p:cNvPr id="103" name="Szövegdoboz 102">
              <a:extLst>
                <a:ext uri="{FF2B5EF4-FFF2-40B4-BE49-F238E27FC236}">
                  <a16:creationId xmlns:a16="http://schemas.microsoft.com/office/drawing/2014/main" id="{ED56338F-CC61-E4E2-8566-CFBAB7A51796}"/>
                </a:ext>
              </a:extLst>
            </p:cNvPr>
            <p:cNvSpPr txBox="1"/>
            <p:nvPr/>
          </p:nvSpPr>
          <p:spPr>
            <a:xfrm>
              <a:off x="1249680" y="209069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Barna</a:t>
              </a:r>
            </a:p>
          </p:txBody>
        </p:sp>
        <p:sp>
          <p:nvSpPr>
            <p:cNvPr id="104" name="Szövegdoboz 103">
              <a:extLst>
                <a:ext uri="{FF2B5EF4-FFF2-40B4-BE49-F238E27FC236}">
                  <a16:creationId xmlns:a16="http://schemas.microsoft.com/office/drawing/2014/main" id="{B83629BE-2B7B-8145-3E04-32D2404F19FF}"/>
                </a:ext>
              </a:extLst>
            </p:cNvPr>
            <p:cNvSpPr txBox="1"/>
            <p:nvPr/>
          </p:nvSpPr>
          <p:spPr>
            <a:xfrm>
              <a:off x="1249680" y="2704521"/>
              <a:ext cx="150463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rózsaszín</a:t>
              </a:r>
            </a:p>
          </p:txBody>
        </p:sp>
        <p:sp>
          <p:nvSpPr>
            <p:cNvPr id="105" name="Szövegdoboz 104">
              <a:extLst>
                <a:ext uri="{FF2B5EF4-FFF2-40B4-BE49-F238E27FC236}">
                  <a16:creationId xmlns:a16="http://schemas.microsoft.com/office/drawing/2014/main" id="{EF134251-9422-AF8A-B2C3-3961062ED614}"/>
                </a:ext>
              </a:extLst>
            </p:cNvPr>
            <p:cNvSpPr txBox="1"/>
            <p:nvPr/>
          </p:nvSpPr>
          <p:spPr>
            <a:xfrm>
              <a:off x="1233663" y="2508458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Rózsaszín</a:t>
              </a:r>
            </a:p>
          </p:txBody>
        </p:sp>
        <p:sp>
          <p:nvSpPr>
            <p:cNvPr id="106" name="Szövegdoboz 105">
              <a:extLst>
                <a:ext uri="{FF2B5EF4-FFF2-40B4-BE49-F238E27FC236}">
                  <a16:creationId xmlns:a16="http://schemas.microsoft.com/office/drawing/2014/main" id="{9B795510-A1EB-DFB2-FD05-EB6CE3AD0523}"/>
                </a:ext>
              </a:extLst>
            </p:cNvPr>
            <p:cNvSpPr txBox="1"/>
            <p:nvPr/>
          </p:nvSpPr>
          <p:spPr>
            <a:xfrm>
              <a:off x="1249680" y="3117271"/>
              <a:ext cx="1051242" cy="326436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 lvl="0">
                <a:lnSpc>
                  <a:spcPts val="900"/>
                </a:lnSpc>
              </a:pPr>
              <a:r>
                <a:rPr lang="hu-HU" sz="1100" b="1" dirty="0">
                  <a:solidFill>
                    <a:srgbClr val="006DB1"/>
                  </a:solidFill>
                </a:rPr>
                <a:t>Sötét lila</a:t>
              </a:r>
            </a:p>
            <a:p>
              <a:pPr>
                <a:lnSpc>
                  <a:spcPts val="900"/>
                </a:lnSpc>
              </a:pP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7" name="Szövegdoboz 106">
              <a:extLst>
                <a:ext uri="{FF2B5EF4-FFF2-40B4-BE49-F238E27FC236}">
                  <a16:creationId xmlns:a16="http://schemas.microsoft.com/office/drawing/2014/main" id="{4A69605E-AD65-FCB7-8FF5-88C07D0FD15A}"/>
                </a:ext>
              </a:extLst>
            </p:cNvPr>
            <p:cNvSpPr txBox="1"/>
            <p:nvPr/>
          </p:nvSpPr>
          <p:spPr>
            <a:xfrm>
              <a:off x="1249680" y="28968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lila</a:t>
              </a:r>
            </a:p>
          </p:txBody>
        </p:sp>
        <p:sp>
          <p:nvSpPr>
            <p:cNvPr id="108" name="Szövegdoboz 107">
              <a:extLst>
                <a:ext uri="{FF2B5EF4-FFF2-40B4-BE49-F238E27FC236}">
                  <a16:creationId xmlns:a16="http://schemas.microsoft.com/office/drawing/2014/main" id="{20B7B115-CE45-AC8F-2E15-CBC0C31E6BD2}"/>
                </a:ext>
              </a:extLst>
            </p:cNvPr>
            <p:cNvSpPr txBox="1"/>
            <p:nvPr/>
          </p:nvSpPr>
          <p:spPr>
            <a:xfrm>
              <a:off x="1249680" y="35215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9" name="Szövegdoboz 108">
              <a:extLst>
                <a:ext uri="{FF2B5EF4-FFF2-40B4-BE49-F238E27FC236}">
                  <a16:creationId xmlns:a16="http://schemas.microsoft.com/office/drawing/2014/main" id="{8621B626-5364-332F-82A4-2AF6EAFAB4DE}"/>
                </a:ext>
              </a:extLst>
            </p:cNvPr>
            <p:cNvSpPr txBox="1"/>
            <p:nvPr/>
          </p:nvSpPr>
          <p:spPr>
            <a:xfrm>
              <a:off x="1249680" y="3317150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0" name="Szövegdoboz 109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49680" y="393931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szürke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1" name="Szövegdoboz 110">
              <a:extLst>
                <a:ext uri="{FF2B5EF4-FFF2-40B4-BE49-F238E27FC236}">
                  <a16:creationId xmlns:a16="http://schemas.microsoft.com/office/drawing/2014/main" id="{61122B51-67F9-2D84-A54A-F2E1DFD32A78}"/>
                </a:ext>
              </a:extLst>
            </p:cNvPr>
            <p:cNvSpPr txBox="1"/>
            <p:nvPr/>
          </p:nvSpPr>
          <p:spPr>
            <a:xfrm>
              <a:off x="1249680" y="3739026"/>
              <a:ext cx="1243284" cy="207749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szürke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2" name="Szövegdoboz 111">
              <a:extLst>
                <a:ext uri="{FF2B5EF4-FFF2-40B4-BE49-F238E27FC236}">
                  <a16:creationId xmlns:a16="http://schemas.microsoft.com/office/drawing/2014/main" id="{42666C1C-FE64-FBF3-CA96-000FD8546E36}"/>
                </a:ext>
              </a:extLst>
            </p:cNvPr>
            <p:cNvSpPr txBox="1"/>
            <p:nvPr/>
          </p:nvSpPr>
          <p:spPr>
            <a:xfrm>
              <a:off x="1249680" y="4359636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Fekete</a:t>
              </a:r>
            </a:p>
          </p:txBody>
        </p:sp>
        <p:sp>
          <p:nvSpPr>
            <p:cNvPr id="113" name="Szövegdoboz 112">
              <a:extLst>
                <a:ext uri="{FF2B5EF4-FFF2-40B4-BE49-F238E27FC236}">
                  <a16:creationId xmlns:a16="http://schemas.microsoft.com/office/drawing/2014/main" id="{B020A44E-8A20-1F39-FA03-645DE553DBA5}"/>
                </a:ext>
              </a:extLst>
            </p:cNvPr>
            <p:cNvSpPr txBox="1"/>
            <p:nvPr/>
          </p:nvSpPr>
          <p:spPr>
            <a:xfrm>
              <a:off x="1249680" y="41552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Vízkék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152" name="Szövegdoboz 151">
            <a:extLst>
              <a:ext uri="{FF2B5EF4-FFF2-40B4-BE49-F238E27FC236}">
                <a16:creationId xmlns:a16="http://schemas.microsoft.com/office/drawing/2014/main" id="{3A88A278-9CE7-E7D3-6DF5-BCA28ADD7C09}"/>
              </a:ext>
            </a:extLst>
          </p:cNvPr>
          <p:cNvSpPr txBox="1"/>
          <p:nvPr/>
        </p:nvSpPr>
        <p:spPr>
          <a:xfrm>
            <a:off x="1227773" y="1573814"/>
            <a:ext cx="1154112" cy="430887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hu-HU" sz="1100" b="1" dirty="0" smtClean="0">
                <a:solidFill>
                  <a:schemeClr val="accent3"/>
                </a:solidFill>
              </a:rPr>
              <a:t>Pasztell narancssárga</a:t>
            </a:r>
            <a:endParaRPr lang="hu-HU" sz="11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71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sz="22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2.- megoldás</a:t>
            </a:r>
          </a:p>
          <a:p>
            <a:r>
              <a:rPr lang="hu-HU" sz="2200" dirty="0" smtClean="0">
                <a:cs typeface="Times New Roman" panose="02020603050405020304" pitchFamily="18" charset="0"/>
              </a:rPr>
              <a:t>Mesefigura - Kacsa</a:t>
            </a:r>
            <a:endParaRPr lang="hu-HU" sz="22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pSp>
        <p:nvGrpSpPr>
          <p:cNvPr id="97" name="Csoportba foglalás 96">
            <a:extLst>
              <a:ext uri="{FF2B5EF4-FFF2-40B4-BE49-F238E27FC236}">
                <a16:creationId xmlns:a16="http://schemas.microsoft.com/office/drawing/2014/main" id="{A4F38504-16C5-7055-8043-FFE2F9CD6881}"/>
              </a:ext>
            </a:extLst>
          </p:cNvPr>
          <p:cNvGrpSpPr/>
          <p:nvPr/>
        </p:nvGrpSpPr>
        <p:grpSpPr>
          <a:xfrm>
            <a:off x="297316" y="3082148"/>
            <a:ext cx="2260917" cy="3318889"/>
            <a:chOff x="493395" y="1252600"/>
            <a:chExt cx="2260917" cy="3318889"/>
          </a:xfrm>
        </p:grpSpPr>
        <p:sp>
          <p:nvSpPr>
            <p:cNvPr id="98" name="Szövegdoboz 97">
              <a:extLst>
                <a:ext uri="{FF2B5EF4-FFF2-40B4-BE49-F238E27FC236}">
                  <a16:creationId xmlns:a16="http://schemas.microsoft.com/office/drawing/2014/main" id="{D369EF2F-E2D1-F89C-D18F-2555A4E7BB93}"/>
                </a:ext>
              </a:extLst>
            </p:cNvPr>
            <p:cNvSpPr txBox="1"/>
            <p:nvPr/>
          </p:nvSpPr>
          <p:spPr>
            <a:xfrm>
              <a:off x="1249680" y="1445118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Sárga</a:t>
              </a:r>
            </a:p>
          </p:txBody>
        </p:sp>
        <p:sp>
          <p:nvSpPr>
            <p:cNvPr id="99" name="Szövegdoboz 98">
              <a:extLst>
                <a:ext uri="{FF2B5EF4-FFF2-40B4-BE49-F238E27FC236}">
                  <a16:creationId xmlns:a16="http://schemas.microsoft.com/office/drawing/2014/main" id="{11928CDB-B8D6-22FC-CEAA-C3E61D5D03B4}"/>
                </a:ext>
              </a:extLst>
            </p:cNvPr>
            <p:cNvSpPr txBox="1"/>
            <p:nvPr/>
          </p:nvSpPr>
          <p:spPr>
            <a:xfrm>
              <a:off x="1249680" y="1252600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Fehér</a:t>
              </a:r>
            </a:p>
          </p:txBody>
        </p:sp>
        <p:grpSp>
          <p:nvGrpSpPr>
            <p:cNvPr id="100" name="Csoportba foglalás 99">
              <a:extLst>
                <a:ext uri="{FF2B5EF4-FFF2-40B4-BE49-F238E27FC236}">
                  <a16:creationId xmlns:a16="http://schemas.microsoft.com/office/drawing/2014/main" id="{DE0761D3-B631-37A4-18E2-FC64BD1D1770}"/>
                </a:ext>
              </a:extLst>
            </p:cNvPr>
            <p:cNvGrpSpPr/>
            <p:nvPr/>
          </p:nvGrpSpPr>
          <p:grpSpPr>
            <a:xfrm>
              <a:off x="493395" y="1328140"/>
              <a:ext cx="756285" cy="3114840"/>
              <a:chOff x="493395" y="2581167"/>
              <a:chExt cx="1034733" cy="3062882"/>
            </a:xfrm>
          </p:grpSpPr>
          <p:grpSp>
            <p:nvGrpSpPr>
              <p:cNvPr id="114" name="Csoportba foglalás 113">
                <a:extLst>
                  <a:ext uri="{FF2B5EF4-FFF2-40B4-BE49-F238E27FC236}">
                    <a16:creationId xmlns:a16="http://schemas.microsoft.com/office/drawing/2014/main" id="{46159B6D-6C26-6B47-F46E-6C602FB2446C}"/>
                  </a:ext>
                </a:extLst>
              </p:cNvPr>
              <p:cNvGrpSpPr/>
              <p:nvPr/>
            </p:nvGrpSpPr>
            <p:grpSpPr>
              <a:xfrm>
                <a:off x="493395" y="2581167"/>
                <a:ext cx="1034733" cy="1533125"/>
                <a:chOff x="493395" y="2581167"/>
                <a:chExt cx="1034733" cy="1533125"/>
              </a:xfrm>
            </p:grpSpPr>
            <p:cxnSp>
              <p:nvCxnSpPr>
                <p:cNvPr id="134" name="Egyenes összekötő 133">
                  <a:extLst>
                    <a:ext uri="{FF2B5EF4-FFF2-40B4-BE49-F238E27FC236}">
                      <a16:creationId xmlns:a16="http://schemas.microsoft.com/office/drawing/2014/main" id="{1B517F46-0636-2FC0-399A-367DA195CA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6103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35" name="Csoportba foglalás 134">
                  <a:extLst>
                    <a:ext uri="{FF2B5EF4-FFF2-40B4-BE49-F238E27FC236}">
                      <a16:creationId xmlns:a16="http://schemas.microsoft.com/office/drawing/2014/main" id="{E5C724C7-CD3F-3E88-D001-2C35CB01691D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0" name="Egyenes összekötő 149">
                    <a:extLst>
                      <a:ext uri="{FF2B5EF4-FFF2-40B4-BE49-F238E27FC236}">
                        <a16:creationId xmlns:a16="http://schemas.microsoft.com/office/drawing/2014/main" id="{9D01C744-6288-B4A7-884F-50951EFE24A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Egyenes összekötő 150">
                    <a:extLst>
                      <a:ext uri="{FF2B5EF4-FFF2-40B4-BE49-F238E27FC236}">
                        <a16:creationId xmlns:a16="http://schemas.microsoft.com/office/drawing/2014/main" id="{5EB2D18E-4DC0-F751-92F5-F5196F7B9D6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6" name="Csoportba foglalás 135">
                  <a:extLst>
                    <a:ext uri="{FF2B5EF4-FFF2-40B4-BE49-F238E27FC236}">
                      <a16:creationId xmlns:a16="http://schemas.microsoft.com/office/drawing/2014/main" id="{5864D023-2A1E-3EA8-98AD-092FD49859DD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8" name="Egyenes összekötő 147">
                    <a:extLst>
                      <a:ext uri="{FF2B5EF4-FFF2-40B4-BE49-F238E27FC236}">
                        <a16:creationId xmlns:a16="http://schemas.microsoft.com/office/drawing/2014/main" id="{41DA2CFA-9044-51C0-0E74-B4D1BE4E4DF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Egyenes összekötő 148">
                    <a:extLst>
                      <a:ext uri="{FF2B5EF4-FFF2-40B4-BE49-F238E27FC236}">
                        <a16:creationId xmlns:a16="http://schemas.microsoft.com/office/drawing/2014/main" id="{EAF9BC34-E6E0-FAC7-BF81-57669DB3D6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7" name="Csoportba foglalás 136">
                  <a:extLst>
                    <a:ext uri="{FF2B5EF4-FFF2-40B4-BE49-F238E27FC236}">
                      <a16:creationId xmlns:a16="http://schemas.microsoft.com/office/drawing/2014/main" id="{E10BC367-4FC7-79B2-7295-8F0F14EE9632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6" name="Egyenes összekötő 145">
                    <a:extLst>
                      <a:ext uri="{FF2B5EF4-FFF2-40B4-BE49-F238E27FC236}">
                        <a16:creationId xmlns:a16="http://schemas.microsoft.com/office/drawing/2014/main" id="{795895F2-149D-EF16-CE4E-69F7D66FFF2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Egyenes összekötő 146">
                    <a:extLst>
                      <a:ext uri="{FF2B5EF4-FFF2-40B4-BE49-F238E27FC236}">
                        <a16:creationId xmlns:a16="http://schemas.microsoft.com/office/drawing/2014/main" id="{209FB677-2A12-28E1-A197-21A8D1ED021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8" name="Csoportba foglalás 137">
                  <a:extLst>
                    <a:ext uri="{FF2B5EF4-FFF2-40B4-BE49-F238E27FC236}">
                      <a16:creationId xmlns:a16="http://schemas.microsoft.com/office/drawing/2014/main" id="{39236CBF-B786-C228-6346-FEADA05D1B2E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EAC030D6-75F8-6318-25F7-E54CB161CF5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Egyenes összekötő 144">
                    <a:extLst>
                      <a:ext uri="{FF2B5EF4-FFF2-40B4-BE49-F238E27FC236}">
                        <a16:creationId xmlns:a16="http://schemas.microsoft.com/office/drawing/2014/main" id="{65C1578C-B8CC-4179-D202-343BE27057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39" name="Egyenes összekötő 138">
                  <a:extLst>
                    <a:ext uri="{FF2B5EF4-FFF2-40B4-BE49-F238E27FC236}">
                      <a16:creationId xmlns:a16="http://schemas.microsoft.com/office/drawing/2014/main" id="{CF8CFA76-455F-99C7-DB24-572E3179F5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9483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Egyenes összekötő 139">
                  <a:extLst>
                    <a:ext uri="{FF2B5EF4-FFF2-40B4-BE49-F238E27FC236}">
                      <a16:creationId xmlns:a16="http://schemas.microsoft.com/office/drawing/2014/main" id="{1A2F2960-358D-C23A-3E22-EFB78AC3EE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Egyenes összekötő 140">
                  <a:extLst>
                    <a:ext uri="{FF2B5EF4-FFF2-40B4-BE49-F238E27FC236}">
                      <a16:creationId xmlns:a16="http://schemas.microsoft.com/office/drawing/2014/main" id="{803CD348-47A1-AEF9-DF0A-E072090907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Egyenes összekötő 141">
                  <a:extLst>
                    <a:ext uri="{FF2B5EF4-FFF2-40B4-BE49-F238E27FC236}">
                      <a16:creationId xmlns:a16="http://schemas.microsoft.com/office/drawing/2014/main" id="{AD77D2E8-5AA2-F251-4F63-6249D80E64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4022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Egyenes összekötő 142">
                  <a:extLst>
                    <a:ext uri="{FF2B5EF4-FFF2-40B4-BE49-F238E27FC236}">
                      <a16:creationId xmlns:a16="http://schemas.microsoft.com/office/drawing/2014/main" id="{6C3241D0-972A-2C46-18F6-06B451D26D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5" name="Csoportba foglalás 114">
                <a:extLst>
                  <a:ext uri="{FF2B5EF4-FFF2-40B4-BE49-F238E27FC236}">
                    <a16:creationId xmlns:a16="http://schemas.microsoft.com/office/drawing/2014/main" id="{00F9D3B8-E9F6-C78D-8C09-D22B3614D22B}"/>
                  </a:ext>
                </a:extLst>
              </p:cNvPr>
              <p:cNvGrpSpPr/>
              <p:nvPr/>
            </p:nvGrpSpPr>
            <p:grpSpPr>
              <a:xfrm flipV="1">
                <a:off x="493395" y="4112968"/>
                <a:ext cx="1034733" cy="1531081"/>
                <a:chOff x="493395" y="2581167"/>
                <a:chExt cx="1034733" cy="1531081"/>
              </a:xfrm>
            </p:grpSpPr>
            <p:cxnSp>
              <p:nvCxnSpPr>
                <p:cNvPr id="116" name="Egyenes összekötő 115">
                  <a:extLst>
                    <a:ext uri="{FF2B5EF4-FFF2-40B4-BE49-F238E27FC236}">
                      <a16:creationId xmlns:a16="http://schemas.microsoft.com/office/drawing/2014/main" id="{0D74778F-A35A-D8C8-8CEF-9D81EC986E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4059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7" name="Csoportba foglalás 116">
                  <a:extLst>
                    <a:ext uri="{FF2B5EF4-FFF2-40B4-BE49-F238E27FC236}">
                      <a16:creationId xmlns:a16="http://schemas.microsoft.com/office/drawing/2014/main" id="{43BFDE52-0283-9E77-35BF-D33E7A843658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32" name="Egyenes összekötő 131">
                    <a:extLst>
                      <a:ext uri="{FF2B5EF4-FFF2-40B4-BE49-F238E27FC236}">
                        <a16:creationId xmlns:a16="http://schemas.microsoft.com/office/drawing/2014/main" id="{466C609D-555D-02B3-EFDF-21AD8DCE94D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3" name="Egyenes összekötő 132">
                    <a:extLst>
                      <a:ext uri="{FF2B5EF4-FFF2-40B4-BE49-F238E27FC236}">
                        <a16:creationId xmlns:a16="http://schemas.microsoft.com/office/drawing/2014/main" id="{5512F01C-16A8-98CC-9624-163184DC5D5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8" name="Csoportba foglalás 117">
                  <a:extLst>
                    <a:ext uri="{FF2B5EF4-FFF2-40B4-BE49-F238E27FC236}">
                      <a16:creationId xmlns:a16="http://schemas.microsoft.com/office/drawing/2014/main" id="{B1D4591E-F9E7-0724-9322-80F8100F20C2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30" name="Egyenes összekötő 129">
                    <a:extLst>
                      <a:ext uri="{FF2B5EF4-FFF2-40B4-BE49-F238E27FC236}">
                        <a16:creationId xmlns:a16="http://schemas.microsoft.com/office/drawing/2014/main" id="{CA3718D7-E502-194D-8D81-0676AF0B14D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1" name="Egyenes összekötő 130">
                    <a:extLst>
                      <a:ext uri="{FF2B5EF4-FFF2-40B4-BE49-F238E27FC236}">
                        <a16:creationId xmlns:a16="http://schemas.microsoft.com/office/drawing/2014/main" id="{15223BFA-FFD8-92F8-C824-15C1B848F67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9" name="Csoportba foglalás 118">
                  <a:extLst>
                    <a:ext uri="{FF2B5EF4-FFF2-40B4-BE49-F238E27FC236}">
                      <a16:creationId xmlns:a16="http://schemas.microsoft.com/office/drawing/2014/main" id="{3A5C8920-C783-6329-C834-0459E32B26EE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28" name="Egyenes összekötő 127">
                    <a:extLst>
                      <a:ext uri="{FF2B5EF4-FFF2-40B4-BE49-F238E27FC236}">
                        <a16:creationId xmlns:a16="http://schemas.microsoft.com/office/drawing/2014/main" id="{DFF05944-BE70-5A73-7D4C-4E90941A571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9" name="Egyenes összekötő 128">
                    <a:extLst>
                      <a:ext uri="{FF2B5EF4-FFF2-40B4-BE49-F238E27FC236}">
                        <a16:creationId xmlns:a16="http://schemas.microsoft.com/office/drawing/2014/main" id="{A99E8953-3917-C768-A1CA-37EAADD715C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0" name="Csoportba foglalás 119">
                  <a:extLst>
                    <a:ext uri="{FF2B5EF4-FFF2-40B4-BE49-F238E27FC236}">
                      <a16:creationId xmlns:a16="http://schemas.microsoft.com/office/drawing/2014/main" id="{39ED7E96-28EF-2386-211E-9220358886C6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8EA8C143-C3E6-0E9C-CDFC-0268F0D6E4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Egyenes összekötő 126">
                    <a:extLst>
                      <a:ext uri="{FF2B5EF4-FFF2-40B4-BE49-F238E27FC236}">
                        <a16:creationId xmlns:a16="http://schemas.microsoft.com/office/drawing/2014/main" id="{E19DB28B-8298-F1B5-2A12-B56AC998A54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21" name="Egyenes összekötő 120">
                  <a:extLst>
                    <a:ext uri="{FF2B5EF4-FFF2-40B4-BE49-F238E27FC236}">
                      <a16:creationId xmlns:a16="http://schemas.microsoft.com/office/drawing/2014/main" id="{21E2C462-F3EE-EAAA-8DDC-4941E4CDE5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7438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Egyenes összekötő 121">
                  <a:extLst>
                    <a:ext uri="{FF2B5EF4-FFF2-40B4-BE49-F238E27FC236}">
                      <a16:creationId xmlns:a16="http://schemas.microsoft.com/office/drawing/2014/main" id="{D3E00FD8-4B0E-D76A-07B6-DAF6317CCB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Egyenes összekötő 122">
                  <a:extLst>
                    <a:ext uri="{FF2B5EF4-FFF2-40B4-BE49-F238E27FC236}">
                      <a16:creationId xmlns:a16="http://schemas.microsoft.com/office/drawing/2014/main" id="{9C2B915B-653E-6D02-33FD-EAC5497DBF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Egyenes összekötő 123">
                  <a:extLst>
                    <a:ext uri="{FF2B5EF4-FFF2-40B4-BE49-F238E27FC236}">
                      <a16:creationId xmlns:a16="http://schemas.microsoft.com/office/drawing/2014/main" id="{3F01526A-29EE-316B-2B08-F762C40E7B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1977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Egyenes összekötő 124">
                  <a:extLst>
                    <a:ext uri="{FF2B5EF4-FFF2-40B4-BE49-F238E27FC236}">
                      <a16:creationId xmlns:a16="http://schemas.microsoft.com/office/drawing/2014/main" id="{15BE1182-6DAD-C9BE-C2D6-5BBA752B2A4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01" name="Szövegdoboz 100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49680" y="1901064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Narancssárga</a:t>
              </a:r>
            </a:p>
          </p:txBody>
        </p:sp>
        <p:sp>
          <p:nvSpPr>
            <p:cNvPr id="102" name="Szövegdoboz 101">
              <a:extLst>
                <a:ext uri="{FF2B5EF4-FFF2-40B4-BE49-F238E27FC236}">
                  <a16:creationId xmlns:a16="http://schemas.microsoft.com/office/drawing/2014/main" id="{4224AE6F-5E89-E6E0-90A7-83D2234D4105}"/>
                </a:ext>
              </a:extLst>
            </p:cNvPr>
            <p:cNvSpPr txBox="1"/>
            <p:nvPr/>
          </p:nvSpPr>
          <p:spPr>
            <a:xfrm>
              <a:off x="1249680" y="2295086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Piros</a:t>
              </a:r>
            </a:p>
          </p:txBody>
        </p:sp>
        <p:sp>
          <p:nvSpPr>
            <p:cNvPr id="103" name="Szövegdoboz 102">
              <a:extLst>
                <a:ext uri="{FF2B5EF4-FFF2-40B4-BE49-F238E27FC236}">
                  <a16:creationId xmlns:a16="http://schemas.microsoft.com/office/drawing/2014/main" id="{ED56338F-CC61-E4E2-8566-CFBAB7A51796}"/>
                </a:ext>
              </a:extLst>
            </p:cNvPr>
            <p:cNvSpPr txBox="1"/>
            <p:nvPr/>
          </p:nvSpPr>
          <p:spPr>
            <a:xfrm>
              <a:off x="1249680" y="209069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Barna</a:t>
              </a:r>
            </a:p>
          </p:txBody>
        </p:sp>
        <p:sp>
          <p:nvSpPr>
            <p:cNvPr id="104" name="Szövegdoboz 103">
              <a:extLst>
                <a:ext uri="{FF2B5EF4-FFF2-40B4-BE49-F238E27FC236}">
                  <a16:creationId xmlns:a16="http://schemas.microsoft.com/office/drawing/2014/main" id="{B83629BE-2B7B-8145-3E04-32D2404F19FF}"/>
                </a:ext>
              </a:extLst>
            </p:cNvPr>
            <p:cNvSpPr txBox="1"/>
            <p:nvPr/>
          </p:nvSpPr>
          <p:spPr>
            <a:xfrm>
              <a:off x="1249680" y="2704521"/>
              <a:ext cx="150463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rózsaszín</a:t>
              </a:r>
            </a:p>
          </p:txBody>
        </p:sp>
        <p:sp>
          <p:nvSpPr>
            <p:cNvPr id="105" name="Szövegdoboz 104">
              <a:extLst>
                <a:ext uri="{FF2B5EF4-FFF2-40B4-BE49-F238E27FC236}">
                  <a16:creationId xmlns:a16="http://schemas.microsoft.com/office/drawing/2014/main" id="{EF134251-9422-AF8A-B2C3-3961062ED614}"/>
                </a:ext>
              </a:extLst>
            </p:cNvPr>
            <p:cNvSpPr txBox="1"/>
            <p:nvPr/>
          </p:nvSpPr>
          <p:spPr>
            <a:xfrm>
              <a:off x="1233663" y="2508458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Rózsaszín</a:t>
              </a:r>
            </a:p>
          </p:txBody>
        </p:sp>
        <p:sp>
          <p:nvSpPr>
            <p:cNvPr id="106" name="Szövegdoboz 105">
              <a:extLst>
                <a:ext uri="{FF2B5EF4-FFF2-40B4-BE49-F238E27FC236}">
                  <a16:creationId xmlns:a16="http://schemas.microsoft.com/office/drawing/2014/main" id="{9B795510-A1EB-DFB2-FD05-EB6CE3AD0523}"/>
                </a:ext>
              </a:extLst>
            </p:cNvPr>
            <p:cNvSpPr txBox="1"/>
            <p:nvPr/>
          </p:nvSpPr>
          <p:spPr>
            <a:xfrm>
              <a:off x="1249680" y="3117271"/>
              <a:ext cx="1051242" cy="326436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 lvl="0">
                <a:lnSpc>
                  <a:spcPts val="900"/>
                </a:lnSpc>
              </a:pPr>
              <a:r>
                <a:rPr lang="hu-HU" sz="1100" b="1" dirty="0">
                  <a:solidFill>
                    <a:srgbClr val="006DB1"/>
                  </a:solidFill>
                </a:rPr>
                <a:t>Sötét lila</a:t>
              </a:r>
            </a:p>
            <a:p>
              <a:pPr>
                <a:lnSpc>
                  <a:spcPts val="900"/>
                </a:lnSpc>
              </a:pP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7" name="Szövegdoboz 106">
              <a:extLst>
                <a:ext uri="{FF2B5EF4-FFF2-40B4-BE49-F238E27FC236}">
                  <a16:creationId xmlns:a16="http://schemas.microsoft.com/office/drawing/2014/main" id="{4A69605E-AD65-FCB7-8FF5-88C07D0FD15A}"/>
                </a:ext>
              </a:extLst>
            </p:cNvPr>
            <p:cNvSpPr txBox="1"/>
            <p:nvPr/>
          </p:nvSpPr>
          <p:spPr>
            <a:xfrm>
              <a:off x="1249680" y="28968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lila</a:t>
              </a:r>
            </a:p>
          </p:txBody>
        </p:sp>
        <p:sp>
          <p:nvSpPr>
            <p:cNvPr id="108" name="Szövegdoboz 107">
              <a:extLst>
                <a:ext uri="{FF2B5EF4-FFF2-40B4-BE49-F238E27FC236}">
                  <a16:creationId xmlns:a16="http://schemas.microsoft.com/office/drawing/2014/main" id="{20B7B115-CE45-AC8F-2E15-CBC0C31E6BD2}"/>
                </a:ext>
              </a:extLst>
            </p:cNvPr>
            <p:cNvSpPr txBox="1"/>
            <p:nvPr/>
          </p:nvSpPr>
          <p:spPr>
            <a:xfrm>
              <a:off x="1249680" y="35215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9" name="Szövegdoboz 108">
              <a:extLst>
                <a:ext uri="{FF2B5EF4-FFF2-40B4-BE49-F238E27FC236}">
                  <a16:creationId xmlns:a16="http://schemas.microsoft.com/office/drawing/2014/main" id="{8621B626-5364-332F-82A4-2AF6EAFAB4DE}"/>
                </a:ext>
              </a:extLst>
            </p:cNvPr>
            <p:cNvSpPr txBox="1"/>
            <p:nvPr/>
          </p:nvSpPr>
          <p:spPr>
            <a:xfrm>
              <a:off x="1249680" y="3317150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0" name="Szövegdoboz 109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49680" y="393931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szürke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1" name="Szövegdoboz 110">
              <a:extLst>
                <a:ext uri="{FF2B5EF4-FFF2-40B4-BE49-F238E27FC236}">
                  <a16:creationId xmlns:a16="http://schemas.microsoft.com/office/drawing/2014/main" id="{61122B51-67F9-2D84-A54A-F2E1DFD32A78}"/>
                </a:ext>
              </a:extLst>
            </p:cNvPr>
            <p:cNvSpPr txBox="1"/>
            <p:nvPr/>
          </p:nvSpPr>
          <p:spPr>
            <a:xfrm>
              <a:off x="1249680" y="3739026"/>
              <a:ext cx="1243284" cy="207749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szürke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2" name="Szövegdoboz 111">
              <a:extLst>
                <a:ext uri="{FF2B5EF4-FFF2-40B4-BE49-F238E27FC236}">
                  <a16:creationId xmlns:a16="http://schemas.microsoft.com/office/drawing/2014/main" id="{42666C1C-FE64-FBF3-CA96-000FD8546E36}"/>
                </a:ext>
              </a:extLst>
            </p:cNvPr>
            <p:cNvSpPr txBox="1"/>
            <p:nvPr/>
          </p:nvSpPr>
          <p:spPr>
            <a:xfrm>
              <a:off x="1249680" y="4359636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Fekete</a:t>
              </a:r>
            </a:p>
          </p:txBody>
        </p:sp>
        <p:sp>
          <p:nvSpPr>
            <p:cNvPr id="113" name="Szövegdoboz 112">
              <a:extLst>
                <a:ext uri="{FF2B5EF4-FFF2-40B4-BE49-F238E27FC236}">
                  <a16:creationId xmlns:a16="http://schemas.microsoft.com/office/drawing/2014/main" id="{B020A44E-8A20-1F39-FA03-645DE553DBA5}"/>
                </a:ext>
              </a:extLst>
            </p:cNvPr>
            <p:cNvSpPr txBox="1"/>
            <p:nvPr/>
          </p:nvSpPr>
          <p:spPr>
            <a:xfrm>
              <a:off x="1249680" y="41552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Vízkék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152" name="Szövegdoboz 151">
            <a:extLst>
              <a:ext uri="{FF2B5EF4-FFF2-40B4-BE49-F238E27FC236}">
                <a16:creationId xmlns:a16="http://schemas.microsoft.com/office/drawing/2014/main" id="{3A88A278-9CE7-E7D3-6DF5-BCA28ADD7C09}"/>
              </a:ext>
            </a:extLst>
          </p:cNvPr>
          <p:cNvSpPr txBox="1"/>
          <p:nvPr/>
        </p:nvSpPr>
        <p:spPr>
          <a:xfrm>
            <a:off x="1053601" y="3369957"/>
            <a:ext cx="1154112" cy="430887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hu-HU" sz="1100" b="1" dirty="0" smtClean="0">
                <a:solidFill>
                  <a:schemeClr val="accent3"/>
                </a:solidFill>
              </a:rPr>
              <a:t>Pasztell narancssárga</a:t>
            </a:r>
            <a:endParaRPr lang="hu-HU" sz="1100" b="1" dirty="0">
              <a:solidFill>
                <a:schemeClr val="accent3"/>
              </a:solidFill>
            </a:endParaRPr>
          </a:p>
        </p:txBody>
      </p:sp>
      <p:graphicFrame>
        <p:nvGraphicFramePr>
          <p:cNvPr id="65" name="Táblázat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156677"/>
              </p:ext>
            </p:extLst>
          </p:nvPr>
        </p:nvGraphicFramePr>
        <p:xfrm>
          <a:off x="2475826" y="2592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74BC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83E97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74BC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74BC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66" name="Táblázat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929234"/>
              </p:ext>
            </p:extLst>
          </p:nvPr>
        </p:nvGraphicFramePr>
        <p:xfrm>
          <a:off x="2475826" y="2592000"/>
          <a:ext cx="4032000" cy="4032000"/>
        </p:xfrm>
        <a:graphic>
          <a:graphicData uri="http://schemas.openxmlformats.org/drawingml/2006/table">
            <a:tbl>
              <a:tblPr firstRow="1" bandRow="1"/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67" name="Táblázat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856375"/>
              </p:ext>
            </p:extLst>
          </p:nvPr>
        </p:nvGraphicFramePr>
        <p:xfrm>
          <a:off x="2474062" y="2592000"/>
          <a:ext cx="4032000" cy="4032000"/>
        </p:xfrm>
        <a:graphic>
          <a:graphicData uri="http://schemas.openxmlformats.org/drawingml/2006/table">
            <a:tbl>
              <a:tblPr firstRow="1" bandRow="1"/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24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Színezz a színkódok szerint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 3. 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833426"/>
              </p:ext>
            </p:extLst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025400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45146" y="5141115"/>
            <a:ext cx="2646228" cy="330002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200" b="1" dirty="0"/>
              <a:t>Bináris színező</a:t>
            </a:r>
          </a:p>
          <a:p>
            <a:pPr algn="ctr"/>
            <a:r>
              <a:rPr lang="hu-HU" sz="1200" b="1" dirty="0"/>
              <a:t>(kettes számrendszer </a:t>
            </a:r>
            <a:r>
              <a:rPr lang="hu-HU" sz="1200" b="1" dirty="0" err="1"/>
              <a:t>beli</a:t>
            </a:r>
            <a:r>
              <a:rPr lang="hu-HU" sz="1200" b="1" dirty="0" smtClean="0"/>
              <a:t>)</a:t>
            </a: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sz="1100" dirty="0"/>
              <a:t>Egy fa jellegű diagramm </a:t>
            </a:r>
            <a:r>
              <a:rPr lang="hu-HU" sz="1100" dirty="0" err="1"/>
              <a:t>végeiben</a:t>
            </a:r>
            <a:r>
              <a:rPr lang="hu-HU" sz="1100" dirty="0"/>
              <a:t> színeket látsz, melyekhez egy „fel-le” döntési folyamaton keresztül juthatsz el. A „fel” értéke 1, a „le” értéke 0. Minden mező színének kiválasztásához indulj a középpontból és a mezőhöz tartozó számsorozat elemei alapján haladj a diagramm ágain előre, „fel” vagy „le” (az egyes értékek alapján) az adott színig. Ez alapján színezz!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pl.: 101 -&gt; fel – le – fel</a:t>
            </a:r>
          </a:p>
          <a:p>
            <a:pPr>
              <a:lnSpc>
                <a:spcPct val="120000"/>
              </a:lnSpc>
            </a:pPr>
            <a:r>
              <a:rPr lang="hu-HU" sz="1100" dirty="0"/>
              <a:t>       0100 -&gt; le – fel – le – le </a:t>
            </a:r>
          </a:p>
        </p:txBody>
      </p:sp>
      <p:sp>
        <p:nvSpPr>
          <p:cNvPr id="65" name="Szövegdoboz 64">
            <a:extLst>
              <a:ext uri="{FF2B5EF4-FFF2-40B4-BE49-F238E27FC236}">
                <a16:creationId xmlns:a16="http://schemas.microsoft.com/office/drawing/2014/main" id="{3A88A278-9CE7-E7D3-6DF5-BCA28ADD7C09}"/>
              </a:ext>
            </a:extLst>
          </p:cNvPr>
          <p:cNvSpPr txBox="1"/>
          <p:nvPr/>
        </p:nvSpPr>
        <p:spPr>
          <a:xfrm>
            <a:off x="1223631" y="1706307"/>
            <a:ext cx="1051242" cy="2616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hu-HU" sz="1100" b="1" dirty="0" smtClean="0">
                <a:solidFill>
                  <a:schemeClr val="accent3"/>
                </a:solidFill>
              </a:rPr>
              <a:t>Pink</a:t>
            </a:r>
            <a:endParaRPr lang="hu-HU" sz="1100" b="1" dirty="0">
              <a:solidFill>
                <a:schemeClr val="accent3"/>
              </a:solidFill>
            </a:endParaRPr>
          </a:p>
        </p:txBody>
      </p:sp>
      <p:grpSp>
        <p:nvGrpSpPr>
          <p:cNvPr id="66" name="Csoportba foglalás 65">
            <a:extLst>
              <a:ext uri="{FF2B5EF4-FFF2-40B4-BE49-F238E27FC236}">
                <a16:creationId xmlns:a16="http://schemas.microsoft.com/office/drawing/2014/main" id="{A4F38504-16C5-7055-8043-FFE2F9CD6881}"/>
              </a:ext>
            </a:extLst>
          </p:cNvPr>
          <p:cNvGrpSpPr/>
          <p:nvPr/>
        </p:nvGrpSpPr>
        <p:grpSpPr>
          <a:xfrm>
            <a:off x="471488" y="1285984"/>
            <a:ext cx="2260917" cy="3355804"/>
            <a:chOff x="493395" y="1230474"/>
            <a:chExt cx="2260917" cy="3355804"/>
          </a:xfrm>
        </p:grpSpPr>
        <p:sp>
          <p:nvSpPr>
            <p:cNvPr id="67" name="Szövegdoboz 66">
              <a:extLst>
                <a:ext uri="{FF2B5EF4-FFF2-40B4-BE49-F238E27FC236}">
                  <a16:creationId xmlns:a16="http://schemas.microsoft.com/office/drawing/2014/main" id="{D369EF2F-E2D1-F89C-D18F-2555A4E7BB93}"/>
                </a:ext>
              </a:extLst>
            </p:cNvPr>
            <p:cNvSpPr txBox="1"/>
            <p:nvPr/>
          </p:nvSpPr>
          <p:spPr>
            <a:xfrm>
              <a:off x="1237805" y="1230474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Sárga</a:t>
              </a:r>
            </a:p>
          </p:txBody>
        </p:sp>
        <p:sp>
          <p:nvSpPr>
            <p:cNvPr id="68" name="Szövegdoboz 67">
              <a:extLst>
                <a:ext uri="{FF2B5EF4-FFF2-40B4-BE49-F238E27FC236}">
                  <a16:creationId xmlns:a16="http://schemas.microsoft.com/office/drawing/2014/main" id="{11928CDB-B8D6-22FC-CEAA-C3E61D5D03B4}"/>
                </a:ext>
              </a:extLst>
            </p:cNvPr>
            <p:cNvSpPr txBox="1"/>
            <p:nvPr/>
          </p:nvSpPr>
          <p:spPr>
            <a:xfrm>
              <a:off x="1249680" y="146661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Fehér</a:t>
              </a:r>
            </a:p>
          </p:txBody>
        </p:sp>
        <p:grpSp>
          <p:nvGrpSpPr>
            <p:cNvPr id="69" name="Csoportba foglalás 68">
              <a:extLst>
                <a:ext uri="{FF2B5EF4-FFF2-40B4-BE49-F238E27FC236}">
                  <a16:creationId xmlns:a16="http://schemas.microsoft.com/office/drawing/2014/main" id="{DE0761D3-B631-37A4-18E2-FC64BD1D1770}"/>
                </a:ext>
              </a:extLst>
            </p:cNvPr>
            <p:cNvGrpSpPr/>
            <p:nvPr/>
          </p:nvGrpSpPr>
          <p:grpSpPr>
            <a:xfrm>
              <a:off x="493395" y="1328140"/>
              <a:ext cx="756285" cy="3114840"/>
              <a:chOff x="493395" y="2581167"/>
              <a:chExt cx="1034733" cy="3062882"/>
            </a:xfrm>
          </p:grpSpPr>
          <p:grpSp>
            <p:nvGrpSpPr>
              <p:cNvPr id="83" name="Csoportba foglalás 82">
                <a:extLst>
                  <a:ext uri="{FF2B5EF4-FFF2-40B4-BE49-F238E27FC236}">
                    <a16:creationId xmlns:a16="http://schemas.microsoft.com/office/drawing/2014/main" id="{46159B6D-6C26-6B47-F46E-6C602FB2446C}"/>
                  </a:ext>
                </a:extLst>
              </p:cNvPr>
              <p:cNvGrpSpPr/>
              <p:nvPr/>
            </p:nvGrpSpPr>
            <p:grpSpPr>
              <a:xfrm>
                <a:off x="493395" y="2581167"/>
                <a:ext cx="1034733" cy="1533125"/>
                <a:chOff x="493395" y="2581167"/>
                <a:chExt cx="1034733" cy="1533125"/>
              </a:xfrm>
            </p:grpSpPr>
            <p:cxnSp>
              <p:nvCxnSpPr>
                <p:cNvPr id="161" name="Egyenes összekötő 160">
                  <a:extLst>
                    <a:ext uri="{FF2B5EF4-FFF2-40B4-BE49-F238E27FC236}">
                      <a16:creationId xmlns:a16="http://schemas.microsoft.com/office/drawing/2014/main" id="{1B517F46-0636-2FC0-399A-367DA195CA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6103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2" name="Csoportba foglalás 161">
                  <a:extLst>
                    <a:ext uri="{FF2B5EF4-FFF2-40B4-BE49-F238E27FC236}">
                      <a16:creationId xmlns:a16="http://schemas.microsoft.com/office/drawing/2014/main" id="{E5C724C7-CD3F-3E88-D001-2C35CB01691D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7" name="Egyenes összekötő 176">
                    <a:extLst>
                      <a:ext uri="{FF2B5EF4-FFF2-40B4-BE49-F238E27FC236}">
                        <a16:creationId xmlns:a16="http://schemas.microsoft.com/office/drawing/2014/main" id="{9D01C744-6288-B4A7-884F-50951EFE24A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Egyenes összekötő 177">
                    <a:extLst>
                      <a:ext uri="{FF2B5EF4-FFF2-40B4-BE49-F238E27FC236}">
                        <a16:creationId xmlns:a16="http://schemas.microsoft.com/office/drawing/2014/main" id="{5EB2D18E-4DC0-F751-92F5-F5196F7B9D6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3" name="Csoportba foglalás 162">
                  <a:extLst>
                    <a:ext uri="{FF2B5EF4-FFF2-40B4-BE49-F238E27FC236}">
                      <a16:creationId xmlns:a16="http://schemas.microsoft.com/office/drawing/2014/main" id="{5864D023-2A1E-3EA8-98AD-092FD49859DD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5" name="Egyenes összekötő 174">
                    <a:extLst>
                      <a:ext uri="{FF2B5EF4-FFF2-40B4-BE49-F238E27FC236}">
                        <a16:creationId xmlns:a16="http://schemas.microsoft.com/office/drawing/2014/main" id="{41DA2CFA-9044-51C0-0E74-B4D1BE4E4DF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6" name="Egyenes összekötő 175">
                    <a:extLst>
                      <a:ext uri="{FF2B5EF4-FFF2-40B4-BE49-F238E27FC236}">
                        <a16:creationId xmlns:a16="http://schemas.microsoft.com/office/drawing/2014/main" id="{EAF9BC34-E6E0-FAC7-BF81-57669DB3D6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4" name="Csoportba foglalás 163">
                  <a:extLst>
                    <a:ext uri="{FF2B5EF4-FFF2-40B4-BE49-F238E27FC236}">
                      <a16:creationId xmlns:a16="http://schemas.microsoft.com/office/drawing/2014/main" id="{E10BC367-4FC7-79B2-7295-8F0F14EE9632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3" name="Egyenes összekötő 172">
                    <a:extLst>
                      <a:ext uri="{FF2B5EF4-FFF2-40B4-BE49-F238E27FC236}">
                        <a16:creationId xmlns:a16="http://schemas.microsoft.com/office/drawing/2014/main" id="{795895F2-149D-EF16-CE4E-69F7D66FFF2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4" name="Egyenes összekötő 173">
                    <a:extLst>
                      <a:ext uri="{FF2B5EF4-FFF2-40B4-BE49-F238E27FC236}">
                        <a16:creationId xmlns:a16="http://schemas.microsoft.com/office/drawing/2014/main" id="{209FB677-2A12-28E1-A197-21A8D1ED021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5" name="Csoportba foglalás 164">
                  <a:extLst>
                    <a:ext uri="{FF2B5EF4-FFF2-40B4-BE49-F238E27FC236}">
                      <a16:creationId xmlns:a16="http://schemas.microsoft.com/office/drawing/2014/main" id="{39236CBF-B786-C228-6346-FEADA05D1B2E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EAC030D6-75F8-6318-25F7-E54CB161CF5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65C1578C-B8CC-4179-D202-343BE27057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66" name="Egyenes összekötő 165">
                  <a:extLst>
                    <a:ext uri="{FF2B5EF4-FFF2-40B4-BE49-F238E27FC236}">
                      <a16:creationId xmlns:a16="http://schemas.microsoft.com/office/drawing/2014/main" id="{CF8CFA76-455F-99C7-DB24-572E3179F5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9483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Egyenes összekötő 166">
                  <a:extLst>
                    <a:ext uri="{FF2B5EF4-FFF2-40B4-BE49-F238E27FC236}">
                      <a16:creationId xmlns:a16="http://schemas.microsoft.com/office/drawing/2014/main" id="{1A2F2960-358D-C23A-3E22-EFB78AC3EE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Egyenes összekötő 167">
                  <a:extLst>
                    <a:ext uri="{FF2B5EF4-FFF2-40B4-BE49-F238E27FC236}">
                      <a16:creationId xmlns:a16="http://schemas.microsoft.com/office/drawing/2014/main" id="{803CD348-47A1-AEF9-DF0A-E072090907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Egyenes összekötő 168">
                  <a:extLst>
                    <a:ext uri="{FF2B5EF4-FFF2-40B4-BE49-F238E27FC236}">
                      <a16:creationId xmlns:a16="http://schemas.microsoft.com/office/drawing/2014/main" id="{AD77D2E8-5AA2-F251-4F63-6249D80E64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4022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Egyenes összekötő 169">
                  <a:extLst>
                    <a:ext uri="{FF2B5EF4-FFF2-40B4-BE49-F238E27FC236}">
                      <a16:creationId xmlns:a16="http://schemas.microsoft.com/office/drawing/2014/main" id="{6C3241D0-972A-2C46-18F6-06B451D26D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4" name="Csoportba foglalás 83">
                <a:extLst>
                  <a:ext uri="{FF2B5EF4-FFF2-40B4-BE49-F238E27FC236}">
                    <a16:creationId xmlns:a16="http://schemas.microsoft.com/office/drawing/2014/main" id="{00F9D3B8-E9F6-C78D-8C09-D22B3614D22B}"/>
                  </a:ext>
                </a:extLst>
              </p:cNvPr>
              <p:cNvGrpSpPr/>
              <p:nvPr/>
            </p:nvGrpSpPr>
            <p:grpSpPr>
              <a:xfrm flipV="1">
                <a:off x="493395" y="4112968"/>
                <a:ext cx="1034733" cy="1531081"/>
                <a:chOff x="493395" y="2581167"/>
                <a:chExt cx="1034733" cy="1531081"/>
              </a:xfrm>
            </p:grpSpPr>
            <p:cxnSp>
              <p:nvCxnSpPr>
                <p:cNvPr id="85" name="Egyenes összekötő 84">
                  <a:extLst>
                    <a:ext uri="{FF2B5EF4-FFF2-40B4-BE49-F238E27FC236}">
                      <a16:creationId xmlns:a16="http://schemas.microsoft.com/office/drawing/2014/main" id="{0D74778F-A35A-D8C8-8CEF-9D81EC986E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4059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6" name="Csoportba foglalás 85">
                  <a:extLst>
                    <a:ext uri="{FF2B5EF4-FFF2-40B4-BE49-F238E27FC236}">
                      <a16:creationId xmlns:a16="http://schemas.microsoft.com/office/drawing/2014/main" id="{43BFDE52-0283-9E77-35BF-D33E7A843658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9" name="Egyenes összekötő 158">
                    <a:extLst>
                      <a:ext uri="{FF2B5EF4-FFF2-40B4-BE49-F238E27FC236}">
                        <a16:creationId xmlns:a16="http://schemas.microsoft.com/office/drawing/2014/main" id="{466C609D-555D-02B3-EFDF-21AD8DCE94D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Egyenes összekötő 159">
                    <a:extLst>
                      <a:ext uri="{FF2B5EF4-FFF2-40B4-BE49-F238E27FC236}">
                        <a16:creationId xmlns:a16="http://schemas.microsoft.com/office/drawing/2014/main" id="{5512F01C-16A8-98CC-9624-163184DC5D5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7" name="Csoportba foglalás 86">
                  <a:extLst>
                    <a:ext uri="{FF2B5EF4-FFF2-40B4-BE49-F238E27FC236}">
                      <a16:creationId xmlns:a16="http://schemas.microsoft.com/office/drawing/2014/main" id="{B1D4591E-F9E7-0724-9322-80F8100F20C2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7" name="Egyenes összekötő 156">
                    <a:extLst>
                      <a:ext uri="{FF2B5EF4-FFF2-40B4-BE49-F238E27FC236}">
                        <a16:creationId xmlns:a16="http://schemas.microsoft.com/office/drawing/2014/main" id="{CA3718D7-E502-194D-8D81-0676AF0B14D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Egyenes összekötő 157">
                    <a:extLst>
                      <a:ext uri="{FF2B5EF4-FFF2-40B4-BE49-F238E27FC236}">
                        <a16:creationId xmlns:a16="http://schemas.microsoft.com/office/drawing/2014/main" id="{15223BFA-FFD8-92F8-C824-15C1B848F67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8" name="Csoportba foglalás 87">
                  <a:extLst>
                    <a:ext uri="{FF2B5EF4-FFF2-40B4-BE49-F238E27FC236}">
                      <a16:creationId xmlns:a16="http://schemas.microsoft.com/office/drawing/2014/main" id="{3A5C8920-C783-6329-C834-0459E32B26EE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5" name="Egyenes összekötő 154">
                    <a:extLst>
                      <a:ext uri="{FF2B5EF4-FFF2-40B4-BE49-F238E27FC236}">
                        <a16:creationId xmlns:a16="http://schemas.microsoft.com/office/drawing/2014/main" id="{DFF05944-BE70-5A73-7D4C-4E90941A571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Egyenes összekötő 155">
                    <a:extLst>
                      <a:ext uri="{FF2B5EF4-FFF2-40B4-BE49-F238E27FC236}">
                        <a16:creationId xmlns:a16="http://schemas.microsoft.com/office/drawing/2014/main" id="{A99E8953-3917-C768-A1CA-37EAADD715C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9" name="Csoportba foglalás 88">
                  <a:extLst>
                    <a:ext uri="{FF2B5EF4-FFF2-40B4-BE49-F238E27FC236}">
                      <a16:creationId xmlns:a16="http://schemas.microsoft.com/office/drawing/2014/main" id="{39ED7E96-28EF-2386-211E-9220358886C6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8EA8C143-C3E6-0E9C-CDFC-0268F0D6E4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E19DB28B-8298-F1B5-2A12-B56AC998A54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0" name="Egyenes összekötő 89">
                  <a:extLst>
                    <a:ext uri="{FF2B5EF4-FFF2-40B4-BE49-F238E27FC236}">
                      <a16:creationId xmlns:a16="http://schemas.microsoft.com/office/drawing/2014/main" id="{21E2C462-F3EE-EAAA-8DDC-4941E4CDE5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7438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Egyenes összekötő 90">
                  <a:extLst>
                    <a:ext uri="{FF2B5EF4-FFF2-40B4-BE49-F238E27FC236}">
                      <a16:creationId xmlns:a16="http://schemas.microsoft.com/office/drawing/2014/main" id="{D3E00FD8-4B0E-D76A-07B6-DAF6317CCB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Egyenes összekötő 91">
                  <a:extLst>
                    <a:ext uri="{FF2B5EF4-FFF2-40B4-BE49-F238E27FC236}">
                      <a16:creationId xmlns:a16="http://schemas.microsoft.com/office/drawing/2014/main" id="{9C2B915B-653E-6D02-33FD-EAC5497DBF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Egyenes összekötő 92">
                  <a:extLst>
                    <a:ext uri="{FF2B5EF4-FFF2-40B4-BE49-F238E27FC236}">
                      <a16:creationId xmlns:a16="http://schemas.microsoft.com/office/drawing/2014/main" id="{3F01526A-29EE-316B-2B08-F762C40E7B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1977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Egyenes összekötő 93">
                  <a:extLst>
                    <a:ext uri="{FF2B5EF4-FFF2-40B4-BE49-F238E27FC236}">
                      <a16:creationId xmlns:a16="http://schemas.microsoft.com/office/drawing/2014/main" id="{15BE1182-6DAD-C9BE-C2D6-5BBA752B2A4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70" name="Szövegdoboz 69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49680" y="1901064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Narancssárga</a:t>
              </a:r>
            </a:p>
          </p:txBody>
        </p:sp>
        <p:sp>
          <p:nvSpPr>
            <p:cNvPr id="71" name="Szövegdoboz 70">
              <a:extLst>
                <a:ext uri="{FF2B5EF4-FFF2-40B4-BE49-F238E27FC236}">
                  <a16:creationId xmlns:a16="http://schemas.microsoft.com/office/drawing/2014/main" id="{4224AE6F-5E89-E6E0-90A7-83D2234D4105}"/>
                </a:ext>
              </a:extLst>
            </p:cNvPr>
            <p:cNvSpPr txBox="1"/>
            <p:nvPr/>
          </p:nvSpPr>
          <p:spPr>
            <a:xfrm>
              <a:off x="1249680" y="414778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Piros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2" name="Szövegdoboz 71">
              <a:extLst>
                <a:ext uri="{FF2B5EF4-FFF2-40B4-BE49-F238E27FC236}">
                  <a16:creationId xmlns:a16="http://schemas.microsoft.com/office/drawing/2014/main" id="{ED56338F-CC61-E4E2-8566-CFBAB7A51796}"/>
                </a:ext>
              </a:extLst>
            </p:cNvPr>
            <p:cNvSpPr txBox="1"/>
            <p:nvPr/>
          </p:nvSpPr>
          <p:spPr>
            <a:xfrm>
              <a:off x="1249680" y="209069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Barna</a:t>
              </a:r>
            </a:p>
          </p:txBody>
        </p:sp>
        <p:sp>
          <p:nvSpPr>
            <p:cNvPr id="73" name="Szövegdoboz 72">
              <a:extLst>
                <a:ext uri="{FF2B5EF4-FFF2-40B4-BE49-F238E27FC236}">
                  <a16:creationId xmlns:a16="http://schemas.microsoft.com/office/drawing/2014/main" id="{B83629BE-2B7B-8145-3E04-32D2404F19FF}"/>
                </a:ext>
              </a:extLst>
            </p:cNvPr>
            <p:cNvSpPr txBox="1"/>
            <p:nvPr/>
          </p:nvSpPr>
          <p:spPr>
            <a:xfrm>
              <a:off x="1249680" y="2704521"/>
              <a:ext cx="150463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rózsaszín</a:t>
              </a:r>
            </a:p>
          </p:txBody>
        </p:sp>
        <p:sp>
          <p:nvSpPr>
            <p:cNvPr id="74" name="Szövegdoboz 73">
              <a:extLst>
                <a:ext uri="{FF2B5EF4-FFF2-40B4-BE49-F238E27FC236}">
                  <a16:creationId xmlns:a16="http://schemas.microsoft.com/office/drawing/2014/main" id="{EF134251-9422-AF8A-B2C3-3961062ED614}"/>
                </a:ext>
              </a:extLst>
            </p:cNvPr>
            <p:cNvSpPr txBox="1"/>
            <p:nvPr/>
          </p:nvSpPr>
          <p:spPr>
            <a:xfrm>
              <a:off x="1233663" y="2508458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Vízkék</a:t>
              </a:r>
            </a:p>
          </p:txBody>
        </p:sp>
        <p:sp>
          <p:nvSpPr>
            <p:cNvPr id="75" name="Szövegdoboz 74">
              <a:extLst>
                <a:ext uri="{FF2B5EF4-FFF2-40B4-BE49-F238E27FC236}">
                  <a16:creationId xmlns:a16="http://schemas.microsoft.com/office/drawing/2014/main" id="{9B795510-A1EB-DFB2-FD05-EB6CE3AD0523}"/>
                </a:ext>
              </a:extLst>
            </p:cNvPr>
            <p:cNvSpPr txBox="1"/>
            <p:nvPr/>
          </p:nvSpPr>
          <p:spPr>
            <a:xfrm>
              <a:off x="1249680" y="310122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lila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6" name="Szövegdoboz 75">
              <a:extLst>
                <a:ext uri="{FF2B5EF4-FFF2-40B4-BE49-F238E27FC236}">
                  <a16:creationId xmlns:a16="http://schemas.microsoft.com/office/drawing/2014/main" id="{4A69605E-AD65-FCB7-8FF5-88C07D0FD15A}"/>
                </a:ext>
              </a:extLst>
            </p:cNvPr>
            <p:cNvSpPr txBox="1"/>
            <p:nvPr/>
          </p:nvSpPr>
          <p:spPr>
            <a:xfrm>
              <a:off x="1249680" y="28968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</a:t>
              </a:r>
              <a:r>
                <a:rPr lang="hu-HU" sz="1100" b="1" dirty="0">
                  <a:solidFill>
                    <a:schemeClr val="accent3"/>
                  </a:solidFill>
                </a:rPr>
                <a:t>lila</a:t>
              </a:r>
            </a:p>
          </p:txBody>
        </p:sp>
        <p:sp>
          <p:nvSpPr>
            <p:cNvPr id="77" name="Szövegdoboz 76">
              <a:extLst>
                <a:ext uri="{FF2B5EF4-FFF2-40B4-BE49-F238E27FC236}">
                  <a16:creationId xmlns:a16="http://schemas.microsoft.com/office/drawing/2014/main" id="{20B7B115-CE45-AC8F-2E15-CBC0C31E6BD2}"/>
                </a:ext>
              </a:extLst>
            </p:cNvPr>
            <p:cNvSpPr txBox="1"/>
            <p:nvPr/>
          </p:nvSpPr>
          <p:spPr>
            <a:xfrm>
              <a:off x="1249680" y="35215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8" name="Szövegdoboz 77">
              <a:extLst>
                <a:ext uri="{FF2B5EF4-FFF2-40B4-BE49-F238E27FC236}">
                  <a16:creationId xmlns:a16="http://schemas.microsoft.com/office/drawing/2014/main" id="{8621B626-5364-332F-82A4-2AF6EAFAB4DE}"/>
                </a:ext>
              </a:extLst>
            </p:cNvPr>
            <p:cNvSpPr txBox="1"/>
            <p:nvPr/>
          </p:nvSpPr>
          <p:spPr>
            <a:xfrm>
              <a:off x="1233663" y="437442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kék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9" name="Szövegdoboz 78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49680" y="393931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Sötét szürke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80" name="Szövegdoboz 79">
              <a:extLst>
                <a:ext uri="{FF2B5EF4-FFF2-40B4-BE49-F238E27FC236}">
                  <a16:creationId xmlns:a16="http://schemas.microsoft.com/office/drawing/2014/main" id="{61122B51-67F9-2D84-A54A-F2E1DFD32A78}"/>
                </a:ext>
              </a:extLst>
            </p:cNvPr>
            <p:cNvSpPr txBox="1"/>
            <p:nvPr/>
          </p:nvSpPr>
          <p:spPr>
            <a:xfrm>
              <a:off x="1249680" y="3739026"/>
              <a:ext cx="1243284" cy="207749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Világos szürke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81" name="Szövegdoboz 80">
              <a:extLst>
                <a:ext uri="{FF2B5EF4-FFF2-40B4-BE49-F238E27FC236}">
                  <a16:creationId xmlns:a16="http://schemas.microsoft.com/office/drawing/2014/main" id="{42666C1C-FE64-FBF3-CA96-000FD8546E36}"/>
                </a:ext>
              </a:extLst>
            </p:cNvPr>
            <p:cNvSpPr txBox="1"/>
            <p:nvPr/>
          </p:nvSpPr>
          <p:spPr>
            <a:xfrm>
              <a:off x="1249680" y="332616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>
                  <a:solidFill>
                    <a:schemeClr val="accent3"/>
                  </a:solidFill>
                </a:rPr>
                <a:t>Fekete</a:t>
              </a:r>
            </a:p>
          </p:txBody>
        </p:sp>
        <p:sp>
          <p:nvSpPr>
            <p:cNvPr id="82" name="Szövegdoboz 81">
              <a:extLst>
                <a:ext uri="{FF2B5EF4-FFF2-40B4-BE49-F238E27FC236}">
                  <a16:creationId xmlns:a16="http://schemas.microsoft.com/office/drawing/2014/main" id="{B020A44E-8A20-1F39-FA03-645DE553DBA5}"/>
                </a:ext>
              </a:extLst>
            </p:cNvPr>
            <p:cNvSpPr txBox="1"/>
            <p:nvPr/>
          </p:nvSpPr>
          <p:spPr>
            <a:xfrm>
              <a:off x="1249680" y="41552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179" name="Szövegdoboz 178">
            <a:extLst>
              <a:ext uri="{FF2B5EF4-FFF2-40B4-BE49-F238E27FC236}">
                <a16:creationId xmlns:a16="http://schemas.microsoft.com/office/drawing/2014/main" id="{834CF577-D517-F0A3-4CCA-68C65DC2924A}"/>
              </a:ext>
            </a:extLst>
          </p:cNvPr>
          <p:cNvSpPr txBox="1"/>
          <p:nvPr/>
        </p:nvSpPr>
        <p:spPr>
          <a:xfrm>
            <a:off x="1207684" y="2358250"/>
            <a:ext cx="1154112" cy="211853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>
              <a:lnSpc>
                <a:spcPts val="900"/>
              </a:lnSpc>
            </a:pPr>
            <a:r>
              <a:rPr lang="hu-HU" sz="1100" b="1" dirty="0" smtClean="0">
                <a:solidFill>
                  <a:schemeClr val="accent3"/>
                </a:solidFill>
              </a:rPr>
              <a:t>Sötét zöld</a:t>
            </a:r>
            <a:endParaRPr lang="hu-HU" sz="11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14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2. egyéni s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71921"/>
      </a:accent1>
      <a:accent2>
        <a:srgbClr val="00AEEF"/>
      </a:accent2>
      <a:accent3>
        <a:srgbClr val="006DB1"/>
      </a:accent3>
      <a:accent4>
        <a:srgbClr val="FFC40D"/>
      </a:accent4>
      <a:accent5>
        <a:srgbClr val="6CAD3B"/>
      </a:accent5>
      <a:accent6>
        <a:srgbClr val="939598"/>
      </a:accent6>
      <a:hlink>
        <a:srgbClr val="00AEEF"/>
      </a:hlink>
      <a:folHlink>
        <a:srgbClr val="006DB1"/>
      </a:folHlink>
    </a:clrScheme>
    <a:fontScheme name="3. egyéni séma">
      <a:majorFont>
        <a:latin typeface="Trebuchet MS"/>
        <a:ea typeface=""/>
        <a:cs typeface=""/>
      </a:majorFont>
      <a:minorFont>
        <a:latin typeface="Helvetica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8647</TotalTime>
  <Words>7842</Words>
  <Application>Microsoft Office PowerPoint</Application>
  <PresentationFormat>A4 (210x297 mm)</PresentationFormat>
  <Paragraphs>3775</Paragraphs>
  <Slides>44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44</vt:i4>
      </vt:variant>
    </vt:vector>
  </HeadingPairs>
  <TitlesOfParts>
    <vt:vector size="50" baseType="lpstr">
      <vt:lpstr>Arial</vt:lpstr>
      <vt:lpstr>Calibri</vt:lpstr>
      <vt:lpstr>Helvetica</vt:lpstr>
      <vt:lpstr>Times New Roman</vt:lpstr>
      <vt:lpstr>Trebuchet MS</vt:lpstr>
      <vt:lpstr>Office-téma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Kügerl Johanna</dc:creator>
  <cp:lastModifiedBy>Windows-felhasználó</cp:lastModifiedBy>
  <cp:revision>91</cp:revision>
  <cp:lastPrinted>2023-07-03T14:30:27Z</cp:lastPrinted>
  <dcterms:created xsi:type="dcterms:W3CDTF">2023-05-16T14:11:30Z</dcterms:created>
  <dcterms:modified xsi:type="dcterms:W3CDTF">2023-07-16T14:36:02Z</dcterms:modified>
</cp:coreProperties>
</file>