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7" r:id="rId3"/>
    <p:sldId id="288" r:id="rId4"/>
    <p:sldId id="269" r:id="rId5"/>
    <p:sldId id="278" r:id="rId6"/>
    <p:sldId id="268" r:id="rId7"/>
    <p:sldId id="289" r:id="rId8"/>
    <p:sldId id="279" r:id="rId9"/>
    <p:sldId id="271" r:id="rId10"/>
    <p:sldId id="280" r:id="rId11"/>
    <p:sldId id="281" r:id="rId12"/>
    <p:sldId id="272" r:id="rId13"/>
    <p:sldId id="273" r:id="rId14"/>
    <p:sldId id="282" r:id="rId15"/>
    <p:sldId id="270" r:id="rId16"/>
    <p:sldId id="274" r:id="rId17"/>
    <p:sldId id="283" r:id="rId18"/>
    <p:sldId id="290" r:id="rId19"/>
    <p:sldId id="291" r:id="rId20"/>
    <p:sldId id="295" r:id="rId21"/>
    <p:sldId id="292" r:id="rId22"/>
    <p:sldId id="294" r:id="rId23"/>
    <p:sldId id="284" r:id="rId24"/>
    <p:sldId id="293" r:id="rId25"/>
    <p:sldId id="275" r:id="rId26"/>
    <p:sldId id="285" r:id="rId27"/>
    <p:sldId id="276" r:id="rId28"/>
    <p:sldId id="297" r:id="rId29"/>
    <p:sldId id="296" r:id="rId30"/>
    <p:sldId id="298" r:id="rId31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>
        <p:scale>
          <a:sx n="84" d="100"/>
          <a:sy n="84" d="100"/>
        </p:scale>
        <p:origin x="17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68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1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0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34459"/>
            <a:ext cx="5915025" cy="56470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22ADA8D3-DE69-5856-8D38-5B95A9D94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5494020"/>
            <a:ext cx="5915025" cy="33023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342900" indent="0">
              <a:buNone/>
              <a:defRPr sz="1600">
                <a:solidFill>
                  <a:schemeClr val="accent3"/>
                </a:solidFill>
              </a:defRPr>
            </a:lvl2pPr>
            <a:lvl3pPr marL="685800" indent="0">
              <a:buNone/>
              <a:defRPr sz="1400">
                <a:solidFill>
                  <a:schemeClr val="accent3"/>
                </a:solidFill>
              </a:defRPr>
            </a:lvl3pPr>
            <a:lvl4pPr marL="1028700" indent="0">
              <a:buNone/>
              <a:defRPr sz="1200">
                <a:solidFill>
                  <a:schemeClr val="accent3"/>
                </a:solidFill>
              </a:defRPr>
            </a:lvl4pPr>
            <a:lvl5pPr marL="1371600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125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8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1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66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5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95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88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1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7AEBCDD-FF4A-4FFC-984F-11635186CF3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/>
          </a:p>
        </p:txBody>
      </p:sp>
    </p:spTree>
    <p:extLst>
      <p:ext uri="{BB962C8B-B14F-4D97-AF65-F5344CB8AC3E}">
        <p14:creationId xmlns:p14="http://schemas.microsoft.com/office/powerpoint/2010/main" val="39789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2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2.png"/><Relationship Id="rId5" Type="http://schemas.openxmlformats.org/officeDocument/2006/relationships/image" Target="../media/image14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1.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10097"/>
            <a:ext cx="60836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89258"/>
            <a:ext cx="604470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" y="2668419"/>
            <a:ext cx="567104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" y="3447580"/>
            <a:ext cx="598729" cy="72000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190173" y="12854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187436" y="20645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187436" y="2815479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82925" y="362291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548344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99078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433222" y="141151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54834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548344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259860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73392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438571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436819" y="3567809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733922" y="353655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271167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5433221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545233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2548344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96235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433221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473392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271167" y="14055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3986841" y="353195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986842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3259859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259860" y="2148188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4733922" y="211721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733922" y="2843165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399623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" y="1123835"/>
            <a:ext cx="608364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8" y="1116966"/>
            <a:ext cx="608364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" y="1123835"/>
            <a:ext cx="608364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3" y="1123835"/>
            <a:ext cx="608364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" y="1122027"/>
            <a:ext cx="608364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7" y="1126286"/>
            <a:ext cx="608364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0" y="1137573"/>
            <a:ext cx="608364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5" y="1130704"/>
            <a:ext cx="608364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8" y="1886849"/>
            <a:ext cx="604470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8" y="1886849"/>
            <a:ext cx="604470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0" y="1889258"/>
            <a:ext cx="60447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2" y="1901188"/>
            <a:ext cx="604470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" y="1896127"/>
            <a:ext cx="60447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4" y="1901188"/>
            <a:ext cx="604470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4" y="1893314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" y="1897761"/>
            <a:ext cx="604470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" y="1898375"/>
            <a:ext cx="604470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" y="2677536"/>
            <a:ext cx="567104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" y="2672970"/>
            <a:ext cx="567104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7" y="2668419"/>
            <a:ext cx="567104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" y="2664552"/>
            <a:ext cx="5671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4. a.)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36" name="Szövegdoboz 35"/>
          <p:cNvSpPr txBox="1"/>
          <p:nvPr/>
        </p:nvSpPr>
        <p:spPr>
          <a:xfrm>
            <a:off x="784022" y="140972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781086" y="209476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81086" y="293920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845056" y="37203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" y="1236195"/>
            <a:ext cx="643859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695078"/>
            <a:ext cx="603317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78" y="1156149"/>
            <a:ext cx="606356" cy="720000"/>
          </a:xfrm>
          <a:prstGeom prst="rect">
            <a:avLst/>
          </a:prstGeom>
        </p:spPr>
      </p:pic>
      <p:sp>
        <p:nvSpPr>
          <p:cNvPr id="66" name="Szövegdoboz 65"/>
          <p:cNvSpPr txBox="1"/>
          <p:nvPr/>
        </p:nvSpPr>
        <p:spPr>
          <a:xfrm>
            <a:off x="2188828" y="214492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75" name="Szövegdoboz 74"/>
          <p:cNvSpPr txBox="1"/>
          <p:nvPr/>
        </p:nvSpPr>
        <p:spPr>
          <a:xfrm>
            <a:off x="2188828" y="143670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87352" y="3545054"/>
            <a:ext cx="605241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53108" y="1904411"/>
            <a:ext cx="597926" cy="72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0850" y="1342597"/>
            <a:ext cx="408467" cy="49381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6262" y="1353959"/>
            <a:ext cx="408467" cy="49381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869" y="1342596"/>
            <a:ext cx="408467" cy="49381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9275" y="1349285"/>
            <a:ext cx="408467" cy="49381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9275" y="2082678"/>
            <a:ext cx="408467" cy="4938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039" y="2082679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53108" y="1913513"/>
            <a:ext cx="597926" cy="720000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45885" y="1922615"/>
            <a:ext cx="597926" cy="720000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81850" y="1931717"/>
            <a:ext cx="597926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64782" y="1928261"/>
            <a:ext cx="597926" cy="720000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52720" y="1928261"/>
            <a:ext cx="59792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6696" y="1349285"/>
            <a:ext cx="408467" cy="493819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78781" y="3544544"/>
            <a:ext cx="605241" cy="720000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82377" y="3544544"/>
            <a:ext cx="605241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6262" y="2094767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6695" y="2082677"/>
            <a:ext cx="408467" cy="49381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9209" y="2082676"/>
            <a:ext cx="408467" cy="493819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706179"/>
            <a:ext cx="603317" cy="72000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698454"/>
            <a:ext cx="603317" cy="720000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51169" y="2703650"/>
            <a:ext cx="603317" cy="720000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705669"/>
            <a:ext cx="603317" cy="720000"/>
          </a:xfrm>
          <a:prstGeom prst="rect">
            <a:avLst/>
          </a:prstGeom>
        </p:spPr>
      </p:pic>
      <p:sp>
        <p:nvSpPr>
          <p:cNvPr id="24" name="Téglalap 23"/>
          <p:cNvSpPr/>
          <p:nvPr/>
        </p:nvSpPr>
        <p:spPr>
          <a:xfrm>
            <a:off x="5861200" y="2822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5" name="Téglalap 24"/>
          <p:cNvSpPr/>
          <p:nvPr/>
        </p:nvSpPr>
        <p:spPr>
          <a:xfrm>
            <a:off x="5143376" y="2822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6" name="Téglalap 25"/>
          <p:cNvSpPr/>
          <p:nvPr/>
        </p:nvSpPr>
        <p:spPr>
          <a:xfrm>
            <a:off x="4439160" y="28194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654042" y="28153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8" name="Téglalap 27"/>
          <p:cNvSpPr/>
          <p:nvPr/>
        </p:nvSpPr>
        <p:spPr>
          <a:xfrm>
            <a:off x="3017120" y="28175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" b="12605"/>
          <a:stretch/>
        </p:blipFill>
        <p:spPr>
          <a:xfrm>
            <a:off x="154119" y="1913513"/>
            <a:ext cx="60495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9275" y="3490448"/>
            <a:ext cx="408467" cy="493819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6075" y="4249689"/>
            <a:ext cx="408467" cy="493819"/>
          </a:xfrm>
          <a:prstGeom prst="rect">
            <a:avLst/>
          </a:prstGeom>
        </p:spPr>
      </p:pic>
      <p:sp>
        <p:nvSpPr>
          <p:cNvPr id="32" name="Téglalap 31"/>
          <p:cNvSpPr/>
          <p:nvPr/>
        </p:nvSpPr>
        <p:spPr>
          <a:xfrm>
            <a:off x="5143376" y="42680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3" name="Téglalap 32"/>
          <p:cNvSpPr/>
          <p:nvPr/>
        </p:nvSpPr>
        <p:spPr>
          <a:xfrm>
            <a:off x="4404475" y="4272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4" name="Téglalap 33"/>
          <p:cNvSpPr/>
          <p:nvPr/>
        </p:nvSpPr>
        <p:spPr>
          <a:xfrm>
            <a:off x="5156989" y="35472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5" name="Téglalap 34"/>
          <p:cNvSpPr/>
          <p:nvPr/>
        </p:nvSpPr>
        <p:spPr>
          <a:xfrm>
            <a:off x="4404475" y="35472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6" name="Téglalap 45"/>
          <p:cNvSpPr/>
          <p:nvPr/>
        </p:nvSpPr>
        <p:spPr>
          <a:xfrm>
            <a:off x="3663856" y="35352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88" name="Téglalap 87"/>
          <p:cNvSpPr/>
          <p:nvPr/>
        </p:nvSpPr>
        <p:spPr>
          <a:xfrm>
            <a:off x="3017120" y="35357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pic>
        <p:nvPicPr>
          <p:cNvPr id="89" name="Kép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64431" y="4249397"/>
            <a:ext cx="408467" cy="493819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9274" y="4243435"/>
            <a:ext cx="408467" cy="493819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4" y="1236195"/>
            <a:ext cx="643859" cy="720000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7" y="1229032"/>
            <a:ext cx="643859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8" y="1230805"/>
            <a:ext cx="643859" cy="720000"/>
          </a:xfrm>
          <a:prstGeom prst="rect">
            <a:avLst/>
          </a:prstGeom>
        </p:spPr>
      </p:pic>
      <p:pic>
        <p:nvPicPr>
          <p:cNvPr id="94" name="Kép 9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7" y="1228522"/>
            <a:ext cx="643859" cy="720000"/>
          </a:xfrm>
          <a:prstGeom prst="rect">
            <a:avLst/>
          </a:prstGeom>
        </p:spPr>
      </p:pic>
      <p:pic>
        <p:nvPicPr>
          <p:cNvPr id="95" name="Kép 9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5" y="1234393"/>
            <a:ext cx="643859" cy="720000"/>
          </a:xfrm>
          <a:prstGeom prst="rect">
            <a:avLst/>
          </a:prstGeom>
        </p:spPr>
      </p:pic>
      <p:pic>
        <p:nvPicPr>
          <p:cNvPr id="96" name="Kép 9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7" y="1227706"/>
            <a:ext cx="643859" cy="720000"/>
          </a:xfrm>
          <a:prstGeom prst="rect">
            <a:avLst/>
          </a:prstGeom>
        </p:spPr>
      </p:pic>
      <p:pic>
        <p:nvPicPr>
          <p:cNvPr id="97" name="Kép 9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2" y="1227251"/>
            <a:ext cx="643859" cy="720000"/>
          </a:xfrm>
          <a:prstGeom prst="rect">
            <a:avLst/>
          </a:prstGeom>
        </p:spPr>
      </p:pic>
      <p:pic>
        <p:nvPicPr>
          <p:cNvPr id="98" name="Kép 9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416" y="1919527"/>
            <a:ext cx="609653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4.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440" y="5494020"/>
            <a:ext cx="2966898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000  000  001  000  000</a:t>
            </a:r>
          </a:p>
          <a:p>
            <a:pPr algn="r"/>
            <a:r>
              <a:rPr lang="hu-HU" sz="2000" dirty="0" smtClean="0"/>
              <a:t>000  010  010  010  000</a:t>
            </a:r>
          </a:p>
          <a:p>
            <a:pPr algn="r"/>
            <a:r>
              <a:rPr lang="hu-HU" sz="2000" dirty="0" smtClean="0"/>
              <a:t>011   011  011  011  011</a:t>
            </a:r>
          </a:p>
          <a:p>
            <a:pPr algn="r"/>
            <a:r>
              <a:rPr lang="hu-HU" sz="2000" dirty="0" smtClean="0"/>
              <a:t>101  101  101   101  101</a:t>
            </a:r>
          </a:p>
          <a:p>
            <a:pPr algn="r"/>
            <a:r>
              <a:rPr lang="hu-HU" sz="2000" dirty="0" smtClean="0"/>
              <a:t>110   101  101   101  110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87628" cy="2745291"/>
            <a:chOff x="724218" y="1252875"/>
            <a:chExt cx="1787628" cy="2745291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3631"/>
              <a:ext cx="1148310" cy="2110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Narancssárga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Fehér</a:t>
              </a: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Piros</a:t>
              </a: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Barna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567279"/>
              <a:ext cx="1148310" cy="4308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smtClean="0">
                  <a:solidFill>
                    <a:schemeClr val="accent3"/>
                  </a:solidFill>
                </a:rPr>
                <a:t>Pasztell narancssárga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Vízkék 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140392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02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</a:t>
            </a:r>
          </a:p>
          <a:p>
            <a:pPr>
              <a:lnSpc>
                <a:spcPct val="13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kockaépítmény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39" name="Szövegdoboz 38"/>
          <p:cNvSpPr txBox="1"/>
          <p:nvPr/>
        </p:nvSpPr>
        <p:spPr>
          <a:xfrm>
            <a:off x="844900" y="143017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857308" y="225177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857308" y="307515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854291" y="389853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74186" y="2857189"/>
            <a:ext cx="60331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2" y="1225701"/>
            <a:ext cx="606356" cy="720000"/>
          </a:xfrm>
          <a:prstGeom prst="rect">
            <a:avLst/>
          </a:prstGeom>
        </p:spPr>
      </p:pic>
      <p:sp>
        <p:nvSpPr>
          <p:cNvPr id="46" name="Szövegdoboz 45"/>
          <p:cNvSpPr txBox="1"/>
          <p:nvPr/>
        </p:nvSpPr>
        <p:spPr>
          <a:xfrm>
            <a:off x="1987544" y="22163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1968488" y="14223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4604265" y="1910325"/>
            <a:ext cx="605241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5304498" y="1915355"/>
            <a:ext cx="597926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5313069" y="1207876"/>
            <a:ext cx="597926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4583084" y="1211717"/>
            <a:ext cx="597926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2428631" y="1910325"/>
            <a:ext cx="597926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3147982" y="1211717"/>
            <a:ext cx="597926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2426218" y="1215494"/>
            <a:ext cx="597926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3890904" y="1926173"/>
            <a:ext cx="605241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3156110" y="1934697"/>
            <a:ext cx="605241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4583084" y="2651010"/>
            <a:ext cx="603317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3866120" y="2654697"/>
            <a:ext cx="603317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3168064" y="2662111"/>
            <a:ext cx="60331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2434900" y="2640954"/>
            <a:ext cx="60331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" b="12605"/>
          <a:stretch/>
        </p:blipFill>
        <p:spPr>
          <a:xfrm>
            <a:off x="5334237" y="4074359"/>
            <a:ext cx="604950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7" y="4101518"/>
            <a:ext cx="643859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31" y="4139954"/>
            <a:ext cx="643859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56" y="3413999"/>
            <a:ext cx="643859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59" y="3415162"/>
            <a:ext cx="643859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65" y="3421387"/>
            <a:ext cx="643859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48" y="3405361"/>
            <a:ext cx="643859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09" y="3415162"/>
            <a:ext cx="643859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0354" y="4089932"/>
            <a:ext cx="609653" cy="71939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327896" y="2048191"/>
            <a:ext cx="597926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20" y="1226511"/>
            <a:ext cx="606356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65692" y="3676194"/>
            <a:ext cx="605241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5296253" y="2648093"/>
            <a:ext cx="603317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02" y="4121422"/>
            <a:ext cx="643859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47" y="2042155"/>
            <a:ext cx="603556" cy="719390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1" b="12015"/>
          <a:stretch/>
        </p:blipFill>
        <p:spPr>
          <a:xfrm>
            <a:off x="184178" y="1226511"/>
            <a:ext cx="60306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5. a.) 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95039" y="129955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92103" y="205069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2103" y="289513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6073" y="367632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968488" y="133755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54419" y="1122955"/>
            <a:ext cx="603253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5486" y="1856474"/>
            <a:ext cx="604146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75486" y="2649726"/>
            <a:ext cx="607967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165132" y="3442978"/>
            <a:ext cx="606362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 b="1757"/>
          <a:stretch/>
        </p:blipFill>
        <p:spPr>
          <a:xfrm>
            <a:off x="1299915" y="1136474"/>
            <a:ext cx="606814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15" y="1873547"/>
            <a:ext cx="619565" cy="720000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1968488" y="201687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1399" y="2805453"/>
            <a:ext cx="408467" cy="49381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2216" y="2075414"/>
            <a:ext cx="408467" cy="49381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591" y="2805453"/>
            <a:ext cx="408467" cy="493819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1398" y="3521655"/>
            <a:ext cx="408467" cy="49381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7860" y="3521654"/>
            <a:ext cx="408467" cy="493819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0350" y="4239665"/>
            <a:ext cx="408467" cy="493819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7860" y="4239664"/>
            <a:ext cx="408467" cy="493819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2880" y="4239664"/>
            <a:ext cx="408467" cy="493819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5370" y="4239664"/>
            <a:ext cx="408467" cy="493819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5152" y="1359212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1" y="1873547"/>
            <a:ext cx="619565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1" y="1869940"/>
            <a:ext cx="619565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69" y="1873164"/>
            <a:ext cx="61956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09" y="1876388"/>
            <a:ext cx="619565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6" y="1872781"/>
            <a:ext cx="619565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5" y="1872781"/>
            <a:ext cx="619565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5" y="1872781"/>
            <a:ext cx="619565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23" y="1869940"/>
            <a:ext cx="619565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03" y="1873682"/>
            <a:ext cx="619565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880" y="1353481"/>
            <a:ext cx="408467" cy="493819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2880" y="2075413"/>
            <a:ext cx="408467" cy="493819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5369" y="1359211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165132" y="3442978"/>
            <a:ext cx="606362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2503" y="2650319"/>
            <a:ext cx="607967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2501" y="2667101"/>
            <a:ext cx="607967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74515" y="2649726"/>
            <a:ext cx="607967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2502" y="2659772"/>
            <a:ext cx="607967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1532" y="2652443"/>
            <a:ext cx="607967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4760" y="2655886"/>
            <a:ext cx="607967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5369" y="2799438"/>
            <a:ext cx="408467" cy="493819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9071" y="2080189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1027" y="2805453"/>
            <a:ext cx="408467" cy="493819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5369" y="2075413"/>
            <a:ext cx="408467" cy="493819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3882" y="1353481"/>
            <a:ext cx="408467" cy="493819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6786" y="1359546"/>
            <a:ext cx="408467" cy="493819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7395" y="1858642"/>
            <a:ext cx="604146" cy="720000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5369" y="3521654"/>
            <a:ext cx="408467" cy="493819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6785" y="2072880"/>
            <a:ext cx="408467" cy="493819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1027" y="3527385"/>
            <a:ext cx="408467" cy="493819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1398" y="4238668"/>
            <a:ext cx="408467" cy="493819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6001" y="3518787"/>
            <a:ext cx="408467" cy="493819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3882" y="2809679"/>
            <a:ext cx="408467" cy="493819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52510" y="1119541"/>
            <a:ext cx="603253" cy="720000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60170" y="1126035"/>
            <a:ext cx="6032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5.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6730" y="5494019"/>
            <a:ext cx="2906608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001  010  010  000  110</a:t>
            </a:r>
          </a:p>
          <a:p>
            <a:pPr algn="r"/>
            <a:r>
              <a:rPr lang="hu-HU" sz="2000" dirty="0" smtClean="0"/>
              <a:t>001  100  010  010  000</a:t>
            </a:r>
          </a:p>
          <a:p>
            <a:pPr algn="r"/>
            <a:r>
              <a:rPr lang="hu-HU" sz="2000" dirty="0" smtClean="0"/>
              <a:t>001  001  111  010  010</a:t>
            </a:r>
          </a:p>
          <a:p>
            <a:pPr algn="r"/>
            <a:r>
              <a:rPr lang="hu-HU" sz="2000" dirty="0" smtClean="0"/>
              <a:t>001  111  001  100  010</a:t>
            </a:r>
          </a:p>
          <a:p>
            <a:pPr algn="r"/>
            <a:r>
              <a:rPr lang="hu-HU" sz="2000" dirty="0" smtClean="0"/>
              <a:t>111  001  001  001  001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Sárga</a:t>
              </a: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Barna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Lila</a:t>
              </a: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Pasztell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Fehér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115377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3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 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Kard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37" name="Szövegdoboz 36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66686" y="1214697"/>
            <a:ext cx="603253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5793" y="2019797"/>
            <a:ext cx="604146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295875" y="3377151"/>
            <a:ext cx="60796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5293177" y="1920309"/>
            <a:ext cx="606362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 b="1757"/>
          <a:stretch/>
        </p:blipFill>
        <p:spPr>
          <a:xfrm>
            <a:off x="1299915" y="1203388"/>
            <a:ext cx="606814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7" y="2016873"/>
            <a:ext cx="619565" cy="720000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1968488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49" name="Kép 4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07" y="4101466"/>
            <a:ext cx="619565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1" y="4106900"/>
            <a:ext cx="619565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8" y="4088997"/>
            <a:ext cx="619565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90" y="3374435"/>
            <a:ext cx="619565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54" y="2666751"/>
            <a:ext cx="619565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32" y="3369726"/>
            <a:ext cx="619565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68" y="2655026"/>
            <a:ext cx="619565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0" y="1950228"/>
            <a:ext cx="619565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0" y="1215026"/>
            <a:ext cx="619565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4580086" y="1212010"/>
            <a:ext cx="606362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70941" y="2660378"/>
            <a:ext cx="60796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51129" y="1917771"/>
            <a:ext cx="60796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36754" y="1214697"/>
            <a:ext cx="607967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286023" y="2660641"/>
            <a:ext cx="607967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85931" y="1929851"/>
            <a:ext cx="607967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65390" y="1211330"/>
            <a:ext cx="607967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29352" y="1934625"/>
            <a:ext cx="604146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3135215" y="3369726"/>
            <a:ext cx="603253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2423644" y="4097482"/>
            <a:ext cx="603253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3860573" y="2658532"/>
            <a:ext cx="603253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023" y="1205843"/>
            <a:ext cx="609653" cy="725487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926" y="3624313"/>
            <a:ext cx="609653" cy="71939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73770" y="2822055"/>
            <a:ext cx="607967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0517" y="3391902"/>
            <a:ext cx="604146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25" y="4132957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6.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95039" y="142338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92103" y="217452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2103" y="296781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6073" y="380014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188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1" y="2813808"/>
            <a:ext cx="619565" cy="72000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1968488" y="219220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" y="1219938"/>
            <a:ext cx="605714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169984" y="2016873"/>
            <a:ext cx="602061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212"/>
          <a:stretch/>
        </p:blipFill>
        <p:spPr>
          <a:xfrm>
            <a:off x="187552" y="2813808"/>
            <a:ext cx="604551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187552" y="3610743"/>
            <a:ext cx="605984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15413" y="1219938"/>
            <a:ext cx="607393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" b="1416"/>
          <a:stretch/>
        </p:blipFill>
        <p:spPr>
          <a:xfrm>
            <a:off x="1314636" y="2016873"/>
            <a:ext cx="607671" cy="720000"/>
          </a:xfrm>
          <a:prstGeom prst="rect">
            <a:avLst/>
          </a:prstGeom>
        </p:spPr>
      </p:pic>
      <p:sp>
        <p:nvSpPr>
          <p:cNvPr id="25" name="Téglalap 24"/>
          <p:cNvSpPr/>
          <p:nvPr/>
        </p:nvSpPr>
        <p:spPr>
          <a:xfrm>
            <a:off x="1968488" y="29678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7</a:t>
            </a:r>
            <a:endParaRPr lang="hu-HU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13" y="2813808"/>
            <a:ext cx="619565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21" y="2813808"/>
            <a:ext cx="619565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36" y="2820039"/>
            <a:ext cx="619565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4" y="2820750"/>
            <a:ext cx="619565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21" y="2806637"/>
            <a:ext cx="619565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29" y="2814846"/>
            <a:ext cx="619565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37" y="2826981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5" y="2820750"/>
            <a:ext cx="619565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3561" y="2802412"/>
            <a:ext cx="408467" cy="493819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90" y="2802413"/>
            <a:ext cx="408467" cy="493819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2521" y="2802413"/>
            <a:ext cx="408467" cy="4938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3562" y="2067719"/>
            <a:ext cx="408467" cy="49381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0032" y="2067720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2521" y="2067720"/>
            <a:ext cx="408467" cy="493819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2521" y="1333027"/>
            <a:ext cx="408467" cy="493819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91" y="1333028"/>
            <a:ext cx="408467" cy="49381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0033" y="1333028"/>
            <a:ext cx="408467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146" y="1333027"/>
            <a:ext cx="408467" cy="493819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2469" y="2067718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2833" y="2067718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2833" y="1329979"/>
            <a:ext cx="408467" cy="493819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16516" y="1212564"/>
            <a:ext cx="607393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30934" y="1218585"/>
            <a:ext cx="607393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188364" y="3610743"/>
            <a:ext cx="605984" cy="720000"/>
          </a:xfrm>
          <a:prstGeom prst="rect">
            <a:avLst/>
          </a:prstGeom>
        </p:spPr>
      </p:pic>
      <p:sp>
        <p:nvSpPr>
          <p:cNvPr id="47" name="Téglalap 46"/>
          <p:cNvSpPr/>
          <p:nvPr/>
        </p:nvSpPr>
        <p:spPr>
          <a:xfrm>
            <a:off x="4002509" y="35479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51" name="Téglalap 50"/>
          <p:cNvSpPr/>
          <p:nvPr/>
        </p:nvSpPr>
        <p:spPr>
          <a:xfrm>
            <a:off x="3980659" y="2830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52" name="Kép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0031" y="2800966"/>
            <a:ext cx="408467" cy="493819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3145" y="4212599"/>
            <a:ext cx="408467" cy="493819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2521" y="4212599"/>
            <a:ext cx="408467" cy="493819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170087" y="2024044"/>
            <a:ext cx="602061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2520" y="3500493"/>
            <a:ext cx="408467" cy="493819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0807" y="3505371"/>
            <a:ext cx="408467" cy="493819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23621" y="4211152"/>
            <a:ext cx="408467" cy="493819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0006" y="4213465"/>
            <a:ext cx="408467" cy="493819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0029" y="3506818"/>
            <a:ext cx="408467" cy="493819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0030" y="4211152"/>
            <a:ext cx="408467" cy="493819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3145" y="3506818"/>
            <a:ext cx="408467" cy="49381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6" y="1214697"/>
            <a:ext cx="605714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" y="1232706"/>
            <a:ext cx="605714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1218900"/>
            <a:ext cx="605714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2" y="1237981"/>
            <a:ext cx="605714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" y="1248463"/>
            <a:ext cx="605714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9" y="1230288"/>
            <a:ext cx="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6.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6633" y="5494020"/>
            <a:ext cx="2926705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010  010  001  010  110</a:t>
            </a:r>
          </a:p>
          <a:p>
            <a:pPr algn="r"/>
            <a:r>
              <a:rPr lang="hu-HU" sz="2000" dirty="0" smtClean="0"/>
              <a:t>010  001  001  010  010</a:t>
            </a:r>
          </a:p>
          <a:p>
            <a:pPr algn="r"/>
            <a:r>
              <a:rPr lang="hu-HU" sz="2000" dirty="0" smtClean="0"/>
              <a:t>010  010  000  011  010</a:t>
            </a:r>
          </a:p>
          <a:p>
            <a:pPr algn="r"/>
            <a:r>
              <a:rPr lang="hu-HU" sz="2000" dirty="0" smtClean="0"/>
              <a:t>111  111   000  111   111</a:t>
            </a:r>
          </a:p>
          <a:p>
            <a:pPr algn="r"/>
            <a:r>
              <a:rPr lang="hu-HU" sz="2000" dirty="0" smtClean="0"/>
              <a:t>101  111   111  111   101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458566"/>
            <a:ext cx="1690560" cy="2757596"/>
            <a:chOff x="724218" y="1141417"/>
            <a:chExt cx="1690560" cy="2757596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Sárga</a:t>
              </a: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141417"/>
              <a:ext cx="1051242" cy="4308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smtClean="0">
                  <a:solidFill>
                    <a:schemeClr val="accent3"/>
                  </a:solidFill>
                </a:rPr>
                <a:t>Világos szürke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Piros</a:t>
              </a: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Fehér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Fekete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Barna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szürke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408928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80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Hajó</a:t>
            </a:r>
            <a:endParaRPr lang="hu-HU" sz="48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95039" y="142338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92103" y="217452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2103" y="296781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6073" y="380014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188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1" y="2813808"/>
            <a:ext cx="619565" cy="7200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1968488" y="219220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" y="1219938"/>
            <a:ext cx="60571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169984" y="2016873"/>
            <a:ext cx="602061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212"/>
          <a:stretch/>
        </p:blipFill>
        <p:spPr>
          <a:xfrm>
            <a:off x="187552" y="2813808"/>
            <a:ext cx="604551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187552" y="3610743"/>
            <a:ext cx="605984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15413" y="1219938"/>
            <a:ext cx="607393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" b="1416"/>
          <a:stretch/>
        </p:blipFill>
        <p:spPr>
          <a:xfrm>
            <a:off x="5301361" y="1212564"/>
            <a:ext cx="607671" cy="720000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1968488" y="29678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7</a:t>
            </a:r>
            <a:endParaRPr lang="hu-HU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9" y="2648993"/>
            <a:ext cx="619565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9" y="2653810"/>
            <a:ext cx="619565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7" y="1938565"/>
            <a:ext cx="619565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30" y="1941213"/>
            <a:ext cx="619565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08" y="1938877"/>
            <a:ext cx="619565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7" y="1223185"/>
            <a:ext cx="619565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63" y="1223664"/>
            <a:ext cx="619565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08" y="1216852"/>
            <a:ext cx="619565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3874787" y="1951960"/>
            <a:ext cx="607393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3874788" y="1226258"/>
            <a:ext cx="607393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3859104" y="2648754"/>
            <a:ext cx="605984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2432604" y="4111749"/>
            <a:ext cx="602061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93" y="4111749"/>
            <a:ext cx="605714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3" y="4103664"/>
            <a:ext cx="605714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37" y="3388197"/>
            <a:ext cx="605714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52" y="3363996"/>
            <a:ext cx="605714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01" y="3381157"/>
            <a:ext cx="605714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09" y="3383381"/>
            <a:ext cx="605714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" b="1416"/>
          <a:stretch/>
        </p:blipFill>
        <p:spPr>
          <a:xfrm>
            <a:off x="1330656" y="2021073"/>
            <a:ext cx="607671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6" y="2663381"/>
            <a:ext cx="61956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3146494" y="1957981"/>
            <a:ext cx="607393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3859393" y="3377587"/>
            <a:ext cx="605984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212"/>
          <a:stretch/>
        </p:blipFill>
        <p:spPr>
          <a:xfrm>
            <a:off x="4595039" y="2648535"/>
            <a:ext cx="604551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92" y="4092318"/>
            <a:ext cx="605714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5304165" y="4091796"/>
            <a:ext cx="6020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7.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5961" y="1209935"/>
            <a:ext cx="60414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5" y="1220062"/>
            <a:ext cx="619565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2140" y="2016873"/>
            <a:ext cx="607967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12734"/>
          <a:stretch/>
        </p:blipFill>
        <p:spPr>
          <a:xfrm>
            <a:off x="164691" y="2820593"/>
            <a:ext cx="60541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193845" y="3624732"/>
            <a:ext cx="603955" cy="720000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5412447" y="14229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706278" y="143635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706278" y="2115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4" name="Téglalap 23"/>
          <p:cNvSpPr/>
          <p:nvPr/>
        </p:nvSpPr>
        <p:spPr>
          <a:xfrm>
            <a:off x="3264036" y="2115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5" name="Téglalap 24"/>
          <p:cNvSpPr/>
          <p:nvPr/>
        </p:nvSpPr>
        <p:spPr>
          <a:xfrm>
            <a:off x="2566560" y="14314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4050" y="1218693"/>
            <a:ext cx="604146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3623" y="1214255"/>
            <a:ext cx="60414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3623" y="1218693"/>
            <a:ext cx="60414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7617" y="1216474"/>
            <a:ext cx="604146" cy="720000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4706278" y="42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1" name="Téglalap 30"/>
          <p:cNvSpPr/>
          <p:nvPr/>
        </p:nvSpPr>
        <p:spPr>
          <a:xfrm>
            <a:off x="4005747" y="42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4" name="Téglalap 63"/>
          <p:cNvSpPr/>
          <p:nvPr/>
        </p:nvSpPr>
        <p:spPr>
          <a:xfrm>
            <a:off x="3264036" y="42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6" name="Téglalap 65"/>
          <p:cNvSpPr/>
          <p:nvPr/>
        </p:nvSpPr>
        <p:spPr>
          <a:xfrm>
            <a:off x="2566560" y="35405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7" name="Téglalap 66"/>
          <p:cNvSpPr/>
          <p:nvPr/>
        </p:nvSpPr>
        <p:spPr>
          <a:xfrm>
            <a:off x="3264036" y="35323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8" name="Téglalap 67"/>
          <p:cNvSpPr/>
          <p:nvPr/>
        </p:nvSpPr>
        <p:spPr>
          <a:xfrm>
            <a:off x="4706278" y="35323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9" name="Téglalap 68"/>
          <p:cNvSpPr/>
          <p:nvPr/>
        </p:nvSpPr>
        <p:spPr>
          <a:xfrm>
            <a:off x="5412447" y="353691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70" name="Téglalap 69"/>
          <p:cNvSpPr/>
          <p:nvPr/>
        </p:nvSpPr>
        <p:spPr>
          <a:xfrm>
            <a:off x="4706278" y="28395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71" name="Téglalap 70"/>
          <p:cNvSpPr/>
          <p:nvPr/>
        </p:nvSpPr>
        <p:spPr>
          <a:xfrm>
            <a:off x="4005747" y="28395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72" name="Téglalap 71"/>
          <p:cNvSpPr/>
          <p:nvPr/>
        </p:nvSpPr>
        <p:spPr>
          <a:xfrm>
            <a:off x="3264036" y="2841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4589" y="2016454"/>
            <a:ext cx="607967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4981" y="2020613"/>
            <a:ext cx="607967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1748" y="2014074"/>
            <a:ext cx="607967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2140" y="2016524"/>
            <a:ext cx="60796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9363" y="2025212"/>
            <a:ext cx="607967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1747" y="2028952"/>
            <a:ext cx="607967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4196" y="2041432"/>
            <a:ext cx="607967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1746" y="2028533"/>
            <a:ext cx="607967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4653" y="2033322"/>
            <a:ext cx="607967" cy="720000"/>
          </a:xfrm>
          <a:prstGeom prst="rect">
            <a:avLst/>
          </a:prstGeom>
        </p:spPr>
      </p:pic>
      <p:sp>
        <p:nvSpPr>
          <p:cNvPr id="73" name="Téglalap 72"/>
          <p:cNvSpPr/>
          <p:nvPr/>
        </p:nvSpPr>
        <p:spPr>
          <a:xfrm>
            <a:off x="4005747" y="354242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193845" y="3622513"/>
            <a:ext cx="603955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779" y="2777345"/>
            <a:ext cx="408467" cy="493819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666" y="2783439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79" y="1365097"/>
            <a:ext cx="408467" cy="493819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6255" y="1369252"/>
            <a:ext cx="408467" cy="493819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376" y="2063999"/>
            <a:ext cx="408467" cy="493819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8777" y="2064000"/>
            <a:ext cx="408467" cy="493819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664" y="2064000"/>
            <a:ext cx="408467" cy="493819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8778" y="4204036"/>
            <a:ext cx="408467" cy="493819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665" y="4207030"/>
            <a:ext cx="408467" cy="493819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25" y="1216474"/>
            <a:ext cx="619565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5" y="1226415"/>
            <a:ext cx="619565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01" y="1222827"/>
            <a:ext cx="619565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1212886"/>
            <a:ext cx="619565" cy="720000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18" y="1222827"/>
            <a:ext cx="619565" cy="72000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1222827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6970" y="5475479"/>
            <a:ext cx="2859541" cy="2623491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hu-HU" sz="2000" dirty="0" smtClean="0"/>
              <a:t>110  100  110  100  110</a:t>
            </a:r>
          </a:p>
          <a:p>
            <a:pPr algn="r"/>
            <a:r>
              <a:rPr lang="hu-HU" sz="2000" dirty="0" smtClean="0"/>
              <a:t>100  011  100  001  100</a:t>
            </a:r>
          </a:p>
          <a:p>
            <a:pPr algn="r"/>
            <a:r>
              <a:rPr lang="hu-HU" sz="2000" dirty="0" smtClean="0"/>
              <a:t>100  011  011  011  100</a:t>
            </a:r>
          </a:p>
          <a:p>
            <a:pPr algn="r"/>
            <a:r>
              <a:rPr lang="hu-HU" sz="2000" dirty="0" smtClean="0"/>
              <a:t>110  100  011  100 110</a:t>
            </a:r>
          </a:p>
          <a:p>
            <a:pPr algn="r"/>
            <a:r>
              <a:rPr lang="hu-HU" sz="2000" dirty="0" smtClean="0"/>
              <a:t>110  110  100  110  110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Sárga</a:t>
              </a: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Fehér</a:t>
              </a: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Piros</a:t>
              </a: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Lila</a:t>
              </a: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Fekete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36232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7.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6778" y="5494020"/>
            <a:ext cx="2896560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110  010  010  110  110</a:t>
            </a:r>
          </a:p>
          <a:p>
            <a:pPr algn="r"/>
            <a:r>
              <a:rPr lang="hu-HU" sz="2000" dirty="0" smtClean="0"/>
              <a:t>010  110  010  110  010</a:t>
            </a:r>
          </a:p>
          <a:p>
            <a:pPr algn="r"/>
            <a:r>
              <a:rPr lang="hu-HU" sz="2000" dirty="0" smtClean="0"/>
              <a:t>001  100  100  100  001</a:t>
            </a:r>
          </a:p>
          <a:p>
            <a:pPr algn="r"/>
            <a:r>
              <a:rPr lang="hu-HU" sz="2000" dirty="0" smtClean="0"/>
              <a:t>100  100  011  100  100</a:t>
            </a:r>
          </a:p>
          <a:p>
            <a:pPr algn="r"/>
            <a:r>
              <a:rPr lang="hu-HU" sz="2000" dirty="0" smtClean="0"/>
              <a:t>010  100  100  100  010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87628" cy="2646138"/>
            <a:chOff x="724218" y="1252875"/>
            <a:chExt cx="1787628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Lila</a:t>
              </a: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Fehér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8231"/>
              <a:ext cx="1148310" cy="20774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Narancssárga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Fekete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lila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250424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 </a:t>
            </a:r>
          </a:p>
          <a:p>
            <a:pPr>
              <a:lnSpc>
                <a:spcPct val="12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Ufó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82105" y="1946415"/>
            <a:ext cx="604146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5" y="1220062"/>
            <a:ext cx="619565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2140" y="2016873"/>
            <a:ext cx="607967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12734"/>
          <a:stretch/>
        </p:blipFill>
        <p:spPr>
          <a:xfrm>
            <a:off x="3859492" y="3373192"/>
            <a:ext cx="605416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193845" y="3624732"/>
            <a:ext cx="603955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5312017" y="1217536"/>
            <a:ext cx="604146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82105" y="1225388"/>
            <a:ext cx="60414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39701" y="1936474"/>
            <a:ext cx="60414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2416068" y="1220223"/>
            <a:ext cx="604146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77344" y="4089910"/>
            <a:ext cx="607967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30611" y="4082796"/>
            <a:ext cx="607967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281358" y="3393172"/>
            <a:ext cx="607967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78347" y="3394461"/>
            <a:ext cx="60796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53930" y="3384539"/>
            <a:ext cx="607967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2409543" y="3384539"/>
            <a:ext cx="607967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78284" y="2666415"/>
            <a:ext cx="607967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66506" y="2656474"/>
            <a:ext cx="607967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50907" y="2658499"/>
            <a:ext cx="607967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2409543" y="2653192"/>
            <a:ext cx="603955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95" y="4091629"/>
            <a:ext cx="619565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91" y="1943071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68" y="1928770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43" y="1928770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05" y="1232931"/>
            <a:ext cx="619565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42" y="1212886"/>
            <a:ext cx="619565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56106" y="1226415"/>
            <a:ext cx="60414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12734"/>
          <a:stretch/>
        </p:blipFill>
        <p:spPr>
          <a:xfrm>
            <a:off x="148778" y="2821563"/>
            <a:ext cx="605416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600516" y="4096585"/>
            <a:ext cx="607967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5290062" y="2663976"/>
            <a:ext cx="60395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62" y="4089910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8.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3" y="3629736"/>
            <a:ext cx="6195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9833" y="2051709"/>
            <a:ext cx="607967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287164" y="1215058"/>
            <a:ext cx="604146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5" y="1262407"/>
            <a:ext cx="604470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1934" y="2835430"/>
            <a:ext cx="605866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1749" y="3490189"/>
            <a:ext cx="408467" cy="49381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591" y="3492047"/>
            <a:ext cx="408467" cy="4938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1750" y="4227138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5120" y="4227138"/>
            <a:ext cx="408467" cy="49381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594" y="3493650"/>
            <a:ext cx="408467" cy="4938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8593" y="3492047"/>
            <a:ext cx="408467" cy="49381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2549" y="4227139"/>
            <a:ext cx="408467" cy="49381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0799" y="4227140"/>
            <a:ext cx="408467" cy="49381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3" y="1262407"/>
            <a:ext cx="604470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5" y="1267988"/>
            <a:ext cx="60447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5" y="1264020"/>
            <a:ext cx="604470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3" y="1271956"/>
            <a:ext cx="604470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" y="1267814"/>
            <a:ext cx="604470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4" y="1269972"/>
            <a:ext cx="604470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4" y="1271585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8592" y="1328148"/>
            <a:ext cx="408467" cy="493819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7966" y="1328148"/>
            <a:ext cx="408467" cy="493819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591" y="1328148"/>
            <a:ext cx="408467" cy="4938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1748" y="2047547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7625" y="2046975"/>
            <a:ext cx="607967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7625" y="2050188"/>
            <a:ext cx="607967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4453" y="2051664"/>
            <a:ext cx="607967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2549" y="2782771"/>
            <a:ext cx="408467" cy="49381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0796" y="2059240"/>
            <a:ext cx="408467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7965" y="2047547"/>
            <a:ext cx="408467" cy="493819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90" y="2782772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0172" y="2064210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8589" y="2064992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0799" y="2787869"/>
            <a:ext cx="408467" cy="493819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1748" y="2777586"/>
            <a:ext cx="408467" cy="493819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64" y="3493934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65" y="2782771"/>
            <a:ext cx="408467" cy="493819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63" y="4226619"/>
            <a:ext cx="408467" cy="493819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1278" y="1324774"/>
            <a:ext cx="408467" cy="493819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0797" y="1324774"/>
            <a:ext cx="408467" cy="493819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88727" y="2842047"/>
            <a:ext cx="605866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5514" y="2844242"/>
            <a:ext cx="605866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6682" y="2840951"/>
            <a:ext cx="605866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4" y="3637319"/>
            <a:ext cx="619565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7" y="3624834"/>
            <a:ext cx="619565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3" y="3632352"/>
            <a:ext cx="619565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5" y="3634836"/>
            <a:ext cx="619565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" y="3640775"/>
            <a:ext cx="619565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4" y="3639791"/>
            <a:ext cx="619565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7" y="3639791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7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8.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6778" y="5494019"/>
            <a:ext cx="2896560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011  101  101  001  101</a:t>
            </a:r>
          </a:p>
          <a:p>
            <a:pPr algn="r"/>
            <a:r>
              <a:rPr lang="hu-HU" sz="2000" dirty="0" smtClean="0"/>
              <a:t>101  011  010  010  011</a:t>
            </a:r>
          </a:p>
          <a:p>
            <a:pPr algn="r"/>
            <a:r>
              <a:rPr lang="hu-HU" sz="2000" dirty="0" smtClean="0"/>
              <a:t>011  010  011  011  010</a:t>
            </a:r>
          </a:p>
          <a:p>
            <a:pPr algn="r"/>
            <a:r>
              <a:rPr lang="hu-HU" sz="2000" dirty="0" smtClean="0"/>
              <a:t>111  111   011  111   111</a:t>
            </a:r>
          </a:p>
          <a:p>
            <a:pPr algn="r"/>
            <a:r>
              <a:rPr lang="hu-HU" sz="2000" dirty="0" smtClean="0"/>
              <a:t>111   111  011  111   111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Sárga</a:t>
              </a: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Piros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Barna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ehér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Fekete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199422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 8. </a:t>
            </a:r>
          </a:p>
          <a:p>
            <a:pPr>
              <a:lnSpc>
                <a:spcPct val="120000"/>
              </a:lnSpc>
            </a:pP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Meggy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3" y="3629736"/>
            <a:ext cx="6195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2436382" y="1924577"/>
            <a:ext cx="607967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287164" y="1215058"/>
            <a:ext cx="60414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" y="1227828"/>
            <a:ext cx="604470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1934" y="2835430"/>
            <a:ext cx="605866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1" y="4100096"/>
            <a:ext cx="604470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17" y="3380096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76" y="3373051"/>
            <a:ext cx="604470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46" y="3373051"/>
            <a:ext cx="604470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05" y="3364969"/>
            <a:ext cx="604470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46" y="4093874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05" y="4084969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13333" y="1243794"/>
            <a:ext cx="60796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57120" y="1224042"/>
            <a:ext cx="607967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301946" y="1204577"/>
            <a:ext cx="607967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626344" y="1931543"/>
            <a:ext cx="60586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859267" y="1931543"/>
            <a:ext cx="60586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141650" y="2654697"/>
            <a:ext cx="605866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19" y="3386718"/>
            <a:ext cx="619565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30" y="2653051"/>
            <a:ext cx="619565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82" y="2669872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97" y="1931551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31" y="1938455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32" y="1218455"/>
            <a:ext cx="619565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57" y="2639909"/>
            <a:ext cx="619565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76" y="4100096"/>
            <a:ext cx="604470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5304047" y="2658592"/>
            <a:ext cx="605866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68000" y="1211543"/>
            <a:ext cx="604146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94581" y="2048918"/>
            <a:ext cx="607967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85" y="4084969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9.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3790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4495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5175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0" y="2869796"/>
            <a:ext cx="619565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50353"/>
            <a:ext cx="604662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8408" y="2055160"/>
            <a:ext cx="604337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424" y="1363443"/>
            <a:ext cx="408467" cy="4938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966" y="1372090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353" y="1372090"/>
            <a:ext cx="408467" cy="4938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7198" y="3530863"/>
            <a:ext cx="408467" cy="49381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7581" y="3531457"/>
            <a:ext cx="408467" cy="49381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4424" y="3530864"/>
            <a:ext cx="408467" cy="49381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391" y="3530864"/>
            <a:ext cx="408467" cy="49381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4482" y="4254981"/>
            <a:ext cx="408467" cy="49381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964" y="3530864"/>
            <a:ext cx="408467" cy="49381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8580" y="2772916"/>
            <a:ext cx="408467" cy="493819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965" y="2073801"/>
            <a:ext cx="408467" cy="49381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4040" y="1376324"/>
            <a:ext cx="408467" cy="491343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7582" y="1372090"/>
            <a:ext cx="408467" cy="493819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0113" y="4206034"/>
            <a:ext cx="408467" cy="493819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4766" y="4193612"/>
            <a:ext cx="408467" cy="493819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038" y="4189734"/>
            <a:ext cx="408467" cy="493819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9688" y="4210186"/>
            <a:ext cx="408467" cy="493819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579" y="2772914"/>
            <a:ext cx="408467" cy="493819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4424" y="2772914"/>
            <a:ext cx="408467" cy="493819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039" y="2772915"/>
            <a:ext cx="408467" cy="493819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9688" y="2802331"/>
            <a:ext cx="408467" cy="493819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0113" y="2070561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039" y="2070561"/>
            <a:ext cx="408467" cy="493819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580" y="2073799"/>
            <a:ext cx="408467" cy="493819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7197" y="2073800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58960"/>
            <a:ext cx="604662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5029" y="1260328"/>
            <a:ext cx="604662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9967" y="1262829"/>
            <a:ext cx="604662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415" y="1272041"/>
            <a:ext cx="604662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6900" y="1261197"/>
            <a:ext cx="604662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8463" y="1265316"/>
            <a:ext cx="604662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56723"/>
            <a:ext cx="604662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61046"/>
            <a:ext cx="604662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9967" y="1256723"/>
            <a:ext cx="604662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8408" y="2053716"/>
            <a:ext cx="604337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5178" y="2055779"/>
            <a:ext cx="604337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6306" y="2057835"/>
            <a:ext cx="604337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7357" y="2053326"/>
            <a:ext cx="60433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0950" y="2044719"/>
            <a:ext cx="60433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4127" y="2055563"/>
            <a:ext cx="604337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4126" y="2051202"/>
            <a:ext cx="604337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9918" y="2051202"/>
            <a:ext cx="604337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0949" y="2054067"/>
            <a:ext cx="604337" cy="720000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5589" y="2048623"/>
            <a:ext cx="604337" cy="720000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0948" y="2055160"/>
            <a:ext cx="604337" cy="720000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8" y="2875432"/>
            <a:ext cx="619565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0" y="2878177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9.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6875" y="5494020"/>
            <a:ext cx="2876463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111  010  111  010  111</a:t>
            </a:r>
          </a:p>
          <a:p>
            <a:pPr algn="r"/>
            <a:r>
              <a:rPr lang="hu-HU" sz="2000" dirty="0" smtClean="0"/>
              <a:t>101  101  010 101  101</a:t>
            </a:r>
          </a:p>
          <a:p>
            <a:pPr algn="r"/>
            <a:r>
              <a:rPr lang="hu-HU" sz="2000" dirty="0"/>
              <a:t>101  101  010 101  101</a:t>
            </a:r>
          </a:p>
          <a:p>
            <a:pPr algn="r"/>
            <a:r>
              <a:rPr lang="hu-HU" sz="2000" dirty="0" smtClean="0"/>
              <a:t>010  010  010  010  010</a:t>
            </a:r>
          </a:p>
          <a:p>
            <a:pPr algn="r"/>
            <a:r>
              <a:rPr lang="hu-HU" sz="2000" dirty="0"/>
              <a:t>101  101  010 101  101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90382" cy="2646138"/>
            <a:chOff x="724218" y="1252875"/>
            <a:chExt cx="1790382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Sárga</a:t>
              </a: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Fehér</a:t>
              </a: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Piros</a:t>
              </a: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lila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Fekete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51341"/>
              <a:ext cx="1151064" cy="20774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Narancssárga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137495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 9.</a:t>
            </a:r>
          </a:p>
          <a:p>
            <a:pPr>
              <a:lnSpc>
                <a:spcPct val="14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Csomag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3790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4495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5175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0" y="2869796"/>
            <a:ext cx="619565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5291751" y="3380096"/>
            <a:ext cx="604662" cy="72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5298319" y="1915381"/>
            <a:ext cx="604337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4585879" y="3380096"/>
            <a:ext cx="604662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152817" y="3380096"/>
            <a:ext cx="604662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2445766" y="3380096"/>
            <a:ext cx="604662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77648" y="4100096"/>
            <a:ext cx="604662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59869" y="3380096"/>
            <a:ext cx="604662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59869" y="2651576"/>
            <a:ext cx="604662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59869" y="1931576"/>
            <a:ext cx="604662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4585879" y="1214697"/>
            <a:ext cx="604662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145010" y="1214697"/>
            <a:ext cx="604662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572634" y="1936163"/>
            <a:ext cx="604337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134184" y="1937597"/>
            <a:ext cx="604337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2428312" y="1929576"/>
            <a:ext cx="60433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5291751" y="2643619"/>
            <a:ext cx="604337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585879" y="2650764"/>
            <a:ext cx="604337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147429" y="2665495"/>
            <a:ext cx="604337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2445766" y="2616294"/>
            <a:ext cx="604337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5324969" y="4082822"/>
            <a:ext cx="604337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586041" y="4100096"/>
            <a:ext cx="604337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169742" y="4100496"/>
            <a:ext cx="604337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2478984" y="4091998"/>
            <a:ext cx="604337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50" y="1219399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7" y="1219656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2819" y="1237750"/>
            <a:ext cx="604662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86565" y="2053773"/>
            <a:ext cx="604337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04" y="1204018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98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10.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5941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6646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7326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73260" y="38771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2" y="3697173"/>
            <a:ext cx="6195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4311" y="1209935"/>
            <a:ext cx="60414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29441" y="2059835"/>
            <a:ext cx="605866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20571" y="2863655"/>
            <a:ext cx="607886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2987" y="2779835"/>
            <a:ext cx="408467" cy="4938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391" y="2779835"/>
            <a:ext cx="408467" cy="49381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033" y="2785283"/>
            <a:ext cx="408467" cy="4938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033" y="2105960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392" y="2081157"/>
            <a:ext cx="408467" cy="49381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2987" y="2070593"/>
            <a:ext cx="408467" cy="4938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5533" y="1363443"/>
            <a:ext cx="408467" cy="49381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2441" y="1219111"/>
            <a:ext cx="604146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2441" y="1209935"/>
            <a:ext cx="604146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2441" y="1219111"/>
            <a:ext cx="60414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4525" y="1216592"/>
            <a:ext cx="60414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17195" y="1223249"/>
            <a:ext cx="604146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5093" y="1223249"/>
            <a:ext cx="604146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6062" y="2059963"/>
            <a:ext cx="605866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2230" y="2068223"/>
            <a:ext cx="605866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8580" y="2064762"/>
            <a:ext cx="60586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6062" y="2066492"/>
            <a:ext cx="605866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7474" y="2073243"/>
            <a:ext cx="605866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5532" y="4211542"/>
            <a:ext cx="408467" cy="4938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7966" y="4211542"/>
            <a:ext cx="408467" cy="49381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591" y="3498302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4888" y="3486465"/>
            <a:ext cx="408467" cy="493819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899" y="3481756"/>
            <a:ext cx="408467" cy="493819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2987" y="3492540"/>
            <a:ext cx="408467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13455" y="2876935"/>
            <a:ext cx="607886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20571" y="2876935"/>
            <a:ext cx="607886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843" y="2083195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590" y="1363441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843" y="1363442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9790" y="1366100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9444" y="2779835"/>
            <a:ext cx="408467" cy="493819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3843" y="3477366"/>
            <a:ext cx="408467" cy="493819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3843" y="4211541"/>
            <a:ext cx="408467" cy="493819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89" y="4211542"/>
            <a:ext cx="408467" cy="493819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9791" y="4211542"/>
            <a:ext cx="408467" cy="493819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5" y="3701756"/>
            <a:ext cx="619565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4" y="3705168"/>
            <a:ext cx="619565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3" y="3704182"/>
            <a:ext cx="619565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6" y="3704182"/>
            <a:ext cx="619565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2" y="3715080"/>
            <a:ext cx="619565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17195" y="1216464"/>
            <a:ext cx="604146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17195" y="1205136"/>
            <a:ext cx="604146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965" y="1360306"/>
            <a:ext cx="408467" cy="493819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07955" y="1218125"/>
            <a:ext cx="604146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1588" y="2774016"/>
            <a:ext cx="408467" cy="493819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312" y="2070179"/>
            <a:ext cx="40846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10.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585" y="5494019"/>
            <a:ext cx="2936753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110  110  010  001  010</a:t>
            </a:r>
          </a:p>
          <a:p>
            <a:pPr algn="r"/>
            <a:r>
              <a:rPr lang="hu-HU" sz="2000" dirty="0" smtClean="0"/>
              <a:t>110  001  001  001  001</a:t>
            </a:r>
          </a:p>
          <a:p>
            <a:pPr algn="r"/>
            <a:r>
              <a:rPr lang="hu-HU" sz="2000" dirty="0" smtClean="0"/>
              <a:t>010  001  001  001  001</a:t>
            </a:r>
          </a:p>
          <a:p>
            <a:pPr algn="r"/>
            <a:r>
              <a:rPr lang="hu-HU" sz="2000" dirty="0" smtClean="0"/>
              <a:t>010  101  101  101  101</a:t>
            </a:r>
          </a:p>
          <a:p>
            <a:pPr algn="r"/>
            <a:r>
              <a:rPr lang="hu-HU" sz="2000" dirty="0" smtClean="0"/>
              <a:t>010  010  101  101  010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663928" y="1679125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Sárga</a:t>
              </a: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kék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Piros</a:t>
              </a: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Barna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Fehér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szürke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Fekete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139571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17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</a:t>
            </a:r>
          </a:p>
          <a:p>
            <a:pPr>
              <a:lnSpc>
                <a:spcPct val="14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Szív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14697"/>
            <a:ext cx="60836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993858"/>
            <a:ext cx="604470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6" y="2774295"/>
            <a:ext cx="567104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3" y="3541792"/>
            <a:ext cx="598729" cy="72000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261354" y="1409256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273618" y="218841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273617" y="29774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261353" y="3718465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548344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99078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433222" y="141151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54834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548344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259860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73392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438571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436819" y="3567809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733922" y="353655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271167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5433221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545233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2548344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96235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433221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473392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271167" y="14055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3986841" y="353195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986842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3259859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259860" y="2148188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4733922" y="211721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733922" y="2843165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399623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87" y="1214697"/>
            <a:ext cx="608364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23" y="1238616"/>
            <a:ext cx="608364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3" y="1237932"/>
            <a:ext cx="608364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87" y="3381655"/>
            <a:ext cx="608364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15" y="4120091"/>
            <a:ext cx="608364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1" y="4110800"/>
            <a:ext cx="608364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35" y="3400091"/>
            <a:ext cx="608364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3" y="4120091"/>
            <a:ext cx="608364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81" y="4120091"/>
            <a:ext cx="608364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90" y="1228512"/>
            <a:ext cx="604470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5" y="1239983"/>
            <a:ext cx="60447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93" y="1928958"/>
            <a:ext cx="604470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41" y="1933457"/>
            <a:ext cx="60447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29" y="1939148"/>
            <a:ext cx="604470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11" y="2651176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76" y="3362933"/>
            <a:ext cx="604470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21" y="4098903"/>
            <a:ext cx="604470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5" y="3388239"/>
            <a:ext cx="604470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7" y="2651176"/>
            <a:ext cx="604470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1" y="1939148"/>
            <a:ext cx="598729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02" y="2668419"/>
            <a:ext cx="567104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08" y="2657921"/>
            <a:ext cx="567104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62" y="3391129"/>
            <a:ext cx="567104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53" y="2656929"/>
            <a:ext cx="567104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71" y="1969913"/>
            <a:ext cx="5671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</a:t>
            </a:r>
          </a:p>
          <a:p>
            <a:pPr>
              <a:lnSpc>
                <a:spcPct val="16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Kaktusz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5941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6646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7326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4311" y="1209935"/>
            <a:ext cx="604146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29441" y="2059835"/>
            <a:ext cx="605866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20571" y="2863655"/>
            <a:ext cx="60788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7959" y="2675934"/>
            <a:ext cx="604146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869302" y="2650764"/>
            <a:ext cx="604146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869302" y="1914065"/>
            <a:ext cx="604146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7959" y="1927672"/>
            <a:ext cx="60414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5289535" y="1925497"/>
            <a:ext cx="60414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7959" y="1214305"/>
            <a:ext cx="604146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869046" y="4107463"/>
            <a:ext cx="605866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133630" y="3380096"/>
            <a:ext cx="605866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869046" y="3370764"/>
            <a:ext cx="605866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5288675" y="3392282"/>
            <a:ext cx="605866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577959" y="3385315"/>
            <a:ext cx="605866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2415722" y="1943249"/>
            <a:ext cx="607886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2415722" y="1216592"/>
            <a:ext cx="60788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3131610" y="1226017"/>
            <a:ext cx="60788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5289535" y="2663249"/>
            <a:ext cx="604146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583683" y="4098682"/>
            <a:ext cx="605866" cy="720000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1073260" y="38771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2" y="3697173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2" y="4102234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36" y="4086422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90" y="3380096"/>
            <a:ext cx="619565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78" y="2669906"/>
            <a:ext cx="619565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16" y="1219098"/>
            <a:ext cx="61956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34" y="4087897"/>
            <a:ext cx="619565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853322" y="1212111"/>
            <a:ext cx="604146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42992" y="2647330"/>
            <a:ext cx="604146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40073" y="1950893"/>
            <a:ext cx="6041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2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2.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9935"/>
            <a:ext cx="599854" cy="72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8313" y="1989096"/>
            <a:ext cx="595997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68313" y="2768257"/>
            <a:ext cx="599727" cy="72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" y="3547418"/>
            <a:ext cx="604470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218759" y="137134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214902" y="211344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214125" y="290193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214125" y="372275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404767" y="137134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984400" y="138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248025" y="137134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564033" y="20724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564033" y="138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720775" y="138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404767" y="20724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726138" y="423809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984400" y="423809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231775" y="424435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404767" y="351299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984400" y="351299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2558600" y="424435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2558600" y="351299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5404767" y="282833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4720775" y="351675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984400" y="28291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3231700" y="352105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2564033" y="28291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4720775" y="206459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235100" y="206779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3984400" y="207507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5404767" y="423910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4721332" y="28291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3248025" y="282833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9935"/>
            <a:ext cx="599854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24264"/>
            <a:ext cx="599854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7140"/>
            <a:ext cx="599854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7140"/>
            <a:ext cx="599854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196" y="1202616"/>
            <a:ext cx="599854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49590" y="1202616"/>
            <a:ext cx="599854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6" y="1992053"/>
            <a:ext cx="595997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6" y="2003233"/>
            <a:ext cx="595997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70877" y="1996260"/>
            <a:ext cx="595997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9936" y="2000302"/>
            <a:ext cx="595997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8312" y="2003233"/>
            <a:ext cx="595997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6" y="2015095"/>
            <a:ext cx="595997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1170" y="2016495"/>
            <a:ext cx="595997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1171" y="2023815"/>
            <a:ext cx="595997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5" y="2010206"/>
            <a:ext cx="595997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167" y="2021634"/>
            <a:ext cx="595997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49590" y="2034563"/>
            <a:ext cx="595997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7147" y="2029424"/>
            <a:ext cx="59599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70876" y="2036945"/>
            <a:ext cx="59599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5307" y="2034014"/>
            <a:ext cx="595997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70876" y="2775421"/>
            <a:ext cx="599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2.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440" y="5494020"/>
            <a:ext cx="2966898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111  111  111  111  111</a:t>
            </a:r>
          </a:p>
          <a:p>
            <a:pPr algn="r"/>
            <a:r>
              <a:rPr lang="hu-HU" sz="2000" dirty="0" smtClean="0"/>
              <a:t> 111  101  101  101  111</a:t>
            </a:r>
          </a:p>
          <a:p>
            <a:pPr algn="r"/>
            <a:r>
              <a:rPr lang="hu-HU" sz="2000" dirty="0" smtClean="0"/>
              <a:t> 101  011  101  011  101</a:t>
            </a:r>
          </a:p>
          <a:p>
            <a:pPr algn="r"/>
            <a:r>
              <a:rPr lang="hu-HU" sz="2000" dirty="0" smtClean="0"/>
              <a:t> 101 101  101  101  101 </a:t>
            </a:r>
          </a:p>
          <a:p>
            <a:pPr algn="r"/>
            <a:r>
              <a:rPr lang="hu-HU" sz="2000" dirty="0" smtClean="0"/>
              <a:t> 101  101  100  101  101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98644" cy="2646138"/>
            <a:chOff x="724218" y="1252875"/>
            <a:chExt cx="1798644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Sárga</a:t>
              </a: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Barna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Piros</a:t>
              </a: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5" y="1817479"/>
              <a:ext cx="1159327" cy="4308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smtClean="0">
                  <a:solidFill>
                    <a:schemeClr val="accent3"/>
                  </a:solidFill>
                </a:rPr>
                <a:t>Pasztell narancssárga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Kék</a:t>
              </a: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Fekete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Szürke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19082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</a:t>
            </a:r>
          </a:p>
          <a:p>
            <a:pPr>
              <a:lnSpc>
                <a:spcPct val="13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Fej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9840" y="1218453"/>
            <a:ext cx="59985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8313" y="1989096"/>
            <a:ext cx="595997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68313" y="2768257"/>
            <a:ext cx="599727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" y="3547418"/>
            <a:ext cx="604470" cy="720000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1235304" y="141018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239069" y="210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235304" y="291989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235304" y="370120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5293942" y="1234870"/>
            <a:ext cx="599854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75494" y="1234870"/>
            <a:ext cx="599854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3857046" y="1222635"/>
            <a:ext cx="599854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3138598" y="1222635"/>
            <a:ext cx="599854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2427946" y="1929935"/>
            <a:ext cx="599854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2427946" y="1222635"/>
            <a:ext cx="599854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5293942" y="1942635"/>
            <a:ext cx="599854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5290002" y="4097035"/>
            <a:ext cx="595997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5294336" y="3362345"/>
            <a:ext cx="595997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2427944" y="4084329"/>
            <a:ext cx="595997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2427945" y="3364810"/>
            <a:ext cx="595997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858974" y="3377035"/>
            <a:ext cx="595997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858974" y="2658453"/>
            <a:ext cx="595997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5294337" y="2649935"/>
            <a:ext cx="595997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2427946" y="2658453"/>
            <a:ext cx="595997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84616" y="1938453"/>
            <a:ext cx="595997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875291" y="1938453"/>
            <a:ext cx="595997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148640" y="1936170"/>
            <a:ext cx="595997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72321" y="4084329"/>
            <a:ext cx="595997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154863" y="4097035"/>
            <a:ext cx="595997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594344" y="2656575"/>
            <a:ext cx="59972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3136191" y="2663500"/>
            <a:ext cx="599727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91" y="4102635"/>
            <a:ext cx="604470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96208" y="3372514"/>
            <a:ext cx="595997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148079" y="3372514"/>
            <a:ext cx="595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5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0479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3.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/>
              <a:t>Színezd ki a feladványt a számokkal jelölt kockák </a:t>
            </a:r>
            <a:r>
              <a:rPr lang="hu-HU" dirty="0" err="1"/>
              <a:t>színeinek</a:t>
            </a:r>
            <a:r>
              <a:rPr lang="hu-HU" dirty="0"/>
              <a:t> megfelelően. </a:t>
            </a:r>
          </a:p>
          <a:p>
            <a:r>
              <a:rPr lang="hu-HU" dirty="0"/>
              <a:t>Ha van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építőkészleted, meg is építheted a kiszínezett alakzatot.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84022" y="140972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81086" y="209476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81086" y="293920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45056" y="37203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0" y="1201474"/>
            <a:ext cx="60571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0" y="1977632"/>
            <a:ext cx="567104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" y="2697632"/>
            <a:ext cx="598729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8170" y="3476793"/>
            <a:ext cx="603229" cy="72000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851181" y="209299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0656" y="1195993"/>
            <a:ext cx="60308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56" y="1991775"/>
            <a:ext cx="619565" cy="720000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1851181" y="138477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2186" y="1354733"/>
            <a:ext cx="396473" cy="47931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8543" y="1342034"/>
            <a:ext cx="414564" cy="49381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4282" y="1340233"/>
            <a:ext cx="414564" cy="493819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4742484" y="13992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2153" y="1361946"/>
            <a:ext cx="396473" cy="479319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6080" y="4175916"/>
            <a:ext cx="414564" cy="493819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4282" y="4196793"/>
            <a:ext cx="414564" cy="493819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4732642" y="423681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3480" y="4204042"/>
            <a:ext cx="396473" cy="4793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7393" y="4223256"/>
            <a:ext cx="396473" cy="47931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2186" y="2127725"/>
            <a:ext cx="408467" cy="49381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7393" y="2110861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4476" y="3511459"/>
            <a:ext cx="3286029" cy="506012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5917" y="2104102"/>
            <a:ext cx="408467" cy="493819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3726" y="2101268"/>
            <a:ext cx="408467" cy="49381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3482" y="3517555"/>
            <a:ext cx="1896020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3256" y="2079925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4282" y="2821220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5051" y="3517555"/>
            <a:ext cx="408467" cy="493819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3253" y="2761164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1395" y="2761164"/>
            <a:ext cx="408467" cy="493819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5917" y="2810676"/>
            <a:ext cx="408467" cy="493819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77838" y="2787836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" y="1206932"/>
            <a:ext cx="605714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6" y="1206932"/>
            <a:ext cx="605714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0" y="1978595"/>
            <a:ext cx="567104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8" y="1972474"/>
            <a:ext cx="567104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4" y="1979726"/>
            <a:ext cx="567104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7" y="1984053"/>
            <a:ext cx="567104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9" y="1972174"/>
            <a:ext cx="567104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" y="2706609"/>
            <a:ext cx="598729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8169" y="3482393"/>
            <a:ext cx="603229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8168" y="3476793"/>
            <a:ext cx="603229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5617" y="3479260"/>
            <a:ext cx="603229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3175" y="1182645"/>
            <a:ext cx="603087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5999" y="1182645"/>
            <a:ext cx="603087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3175" y="1179522"/>
            <a:ext cx="603087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30" y="2003123"/>
            <a:ext cx="619565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59" y="2014634"/>
            <a:ext cx="619565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3" y="2012103"/>
            <a:ext cx="619565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06" y="2012603"/>
            <a:ext cx="619565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34" y="2008246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3.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681" y="5494020"/>
            <a:ext cx="2916657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000   111  111  111 000</a:t>
            </a:r>
          </a:p>
          <a:p>
            <a:pPr algn="r"/>
            <a:r>
              <a:rPr lang="hu-HU" sz="2000" dirty="0" smtClean="0"/>
              <a:t>001  101  110 101  001</a:t>
            </a:r>
          </a:p>
          <a:p>
            <a:pPr algn="r"/>
            <a:r>
              <a:rPr lang="hu-HU" sz="2000" dirty="0" smtClean="0"/>
              <a:t>101  011  110   011 101</a:t>
            </a:r>
          </a:p>
          <a:p>
            <a:pPr algn="r"/>
            <a:r>
              <a:rPr lang="hu-HU" sz="2000" dirty="0" smtClean="0"/>
              <a:t> 001 101   110  101  001</a:t>
            </a:r>
          </a:p>
          <a:p>
            <a:pPr algn="r"/>
            <a:r>
              <a:rPr lang="hu-HU" sz="2000" dirty="0" smtClean="0"/>
              <a:t>000 111   111  111  000</a:t>
            </a:r>
            <a:r>
              <a:rPr lang="hu-HU" dirty="0" smtClean="0"/>
              <a:t>   </a:t>
            </a:r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485274"/>
              <a:ext cx="1051242" cy="4308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smtClean="0">
                  <a:solidFill>
                    <a:schemeClr val="accent3"/>
                  </a:solidFill>
                </a:rPr>
                <a:t>Világos szürke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Fehér</a:t>
              </a: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>
                  <a:solidFill>
                    <a:schemeClr val="accent3"/>
                  </a:solidFill>
                </a:rPr>
                <a:t>S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ötét zöld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2853596"/>
              <a:ext cx="1051242" cy="4308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err="1" smtClean="0">
                  <a:solidFill>
                    <a:schemeClr val="accent3"/>
                  </a:solidFill>
                </a:rPr>
                <a:t>Pasztel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sárga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Világos lila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Sötét lila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6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b="1" dirty="0"/>
              <a:t>Bináris színező</a:t>
            </a:r>
          </a:p>
          <a:p>
            <a:pPr algn="ctr"/>
            <a:r>
              <a:rPr lang="hu-HU" sz="2000" b="1" dirty="0"/>
              <a:t>(kettes számrendszer </a:t>
            </a:r>
            <a:r>
              <a:rPr lang="hu-HU" sz="2000" b="1" dirty="0" err="1"/>
              <a:t>beli</a:t>
            </a:r>
            <a:r>
              <a:rPr lang="hu-HU" sz="2000" b="1" dirty="0" smtClean="0"/>
              <a:t>)</a:t>
            </a:r>
          </a:p>
          <a:p>
            <a:pPr algn="ctr"/>
            <a:endParaRPr lang="hu-HU" dirty="0"/>
          </a:p>
          <a:p>
            <a:pPr>
              <a:lnSpc>
                <a:spcPct val="120000"/>
              </a:lnSpc>
            </a:pPr>
            <a:r>
              <a:rPr lang="hu-HU" sz="1800" dirty="0"/>
              <a:t>Egy fa jellegű diagramm </a:t>
            </a:r>
            <a:r>
              <a:rPr lang="hu-HU" sz="1800" dirty="0" err="1"/>
              <a:t>végeiben</a:t>
            </a:r>
            <a:r>
              <a:rPr lang="hu-HU" sz="1800" dirty="0"/>
              <a:t> színeket látsz, melyekhez egy „fel-le” döntési folyamaton keresztül juthatsz el. A „fel” értéke 1, a „le” értéke 0. Minden mező színének kiválasztásához indulj a középpontból és a mezőhöz tartozó számsorozat elemei alapján haladj a diagramm ágain előre, „fel” vagy „le” (az egyes értékek alapján) az adott színig.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pl.: 101 -&gt; fel – le – fel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       0100 -&gt; le – fel – le – le </a:t>
            </a:r>
          </a:p>
        </p:txBody>
      </p:sp>
    </p:spTree>
    <p:extLst>
      <p:ext uri="{BB962C8B-B14F-4D97-AF65-F5344CB8AC3E}">
        <p14:creationId xmlns:p14="http://schemas.microsoft.com/office/powerpoint/2010/main" val="276365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3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8800" dirty="0">
                <a:ea typeface="Calibri" panose="020F0502020204030204" pitchFamily="34" charset="0"/>
                <a:cs typeface="Times New Roman" panose="02020603050405020304" pitchFamily="18" charset="0"/>
              </a:rPr>
              <a:t>Színezz a színkódok szerint! </a:t>
            </a:r>
          </a:p>
          <a:p>
            <a:pPr>
              <a:lnSpc>
                <a:spcPct val="150000"/>
              </a:lnSpc>
            </a:pPr>
            <a:r>
              <a:rPr lang="hu-HU" sz="8800" dirty="0">
                <a:ea typeface="Calibri" panose="020F0502020204030204" pitchFamily="34" charset="0"/>
                <a:cs typeface="Times New Roman" panose="02020603050405020304" pitchFamily="18" charset="0"/>
              </a:rPr>
              <a:t>Pillangó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28" name="Szövegdoboz 27"/>
          <p:cNvSpPr txBox="1"/>
          <p:nvPr/>
        </p:nvSpPr>
        <p:spPr>
          <a:xfrm>
            <a:off x="774875" y="140984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29243" y="21511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845056" y="302448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45056" y="376789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1" y="1228052"/>
            <a:ext cx="605714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0" y="2012012"/>
            <a:ext cx="567104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30" y="2643775"/>
            <a:ext cx="598729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5726" y="3571494"/>
            <a:ext cx="603229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5297229" y="4102250"/>
            <a:ext cx="603087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56" y="2012012"/>
            <a:ext cx="619565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73" y="2667857"/>
            <a:ext cx="605714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42" y="1943314"/>
            <a:ext cx="605714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98" y="2690738"/>
            <a:ext cx="567104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77" y="2673813"/>
            <a:ext cx="567104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0" y="3417229"/>
            <a:ext cx="567104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52" y="1972474"/>
            <a:ext cx="567104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0" y="1975807"/>
            <a:ext cx="567104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7" y="2654697"/>
            <a:ext cx="598729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2426169" y="3360388"/>
            <a:ext cx="603229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5282087" y="1916970"/>
            <a:ext cx="603229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2426169" y="1917657"/>
            <a:ext cx="603229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2426169" y="4093474"/>
            <a:ext cx="603087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5299491" y="1214697"/>
            <a:ext cx="603087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2426170" y="1207144"/>
            <a:ext cx="603087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23" y="4099240"/>
            <a:ext cx="619565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7" y="4115027"/>
            <a:ext cx="619565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22" y="1234393"/>
            <a:ext cx="619565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17" y="1214697"/>
            <a:ext cx="619565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12" y="1214697"/>
            <a:ext cx="619565" cy="720000"/>
          </a:xfrm>
          <a:prstGeom prst="rect">
            <a:avLst/>
          </a:prstGeom>
        </p:spPr>
      </p:pic>
      <p:sp>
        <p:nvSpPr>
          <p:cNvPr id="57" name="Szövegdoboz 56"/>
          <p:cNvSpPr txBox="1"/>
          <p:nvPr/>
        </p:nvSpPr>
        <p:spPr>
          <a:xfrm>
            <a:off x="1869623" y="21511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1851181" y="138477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189108" y="1234393"/>
            <a:ext cx="60308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5281205" y="3362508"/>
            <a:ext cx="603229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19" y="3417229"/>
            <a:ext cx="567104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6" y="2791753"/>
            <a:ext cx="598729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86" y="3360957"/>
            <a:ext cx="605714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88" y="4102250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921"/>
      </a:accent1>
      <a:accent2>
        <a:srgbClr val="00AEEF"/>
      </a:accent2>
      <a:accent3>
        <a:srgbClr val="006DB1"/>
      </a:accent3>
      <a:accent4>
        <a:srgbClr val="FFC40D"/>
      </a:accent4>
      <a:accent5>
        <a:srgbClr val="6CAD3B"/>
      </a:accent5>
      <a:accent6>
        <a:srgbClr val="939598"/>
      </a:accent6>
      <a:hlink>
        <a:srgbClr val="00AEEF"/>
      </a:hlink>
      <a:folHlink>
        <a:srgbClr val="006DB1"/>
      </a:folHlink>
    </a:clrScheme>
    <a:fontScheme name="3. egyéni séma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8368</TotalTime>
  <Words>2022</Words>
  <Application>Microsoft Office PowerPoint</Application>
  <PresentationFormat>A4 (210x297 mm)</PresentationFormat>
  <Paragraphs>456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</vt:lpstr>
      <vt:lpstr>Times New Roman</vt:lpstr>
      <vt:lpstr>Trebuchet MS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Kügerl Johanna</dc:creator>
  <cp:lastModifiedBy>Farkas Krisztina</cp:lastModifiedBy>
  <cp:revision>82</cp:revision>
  <cp:lastPrinted>2023-06-27T16:25:39Z</cp:lastPrinted>
  <dcterms:created xsi:type="dcterms:W3CDTF">2023-05-16T14:11:30Z</dcterms:created>
  <dcterms:modified xsi:type="dcterms:W3CDTF">2023-06-28T14:03:08Z</dcterms:modified>
</cp:coreProperties>
</file>