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787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28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750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83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27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20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1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61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70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14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3625753-A491-4450-88F6-C5053B0487E0}" type="datetimeFigureOut">
              <a:rPr lang="hu-HU" smtClean="0"/>
              <a:t>2023. 07. 10.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43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31C27C0D-4B84-5FCC-B7D3-905807207242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6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450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829896"/>
            <a:ext cx="8543925" cy="1307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6821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1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Morze-kód táblázat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26" name="Táblázat 5">
            <a:extLst>
              <a:ext uri="{FF2B5EF4-FFF2-40B4-BE49-F238E27FC236}">
                <a16:creationId xmlns:a16="http://schemas.microsoft.com/office/drawing/2014/main" id="{8E3EE384-8785-3DA7-5035-2B997B149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71693"/>
              </p:ext>
            </p:extLst>
          </p:nvPr>
        </p:nvGraphicFramePr>
        <p:xfrm>
          <a:off x="687000" y="905269"/>
          <a:ext cx="8532000" cy="51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93107505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9195064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36339265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63937022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0872255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45846617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267855434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Á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116397093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181662699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272580617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1967027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1032104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Ü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298629712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360004048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3582247642"/>
                  </a:ext>
                </a:extLst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2084" y="815581"/>
            <a:ext cx="540000" cy="77385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6870" y="789737"/>
            <a:ext cx="468000" cy="19914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3840" y="1702754"/>
            <a:ext cx="468000" cy="132536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0887" y="2187060"/>
            <a:ext cx="468000" cy="14994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6817" y="3009126"/>
            <a:ext cx="468000" cy="101132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78284" y="3871003"/>
            <a:ext cx="468000" cy="43425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0356" y="3884813"/>
            <a:ext cx="468000" cy="157840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6488" y="4597744"/>
            <a:ext cx="468000" cy="129066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6465" y="5221427"/>
            <a:ext cx="468000" cy="117062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6893" y="620877"/>
            <a:ext cx="468000" cy="118903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2171" y="1547985"/>
            <a:ext cx="468000" cy="49959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3670" y="1547175"/>
            <a:ext cx="468000" cy="1642588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1208" y="2338587"/>
            <a:ext cx="468000" cy="1177663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47088" y="2842648"/>
            <a:ext cx="468000" cy="1329423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05641" y="3668711"/>
            <a:ext cx="468000" cy="84652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2220" y="4319627"/>
            <a:ext cx="468000" cy="679687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4117" y="4581929"/>
            <a:ext cx="468000" cy="1343483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3563" y="4992176"/>
            <a:ext cx="468000" cy="1662375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1129" y="440235"/>
            <a:ext cx="468000" cy="1499577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38900" y="922762"/>
            <a:ext cx="468000" cy="1675117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38210" y="2110205"/>
            <a:ext cx="1002206" cy="468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4769" y="2496058"/>
            <a:ext cx="468000" cy="846857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84090" y="3191471"/>
            <a:ext cx="468000" cy="5655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08959" y="3558798"/>
            <a:ext cx="468000" cy="1015238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0323" y="3899967"/>
            <a:ext cx="468000" cy="1497965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54876" y="4551498"/>
            <a:ext cx="468000" cy="1307071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8878" y="5209540"/>
            <a:ext cx="468000" cy="11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1A93BF-EB75-95C3-9185-D377807F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Morze-kód táblázat</a:t>
            </a:r>
            <a:endParaRPr lang="hu-HU" dirty="0"/>
          </a:p>
        </p:txBody>
      </p:sp>
      <p:pic>
        <p:nvPicPr>
          <p:cNvPr id="9" name="Kép 8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85BD626E-AEA6-FAE0-5F99-B0DFAD83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40" y="6229897"/>
            <a:ext cx="1193120" cy="398973"/>
          </a:xfrm>
          <a:prstGeom prst="rect">
            <a:avLst/>
          </a:prstGeom>
        </p:spPr>
      </p:pic>
      <p:pic>
        <p:nvPicPr>
          <p:cNvPr id="11" name="Kép 10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9EA289B5-E923-BC26-41BD-5D82930AE3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6261415"/>
            <a:ext cx="1342805" cy="305183"/>
          </a:xfrm>
          <a:prstGeom prst="rect">
            <a:avLst/>
          </a:prstGeom>
        </p:spPr>
      </p:pic>
      <p:pic>
        <p:nvPicPr>
          <p:cNvPr id="13" name="Kép 12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8A060C78-2B59-31F5-51B1-2DEFB8BC3F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25" y="6254445"/>
            <a:ext cx="1740637" cy="374426"/>
          </a:xfrm>
          <a:prstGeom prst="rect">
            <a:avLst/>
          </a:prstGeom>
        </p:spPr>
      </p:pic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27614"/>
              </p:ext>
            </p:extLst>
          </p:nvPr>
        </p:nvGraphicFramePr>
        <p:xfrm>
          <a:off x="687000" y="830263"/>
          <a:ext cx="8532000" cy="51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955762538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95731471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8156218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93937288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22797319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61636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Dz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40078371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Dzs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158861141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Gy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280205414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361737488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Ny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277838541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Sz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32403183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17442474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Zs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400071877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6DB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6DB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49" marR="95849" marT="47924" marB="47924"/>
                </a:tc>
                <a:extLst>
                  <a:ext uri="{0D108BD9-81ED-4DB2-BD59-A6C34878D82A}">
                    <a16:rowId xmlns:a16="http://schemas.microsoft.com/office/drawing/2014/main" val="594776720"/>
                  </a:ext>
                </a:extLst>
              </a:tr>
            </a:tbl>
          </a:graphicData>
        </a:graphic>
      </p:graphicFrame>
      <p:pic>
        <p:nvPicPr>
          <p:cNvPr id="17" name="Kép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5180" y="364972"/>
            <a:ext cx="468000" cy="1513236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4874" y="879164"/>
            <a:ext cx="468000" cy="1652625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4945" y="1524197"/>
            <a:ext cx="468000" cy="1513706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8912" y="1927963"/>
            <a:ext cx="396000" cy="1849639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7807" y="2594643"/>
            <a:ext cx="396000" cy="1667427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7510" y="3221255"/>
            <a:ext cx="396000" cy="1566836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6568" y="3872517"/>
            <a:ext cx="396000" cy="1424951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3213" y="4539184"/>
            <a:ext cx="396000" cy="1258241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0618" y="5029808"/>
            <a:ext cx="396000" cy="1393052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5000" y="379042"/>
            <a:ext cx="396000" cy="1557097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19395" y="879476"/>
            <a:ext cx="396000" cy="1685889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8159" y="1397028"/>
            <a:ext cx="396000" cy="1823418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9409" y="1856415"/>
            <a:ext cx="396000" cy="2022662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40981" y="2136478"/>
            <a:ext cx="900000" cy="2289805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8694" y="3092235"/>
            <a:ext cx="396000" cy="1841231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78392" y="3555102"/>
            <a:ext cx="396000" cy="2060628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91826" y="4163942"/>
            <a:ext cx="396000" cy="2008725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04918" y="3679857"/>
            <a:ext cx="396000" cy="1834909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33268" y="2950071"/>
            <a:ext cx="396000" cy="2091609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0144" y="2375676"/>
            <a:ext cx="396000" cy="2105361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03625" y="1758572"/>
            <a:ext cx="324000" cy="2160323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26986" y="1278950"/>
            <a:ext cx="324000" cy="2040297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1225" y="650022"/>
            <a:ext cx="288000" cy="2059524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10041" y="107500"/>
            <a:ext cx="360000" cy="2042407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8680" y="4757752"/>
            <a:ext cx="396000" cy="1961204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8159" y="4230899"/>
            <a:ext cx="396000" cy="18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2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1921"/>
      </a:accent1>
      <a:accent2>
        <a:srgbClr val="00AEEF"/>
      </a:accent2>
      <a:accent3>
        <a:srgbClr val="006DB1"/>
      </a:accent3>
      <a:accent4>
        <a:srgbClr val="FFC40D"/>
      </a:accent4>
      <a:accent5>
        <a:srgbClr val="6CAD3B"/>
      </a:accent5>
      <a:accent6>
        <a:srgbClr val="939598"/>
      </a:accent6>
      <a:hlink>
        <a:srgbClr val="00AEEF"/>
      </a:hlink>
      <a:folHlink>
        <a:srgbClr val="006DB1"/>
      </a:folHlink>
    </a:clrScheme>
    <a:fontScheme name="3. egyéni séma">
      <a:majorFont>
        <a:latin typeface="Trebuchet MS"/>
        <a:ea typeface=""/>
        <a:cs typeface=""/>
      </a:majorFont>
      <a:minorFont>
        <a:latin typeface="Helvetica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341</TotalTime>
  <Words>57</Words>
  <Application>Microsoft Office PowerPoint</Application>
  <PresentationFormat>A4 (210x297 mm)</PresentationFormat>
  <Paragraphs>55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6" baseType="lpstr">
      <vt:lpstr>Arial</vt:lpstr>
      <vt:lpstr>Helvetica</vt:lpstr>
      <vt:lpstr>Trebuchet MS</vt:lpstr>
      <vt:lpstr>Office-téma</vt:lpstr>
      <vt:lpstr>Morze-kód táblázat</vt:lpstr>
      <vt:lpstr>Morze-kód táblázat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Kügerl Johanna</dc:creator>
  <cp:lastModifiedBy>Farkas Krisztina</cp:lastModifiedBy>
  <cp:revision>19</cp:revision>
  <cp:lastPrinted>2023-05-18T10:09:00Z</cp:lastPrinted>
  <dcterms:created xsi:type="dcterms:W3CDTF">2023-05-16T14:11:30Z</dcterms:created>
  <dcterms:modified xsi:type="dcterms:W3CDTF">2023-07-10T13:49:24Z</dcterms:modified>
</cp:coreProperties>
</file>