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67AA"/>
    <a:srgbClr val="F6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787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28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750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83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27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20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14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61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370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1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3625753-A491-4450-88F6-C5053B0487E0}" type="datetimeFigureOut">
              <a:rPr lang="hu-HU" smtClean="0"/>
              <a:t>2023. 07. 09.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A506263-2072-484D-BEDD-B27A71C5C1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43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31C27C0D-4B84-5FCC-B7D3-905807207242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6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829896"/>
            <a:ext cx="8543925" cy="1307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821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táblázat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26" name="Táblázat 5">
            <a:extLst>
              <a:ext uri="{FF2B5EF4-FFF2-40B4-BE49-F238E27FC236}">
                <a16:creationId xmlns:a16="http://schemas.microsoft.com/office/drawing/2014/main" id="{8E3EE384-8785-3DA7-5035-2B997B1494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7000" y="905269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393107505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195064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3633926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63937022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50872255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45846617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67855434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Á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16397093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81662699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258061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96702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03210432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É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98629712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0004048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582247642"/>
                  </a:ext>
                </a:extLst>
              </a:tr>
            </a:tbl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2084" y="815581"/>
            <a:ext cx="540000" cy="7738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870" y="789737"/>
            <a:ext cx="468000" cy="199143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23840" y="1702754"/>
            <a:ext cx="468000" cy="13253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0887" y="2187060"/>
            <a:ext cx="468000" cy="14994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6817" y="3009126"/>
            <a:ext cx="468000" cy="10113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78284" y="3871003"/>
            <a:ext cx="468000" cy="43425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0356" y="3884813"/>
            <a:ext cx="468000" cy="157840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06488" y="4597744"/>
            <a:ext cx="468000" cy="12906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6465" y="5221427"/>
            <a:ext cx="468000" cy="117062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6893" y="620877"/>
            <a:ext cx="468000" cy="118903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2171" y="1547985"/>
            <a:ext cx="468000" cy="49959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3670" y="1547175"/>
            <a:ext cx="468000" cy="164258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1208" y="2338587"/>
            <a:ext cx="468000" cy="1177663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7088" y="2842648"/>
            <a:ext cx="468000" cy="1329423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5641" y="3668711"/>
            <a:ext cx="468000" cy="846529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2220" y="4319627"/>
            <a:ext cx="468000" cy="679687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4117" y="4581929"/>
            <a:ext cx="468000" cy="1343483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3563" y="4992176"/>
            <a:ext cx="468000" cy="1662375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1129" y="440235"/>
            <a:ext cx="468000" cy="149957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8900" y="922762"/>
            <a:ext cx="468000" cy="1675117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38210" y="2110205"/>
            <a:ext cx="1002206" cy="468000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4769" y="2496058"/>
            <a:ext cx="468000" cy="846857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4090" y="3191471"/>
            <a:ext cx="468000" cy="565500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8959" y="3558798"/>
            <a:ext cx="468000" cy="1015238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0323" y="3899967"/>
            <a:ext cx="468000" cy="1497965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4876" y="4551498"/>
            <a:ext cx="468000" cy="1307071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8878" y="5209540"/>
            <a:ext cx="468000" cy="11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3.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75950" y="1457437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65926"/>
            <a:ext cx="33746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rajz 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68862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Kör</a:t>
            </a: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Kék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Fehér </a:t>
            </a:r>
            <a:r>
              <a:rPr lang="hu-HU" sz="1600" b="1" dirty="0" err="1" smtClean="0">
                <a:solidFill>
                  <a:schemeClr val="accent3"/>
                </a:solidFill>
              </a:rPr>
              <a:t>nyí</a:t>
            </a:r>
            <a:r>
              <a:rPr lang="hu-HU" sz="1600" b="1" dirty="0" smtClean="0">
                <a:solidFill>
                  <a:schemeClr val="accent3"/>
                </a:solidFill>
              </a:rPr>
              <a:t>(i)l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49" name="Téglalap 348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0" name="Téglalap 349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1" name="Téglalap 350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2" name="Téglalap 351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3" name="Téglalap 352"/>
          <p:cNvSpPr/>
          <p:nvPr/>
        </p:nvSpPr>
        <p:spPr>
          <a:xfrm>
            <a:off x="488845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4" name="Téglalap 353"/>
          <p:cNvSpPr/>
          <p:nvPr/>
        </p:nvSpPr>
        <p:spPr>
          <a:xfrm>
            <a:off x="816149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25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3.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950759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2202396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81038" y="189113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Kör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80700" y="322375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Kék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5015333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Fehér nyíl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0700" y="5532076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megnevezése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587930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accent3"/>
                </a:solidFill>
              </a:rPr>
              <a:t>Kötelező haladási irány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0700" y="3554875"/>
            <a:ext cx="33746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rajz 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2719" y="-648352"/>
            <a:ext cx="468000" cy="4371361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8576" y="637545"/>
            <a:ext cx="468000" cy="4343749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8478" y="1040021"/>
            <a:ext cx="468000" cy="6303556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4281" y="2545653"/>
            <a:ext cx="468000" cy="431516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548720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4.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116694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487052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170828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557369"/>
            <a:ext cx="367486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szöveg 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8645" y="1086862"/>
            <a:ext cx="468000" cy="204264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2555" y="-274242"/>
            <a:ext cx="468000" cy="57904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7968" y="689251"/>
            <a:ext cx="468000" cy="63012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4713" y="2756746"/>
            <a:ext cx="468000" cy="4974782"/>
          </a:xfrm>
          <a:prstGeom prst="rect">
            <a:avLst/>
          </a:prstGeom>
        </p:spPr>
      </p:pic>
      <p:sp>
        <p:nvSpPr>
          <p:cNvPr id="18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4.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75950" y="1457437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65926"/>
            <a:ext cx="358935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szöveg 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68862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8 szög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Piros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STOP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49" name="Téglalap 348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0" name="Téglalap 349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1" name="Téglalap 350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2" name="Téglalap 351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3" name="Téglalap 352"/>
          <p:cNvSpPr/>
          <p:nvPr/>
        </p:nvSpPr>
        <p:spPr>
          <a:xfrm>
            <a:off x="488845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4" name="Téglalap 353"/>
          <p:cNvSpPr/>
          <p:nvPr/>
        </p:nvSpPr>
        <p:spPr>
          <a:xfrm>
            <a:off x="816149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4.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98917" y="5537812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megnevezése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605381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accent3"/>
                </a:solidFill>
              </a:rPr>
              <a:t>Állj! Elsőbbségadás kötelező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7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42022" y="806000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28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3077" y="2656034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2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802275" y="3984384"/>
            <a:ext cx="367486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szöveg 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9344" y="405810"/>
            <a:ext cx="468000" cy="2042643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3254" y="-955294"/>
            <a:ext cx="468000" cy="5790465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58667" y="174457"/>
            <a:ext cx="468000" cy="6301291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5412" y="2200387"/>
            <a:ext cx="468000" cy="4974782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675027" y="230949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8 szög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67410" y="369600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Piros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667410" y="499835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STOP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5493495"/>
            <a:ext cx="540000" cy="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5.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2933811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37820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65926"/>
            <a:ext cx="281190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szegélyének színe</a:t>
            </a: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1462113"/>
            <a:ext cx="343078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alakja csúcsára állítva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5458" y="1238211"/>
            <a:ext cx="468000" cy="187038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5313" y="675165"/>
            <a:ext cx="468000" cy="61759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7967" y="2023032"/>
            <a:ext cx="468000" cy="6301291"/>
          </a:xfrm>
          <a:prstGeom prst="rect">
            <a:avLst/>
          </a:prstGeom>
        </p:spPr>
      </p:pic>
      <p:sp>
        <p:nvSpPr>
          <p:cNvPr id="17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3831"/>
          <a:stretch/>
        </p:blipFill>
        <p:spPr>
          <a:xfrm rot="16200000">
            <a:off x="5258621" y="-718331"/>
            <a:ext cx="540000" cy="56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5.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53472" y="1465017"/>
            <a:ext cx="343078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alakja csúcsára állítva</a:t>
            </a:r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3826" y="4465926"/>
            <a:ext cx="28157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szegélyének színe</a:t>
            </a: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3 szög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Fehér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Piros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grpSp>
        <p:nvGrpSpPr>
          <p:cNvPr id="355" name="Csoportba foglalás 354"/>
          <p:cNvGrpSpPr/>
          <p:nvPr/>
        </p:nvGrpSpPr>
        <p:grpSpPr>
          <a:xfrm>
            <a:off x="677856" y="1927300"/>
            <a:ext cx="8324434" cy="493719"/>
            <a:chOff x="677856" y="1910674"/>
            <a:chExt cx="8324434" cy="493719"/>
          </a:xfrm>
        </p:grpSpPr>
        <p:sp>
          <p:nvSpPr>
            <p:cNvPr id="356" name="Téglalap 355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7" name="Téglalap 356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8" name="Téglalap 357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59" name="Téglalap 358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0" name="Téglalap 359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1" name="Téglalap 360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2" name="Téglalap 361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3" name="Téglalap 362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4" name="Téglalap 363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5" name="Téglalap 364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6" name="Téglalap 365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7" name="Téglalap 366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8" name="Téglalap 367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69" name="Téglalap 368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0" name="Téglalap 369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1" name="Téglalap 370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2" name="Téglalap 371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3" name="Téglalap 372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4" name="Téglalap 373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5" name="Téglalap 374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6" name="Téglalap 375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7" name="Téglalap 376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8" name="Téglalap 377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79" name="Téglalap 378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0" name="Téglalap 379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1" name="Téglalap 380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2" name="Téglalap 381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3" name="Téglalap 382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4" name="Téglalap 383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5" name="Téglalap 384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6" name="Téglalap 385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7" name="Téglalap 386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8" name="Téglalap 387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89" name="Téglalap 388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0" name="Téglalap 389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1" name="Téglalap 390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2" name="Téglalap 391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3" name="Téglalap 392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4" name="Téglalap 393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5" name="Téglalap 394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6" name="Téglalap 395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7" name="Téglalap 396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8" name="Téglalap 397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399" name="Téglalap 398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0" name="Téglalap 399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1" name="Téglalap 400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2" name="Téglalap 401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3" name="Téglalap 402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4" name="Téglalap 403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5" name="Téglalap 404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6" name="Téglalap 405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7" name="Téglalap 406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8" name="Téglalap 407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09" name="Téglalap 408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0" name="Téglalap 409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1" name="Téglalap 410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2" name="Téglalap 411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3" name="Téglalap 412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4" name="Téglalap 413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5" name="Téglalap 414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6" name="Téglalap 415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7" name="Téglalap 416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8" name="Téglalap 417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19" name="Téglalap 418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0" name="Téglalap 419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1" name="Téglalap 420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2" name="Téglalap 421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3" name="Téglalap 422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4" name="Téglalap 423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5" name="Téglalap 424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6" name="Téglalap 425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7" name="Téglalap 426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8" name="Téglalap 427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29" name="Téglalap 428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0" name="Téglalap 429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1" name="Téglalap 430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2" name="Téglalap 431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3" name="Téglalap 432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4" name="Téglalap 433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5" name="Téglalap 434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6" name="Téglalap 435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7" name="Téglalap 436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8" name="Téglalap 437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39" name="Téglalap 438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0" name="Téglalap 439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1" name="Téglalap 440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2" name="Téglalap 441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3" name="Téglalap 442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4" name="Téglalap 443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5" name="Téglalap 444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6" name="Téglalap 445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7" name="Téglalap 446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8" name="Téglalap 447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49" name="Téglalap 448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0" name="Téglalap 449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1" name="Téglalap 450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2" name="Téglalap 451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3" name="Téglalap 452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4" name="Téglalap 453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5" name="Téglalap 454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6" name="Téglalap 455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7" name="Téglalap 456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8" name="Téglalap 457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59" name="Téglalap 458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0" name="Téglalap 459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1" name="Téglalap 460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2" name="Téglalap 461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3" name="Téglalap 462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4" name="Téglalap 463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5" name="Téglalap 464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6" name="Téglalap 465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7" name="Téglalap 466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8" name="Téglalap 467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69" name="Téglalap 468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0" name="Téglalap 469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1" name="Téglalap 470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2" name="Téglalap 471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3" name="Téglalap 472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4" name="Téglalap 473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5" name="Téglalap 474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6" name="Téglalap 475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7" name="Téglalap 476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8" name="Téglalap 477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79" name="Téglalap 478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0" name="Téglalap 479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1" name="Téglalap 480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2" name="Téglalap 481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3" name="Téglalap 482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4" name="Téglalap 483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5" name="Téglalap 484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6" name="Téglalap 485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7" name="Téglalap 486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8" name="Téglalap 487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89" name="Téglalap 488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0" name="Téglalap 489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1" name="Téglalap 490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2" name="Téglalap 491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3" name="Téglalap 492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4" name="Téglalap 493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5" name="Téglalap 494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6" name="Téglalap 495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7" name="Téglalap 496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8" name="Téglalap 497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499" name="Téglalap 498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0" name="Téglalap 499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1" name="Téglalap 500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2" name="Téglalap 501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3" name="Téglalap 502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4" name="Téglalap 503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5" name="Téglalap 504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6" name="Téglalap 505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7" name="Téglalap 506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8" name="Téglalap 507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09" name="Téglalap 508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0" name="Téglalap 509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1" name="Téglalap 510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12" name="Csoportba foglalás 511"/>
          <p:cNvGrpSpPr/>
          <p:nvPr/>
        </p:nvGrpSpPr>
        <p:grpSpPr>
          <a:xfrm>
            <a:off x="667410" y="3402532"/>
            <a:ext cx="8324434" cy="493719"/>
            <a:chOff x="677856" y="1910674"/>
            <a:chExt cx="8324434" cy="493719"/>
          </a:xfrm>
        </p:grpSpPr>
        <p:sp>
          <p:nvSpPr>
            <p:cNvPr id="513" name="Téglalap 512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4" name="Téglalap 513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5" name="Téglalap 514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6" name="Téglalap 515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7" name="Téglalap 516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8" name="Téglalap 517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19" name="Téglalap 518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0" name="Téglalap 519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1" name="Téglalap 520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2" name="Téglalap 521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3" name="Téglalap 522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4" name="Téglalap 523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5" name="Téglalap 524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6" name="Téglalap 525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7" name="Téglalap 526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8" name="Téglalap 527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29" name="Téglalap 528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0" name="Téglalap 529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1" name="Téglalap 530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2" name="Téglalap 531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3" name="Téglalap 532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4" name="Téglalap 533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5" name="Téglalap 534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6" name="Téglalap 535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7" name="Téglalap 536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8" name="Téglalap 537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39" name="Téglalap 538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0" name="Téglalap 539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1" name="Téglalap 540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2" name="Téglalap 541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3" name="Téglalap 542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4" name="Téglalap 543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5" name="Téglalap 544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6" name="Téglalap 545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7" name="Téglalap 546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8" name="Téglalap 547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49" name="Téglalap 548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0" name="Téglalap 549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1" name="Téglalap 550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2" name="Téglalap 551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3" name="Téglalap 552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4" name="Téglalap 553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5" name="Téglalap 554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6" name="Téglalap 555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7" name="Téglalap 556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8" name="Téglalap 557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59" name="Téglalap 558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0" name="Téglalap 559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1" name="Téglalap 560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2" name="Téglalap 561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3" name="Téglalap 562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4" name="Téglalap 563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5" name="Téglalap 564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6" name="Téglalap 565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7" name="Téglalap 566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8" name="Téglalap 567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69" name="Téglalap 568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0" name="Téglalap 569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1" name="Téglalap 570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2" name="Téglalap 571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3" name="Téglalap 572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4" name="Téglalap 573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5" name="Téglalap 574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6" name="Téglalap 575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7" name="Téglalap 576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8" name="Téglalap 577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79" name="Téglalap 578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0" name="Téglalap 579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1" name="Téglalap 580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2" name="Téglalap 581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3" name="Téglalap 582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4" name="Téglalap 583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5" name="Téglalap 584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6" name="Téglalap 585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7" name="Téglalap 586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8" name="Téglalap 587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89" name="Téglalap 588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0" name="Téglalap 589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1" name="Téglalap 590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2" name="Téglalap 591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3" name="Téglalap 592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4" name="Téglalap 593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5" name="Téglalap 594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6" name="Téglalap 595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7" name="Téglalap 596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8" name="Téglalap 597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599" name="Téglalap 598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0" name="Téglalap 599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1" name="Téglalap 600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2" name="Téglalap 601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3" name="Téglalap 602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4" name="Téglalap 603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5" name="Téglalap 604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6" name="Téglalap 605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7" name="Téglalap 606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8" name="Téglalap 607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09" name="Téglalap 608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0" name="Téglalap 609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1" name="Téglalap 610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2" name="Téglalap 611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3" name="Téglalap 612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4" name="Téglalap 613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5" name="Téglalap 614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6" name="Téglalap 615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7" name="Téglalap 616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8" name="Téglalap 617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19" name="Téglalap 618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0" name="Téglalap 619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1" name="Téglalap 620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2" name="Téglalap 621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3" name="Téglalap 622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4" name="Téglalap 623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5" name="Téglalap 624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6" name="Téglalap 625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7" name="Téglalap 626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8" name="Téglalap 627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29" name="Téglalap 628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0" name="Téglalap 629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1" name="Téglalap 630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2" name="Téglalap 631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3" name="Téglalap 632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4" name="Téglalap 633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5" name="Téglalap 634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6" name="Téglalap 635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7" name="Téglalap 636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8" name="Téglalap 637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39" name="Téglalap 638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0" name="Téglalap 639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1" name="Téglalap 640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2" name="Téglalap 641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3" name="Téglalap 642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4" name="Téglalap 643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5" name="Téglalap 644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6" name="Téglalap 645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7" name="Téglalap 646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8" name="Téglalap 647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49" name="Téglalap 648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0" name="Téglalap 649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1" name="Téglalap 650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2" name="Téglalap 651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3" name="Téglalap 652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4" name="Téglalap 653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5" name="Téglalap 654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6" name="Téglalap 655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7" name="Téglalap 656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8" name="Téglalap 657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59" name="Téglalap 658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0" name="Téglalap 659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1" name="Téglalap 660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2" name="Téglalap 661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3" name="Téglalap 662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4" name="Téglalap 663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5" name="Téglalap 664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6" name="Téglalap 665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7" name="Téglalap 666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68" name="Téglalap 667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69" name="Csoportba foglalás 668"/>
          <p:cNvGrpSpPr/>
          <p:nvPr/>
        </p:nvGrpSpPr>
        <p:grpSpPr>
          <a:xfrm>
            <a:off x="677856" y="4941692"/>
            <a:ext cx="8324434" cy="493719"/>
            <a:chOff x="677856" y="1910674"/>
            <a:chExt cx="8324434" cy="493719"/>
          </a:xfrm>
        </p:grpSpPr>
        <p:sp>
          <p:nvSpPr>
            <p:cNvPr id="670" name="Téglalap 669"/>
            <p:cNvSpPr/>
            <p:nvPr/>
          </p:nvSpPr>
          <p:spPr>
            <a:xfrm>
              <a:off x="1319561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1" name="Téglalap 670"/>
            <p:cNvSpPr/>
            <p:nvPr/>
          </p:nvSpPr>
          <p:spPr>
            <a:xfrm>
              <a:off x="15343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2" name="Téglalap 671"/>
            <p:cNvSpPr/>
            <p:nvPr/>
          </p:nvSpPr>
          <p:spPr>
            <a:xfrm>
              <a:off x="1749161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3" name="Téglalap 672"/>
            <p:cNvSpPr/>
            <p:nvPr/>
          </p:nvSpPr>
          <p:spPr>
            <a:xfrm>
              <a:off x="677856" y="191717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4" name="Téglalap 673"/>
            <p:cNvSpPr/>
            <p:nvPr/>
          </p:nvSpPr>
          <p:spPr>
            <a:xfrm>
              <a:off x="8926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5" name="Téglalap 674"/>
            <p:cNvSpPr/>
            <p:nvPr/>
          </p:nvSpPr>
          <p:spPr>
            <a:xfrm>
              <a:off x="1107456" y="191653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6" name="Téglalap 675"/>
            <p:cNvSpPr/>
            <p:nvPr/>
          </p:nvSpPr>
          <p:spPr>
            <a:xfrm>
              <a:off x="1961266" y="191324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7" name="Téglalap 676"/>
            <p:cNvSpPr/>
            <p:nvPr/>
          </p:nvSpPr>
          <p:spPr>
            <a:xfrm>
              <a:off x="21760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8" name="Téglalap 677"/>
            <p:cNvSpPr/>
            <p:nvPr/>
          </p:nvSpPr>
          <p:spPr>
            <a:xfrm>
              <a:off x="2390866" y="191260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79" name="Téglalap 678"/>
            <p:cNvSpPr/>
            <p:nvPr/>
          </p:nvSpPr>
          <p:spPr>
            <a:xfrm>
              <a:off x="260588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0" name="Téglalap 679"/>
            <p:cNvSpPr/>
            <p:nvPr/>
          </p:nvSpPr>
          <p:spPr>
            <a:xfrm>
              <a:off x="28206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1" name="Téglalap 680"/>
            <p:cNvSpPr/>
            <p:nvPr/>
          </p:nvSpPr>
          <p:spPr>
            <a:xfrm>
              <a:off x="303548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2" name="Téglalap 681"/>
            <p:cNvSpPr/>
            <p:nvPr/>
          </p:nvSpPr>
          <p:spPr>
            <a:xfrm>
              <a:off x="324759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3" name="Téglalap 682"/>
            <p:cNvSpPr/>
            <p:nvPr/>
          </p:nvSpPr>
          <p:spPr>
            <a:xfrm>
              <a:off x="34623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4" name="Téglalap 683"/>
            <p:cNvSpPr/>
            <p:nvPr/>
          </p:nvSpPr>
          <p:spPr>
            <a:xfrm>
              <a:off x="367719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5" name="Téglalap 684"/>
            <p:cNvSpPr/>
            <p:nvPr/>
          </p:nvSpPr>
          <p:spPr>
            <a:xfrm>
              <a:off x="4531004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6" name="Téglalap 685"/>
            <p:cNvSpPr/>
            <p:nvPr/>
          </p:nvSpPr>
          <p:spPr>
            <a:xfrm>
              <a:off x="47458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7" name="Téglalap 686"/>
            <p:cNvSpPr/>
            <p:nvPr/>
          </p:nvSpPr>
          <p:spPr>
            <a:xfrm>
              <a:off x="4960604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8" name="Téglalap 687"/>
            <p:cNvSpPr/>
            <p:nvPr/>
          </p:nvSpPr>
          <p:spPr>
            <a:xfrm>
              <a:off x="3889299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89" name="Téglalap 688"/>
            <p:cNvSpPr/>
            <p:nvPr/>
          </p:nvSpPr>
          <p:spPr>
            <a:xfrm>
              <a:off x="41040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0" name="Téglalap 689"/>
            <p:cNvSpPr/>
            <p:nvPr/>
          </p:nvSpPr>
          <p:spPr>
            <a:xfrm>
              <a:off x="4318899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1" name="Téglalap 690"/>
            <p:cNvSpPr/>
            <p:nvPr/>
          </p:nvSpPr>
          <p:spPr>
            <a:xfrm>
              <a:off x="1321020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2" name="Téglalap 691"/>
            <p:cNvSpPr/>
            <p:nvPr/>
          </p:nvSpPr>
          <p:spPr>
            <a:xfrm>
              <a:off x="15358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3" name="Téglalap 692"/>
            <p:cNvSpPr/>
            <p:nvPr/>
          </p:nvSpPr>
          <p:spPr>
            <a:xfrm>
              <a:off x="1750620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4" name="Téglalap 693"/>
            <p:cNvSpPr/>
            <p:nvPr/>
          </p:nvSpPr>
          <p:spPr>
            <a:xfrm>
              <a:off x="679315" y="2222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5" name="Téglalap 694"/>
            <p:cNvSpPr/>
            <p:nvPr/>
          </p:nvSpPr>
          <p:spPr>
            <a:xfrm>
              <a:off x="8941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6" name="Téglalap 695"/>
            <p:cNvSpPr/>
            <p:nvPr/>
          </p:nvSpPr>
          <p:spPr>
            <a:xfrm>
              <a:off x="1108915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7" name="Téglalap 696"/>
            <p:cNvSpPr/>
            <p:nvPr/>
          </p:nvSpPr>
          <p:spPr>
            <a:xfrm>
              <a:off x="1961266" y="222181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8" name="Téglalap 697"/>
            <p:cNvSpPr/>
            <p:nvPr/>
          </p:nvSpPr>
          <p:spPr>
            <a:xfrm>
              <a:off x="21760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699" name="Téglalap 698"/>
            <p:cNvSpPr/>
            <p:nvPr/>
          </p:nvSpPr>
          <p:spPr>
            <a:xfrm>
              <a:off x="2390866" y="222116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0" name="Téglalap 699"/>
            <p:cNvSpPr/>
            <p:nvPr/>
          </p:nvSpPr>
          <p:spPr>
            <a:xfrm>
              <a:off x="260588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1" name="Téglalap 700"/>
            <p:cNvSpPr/>
            <p:nvPr/>
          </p:nvSpPr>
          <p:spPr>
            <a:xfrm>
              <a:off x="28206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2" name="Téglalap 701"/>
            <p:cNvSpPr/>
            <p:nvPr/>
          </p:nvSpPr>
          <p:spPr>
            <a:xfrm>
              <a:off x="303548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3" name="Téglalap 702"/>
            <p:cNvSpPr/>
            <p:nvPr/>
          </p:nvSpPr>
          <p:spPr>
            <a:xfrm>
              <a:off x="324759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4" name="Téglalap 703"/>
            <p:cNvSpPr/>
            <p:nvPr/>
          </p:nvSpPr>
          <p:spPr>
            <a:xfrm>
              <a:off x="34623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5" name="Téglalap 704"/>
            <p:cNvSpPr/>
            <p:nvPr/>
          </p:nvSpPr>
          <p:spPr>
            <a:xfrm>
              <a:off x="367719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6" name="Téglalap 705"/>
            <p:cNvSpPr/>
            <p:nvPr/>
          </p:nvSpPr>
          <p:spPr>
            <a:xfrm>
              <a:off x="4531004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7" name="Téglalap 706"/>
            <p:cNvSpPr/>
            <p:nvPr/>
          </p:nvSpPr>
          <p:spPr>
            <a:xfrm>
              <a:off x="47458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8" name="Téglalap 707"/>
            <p:cNvSpPr/>
            <p:nvPr/>
          </p:nvSpPr>
          <p:spPr>
            <a:xfrm>
              <a:off x="4960604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09" name="Téglalap 708"/>
            <p:cNvSpPr/>
            <p:nvPr/>
          </p:nvSpPr>
          <p:spPr>
            <a:xfrm>
              <a:off x="3889299" y="222052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0" name="Téglalap 709"/>
            <p:cNvSpPr/>
            <p:nvPr/>
          </p:nvSpPr>
          <p:spPr>
            <a:xfrm>
              <a:off x="41040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1" name="Téglalap 710"/>
            <p:cNvSpPr/>
            <p:nvPr/>
          </p:nvSpPr>
          <p:spPr>
            <a:xfrm>
              <a:off x="4318899" y="22198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2" name="Téglalap 711"/>
            <p:cNvSpPr/>
            <p:nvPr/>
          </p:nvSpPr>
          <p:spPr>
            <a:xfrm>
              <a:off x="5813396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3" name="Téglalap 712"/>
            <p:cNvSpPr/>
            <p:nvPr/>
          </p:nvSpPr>
          <p:spPr>
            <a:xfrm>
              <a:off x="60281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4" name="Téglalap 713"/>
            <p:cNvSpPr/>
            <p:nvPr/>
          </p:nvSpPr>
          <p:spPr>
            <a:xfrm>
              <a:off x="6242996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5" name="Téglalap 714"/>
            <p:cNvSpPr/>
            <p:nvPr/>
          </p:nvSpPr>
          <p:spPr>
            <a:xfrm>
              <a:off x="5171691" y="191195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6" name="Téglalap 715"/>
            <p:cNvSpPr/>
            <p:nvPr/>
          </p:nvSpPr>
          <p:spPr>
            <a:xfrm>
              <a:off x="53864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7" name="Téglalap 716"/>
            <p:cNvSpPr/>
            <p:nvPr/>
          </p:nvSpPr>
          <p:spPr>
            <a:xfrm>
              <a:off x="5601291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8" name="Téglalap 717"/>
            <p:cNvSpPr/>
            <p:nvPr/>
          </p:nvSpPr>
          <p:spPr>
            <a:xfrm>
              <a:off x="5811726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19" name="Téglalap 718"/>
            <p:cNvSpPr/>
            <p:nvPr/>
          </p:nvSpPr>
          <p:spPr>
            <a:xfrm>
              <a:off x="60265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0" name="Téglalap 719"/>
            <p:cNvSpPr/>
            <p:nvPr/>
          </p:nvSpPr>
          <p:spPr>
            <a:xfrm>
              <a:off x="6241326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1" name="Téglalap 720"/>
            <p:cNvSpPr/>
            <p:nvPr/>
          </p:nvSpPr>
          <p:spPr>
            <a:xfrm>
              <a:off x="5170021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2" name="Téglalap 721"/>
            <p:cNvSpPr/>
            <p:nvPr/>
          </p:nvSpPr>
          <p:spPr>
            <a:xfrm>
              <a:off x="53848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3" name="Téglalap 722"/>
            <p:cNvSpPr/>
            <p:nvPr/>
          </p:nvSpPr>
          <p:spPr>
            <a:xfrm>
              <a:off x="559962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4" name="Téglalap 723"/>
            <p:cNvSpPr/>
            <p:nvPr/>
          </p:nvSpPr>
          <p:spPr>
            <a:xfrm>
              <a:off x="6461732" y="191131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5" name="Téglalap 724"/>
            <p:cNvSpPr/>
            <p:nvPr/>
          </p:nvSpPr>
          <p:spPr>
            <a:xfrm>
              <a:off x="66765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6" name="Téglalap 725"/>
            <p:cNvSpPr/>
            <p:nvPr/>
          </p:nvSpPr>
          <p:spPr>
            <a:xfrm>
              <a:off x="6891332" y="191067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7" name="Téglalap 726"/>
            <p:cNvSpPr/>
            <p:nvPr/>
          </p:nvSpPr>
          <p:spPr>
            <a:xfrm>
              <a:off x="6457865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8" name="Téglalap 727"/>
            <p:cNvSpPr/>
            <p:nvPr/>
          </p:nvSpPr>
          <p:spPr>
            <a:xfrm>
              <a:off x="66726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29" name="Téglalap 728"/>
            <p:cNvSpPr/>
            <p:nvPr/>
          </p:nvSpPr>
          <p:spPr>
            <a:xfrm>
              <a:off x="6887465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0" name="Téglalap 729"/>
            <p:cNvSpPr/>
            <p:nvPr/>
          </p:nvSpPr>
          <p:spPr>
            <a:xfrm>
              <a:off x="7747762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1" name="Téglalap 730"/>
            <p:cNvSpPr/>
            <p:nvPr/>
          </p:nvSpPr>
          <p:spPr>
            <a:xfrm>
              <a:off x="79625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2" name="Téglalap 731"/>
            <p:cNvSpPr/>
            <p:nvPr/>
          </p:nvSpPr>
          <p:spPr>
            <a:xfrm>
              <a:off x="8177362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3" name="Téglalap 732"/>
            <p:cNvSpPr/>
            <p:nvPr/>
          </p:nvSpPr>
          <p:spPr>
            <a:xfrm>
              <a:off x="7106057" y="191384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4" name="Téglalap 733"/>
            <p:cNvSpPr/>
            <p:nvPr/>
          </p:nvSpPr>
          <p:spPr>
            <a:xfrm>
              <a:off x="73208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5" name="Téglalap 734"/>
            <p:cNvSpPr/>
            <p:nvPr/>
          </p:nvSpPr>
          <p:spPr>
            <a:xfrm>
              <a:off x="7535657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6" name="Téglalap 735"/>
            <p:cNvSpPr/>
            <p:nvPr/>
          </p:nvSpPr>
          <p:spPr>
            <a:xfrm>
              <a:off x="8396098" y="191320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7" name="Téglalap 736"/>
            <p:cNvSpPr/>
            <p:nvPr/>
          </p:nvSpPr>
          <p:spPr>
            <a:xfrm>
              <a:off x="86108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8" name="Téglalap 737"/>
            <p:cNvSpPr/>
            <p:nvPr/>
          </p:nvSpPr>
          <p:spPr>
            <a:xfrm>
              <a:off x="8825698" y="191256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39" name="Téglalap 738"/>
            <p:cNvSpPr/>
            <p:nvPr/>
          </p:nvSpPr>
          <p:spPr>
            <a:xfrm>
              <a:off x="7742342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0" name="Téglalap 739"/>
            <p:cNvSpPr/>
            <p:nvPr/>
          </p:nvSpPr>
          <p:spPr>
            <a:xfrm>
              <a:off x="79571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1" name="Téglalap 740"/>
            <p:cNvSpPr/>
            <p:nvPr/>
          </p:nvSpPr>
          <p:spPr>
            <a:xfrm>
              <a:off x="8171942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2" name="Téglalap 741"/>
            <p:cNvSpPr/>
            <p:nvPr/>
          </p:nvSpPr>
          <p:spPr>
            <a:xfrm>
              <a:off x="7100637" y="221673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3" name="Téglalap 742"/>
            <p:cNvSpPr/>
            <p:nvPr/>
          </p:nvSpPr>
          <p:spPr>
            <a:xfrm>
              <a:off x="73154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4" name="Téglalap 743"/>
            <p:cNvSpPr/>
            <p:nvPr/>
          </p:nvSpPr>
          <p:spPr>
            <a:xfrm>
              <a:off x="7530237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5" name="Téglalap 744"/>
            <p:cNvSpPr/>
            <p:nvPr/>
          </p:nvSpPr>
          <p:spPr>
            <a:xfrm>
              <a:off x="8388481" y="221609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6" name="Téglalap 745"/>
            <p:cNvSpPr/>
            <p:nvPr/>
          </p:nvSpPr>
          <p:spPr>
            <a:xfrm>
              <a:off x="86032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7" name="Téglalap 746"/>
            <p:cNvSpPr/>
            <p:nvPr/>
          </p:nvSpPr>
          <p:spPr>
            <a:xfrm>
              <a:off x="8818081" y="221545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8" name="Téglalap 747"/>
            <p:cNvSpPr/>
            <p:nvPr/>
          </p:nvSpPr>
          <p:spPr>
            <a:xfrm>
              <a:off x="1424153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49" name="Téglalap 748"/>
            <p:cNvSpPr/>
            <p:nvPr/>
          </p:nvSpPr>
          <p:spPr>
            <a:xfrm>
              <a:off x="16389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0" name="Téglalap 749"/>
            <p:cNvSpPr/>
            <p:nvPr/>
          </p:nvSpPr>
          <p:spPr>
            <a:xfrm>
              <a:off x="1853753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1" name="Téglalap 750"/>
            <p:cNvSpPr/>
            <p:nvPr/>
          </p:nvSpPr>
          <p:spPr>
            <a:xfrm>
              <a:off x="782448" y="191911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2" name="Téglalap 751"/>
            <p:cNvSpPr/>
            <p:nvPr/>
          </p:nvSpPr>
          <p:spPr>
            <a:xfrm>
              <a:off x="9972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3" name="Téglalap 752"/>
            <p:cNvSpPr/>
            <p:nvPr/>
          </p:nvSpPr>
          <p:spPr>
            <a:xfrm>
              <a:off x="1212048" y="191847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4" name="Téglalap 753"/>
            <p:cNvSpPr/>
            <p:nvPr/>
          </p:nvSpPr>
          <p:spPr>
            <a:xfrm>
              <a:off x="2065858" y="191518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5" name="Téglalap 754"/>
            <p:cNvSpPr/>
            <p:nvPr/>
          </p:nvSpPr>
          <p:spPr>
            <a:xfrm>
              <a:off x="22806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6" name="Téglalap 755"/>
            <p:cNvSpPr/>
            <p:nvPr/>
          </p:nvSpPr>
          <p:spPr>
            <a:xfrm>
              <a:off x="2495458" y="191454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7" name="Téglalap 756"/>
            <p:cNvSpPr/>
            <p:nvPr/>
          </p:nvSpPr>
          <p:spPr>
            <a:xfrm>
              <a:off x="271048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8" name="Téglalap 757"/>
            <p:cNvSpPr/>
            <p:nvPr/>
          </p:nvSpPr>
          <p:spPr>
            <a:xfrm>
              <a:off x="29252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59" name="Téglalap 758"/>
            <p:cNvSpPr/>
            <p:nvPr/>
          </p:nvSpPr>
          <p:spPr>
            <a:xfrm>
              <a:off x="314008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0" name="Téglalap 759"/>
            <p:cNvSpPr/>
            <p:nvPr/>
          </p:nvSpPr>
          <p:spPr>
            <a:xfrm>
              <a:off x="335218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1" name="Téglalap 760"/>
            <p:cNvSpPr/>
            <p:nvPr/>
          </p:nvSpPr>
          <p:spPr>
            <a:xfrm>
              <a:off x="35669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2" name="Téglalap 761"/>
            <p:cNvSpPr/>
            <p:nvPr/>
          </p:nvSpPr>
          <p:spPr>
            <a:xfrm>
              <a:off x="378178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3" name="Téglalap 762"/>
            <p:cNvSpPr/>
            <p:nvPr/>
          </p:nvSpPr>
          <p:spPr>
            <a:xfrm>
              <a:off x="4635596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4" name="Téglalap 763"/>
            <p:cNvSpPr/>
            <p:nvPr/>
          </p:nvSpPr>
          <p:spPr>
            <a:xfrm>
              <a:off x="48503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5" name="Téglalap 764"/>
            <p:cNvSpPr/>
            <p:nvPr/>
          </p:nvSpPr>
          <p:spPr>
            <a:xfrm>
              <a:off x="5065196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6" name="Téglalap 765"/>
            <p:cNvSpPr/>
            <p:nvPr/>
          </p:nvSpPr>
          <p:spPr>
            <a:xfrm>
              <a:off x="3993891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7" name="Téglalap 766"/>
            <p:cNvSpPr/>
            <p:nvPr/>
          </p:nvSpPr>
          <p:spPr>
            <a:xfrm>
              <a:off x="42086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8" name="Téglalap 767"/>
            <p:cNvSpPr/>
            <p:nvPr/>
          </p:nvSpPr>
          <p:spPr>
            <a:xfrm>
              <a:off x="4423491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69" name="Téglalap 768"/>
            <p:cNvSpPr/>
            <p:nvPr/>
          </p:nvSpPr>
          <p:spPr>
            <a:xfrm>
              <a:off x="1425612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0" name="Téglalap 769"/>
            <p:cNvSpPr/>
            <p:nvPr/>
          </p:nvSpPr>
          <p:spPr>
            <a:xfrm>
              <a:off x="16404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1" name="Téglalap 770"/>
            <p:cNvSpPr/>
            <p:nvPr/>
          </p:nvSpPr>
          <p:spPr>
            <a:xfrm>
              <a:off x="1855212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2" name="Téglalap 771"/>
            <p:cNvSpPr/>
            <p:nvPr/>
          </p:nvSpPr>
          <p:spPr>
            <a:xfrm>
              <a:off x="783907" y="2224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3" name="Téglalap 772"/>
            <p:cNvSpPr/>
            <p:nvPr/>
          </p:nvSpPr>
          <p:spPr>
            <a:xfrm>
              <a:off x="9987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4" name="Téglalap 773"/>
            <p:cNvSpPr/>
            <p:nvPr/>
          </p:nvSpPr>
          <p:spPr>
            <a:xfrm>
              <a:off x="1213507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5" name="Téglalap 774"/>
            <p:cNvSpPr/>
            <p:nvPr/>
          </p:nvSpPr>
          <p:spPr>
            <a:xfrm>
              <a:off x="2065858" y="2223751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6" name="Téglalap 775"/>
            <p:cNvSpPr/>
            <p:nvPr/>
          </p:nvSpPr>
          <p:spPr>
            <a:xfrm>
              <a:off x="22806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7" name="Téglalap 776"/>
            <p:cNvSpPr/>
            <p:nvPr/>
          </p:nvSpPr>
          <p:spPr>
            <a:xfrm>
              <a:off x="2495458" y="2223109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8" name="Téglalap 777"/>
            <p:cNvSpPr/>
            <p:nvPr/>
          </p:nvSpPr>
          <p:spPr>
            <a:xfrm>
              <a:off x="271048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79" name="Téglalap 778"/>
            <p:cNvSpPr/>
            <p:nvPr/>
          </p:nvSpPr>
          <p:spPr>
            <a:xfrm>
              <a:off x="29252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0" name="Téglalap 779"/>
            <p:cNvSpPr/>
            <p:nvPr/>
          </p:nvSpPr>
          <p:spPr>
            <a:xfrm>
              <a:off x="314008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1" name="Téglalap 780"/>
            <p:cNvSpPr/>
            <p:nvPr/>
          </p:nvSpPr>
          <p:spPr>
            <a:xfrm>
              <a:off x="335218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2" name="Téglalap 781"/>
            <p:cNvSpPr/>
            <p:nvPr/>
          </p:nvSpPr>
          <p:spPr>
            <a:xfrm>
              <a:off x="35669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3" name="Téglalap 782"/>
            <p:cNvSpPr/>
            <p:nvPr/>
          </p:nvSpPr>
          <p:spPr>
            <a:xfrm>
              <a:off x="378178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4" name="Téglalap 783"/>
            <p:cNvSpPr/>
            <p:nvPr/>
          </p:nvSpPr>
          <p:spPr>
            <a:xfrm>
              <a:off x="4635596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5" name="Téglalap 784"/>
            <p:cNvSpPr/>
            <p:nvPr/>
          </p:nvSpPr>
          <p:spPr>
            <a:xfrm>
              <a:off x="48503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6" name="Téglalap 785"/>
            <p:cNvSpPr/>
            <p:nvPr/>
          </p:nvSpPr>
          <p:spPr>
            <a:xfrm>
              <a:off x="5065196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7" name="Téglalap 786"/>
            <p:cNvSpPr/>
            <p:nvPr/>
          </p:nvSpPr>
          <p:spPr>
            <a:xfrm>
              <a:off x="3993891" y="222246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8" name="Téglalap 787"/>
            <p:cNvSpPr/>
            <p:nvPr/>
          </p:nvSpPr>
          <p:spPr>
            <a:xfrm>
              <a:off x="42086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89" name="Téglalap 788"/>
            <p:cNvSpPr/>
            <p:nvPr/>
          </p:nvSpPr>
          <p:spPr>
            <a:xfrm>
              <a:off x="4423491" y="222182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0" name="Téglalap 789"/>
            <p:cNvSpPr/>
            <p:nvPr/>
          </p:nvSpPr>
          <p:spPr>
            <a:xfrm>
              <a:off x="5917988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1" name="Téglalap 790"/>
            <p:cNvSpPr/>
            <p:nvPr/>
          </p:nvSpPr>
          <p:spPr>
            <a:xfrm>
              <a:off x="61327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2" name="Téglalap 791"/>
            <p:cNvSpPr/>
            <p:nvPr/>
          </p:nvSpPr>
          <p:spPr>
            <a:xfrm>
              <a:off x="6347588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3" name="Téglalap 792"/>
            <p:cNvSpPr/>
            <p:nvPr/>
          </p:nvSpPr>
          <p:spPr>
            <a:xfrm>
              <a:off x="5276283" y="1913898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4" name="Téglalap 793"/>
            <p:cNvSpPr/>
            <p:nvPr/>
          </p:nvSpPr>
          <p:spPr>
            <a:xfrm>
              <a:off x="54910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5" name="Téglalap 794"/>
            <p:cNvSpPr/>
            <p:nvPr/>
          </p:nvSpPr>
          <p:spPr>
            <a:xfrm>
              <a:off x="5705883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6" name="Téglalap 795"/>
            <p:cNvSpPr/>
            <p:nvPr/>
          </p:nvSpPr>
          <p:spPr>
            <a:xfrm>
              <a:off x="5916318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7" name="Téglalap 796"/>
            <p:cNvSpPr/>
            <p:nvPr/>
          </p:nvSpPr>
          <p:spPr>
            <a:xfrm>
              <a:off x="61311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8" name="Téglalap 797"/>
            <p:cNvSpPr/>
            <p:nvPr/>
          </p:nvSpPr>
          <p:spPr>
            <a:xfrm>
              <a:off x="6345918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799" name="Téglalap 798"/>
            <p:cNvSpPr/>
            <p:nvPr/>
          </p:nvSpPr>
          <p:spPr>
            <a:xfrm>
              <a:off x="5274613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0" name="Téglalap 799"/>
            <p:cNvSpPr/>
            <p:nvPr/>
          </p:nvSpPr>
          <p:spPr>
            <a:xfrm>
              <a:off x="54894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1" name="Téglalap 800"/>
            <p:cNvSpPr/>
            <p:nvPr/>
          </p:nvSpPr>
          <p:spPr>
            <a:xfrm>
              <a:off x="570421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2" name="Téglalap 801"/>
            <p:cNvSpPr/>
            <p:nvPr/>
          </p:nvSpPr>
          <p:spPr>
            <a:xfrm>
              <a:off x="6566324" y="1913256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3" name="Téglalap 802"/>
            <p:cNvSpPr/>
            <p:nvPr/>
          </p:nvSpPr>
          <p:spPr>
            <a:xfrm>
              <a:off x="67811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4" name="Téglalap 803"/>
            <p:cNvSpPr/>
            <p:nvPr/>
          </p:nvSpPr>
          <p:spPr>
            <a:xfrm>
              <a:off x="6995924" y="191261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5" name="Téglalap 804"/>
            <p:cNvSpPr/>
            <p:nvPr/>
          </p:nvSpPr>
          <p:spPr>
            <a:xfrm>
              <a:off x="6562457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6" name="Téglalap 805"/>
            <p:cNvSpPr/>
            <p:nvPr/>
          </p:nvSpPr>
          <p:spPr>
            <a:xfrm>
              <a:off x="67772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7" name="Téglalap 806"/>
            <p:cNvSpPr/>
            <p:nvPr/>
          </p:nvSpPr>
          <p:spPr>
            <a:xfrm>
              <a:off x="6992057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8" name="Téglalap 807"/>
            <p:cNvSpPr/>
            <p:nvPr/>
          </p:nvSpPr>
          <p:spPr>
            <a:xfrm>
              <a:off x="7852354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09" name="Téglalap 808"/>
            <p:cNvSpPr/>
            <p:nvPr/>
          </p:nvSpPr>
          <p:spPr>
            <a:xfrm>
              <a:off x="80671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0" name="Téglalap 809"/>
            <p:cNvSpPr/>
            <p:nvPr/>
          </p:nvSpPr>
          <p:spPr>
            <a:xfrm>
              <a:off x="8281954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1" name="Téglalap 810"/>
            <p:cNvSpPr/>
            <p:nvPr/>
          </p:nvSpPr>
          <p:spPr>
            <a:xfrm>
              <a:off x="7210649" y="1915784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2" name="Téglalap 811"/>
            <p:cNvSpPr/>
            <p:nvPr/>
          </p:nvSpPr>
          <p:spPr>
            <a:xfrm>
              <a:off x="74254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3" name="Téglalap 812"/>
            <p:cNvSpPr/>
            <p:nvPr/>
          </p:nvSpPr>
          <p:spPr>
            <a:xfrm>
              <a:off x="7640249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4" name="Téglalap 813"/>
            <p:cNvSpPr/>
            <p:nvPr/>
          </p:nvSpPr>
          <p:spPr>
            <a:xfrm>
              <a:off x="8500690" y="1915142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5" name="Téglalap 814"/>
            <p:cNvSpPr/>
            <p:nvPr/>
          </p:nvSpPr>
          <p:spPr>
            <a:xfrm>
              <a:off x="87154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6" name="Téglalap 815"/>
            <p:cNvSpPr/>
            <p:nvPr/>
          </p:nvSpPr>
          <p:spPr>
            <a:xfrm>
              <a:off x="8930290" y="1914500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7" name="Téglalap 816"/>
            <p:cNvSpPr/>
            <p:nvPr/>
          </p:nvSpPr>
          <p:spPr>
            <a:xfrm>
              <a:off x="7846934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8" name="Téglalap 817"/>
            <p:cNvSpPr/>
            <p:nvPr/>
          </p:nvSpPr>
          <p:spPr>
            <a:xfrm>
              <a:off x="80617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19" name="Téglalap 818"/>
            <p:cNvSpPr/>
            <p:nvPr/>
          </p:nvSpPr>
          <p:spPr>
            <a:xfrm>
              <a:off x="8276534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0" name="Téglalap 819"/>
            <p:cNvSpPr/>
            <p:nvPr/>
          </p:nvSpPr>
          <p:spPr>
            <a:xfrm>
              <a:off x="7205229" y="2218677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1" name="Téglalap 820"/>
            <p:cNvSpPr/>
            <p:nvPr/>
          </p:nvSpPr>
          <p:spPr>
            <a:xfrm>
              <a:off x="74200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2" name="Téglalap 821"/>
            <p:cNvSpPr/>
            <p:nvPr/>
          </p:nvSpPr>
          <p:spPr>
            <a:xfrm>
              <a:off x="7634829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3" name="Téglalap 822"/>
            <p:cNvSpPr/>
            <p:nvPr/>
          </p:nvSpPr>
          <p:spPr>
            <a:xfrm>
              <a:off x="8493073" y="2218035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4" name="Téglalap 823"/>
            <p:cNvSpPr/>
            <p:nvPr/>
          </p:nvSpPr>
          <p:spPr>
            <a:xfrm>
              <a:off x="87078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  <p:sp>
          <p:nvSpPr>
            <p:cNvPr id="825" name="Téglalap 824"/>
            <p:cNvSpPr/>
            <p:nvPr/>
          </p:nvSpPr>
          <p:spPr>
            <a:xfrm>
              <a:off x="8922673" y="2217393"/>
              <a:ext cx="72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hu-HU"/>
            </a:p>
          </p:txBody>
        </p:sp>
      </p:grpSp>
      <p:sp>
        <p:nvSpPr>
          <p:cNvPr id="826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827" name="Téglalap 826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8" name="Téglalap 827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29" name="Téglalap 828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30" name="Téglalap 829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31" name="Téglalap 830"/>
          <p:cNvSpPr/>
          <p:nvPr/>
        </p:nvSpPr>
        <p:spPr>
          <a:xfrm>
            <a:off x="488845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832" name="Téglalap 831"/>
          <p:cNvSpPr/>
          <p:nvPr/>
        </p:nvSpPr>
        <p:spPr>
          <a:xfrm>
            <a:off x="816149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82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5.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40755" y="2343749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03981" y="196498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3 szög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431633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Fehér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4919042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Piros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40755" y="5539351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megnevezése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316052" y="5595205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accent3"/>
                </a:solidFill>
              </a:rPr>
              <a:t>Elsőbbségadás kötelező!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740755" y="3810396"/>
            <a:ext cx="2859331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szegélyének színe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5175" y="597021"/>
            <a:ext cx="468000" cy="1870387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35030" y="-115659"/>
            <a:ext cx="468000" cy="6175977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7684" y="1298712"/>
            <a:ext cx="468000" cy="6301291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803536"/>
            <a:ext cx="343078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alakja csúcsára állítva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7990" r="5934" b="7832"/>
          <a:stretch/>
        </p:blipFill>
        <p:spPr>
          <a:xfrm>
            <a:off x="7484325" y="5517732"/>
            <a:ext cx="540000" cy="4765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3831"/>
          <a:stretch/>
        </p:blipFill>
        <p:spPr>
          <a:xfrm rot="16200000">
            <a:off x="5279560" y="-1346921"/>
            <a:ext cx="540000" cy="56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táblázat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graphicFrame>
        <p:nvGraphicFramePr>
          <p:cNvPr id="15" name="Táblázat 14"/>
          <p:cNvGraphicFramePr>
            <a:graphicFrameLocks noGrp="1"/>
          </p:cNvGraphicFramePr>
          <p:nvPr>
            <p:extLst/>
          </p:nvPr>
        </p:nvGraphicFramePr>
        <p:xfrm>
          <a:off x="687000" y="830263"/>
          <a:ext cx="8532000" cy="51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955762538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95731471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38156218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193937288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2797319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82616361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783711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58861141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80205414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6173748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277838541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Sz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32403183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174424741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Zs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400071877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6DB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hu-H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6DB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849" marR="95849" marT="47924" marB="47924"/>
                </a:tc>
                <a:extLst>
                  <a:ext uri="{0D108BD9-81ED-4DB2-BD59-A6C34878D82A}">
                    <a16:rowId xmlns:a16="http://schemas.microsoft.com/office/drawing/2014/main" val="594776720"/>
                  </a:ext>
                </a:extLst>
              </a:tr>
            </a:tbl>
          </a:graphicData>
        </a:graphic>
      </p:graphicFrame>
      <p:pic>
        <p:nvPicPr>
          <p:cNvPr id="17" name="Kép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5180" y="364972"/>
            <a:ext cx="468000" cy="1513236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4874" y="879164"/>
            <a:ext cx="468000" cy="165262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4945" y="1524197"/>
            <a:ext cx="468000" cy="1513706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8912" y="1927963"/>
            <a:ext cx="396000" cy="184963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7807" y="2594643"/>
            <a:ext cx="396000" cy="1667427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7510" y="3221255"/>
            <a:ext cx="396000" cy="1566836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16568" y="3872517"/>
            <a:ext cx="396000" cy="1424951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3213" y="4539184"/>
            <a:ext cx="396000" cy="1258241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0618" y="5029808"/>
            <a:ext cx="396000" cy="1393052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5000" y="379042"/>
            <a:ext cx="396000" cy="1557097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9395" y="879476"/>
            <a:ext cx="396000" cy="1685889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1397028"/>
            <a:ext cx="396000" cy="182341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59409" y="1856415"/>
            <a:ext cx="396000" cy="2022662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0981" y="2136478"/>
            <a:ext cx="900000" cy="2289805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694" y="3092235"/>
            <a:ext cx="396000" cy="1841231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8392" y="3555102"/>
            <a:ext cx="396000" cy="2060628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1826" y="4163942"/>
            <a:ext cx="396000" cy="2008725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04918" y="3679857"/>
            <a:ext cx="396000" cy="1834909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3268" y="2950071"/>
            <a:ext cx="396000" cy="2091609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40144" y="2375676"/>
            <a:ext cx="396000" cy="2105361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03625" y="1758572"/>
            <a:ext cx="324000" cy="2160323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26986" y="1278950"/>
            <a:ext cx="324000" cy="2040297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1225" y="650022"/>
            <a:ext cx="288000" cy="2059524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0041" y="107500"/>
            <a:ext cx="360000" cy="2042407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8680" y="4757752"/>
            <a:ext cx="396000" cy="1961204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8159" y="4230899"/>
            <a:ext cx="396000" cy="18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1.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04187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1150" y="1680694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6960" y="4551073"/>
            <a:ext cx="277448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smtClean="0">
                <a:solidFill>
                  <a:srgbClr val="8967AA"/>
                </a:solidFill>
              </a:rPr>
              <a:t>A tábla </a:t>
            </a:r>
            <a:r>
              <a:rPr lang="hu-HU" sz="1700" dirty="0">
                <a:solidFill>
                  <a:srgbClr val="8967AA"/>
                </a:solidFill>
              </a:rPr>
              <a:t>szegélyének színe</a:t>
            </a: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96011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pic>
        <p:nvPicPr>
          <p:cNvPr id="345" name="Kép 34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17128" y="396961"/>
            <a:ext cx="468000" cy="3977500"/>
          </a:xfrm>
          <a:prstGeom prst="rect">
            <a:avLst/>
          </a:prstGeom>
        </p:spPr>
      </p:pic>
      <p:pic>
        <p:nvPicPr>
          <p:cNvPr id="347" name="Kép 34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3007" y="1871983"/>
            <a:ext cx="516747" cy="6858000"/>
          </a:xfrm>
          <a:prstGeom prst="rect">
            <a:avLst/>
          </a:prstGeom>
        </p:spPr>
      </p:pic>
      <p:sp>
        <p:nvSpPr>
          <p:cNvPr id="17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4735" y="441001"/>
            <a:ext cx="513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1.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75950" y="1457437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65926"/>
            <a:ext cx="277448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</a:t>
            </a:r>
            <a:r>
              <a:rPr lang="hu-HU" sz="1700" dirty="0">
                <a:solidFill>
                  <a:srgbClr val="8967AA"/>
                </a:solidFill>
              </a:rPr>
              <a:t>szegélyének színe</a:t>
            </a:r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68862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Kör</a:t>
            </a: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Fehér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Piros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5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56" name="Téglalap 355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7" name="Téglalap 356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8" name="Téglalap 357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9" name="Téglalap 358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60" name="Téglalap 359"/>
          <p:cNvSpPr/>
          <p:nvPr/>
        </p:nvSpPr>
        <p:spPr>
          <a:xfrm>
            <a:off x="488845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61" name="Téglalap 360"/>
          <p:cNvSpPr/>
          <p:nvPr/>
        </p:nvSpPr>
        <p:spPr>
          <a:xfrm>
            <a:off x="816149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1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1.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950759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1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3821155"/>
            <a:ext cx="277448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</a:t>
            </a:r>
            <a:r>
              <a:rPr lang="hu-HU" sz="1700" dirty="0">
                <a:solidFill>
                  <a:srgbClr val="8967AA"/>
                </a:solidFill>
              </a:rPr>
              <a:t>szegélyének színe</a:t>
            </a: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2375267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pic>
        <p:nvPicPr>
          <p:cNvPr id="345" name="Kép 34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35788" y="-342353"/>
            <a:ext cx="468000" cy="3977500"/>
          </a:xfrm>
          <a:prstGeom prst="rect">
            <a:avLst/>
          </a:prstGeom>
        </p:spPr>
      </p:pic>
      <p:pic>
        <p:nvPicPr>
          <p:cNvPr id="346" name="Kép 34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3392" y="-357496"/>
            <a:ext cx="513292" cy="6858000"/>
          </a:xfrm>
          <a:prstGeom prst="rect">
            <a:avLst/>
          </a:prstGeom>
        </p:spPr>
      </p:pic>
      <p:pic>
        <p:nvPicPr>
          <p:cNvPr id="347" name="Kép 34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1665" y="1142178"/>
            <a:ext cx="516747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1038" y="1998650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Kör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46299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Fehér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494051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Piros</a:t>
            </a: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5390034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700" dirty="0" smtClean="0">
                <a:solidFill>
                  <a:srgbClr val="8967AA"/>
                </a:solidFill>
              </a:rPr>
              <a:t>A tábla megnevezése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445888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accent3"/>
                </a:solidFill>
              </a:rPr>
              <a:t>Mindkét irányból behajtani tilos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534516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2.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33179" y="3041877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26324" y="4479966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44263" y="5963798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1150" y="1680694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3096011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3005" y="173930"/>
            <a:ext cx="468000" cy="437136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8357" y="1623159"/>
            <a:ext cx="468000" cy="4343749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4569694"/>
            <a:ext cx="33746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rajz 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7000" y="360725"/>
            <a:ext cx="432000" cy="9830301"/>
          </a:xfrm>
          <a:prstGeom prst="rect">
            <a:avLst/>
          </a:prstGeom>
        </p:spPr>
      </p:pic>
      <p:sp>
        <p:nvSpPr>
          <p:cNvPr id="17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2. b.)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75950" y="1457437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316732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15315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1746332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675027" y="192252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8898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1104627" y="192188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1958437" y="19185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21732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2388037" y="191795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>
            <a:off x="2603060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28178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032660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3244765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4595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3674365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6" name="Csoportba foglalás 35"/>
          <p:cNvGrpSpPr/>
          <p:nvPr/>
        </p:nvGrpSpPr>
        <p:grpSpPr>
          <a:xfrm>
            <a:off x="4528175" y="1916669"/>
            <a:ext cx="609600" cy="180642"/>
            <a:chOff x="734437" y="5519804"/>
            <a:chExt cx="609600" cy="180642"/>
          </a:xfrm>
        </p:grpSpPr>
        <p:sp>
          <p:nvSpPr>
            <p:cNvPr id="41" name="Téglalap 4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3886470" y="1916669"/>
            <a:ext cx="609600" cy="180642"/>
            <a:chOff x="734437" y="5519804"/>
            <a:chExt cx="609600" cy="180642"/>
          </a:xfrm>
        </p:grpSpPr>
        <p:sp>
          <p:nvSpPr>
            <p:cNvPr id="38" name="Téglalap 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Téglalap 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5" name="Téglalap 44"/>
          <p:cNvSpPr/>
          <p:nvPr/>
        </p:nvSpPr>
        <p:spPr>
          <a:xfrm>
            <a:off x="1318191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Téglalap 45"/>
          <p:cNvSpPr/>
          <p:nvPr/>
        </p:nvSpPr>
        <p:spPr>
          <a:xfrm>
            <a:off x="15329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1747791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53"/>
          <p:cNvSpPr/>
          <p:nvPr/>
        </p:nvSpPr>
        <p:spPr>
          <a:xfrm>
            <a:off x="676486" y="2227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Téglalap 55"/>
          <p:cNvSpPr/>
          <p:nvPr/>
        </p:nvSpPr>
        <p:spPr>
          <a:xfrm>
            <a:off x="8912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56"/>
          <p:cNvSpPr/>
          <p:nvPr/>
        </p:nvSpPr>
        <p:spPr>
          <a:xfrm>
            <a:off x="1106086" y="222716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958437" y="2226522"/>
            <a:ext cx="609600" cy="180642"/>
            <a:chOff x="734437" y="5519804"/>
            <a:chExt cx="609600" cy="180642"/>
          </a:xfrm>
        </p:grpSpPr>
        <p:sp>
          <p:nvSpPr>
            <p:cNvPr id="76" name="Téglalap 7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Téglalap 7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Téglalap 7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0" name="Csoportba foglalás 59"/>
          <p:cNvGrpSpPr/>
          <p:nvPr/>
        </p:nvGrpSpPr>
        <p:grpSpPr>
          <a:xfrm>
            <a:off x="2603060" y="2225237"/>
            <a:ext cx="609600" cy="180642"/>
            <a:chOff x="734437" y="5519804"/>
            <a:chExt cx="609600" cy="180642"/>
          </a:xfrm>
        </p:grpSpPr>
        <p:sp>
          <p:nvSpPr>
            <p:cNvPr id="73" name="Téglalap 7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Téglalap 7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Téglalap 7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1" name="Csoportba foglalás 60"/>
          <p:cNvGrpSpPr/>
          <p:nvPr/>
        </p:nvGrpSpPr>
        <p:grpSpPr>
          <a:xfrm>
            <a:off x="3244765" y="2225237"/>
            <a:ext cx="609600" cy="180642"/>
            <a:chOff x="734437" y="5519804"/>
            <a:chExt cx="609600" cy="180642"/>
          </a:xfrm>
        </p:grpSpPr>
        <p:sp>
          <p:nvSpPr>
            <p:cNvPr id="70" name="Téglalap 6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Téglalap 7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Téglalap 7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4528175" y="2225237"/>
            <a:ext cx="609600" cy="180642"/>
            <a:chOff x="734437" y="5519804"/>
            <a:chExt cx="609600" cy="180642"/>
          </a:xfrm>
        </p:grpSpPr>
        <p:sp>
          <p:nvSpPr>
            <p:cNvPr id="67" name="Téglalap 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Téglalap 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Téglalap 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63" name="Csoportba foglalás 62"/>
          <p:cNvGrpSpPr/>
          <p:nvPr/>
        </p:nvGrpSpPr>
        <p:grpSpPr>
          <a:xfrm>
            <a:off x="3886470" y="2225237"/>
            <a:ext cx="609600" cy="180642"/>
            <a:chOff x="734437" y="5519804"/>
            <a:chExt cx="609600" cy="180642"/>
          </a:xfrm>
        </p:grpSpPr>
        <p:sp>
          <p:nvSpPr>
            <p:cNvPr id="64" name="Téglalap 6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Téglalap 6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0" name="Téglalap 79"/>
          <p:cNvSpPr/>
          <p:nvPr/>
        </p:nvSpPr>
        <p:spPr>
          <a:xfrm>
            <a:off x="5810567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Téglalap 80"/>
          <p:cNvSpPr/>
          <p:nvPr/>
        </p:nvSpPr>
        <p:spPr>
          <a:xfrm>
            <a:off x="60253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Téglalap 81"/>
          <p:cNvSpPr/>
          <p:nvPr/>
        </p:nvSpPr>
        <p:spPr>
          <a:xfrm>
            <a:off x="6240167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Téglalap 83"/>
          <p:cNvSpPr/>
          <p:nvPr/>
        </p:nvSpPr>
        <p:spPr>
          <a:xfrm>
            <a:off x="5168862" y="1917311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53836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Téglalap 85"/>
          <p:cNvSpPr/>
          <p:nvPr/>
        </p:nvSpPr>
        <p:spPr>
          <a:xfrm>
            <a:off x="5598462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8" name="Csoportba foglalás 87"/>
          <p:cNvGrpSpPr/>
          <p:nvPr/>
        </p:nvGrpSpPr>
        <p:grpSpPr>
          <a:xfrm>
            <a:off x="5808897" y="2221448"/>
            <a:ext cx="609600" cy="180642"/>
            <a:chOff x="734437" y="5519804"/>
            <a:chExt cx="609600" cy="180642"/>
          </a:xfrm>
        </p:grpSpPr>
        <p:sp>
          <p:nvSpPr>
            <p:cNvPr id="93" name="Téglalap 9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4" name="Téglalap 9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5" name="Téglalap 9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9" name="Csoportba foglalás 88"/>
          <p:cNvGrpSpPr/>
          <p:nvPr/>
        </p:nvGrpSpPr>
        <p:grpSpPr>
          <a:xfrm>
            <a:off x="5167192" y="2221448"/>
            <a:ext cx="609600" cy="180642"/>
            <a:chOff x="734437" y="5519804"/>
            <a:chExt cx="609600" cy="180642"/>
          </a:xfrm>
        </p:grpSpPr>
        <p:sp>
          <p:nvSpPr>
            <p:cNvPr id="90" name="Téglalap 8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Téglalap 9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Téglalap 9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Téglalap 96"/>
          <p:cNvSpPr/>
          <p:nvPr/>
        </p:nvSpPr>
        <p:spPr>
          <a:xfrm>
            <a:off x="6458903" y="191666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Téglalap 97"/>
          <p:cNvSpPr/>
          <p:nvPr/>
        </p:nvSpPr>
        <p:spPr>
          <a:xfrm>
            <a:off x="66737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Téglalap 98"/>
          <p:cNvSpPr/>
          <p:nvPr/>
        </p:nvSpPr>
        <p:spPr>
          <a:xfrm>
            <a:off x="6888503" y="191602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1" name="Téglalap 100"/>
          <p:cNvSpPr/>
          <p:nvPr/>
        </p:nvSpPr>
        <p:spPr>
          <a:xfrm>
            <a:off x="6455036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Téglalap 101"/>
          <p:cNvSpPr/>
          <p:nvPr/>
        </p:nvSpPr>
        <p:spPr>
          <a:xfrm>
            <a:off x="66698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Téglalap 102"/>
          <p:cNvSpPr/>
          <p:nvPr/>
        </p:nvSpPr>
        <p:spPr>
          <a:xfrm>
            <a:off x="6884636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Téglalap 104"/>
          <p:cNvSpPr/>
          <p:nvPr/>
        </p:nvSpPr>
        <p:spPr>
          <a:xfrm>
            <a:off x="7744933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6" name="Téglalap 105"/>
          <p:cNvSpPr/>
          <p:nvPr/>
        </p:nvSpPr>
        <p:spPr>
          <a:xfrm>
            <a:off x="79597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7" name="Téglalap 106"/>
          <p:cNvSpPr/>
          <p:nvPr/>
        </p:nvSpPr>
        <p:spPr>
          <a:xfrm>
            <a:off x="8174533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9" name="Téglalap 108"/>
          <p:cNvSpPr/>
          <p:nvPr/>
        </p:nvSpPr>
        <p:spPr>
          <a:xfrm>
            <a:off x="7103228" y="191919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0" name="Téglalap 109"/>
          <p:cNvSpPr/>
          <p:nvPr/>
        </p:nvSpPr>
        <p:spPr>
          <a:xfrm>
            <a:off x="73180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1" name="Téglalap 110"/>
          <p:cNvSpPr/>
          <p:nvPr/>
        </p:nvSpPr>
        <p:spPr>
          <a:xfrm>
            <a:off x="7532828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3" name="Téglalap 112"/>
          <p:cNvSpPr/>
          <p:nvPr/>
        </p:nvSpPr>
        <p:spPr>
          <a:xfrm>
            <a:off x="8393269" y="191855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4" name="Téglalap 113"/>
          <p:cNvSpPr/>
          <p:nvPr/>
        </p:nvSpPr>
        <p:spPr>
          <a:xfrm>
            <a:off x="86080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5" name="Téglalap 114"/>
          <p:cNvSpPr/>
          <p:nvPr/>
        </p:nvSpPr>
        <p:spPr>
          <a:xfrm>
            <a:off x="8822869" y="191791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7" name="Csoportba foglalás 116"/>
          <p:cNvGrpSpPr/>
          <p:nvPr/>
        </p:nvGrpSpPr>
        <p:grpSpPr>
          <a:xfrm>
            <a:off x="7739513" y="2221448"/>
            <a:ext cx="609600" cy="180642"/>
            <a:chOff x="734437" y="5519804"/>
            <a:chExt cx="609600" cy="180642"/>
          </a:xfrm>
        </p:grpSpPr>
        <p:sp>
          <p:nvSpPr>
            <p:cNvPr id="122" name="Téglalap 12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8" name="Csoportba foglalás 117"/>
          <p:cNvGrpSpPr/>
          <p:nvPr/>
        </p:nvGrpSpPr>
        <p:grpSpPr>
          <a:xfrm>
            <a:off x="7097808" y="2221448"/>
            <a:ext cx="609600" cy="180642"/>
            <a:chOff x="734437" y="5519804"/>
            <a:chExt cx="609600" cy="180642"/>
          </a:xfrm>
        </p:grpSpPr>
        <p:sp>
          <p:nvSpPr>
            <p:cNvPr id="119" name="Téglalap 11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0" name="Téglalap 11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1" name="Téglalap 12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26" name="Téglalap 125"/>
          <p:cNvSpPr/>
          <p:nvPr/>
        </p:nvSpPr>
        <p:spPr>
          <a:xfrm>
            <a:off x="8385652" y="222144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Téglalap 126"/>
          <p:cNvSpPr/>
          <p:nvPr/>
        </p:nvSpPr>
        <p:spPr>
          <a:xfrm>
            <a:off x="86004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8815252" y="222080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0" name="Téglalap 129"/>
          <p:cNvSpPr/>
          <p:nvPr/>
        </p:nvSpPr>
        <p:spPr>
          <a:xfrm>
            <a:off x="1316732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Téglalap 130"/>
          <p:cNvSpPr/>
          <p:nvPr/>
        </p:nvSpPr>
        <p:spPr>
          <a:xfrm>
            <a:off x="15315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Téglalap 131"/>
          <p:cNvSpPr/>
          <p:nvPr/>
        </p:nvSpPr>
        <p:spPr>
          <a:xfrm>
            <a:off x="1746332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Téglalap 133"/>
          <p:cNvSpPr/>
          <p:nvPr/>
        </p:nvSpPr>
        <p:spPr>
          <a:xfrm>
            <a:off x="675027" y="492268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Téglalap 134"/>
          <p:cNvSpPr/>
          <p:nvPr/>
        </p:nvSpPr>
        <p:spPr>
          <a:xfrm>
            <a:off x="8898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Téglalap 135"/>
          <p:cNvSpPr/>
          <p:nvPr/>
        </p:nvSpPr>
        <p:spPr>
          <a:xfrm>
            <a:off x="1104627" y="492204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Téglalap 137"/>
          <p:cNvSpPr/>
          <p:nvPr/>
        </p:nvSpPr>
        <p:spPr>
          <a:xfrm>
            <a:off x="1958437" y="491875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Téglalap 138"/>
          <p:cNvSpPr/>
          <p:nvPr/>
        </p:nvSpPr>
        <p:spPr>
          <a:xfrm>
            <a:off x="21732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0" name="Téglalap 139"/>
          <p:cNvSpPr/>
          <p:nvPr/>
        </p:nvSpPr>
        <p:spPr>
          <a:xfrm>
            <a:off x="2388037" y="491811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2" name="Téglalap 141"/>
          <p:cNvSpPr/>
          <p:nvPr/>
        </p:nvSpPr>
        <p:spPr>
          <a:xfrm>
            <a:off x="2603060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3" name="Téglalap 142"/>
          <p:cNvSpPr/>
          <p:nvPr/>
        </p:nvSpPr>
        <p:spPr>
          <a:xfrm>
            <a:off x="28178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4" name="Téglalap 143"/>
          <p:cNvSpPr/>
          <p:nvPr/>
        </p:nvSpPr>
        <p:spPr>
          <a:xfrm>
            <a:off x="3032660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6" name="Téglalap 145"/>
          <p:cNvSpPr/>
          <p:nvPr/>
        </p:nvSpPr>
        <p:spPr>
          <a:xfrm>
            <a:off x="3244765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7" name="Téglalap 146"/>
          <p:cNvSpPr/>
          <p:nvPr/>
        </p:nvSpPr>
        <p:spPr>
          <a:xfrm>
            <a:off x="34595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8" name="Téglalap 147"/>
          <p:cNvSpPr/>
          <p:nvPr/>
        </p:nvSpPr>
        <p:spPr>
          <a:xfrm>
            <a:off x="3674365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50" name="Csoportba foglalás 149"/>
          <p:cNvGrpSpPr/>
          <p:nvPr/>
        </p:nvGrpSpPr>
        <p:grpSpPr>
          <a:xfrm>
            <a:off x="4528175" y="4916830"/>
            <a:ext cx="609600" cy="180642"/>
            <a:chOff x="734437" y="5519804"/>
            <a:chExt cx="609600" cy="180642"/>
          </a:xfrm>
        </p:grpSpPr>
        <p:sp>
          <p:nvSpPr>
            <p:cNvPr id="155" name="Téglalap 15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6" name="Téglalap 15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7" name="Téglalap 15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1" name="Csoportba foglalás 150"/>
          <p:cNvGrpSpPr/>
          <p:nvPr/>
        </p:nvGrpSpPr>
        <p:grpSpPr>
          <a:xfrm>
            <a:off x="3886470" y="4916830"/>
            <a:ext cx="609600" cy="180642"/>
            <a:chOff x="734437" y="5519804"/>
            <a:chExt cx="609600" cy="180642"/>
          </a:xfrm>
        </p:grpSpPr>
        <p:sp>
          <p:nvSpPr>
            <p:cNvPr id="152" name="Téglalap 15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3" name="Téglalap 15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4" name="Téglalap 15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9" name="Téglalap 158"/>
          <p:cNvSpPr/>
          <p:nvPr/>
        </p:nvSpPr>
        <p:spPr>
          <a:xfrm>
            <a:off x="1318191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0" name="Téglalap 159"/>
          <p:cNvSpPr/>
          <p:nvPr/>
        </p:nvSpPr>
        <p:spPr>
          <a:xfrm>
            <a:off x="15329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1" name="Téglalap 160"/>
          <p:cNvSpPr/>
          <p:nvPr/>
        </p:nvSpPr>
        <p:spPr>
          <a:xfrm>
            <a:off x="1747791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3" name="Téglalap 162"/>
          <p:cNvSpPr/>
          <p:nvPr/>
        </p:nvSpPr>
        <p:spPr>
          <a:xfrm>
            <a:off x="676486" y="5227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4" name="Téglalap 163"/>
          <p:cNvSpPr/>
          <p:nvPr/>
        </p:nvSpPr>
        <p:spPr>
          <a:xfrm>
            <a:off x="8912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5" name="Téglalap 164"/>
          <p:cNvSpPr/>
          <p:nvPr/>
        </p:nvSpPr>
        <p:spPr>
          <a:xfrm>
            <a:off x="1106086" y="522732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67" name="Csoportba foglalás 166"/>
          <p:cNvGrpSpPr/>
          <p:nvPr/>
        </p:nvGrpSpPr>
        <p:grpSpPr>
          <a:xfrm>
            <a:off x="1958437" y="5226683"/>
            <a:ext cx="609600" cy="180642"/>
            <a:chOff x="734437" y="5519804"/>
            <a:chExt cx="609600" cy="180642"/>
          </a:xfrm>
        </p:grpSpPr>
        <p:sp>
          <p:nvSpPr>
            <p:cNvPr id="184" name="Téglalap 18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5" name="Téglalap 18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Téglalap 18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8" name="Csoportba foglalás 167"/>
          <p:cNvGrpSpPr/>
          <p:nvPr/>
        </p:nvGrpSpPr>
        <p:grpSpPr>
          <a:xfrm>
            <a:off x="2603060" y="5225398"/>
            <a:ext cx="609600" cy="180642"/>
            <a:chOff x="734437" y="5519804"/>
            <a:chExt cx="609600" cy="180642"/>
          </a:xfrm>
        </p:grpSpPr>
        <p:sp>
          <p:nvSpPr>
            <p:cNvPr id="181" name="Téglalap 18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Téglalap 18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Téglalap 18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69" name="Csoportba foglalás 168"/>
          <p:cNvGrpSpPr/>
          <p:nvPr/>
        </p:nvGrpSpPr>
        <p:grpSpPr>
          <a:xfrm>
            <a:off x="3244765" y="5225398"/>
            <a:ext cx="609600" cy="180642"/>
            <a:chOff x="734437" y="5519804"/>
            <a:chExt cx="609600" cy="180642"/>
          </a:xfrm>
        </p:grpSpPr>
        <p:sp>
          <p:nvSpPr>
            <p:cNvPr id="178" name="Téglalap 17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Téglalap 17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Téglalap 17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0" name="Csoportba foglalás 169"/>
          <p:cNvGrpSpPr/>
          <p:nvPr/>
        </p:nvGrpSpPr>
        <p:grpSpPr>
          <a:xfrm>
            <a:off x="4528175" y="5225398"/>
            <a:ext cx="609600" cy="180642"/>
            <a:chOff x="734437" y="5519804"/>
            <a:chExt cx="609600" cy="180642"/>
          </a:xfrm>
        </p:grpSpPr>
        <p:sp>
          <p:nvSpPr>
            <p:cNvPr id="175" name="Téglalap 17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Téglalap 17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Téglalap 17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1" name="Csoportba foglalás 170"/>
          <p:cNvGrpSpPr/>
          <p:nvPr/>
        </p:nvGrpSpPr>
        <p:grpSpPr>
          <a:xfrm>
            <a:off x="3886470" y="5225398"/>
            <a:ext cx="609600" cy="180642"/>
            <a:chOff x="734437" y="5519804"/>
            <a:chExt cx="609600" cy="180642"/>
          </a:xfrm>
        </p:grpSpPr>
        <p:sp>
          <p:nvSpPr>
            <p:cNvPr id="172" name="Téglalap 17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Téglalap 17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Téglalap 17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8" name="Téglalap 187"/>
          <p:cNvSpPr/>
          <p:nvPr/>
        </p:nvSpPr>
        <p:spPr>
          <a:xfrm>
            <a:off x="5810567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9" name="Téglalap 188"/>
          <p:cNvSpPr/>
          <p:nvPr/>
        </p:nvSpPr>
        <p:spPr>
          <a:xfrm>
            <a:off x="60253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0" name="Téglalap 189"/>
          <p:cNvSpPr/>
          <p:nvPr/>
        </p:nvSpPr>
        <p:spPr>
          <a:xfrm>
            <a:off x="6240167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Téglalap 191"/>
          <p:cNvSpPr/>
          <p:nvPr/>
        </p:nvSpPr>
        <p:spPr>
          <a:xfrm>
            <a:off x="5168862" y="4917472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3" name="Téglalap 192"/>
          <p:cNvSpPr/>
          <p:nvPr/>
        </p:nvSpPr>
        <p:spPr>
          <a:xfrm>
            <a:off x="53836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4" name="Téglalap 193"/>
          <p:cNvSpPr/>
          <p:nvPr/>
        </p:nvSpPr>
        <p:spPr>
          <a:xfrm>
            <a:off x="5598462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96" name="Csoportba foglalás 195"/>
          <p:cNvGrpSpPr/>
          <p:nvPr/>
        </p:nvGrpSpPr>
        <p:grpSpPr>
          <a:xfrm>
            <a:off x="5808897" y="5221609"/>
            <a:ext cx="609600" cy="180642"/>
            <a:chOff x="734437" y="5519804"/>
            <a:chExt cx="609600" cy="180642"/>
          </a:xfrm>
        </p:grpSpPr>
        <p:sp>
          <p:nvSpPr>
            <p:cNvPr id="201" name="Téglalap 20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2" name="Téglalap 20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3" name="Téglalap 20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7" name="Csoportba foglalás 196"/>
          <p:cNvGrpSpPr/>
          <p:nvPr/>
        </p:nvGrpSpPr>
        <p:grpSpPr>
          <a:xfrm>
            <a:off x="5167192" y="5221609"/>
            <a:ext cx="609600" cy="180642"/>
            <a:chOff x="734437" y="5519804"/>
            <a:chExt cx="609600" cy="180642"/>
          </a:xfrm>
        </p:grpSpPr>
        <p:sp>
          <p:nvSpPr>
            <p:cNvPr id="198" name="Téglalap 19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0" name="Téglalap 19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5" name="Téglalap 204"/>
          <p:cNvSpPr/>
          <p:nvPr/>
        </p:nvSpPr>
        <p:spPr>
          <a:xfrm>
            <a:off x="6458903" y="491683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Téglalap 205"/>
          <p:cNvSpPr/>
          <p:nvPr/>
        </p:nvSpPr>
        <p:spPr>
          <a:xfrm>
            <a:off x="66737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7" name="Téglalap 206"/>
          <p:cNvSpPr/>
          <p:nvPr/>
        </p:nvSpPr>
        <p:spPr>
          <a:xfrm>
            <a:off x="6888503" y="491618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9" name="Téglalap 208"/>
          <p:cNvSpPr/>
          <p:nvPr/>
        </p:nvSpPr>
        <p:spPr>
          <a:xfrm>
            <a:off x="6455036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0" name="Téglalap 209"/>
          <p:cNvSpPr/>
          <p:nvPr/>
        </p:nvSpPr>
        <p:spPr>
          <a:xfrm>
            <a:off x="66698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1" name="Téglalap 210"/>
          <p:cNvSpPr/>
          <p:nvPr/>
        </p:nvSpPr>
        <p:spPr>
          <a:xfrm>
            <a:off x="6884636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3" name="Téglalap 212"/>
          <p:cNvSpPr/>
          <p:nvPr/>
        </p:nvSpPr>
        <p:spPr>
          <a:xfrm>
            <a:off x="7744933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4" name="Téglalap 213"/>
          <p:cNvSpPr/>
          <p:nvPr/>
        </p:nvSpPr>
        <p:spPr>
          <a:xfrm>
            <a:off x="79597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5" name="Téglalap 214"/>
          <p:cNvSpPr/>
          <p:nvPr/>
        </p:nvSpPr>
        <p:spPr>
          <a:xfrm>
            <a:off x="8174533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7" name="Téglalap 216"/>
          <p:cNvSpPr/>
          <p:nvPr/>
        </p:nvSpPr>
        <p:spPr>
          <a:xfrm>
            <a:off x="7103228" y="491935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8" name="Téglalap 217"/>
          <p:cNvSpPr/>
          <p:nvPr/>
        </p:nvSpPr>
        <p:spPr>
          <a:xfrm>
            <a:off x="73180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9" name="Téglalap 218"/>
          <p:cNvSpPr/>
          <p:nvPr/>
        </p:nvSpPr>
        <p:spPr>
          <a:xfrm>
            <a:off x="7532828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1" name="Téglalap 220"/>
          <p:cNvSpPr/>
          <p:nvPr/>
        </p:nvSpPr>
        <p:spPr>
          <a:xfrm>
            <a:off x="8393269" y="491871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2" name="Téglalap 221"/>
          <p:cNvSpPr/>
          <p:nvPr/>
        </p:nvSpPr>
        <p:spPr>
          <a:xfrm>
            <a:off x="86080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3" name="Téglalap 222"/>
          <p:cNvSpPr/>
          <p:nvPr/>
        </p:nvSpPr>
        <p:spPr>
          <a:xfrm>
            <a:off x="8822869" y="491807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25" name="Csoportba foglalás 224"/>
          <p:cNvGrpSpPr/>
          <p:nvPr/>
        </p:nvGrpSpPr>
        <p:grpSpPr>
          <a:xfrm>
            <a:off x="7739513" y="5221609"/>
            <a:ext cx="609600" cy="180642"/>
            <a:chOff x="734437" y="5519804"/>
            <a:chExt cx="609600" cy="180642"/>
          </a:xfrm>
        </p:grpSpPr>
        <p:sp>
          <p:nvSpPr>
            <p:cNvPr id="230" name="Téglalap 22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1" name="Téglalap 23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2" name="Téglalap 23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26" name="Csoportba foglalás 225"/>
          <p:cNvGrpSpPr/>
          <p:nvPr/>
        </p:nvGrpSpPr>
        <p:grpSpPr>
          <a:xfrm>
            <a:off x="7097808" y="5221609"/>
            <a:ext cx="609600" cy="180642"/>
            <a:chOff x="734437" y="5519804"/>
            <a:chExt cx="609600" cy="180642"/>
          </a:xfrm>
        </p:grpSpPr>
        <p:sp>
          <p:nvSpPr>
            <p:cNvPr id="227" name="Téglalap 22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8" name="Téglalap 22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9" name="Téglalap 22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34" name="Téglalap 233"/>
          <p:cNvSpPr/>
          <p:nvPr/>
        </p:nvSpPr>
        <p:spPr>
          <a:xfrm>
            <a:off x="8385652" y="5221609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" name="Téglalap 234"/>
          <p:cNvSpPr/>
          <p:nvPr/>
        </p:nvSpPr>
        <p:spPr>
          <a:xfrm>
            <a:off x="86004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6" name="Téglalap 235"/>
          <p:cNvSpPr/>
          <p:nvPr/>
        </p:nvSpPr>
        <p:spPr>
          <a:xfrm>
            <a:off x="8815252" y="5220967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2C6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41706" y="3014471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grpSp>
        <p:nvGrpSpPr>
          <p:cNvPr id="237" name="Csoportba foglalás 236"/>
          <p:cNvGrpSpPr/>
          <p:nvPr/>
        </p:nvGrpSpPr>
        <p:grpSpPr>
          <a:xfrm>
            <a:off x="1316732" y="3475809"/>
            <a:ext cx="609600" cy="180642"/>
            <a:chOff x="734437" y="5519804"/>
            <a:chExt cx="609600" cy="180642"/>
          </a:xfrm>
        </p:grpSpPr>
        <p:sp>
          <p:nvSpPr>
            <p:cNvPr id="238" name="Téglalap 237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9" name="Téglalap 238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0" name="Téglalap 239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1" name="Csoportba foglalás 240"/>
          <p:cNvGrpSpPr/>
          <p:nvPr/>
        </p:nvGrpSpPr>
        <p:grpSpPr>
          <a:xfrm>
            <a:off x="675027" y="3475809"/>
            <a:ext cx="609600" cy="180642"/>
            <a:chOff x="734437" y="5519804"/>
            <a:chExt cx="609600" cy="180642"/>
          </a:xfrm>
        </p:grpSpPr>
        <p:sp>
          <p:nvSpPr>
            <p:cNvPr id="242" name="Téglalap 2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3" name="Téglalap 2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4" name="Téglalap 2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5" name="Csoportba foglalás 244"/>
          <p:cNvGrpSpPr/>
          <p:nvPr/>
        </p:nvGrpSpPr>
        <p:grpSpPr>
          <a:xfrm>
            <a:off x="1958437" y="3471877"/>
            <a:ext cx="609600" cy="180642"/>
            <a:chOff x="734437" y="5519804"/>
            <a:chExt cx="609600" cy="180642"/>
          </a:xfrm>
        </p:grpSpPr>
        <p:sp>
          <p:nvSpPr>
            <p:cNvPr id="246" name="Téglalap 24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7" name="Téglalap 24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8" name="Téglalap 24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49" name="Csoportba foglalás 248"/>
          <p:cNvGrpSpPr/>
          <p:nvPr/>
        </p:nvGrpSpPr>
        <p:grpSpPr>
          <a:xfrm>
            <a:off x="2603060" y="3470592"/>
            <a:ext cx="609600" cy="180642"/>
            <a:chOff x="734437" y="5519804"/>
            <a:chExt cx="609600" cy="180642"/>
          </a:xfrm>
        </p:grpSpPr>
        <p:sp>
          <p:nvSpPr>
            <p:cNvPr id="250" name="Téglalap 24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1" name="Téglalap 25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2" name="Téglalap 25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3" name="Csoportba foglalás 252"/>
          <p:cNvGrpSpPr/>
          <p:nvPr/>
        </p:nvGrpSpPr>
        <p:grpSpPr>
          <a:xfrm>
            <a:off x="3244765" y="3470592"/>
            <a:ext cx="609600" cy="180642"/>
            <a:chOff x="734437" y="5519804"/>
            <a:chExt cx="609600" cy="180642"/>
          </a:xfrm>
        </p:grpSpPr>
        <p:sp>
          <p:nvSpPr>
            <p:cNvPr id="254" name="Téglalap 253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5" name="Téglalap 254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6" name="Téglalap 255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7" name="Csoportba foglalás 256"/>
          <p:cNvGrpSpPr/>
          <p:nvPr/>
        </p:nvGrpSpPr>
        <p:grpSpPr>
          <a:xfrm>
            <a:off x="3886470" y="3470592"/>
            <a:ext cx="1251305" cy="180642"/>
            <a:chOff x="5835549" y="5500514"/>
            <a:chExt cx="1251305" cy="180642"/>
          </a:xfrm>
        </p:grpSpPr>
        <p:grpSp>
          <p:nvGrpSpPr>
            <p:cNvPr id="258" name="Csoportba foglalás 257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263" name="Téglalap 26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4" name="Téglalap 26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5" name="Téglalap 26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9" name="Csoportba foglalás 258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260" name="Téglalap 25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1" name="Téglalap 26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2" name="Téglalap 26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66" name="Csoportba foglalás 265"/>
          <p:cNvGrpSpPr/>
          <p:nvPr/>
        </p:nvGrpSpPr>
        <p:grpSpPr>
          <a:xfrm>
            <a:off x="1318191" y="3781087"/>
            <a:ext cx="609600" cy="180642"/>
            <a:chOff x="734437" y="5519804"/>
            <a:chExt cx="609600" cy="180642"/>
          </a:xfrm>
        </p:grpSpPr>
        <p:sp>
          <p:nvSpPr>
            <p:cNvPr id="267" name="Téglalap 26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8" name="Téglalap 26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9" name="Téglalap 26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0" name="Csoportba foglalás 269"/>
          <p:cNvGrpSpPr/>
          <p:nvPr/>
        </p:nvGrpSpPr>
        <p:grpSpPr>
          <a:xfrm>
            <a:off x="676486" y="3781087"/>
            <a:ext cx="609600" cy="180642"/>
            <a:chOff x="734437" y="5519804"/>
            <a:chExt cx="609600" cy="180642"/>
          </a:xfrm>
        </p:grpSpPr>
        <p:sp>
          <p:nvSpPr>
            <p:cNvPr id="271" name="Téglalap 27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2" name="Téglalap 27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3" name="Téglalap 27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74" name="Csoportba foglalás 273"/>
          <p:cNvGrpSpPr/>
          <p:nvPr/>
        </p:nvGrpSpPr>
        <p:grpSpPr>
          <a:xfrm>
            <a:off x="1958437" y="3779160"/>
            <a:ext cx="3179338" cy="181927"/>
            <a:chOff x="734437" y="5518519"/>
            <a:chExt cx="3179338" cy="181927"/>
          </a:xfrm>
        </p:grpSpPr>
        <p:grpSp>
          <p:nvGrpSpPr>
            <p:cNvPr id="275" name="Csoportba foglalás 274"/>
            <p:cNvGrpSpPr/>
            <p:nvPr/>
          </p:nvGrpSpPr>
          <p:grpSpPr>
            <a:xfrm>
              <a:off x="734437" y="5519804"/>
              <a:ext cx="609600" cy="180642"/>
              <a:chOff x="734437" y="5519804"/>
              <a:chExt cx="609600" cy="180642"/>
            </a:xfrm>
          </p:grpSpPr>
          <p:sp>
            <p:nvSpPr>
              <p:cNvPr id="292" name="Téglalap 291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3" name="Téglalap 292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4" name="Téglalap 293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6" name="Csoportba foglalás 275"/>
            <p:cNvGrpSpPr/>
            <p:nvPr/>
          </p:nvGrpSpPr>
          <p:grpSpPr>
            <a:xfrm>
              <a:off x="1379060" y="5518519"/>
              <a:ext cx="609600" cy="180642"/>
              <a:chOff x="734437" y="5519804"/>
              <a:chExt cx="609600" cy="180642"/>
            </a:xfrm>
          </p:grpSpPr>
          <p:sp>
            <p:nvSpPr>
              <p:cNvPr id="289" name="Téglalap 28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0" name="Téglalap 28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1" name="Téglalap 29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7" name="Csoportba foglalás 276"/>
            <p:cNvGrpSpPr/>
            <p:nvPr/>
          </p:nvGrpSpPr>
          <p:grpSpPr>
            <a:xfrm>
              <a:off x="2020765" y="5518519"/>
              <a:ext cx="609600" cy="180642"/>
              <a:chOff x="734437" y="5519804"/>
              <a:chExt cx="609600" cy="180642"/>
            </a:xfrm>
          </p:grpSpPr>
          <p:sp>
            <p:nvSpPr>
              <p:cNvPr id="286" name="Téglalap 28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7" name="Téglalap 28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8" name="Téglalap 28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8" name="Csoportba foglalás 277"/>
            <p:cNvGrpSpPr/>
            <p:nvPr/>
          </p:nvGrpSpPr>
          <p:grpSpPr>
            <a:xfrm>
              <a:off x="3304175" y="5518519"/>
              <a:ext cx="609600" cy="180642"/>
              <a:chOff x="734437" y="5519804"/>
              <a:chExt cx="609600" cy="180642"/>
            </a:xfrm>
          </p:grpSpPr>
          <p:sp>
            <p:nvSpPr>
              <p:cNvPr id="283" name="Téglalap 282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4" name="Téglalap 283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5" name="Téglalap 284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9" name="Csoportba foglalás 278"/>
            <p:cNvGrpSpPr/>
            <p:nvPr/>
          </p:nvGrpSpPr>
          <p:grpSpPr>
            <a:xfrm>
              <a:off x="2662470" y="5518519"/>
              <a:ext cx="609600" cy="180642"/>
              <a:chOff x="734437" y="5519804"/>
              <a:chExt cx="609600" cy="180642"/>
            </a:xfrm>
          </p:grpSpPr>
          <p:sp>
            <p:nvSpPr>
              <p:cNvPr id="280" name="Téglalap 279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1" name="Téglalap 280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2" name="Téglalap 281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295" name="Csoportba foglalás 294"/>
          <p:cNvGrpSpPr/>
          <p:nvPr/>
        </p:nvGrpSpPr>
        <p:grpSpPr>
          <a:xfrm>
            <a:off x="5810567" y="3470592"/>
            <a:ext cx="609600" cy="180642"/>
            <a:chOff x="734437" y="5519804"/>
            <a:chExt cx="609600" cy="180642"/>
          </a:xfrm>
        </p:grpSpPr>
        <p:sp>
          <p:nvSpPr>
            <p:cNvPr id="296" name="Téglalap 295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7" name="Téglalap 296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98" name="Téglalap 297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99" name="Csoportba foglalás 298"/>
          <p:cNvGrpSpPr/>
          <p:nvPr/>
        </p:nvGrpSpPr>
        <p:grpSpPr>
          <a:xfrm>
            <a:off x="5168862" y="3470592"/>
            <a:ext cx="609600" cy="180642"/>
            <a:chOff x="734437" y="5519804"/>
            <a:chExt cx="609600" cy="180642"/>
          </a:xfrm>
        </p:grpSpPr>
        <p:sp>
          <p:nvSpPr>
            <p:cNvPr id="300" name="Téglalap 299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1" name="Téglalap 300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2" name="Téglalap 301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03" name="Csoportba foglalás 302"/>
          <p:cNvGrpSpPr/>
          <p:nvPr/>
        </p:nvGrpSpPr>
        <p:grpSpPr>
          <a:xfrm>
            <a:off x="5167192" y="3775371"/>
            <a:ext cx="1251305" cy="180642"/>
            <a:chOff x="5835549" y="5500514"/>
            <a:chExt cx="1251305" cy="180642"/>
          </a:xfrm>
        </p:grpSpPr>
        <p:grpSp>
          <p:nvGrpSpPr>
            <p:cNvPr id="304" name="Csoportba foglalás 303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09" name="Téglalap 308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0" name="Téglalap 309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1" name="Téglalap 310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05" name="Csoportba foglalás 304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06" name="Téglalap 305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7" name="Téglalap 306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8" name="Téglalap 307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12" name="Csoportba foglalás 311"/>
          <p:cNvGrpSpPr/>
          <p:nvPr/>
        </p:nvGrpSpPr>
        <p:grpSpPr>
          <a:xfrm>
            <a:off x="6458903" y="3469950"/>
            <a:ext cx="609600" cy="180642"/>
            <a:chOff x="734437" y="5519804"/>
            <a:chExt cx="609600" cy="180642"/>
          </a:xfrm>
        </p:grpSpPr>
        <p:sp>
          <p:nvSpPr>
            <p:cNvPr id="313" name="Téglalap 312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4" name="Téglalap 313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5" name="Téglalap 314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16" name="Csoportba foglalás 315"/>
          <p:cNvGrpSpPr/>
          <p:nvPr/>
        </p:nvGrpSpPr>
        <p:grpSpPr>
          <a:xfrm>
            <a:off x="6455036" y="3774729"/>
            <a:ext cx="609600" cy="180642"/>
            <a:chOff x="734437" y="5519804"/>
            <a:chExt cx="609600" cy="180642"/>
          </a:xfrm>
        </p:grpSpPr>
        <p:sp>
          <p:nvSpPr>
            <p:cNvPr id="317" name="Téglalap 316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8" name="Téglalap 317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9" name="Téglalap 318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0" name="Csoportba foglalás 319"/>
          <p:cNvGrpSpPr/>
          <p:nvPr/>
        </p:nvGrpSpPr>
        <p:grpSpPr>
          <a:xfrm>
            <a:off x="7744933" y="3472478"/>
            <a:ext cx="609600" cy="180642"/>
            <a:chOff x="734437" y="5519804"/>
            <a:chExt cx="609600" cy="180642"/>
          </a:xfrm>
        </p:grpSpPr>
        <p:sp>
          <p:nvSpPr>
            <p:cNvPr id="321" name="Téglalap 320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2" name="Téglalap 321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3" name="Téglalap 322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4" name="Csoportba foglalás 323"/>
          <p:cNvGrpSpPr/>
          <p:nvPr/>
        </p:nvGrpSpPr>
        <p:grpSpPr>
          <a:xfrm>
            <a:off x="7103228" y="3472478"/>
            <a:ext cx="609600" cy="180642"/>
            <a:chOff x="734437" y="5519804"/>
            <a:chExt cx="609600" cy="180642"/>
          </a:xfrm>
        </p:grpSpPr>
        <p:sp>
          <p:nvSpPr>
            <p:cNvPr id="325" name="Téglalap 324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6" name="Téglalap 325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7" name="Téglalap 326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28" name="Csoportba foglalás 327"/>
          <p:cNvGrpSpPr/>
          <p:nvPr/>
        </p:nvGrpSpPr>
        <p:grpSpPr>
          <a:xfrm>
            <a:off x="8393269" y="3471836"/>
            <a:ext cx="609600" cy="180642"/>
            <a:chOff x="734437" y="5519804"/>
            <a:chExt cx="609600" cy="180642"/>
          </a:xfrm>
        </p:grpSpPr>
        <p:sp>
          <p:nvSpPr>
            <p:cNvPr id="329" name="Téglalap 328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0" name="Téglalap 329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1" name="Téglalap 330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32" name="Csoportba foglalás 331"/>
          <p:cNvGrpSpPr/>
          <p:nvPr/>
        </p:nvGrpSpPr>
        <p:grpSpPr>
          <a:xfrm>
            <a:off x="7097808" y="3775371"/>
            <a:ext cx="1251305" cy="180642"/>
            <a:chOff x="5835549" y="5500514"/>
            <a:chExt cx="1251305" cy="180642"/>
          </a:xfrm>
        </p:grpSpPr>
        <p:grpSp>
          <p:nvGrpSpPr>
            <p:cNvPr id="333" name="Csoportba foglalás 332"/>
            <p:cNvGrpSpPr/>
            <p:nvPr/>
          </p:nvGrpSpPr>
          <p:grpSpPr>
            <a:xfrm>
              <a:off x="6477254" y="5500514"/>
              <a:ext cx="609600" cy="180642"/>
              <a:chOff x="734437" y="5519804"/>
              <a:chExt cx="609600" cy="180642"/>
            </a:xfrm>
          </p:grpSpPr>
          <p:sp>
            <p:nvSpPr>
              <p:cNvPr id="338" name="Téglalap 337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9" name="Téglalap 338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0" name="Téglalap 339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4" name="Csoportba foglalás 333"/>
            <p:cNvGrpSpPr/>
            <p:nvPr/>
          </p:nvGrpSpPr>
          <p:grpSpPr>
            <a:xfrm>
              <a:off x="5835549" y="5500514"/>
              <a:ext cx="609600" cy="180642"/>
              <a:chOff x="734437" y="5519804"/>
              <a:chExt cx="609600" cy="180642"/>
            </a:xfrm>
          </p:grpSpPr>
          <p:sp>
            <p:nvSpPr>
              <p:cNvPr id="335" name="Téglalap 334"/>
              <p:cNvSpPr/>
              <p:nvPr/>
            </p:nvSpPr>
            <p:spPr>
              <a:xfrm>
                <a:off x="734437" y="5520446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6" name="Téglalap 335"/>
              <p:cNvSpPr/>
              <p:nvPr/>
            </p:nvSpPr>
            <p:spPr>
              <a:xfrm>
                <a:off x="9492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7" name="Téglalap 336"/>
              <p:cNvSpPr/>
              <p:nvPr/>
            </p:nvSpPr>
            <p:spPr>
              <a:xfrm>
                <a:off x="1164037" y="5519804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C68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grpSp>
        <p:nvGrpSpPr>
          <p:cNvPr id="341" name="Csoportba foglalás 340"/>
          <p:cNvGrpSpPr/>
          <p:nvPr/>
        </p:nvGrpSpPr>
        <p:grpSpPr>
          <a:xfrm>
            <a:off x="8385652" y="3774729"/>
            <a:ext cx="609600" cy="180642"/>
            <a:chOff x="734437" y="5519804"/>
            <a:chExt cx="609600" cy="180642"/>
          </a:xfrm>
        </p:grpSpPr>
        <p:sp>
          <p:nvSpPr>
            <p:cNvPr id="342" name="Téglalap 341"/>
            <p:cNvSpPr/>
            <p:nvPr/>
          </p:nvSpPr>
          <p:spPr>
            <a:xfrm>
              <a:off x="734437" y="5520446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3" name="Téglalap 342"/>
            <p:cNvSpPr/>
            <p:nvPr/>
          </p:nvSpPr>
          <p:spPr>
            <a:xfrm>
              <a:off x="9492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4" name="Téglalap 343"/>
            <p:cNvSpPr/>
            <p:nvPr/>
          </p:nvSpPr>
          <p:spPr>
            <a:xfrm>
              <a:off x="1164037" y="551980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C6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46" name="Szövegdoboz 345"/>
          <p:cNvSpPr txBox="1"/>
          <p:nvPr/>
        </p:nvSpPr>
        <p:spPr>
          <a:xfrm>
            <a:off x="675027" y="2583816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Kör</a:t>
            </a:r>
          </a:p>
        </p:txBody>
      </p:sp>
      <p:sp>
        <p:nvSpPr>
          <p:cNvPr id="347" name="Szövegdoboz 346"/>
          <p:cNvSpPr txBox="1"/>
          <p:nvPr/>
        </p:nvSpPr>
        <p:spPr>
          <a:xfrm>
            <a:off x="667410" y="4095010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Kék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8" name="Szövegdoboz 347"/>
          <p:cNvSpPr txBox="1"/>
          <p:nvPr/>
        </p:nvSpPr>
        <p:spPr>
          <a:xfrm>
            <a:off x="667410" y="5655064"/>
            <a:ext cx="8327842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Kerékpár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345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kódold le a feladványokat.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Amire figyelj: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- egy színt a betűket alkotó rövid és hosszú jelekhez és a szavak közötti szünetekhez. A magyar két- és három jegyű mássalhangzók elemeit el választásához </a:t>
            </a:r>
            <a:r>
              <a:rPr lang="hu-HU" sz="1000" dirty="0" err="1">
                <a:solidFill>
                  <a:srgbClr val="8967AA"/>
                </a:solidFill>
              </a:rPr>
              <a:t>válassz</a:t>
            </a:r>
            <a:r>
              <a:rPr lang="hu-HU" sz="1000" dirty="0">
                <a:solidFill>
                  <a:srgbClr val="8967AA"/>
                </a:solidFill>
              </a:rPr>
              <a:t> egy harmadik színt. 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Rövid:     Hosszú:         Jelek között elválasztó:      Szavak között szünet:       Két- és három jegyű mássalhangzók közötti elválasztó: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  <p:sp>
        <p:nvSpPr>
          <p:cNvPr id="349" name="Téglalap 348"/>
          <p:cNvSpPr/>
          <p:nvPr/>
        </p:nvSpPr>
        <p:spPr>
          <a:xfrm>
            <a:off x="1155028" y="1291085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0" name="Téglalap 349"/>
          <p:cNvSpPr/>
          <p:nvPr/>
        </p:nvSpPr>
        <p:spPr>
          <a:xfrm>
            <a:off x="1791970" y="1281769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1" name="Téglalap 350"/>
          <p:cNvSpPr/>
          <p:nvPr/>
        </p:nvSpPr>
        <p:spPr>
          <a:xfrm>
            <a:off x="1901684" y="1287448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2" name="Téglalap 351"/>
          <p:cNvSpPr/>
          <p:nvPr/>
        </p:nvSpPr>
        <p:spPr>
          <a:xfrm>
            <a:off x="3405529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3" name="Téglalap 352"/>
          <p:cNvSpPr/>
          <p:nvPr/>
        </p:nvSpPr>
        <p:spPr>
          <a:xfrm>
            <a:off x="4888454" y="1278744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4" name="Téglalap 353"/>
          <p:cNvSpPr/>
          <p:nvPr/>
        </p:nvSpPr>
        <p:spPr>
          <a:xfrm>
            <a:off x="8161496" y="1289346"/>
            <a:ext cx="72000" cy="180000"/>
          </a:xfrm>
          <a:prstGeom prst="rect">
            <a:avLst/>
          </a:prstGeom>
          <a:solidFill>
            <a:schemeClr val="bg1"/>
          </a:solidFill>
          <a:ln>
            <a:solidFill>
              <a:srgbClr val="896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hu-HU"/>
          </a:p>
        </p:txBody>
      </p:sp>
      <p:sp>
        <p:nvSpPr>
          <p:cNvPr id="355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576" y="4465926"/>
            <a:ext cx="33746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rajz </a:t>
            </a:r>
            <a:endParaRPr lang="hu-HU" sz="17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9378"/>
            <a:ext cx="8543925" cy="450262"/>
          </a:xfrm>
        </p:spPr>
        <p:txBody>
          <a:bodyPr>
            <a:normAutofit/>
          </a:bodyPr>
          <a:lstStyle/>
          <a:p>
            <a:r>
              <a:rPr lang="hu-HU" dirty="0" smtClean="0"/>
              <a:t>Morze-kód fejtés 2. - megoldás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950759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2375267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81038" y="1998650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chemeClr val="accent3"/>
                </a:solidFill>
              </a:rPr>
              <a:t>Kör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81038" y="3462999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Kék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681038" y="4940516"/>
            <a:ext cx="8460000" cy="338554"/>
          </a:xfrm>
          <a:prstGeom prst="rect">
            <a:avLst/>
          </a:prstGeom>
          <a:noFill/>
          <a:ln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accent3"/>
                </a:solidFill>
              </a:rPr>
              <a:t>Kerékpár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sp>
        <p:nvSpPr>
          <p:cNvPr id="1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5390034"/>
            <a:ext cx="2320070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megnevezése</a:t>
            </a:r>
            <a:endParaRPr lang="hu-HU" sz="1700" dirty="0">
              <a:solidFill>
                <a:srgbClr val="8967AA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247457" y="5445888"/>
            <a:ext cx="3411086" cy="338554"/>
          </a:xfrm>
          <a:prstGeom prst="rect">
            <a:avLst/>
          </a:prstGeom>
          <a:noFill/>
          <a:ln w="38100">
            <a:solidFill>
              <a:srgbClr val="8967A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>
                <a:solidFill>
                  <a:schemeClr val="accent3"/>
                </a:solidFill>
              </a:rPr>
              <a:t>Kerékpárút</a:t>
            </a:r>
            <a:endParaRPr lang="hu-HU" sz="1600" b="1" dirty="0">
              <a:solidFill>
                <a:schemeClr val="accent3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0012" y="-605299"/>
            <a:ext cx="468000" cy="43713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6207" y="837922"/>
            <a:ext cx="468000" cy="4343749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7000" y="-374903"/>
            <a:ext cx="432000" cy="98303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5345165"/>
            <a:ext cx="540000" cy="540000"/>
          </a:xfrm>
          <a:prstGeom prst="rect">
            <a:avLst/>
          </a:prstGeom>
        </p:spPr>
      </p:pic>
      <p:sp>
        <p:nvSpPr>
          <p:cNvPr id="2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81038" y="3838978"/>
            <a:ext cx="33746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rajz </a:t>
            </a:r>
            <a:endParaRPr lang="hu-HU" sz="17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Morze-kód fejtés 3. a.)</a:t>
            </a:r>
            <a:endParaRPr lang="hu-HU" dirty="0"/>
          </a:p>
        </p:txBody>
      </p:sp>
      <p:pic>
        <p:nvPicPr>
          <p:cNvPr id="9" name="Kép 8" descr="A képen Acélkék, Betűtípus, Majorelle kék, képernyőkép látható&#10;&#10;Automatikusan generált leírás">
            <a:extLst>
              <a:ext uri="{FF2B5EF4-FFF2-40B4-BE49-F238E27FC236}">
                <a16:creationId xmlns:a16="http://schemas.microsoft.com/office/drawing/2014/main" id="{85BD626E-AEA6-FAE0-5F99-B0DFAD83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40" y="6229897"/>
            <a:ext cx="1193120" cy="398973"/>
          </a:xfrm>
          <a:prstGeom prst="rect">
            <a:avLst/>
          </a:prstGeom>
        </p:spPr>
      </p:pic>
      <p:pic>
        <p:nvPicPr>
          <p:cNvPr id="11" name="Kép 10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9EA289B5-E923-BC26-41BD-5D82930AE3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6261415"/>
            <a:ext cx="1342805" cy="305183"/>
          </a:xfrm>
          <a:prstGeom prst="rect">
            <a:avLst/>
          </a:prstGeom>
        </p:spPr>
      </p:pic>
      <p:pic>
        <p:nvPicPr>
          <p:cNvPr id="13" name="Kép 12" descr="A képen Betűtípus, képernyőkép, szöveg, Acélkék látható&#10;&#10;Automatikusan generált leírás">
            <a:extLst>
              <a:ext uri="{FF2B5EF4-FFF2-40B4-BE49-F238E27FC236}">
                <a16:creationId xmlns:a16="http://schemas.microsoft.com/office/drawing/2014/main" id="{8A060C78-2B59-31F5-51B1-2DEFB8BC3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25" y="6254445"/>
            <a:ext cx="1740637" cy="374426"/>
          </a:xfrm>
          <a:prstGeom prst="rect">
            <a:avLst/>
          </a:prstGeom>
        </p:spPr>
      </p:pic>
      <p:cxnSp>
        <p:nvCxnSpPr>
          <p:cNvPr id="33" name="Egyenes összekötő 32"/>
          <p:cNvCxnSpPr/>
          <p:nvPr/>
        </p:nvCxnSpPr>
        <p:spPr>
          <a:xfrm flipV="1">
            <a:off x="621323" y="2738849"/>
            <a:ext cx="8460000" cy="1306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51"/>
          <p:cNvCxnSpPr/>
          <p:nvPr/>
        </p:nvCxnSpPr>
        <p:spPr>
          <a:xfrm flipV="1">
            <a:off x="644263" y="3956244"/>
            <a:ext cx="8460000" cy="32850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/>
          <p:cNvCxnSpPr/>
          <p:nvPr/>
        </p:nvCxnSpPr>
        <p:spPr>
          <a:xfrm flipV="1">
            <a:off x="657764" y="5897482"/>
            <a:ext cx="8460000" cy="29593"/>
          </a:xfrm>
          <a:prstGeom prst="line">
            <a:avLst/>
          </a:prstGeom>
          <a:ln>
            <a:solidFill>
              <a:srgbClr val="896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41150" y="1555999"/>
            <a:ext cx="1555439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dirty="0" smtClean="0">
                <a:solidFill>
                  <a:srgbClr val="8967AA"/>
                </a:solidFill>
              </a:rPr>
              <a:t>A tábla alakja</a:t>
            </a:r>
            <a:endParaRPr lang="hu-HU" dirty="0">
              <a:solidFill>
                <a:srgbClr val="8967AA"/>
              </a:solidFill>
            </a:endParaRPr>
          </a:p>
        </p:txBody>
      </p:sp>
      <p:sp>
        <p:nvSpPr>
          <p:cNvPr id="50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562378" y="2796745"/>
            <a:ext cx="1961354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>
                <a:solidFill>
                  <a:srgbClr val="8967AA"/>
                </a:solidFill>
              </a:rPr>
              <a:t>A tábla alap színe</a:t>
            </a:r>
          </a:p>
        </p:txBody>
      </p:sp>
      <p:sp>
        <p:nvSpPr>
          <p:cNvPr id="14" name="Cím 1">
            <a:extLst>
              <a:ext uri="{FF2B5EF4-FFF2-40B4-BE49-F238E27FC236}">
                <a16:creationId xmlns:a16="http://schemas.microsoft.com/office/drawing/2014/main" id="{A31A93BF-EB75-95C3-9185-D377807F88B7}"/>
              </a:ext>
            </a:extLst>
          </p:cNvPr>
          <p:cNvSpPr txBox="1">
            <a:spLocks/>
          </p:cNvSpPr>
          <p:nvPr/>
        </p:nvSpPr>
        <p:spPr>
          <a:xfrm>
            <a:off x="621323" y="4019312"/>
            <a:ext cx="3374625" cy="45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700" dirty="0" smtClean="0">
                <a:solidFill>
                  <a:srgbClr val="8967AA"/>
                </a:solidFill>
              </a:rPr>
              <a:t>A tábla közepén található rajz </a:t>
            </a:r>
            <a:endParaRPr lang="hu-HU" sz="1700" dirty="0">
              <a:solidFill>
                <a:srgbClr val="8967AA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3004" y="18989"/>
            <a:ext cx="468000" cy="43713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3004" y="1247851"/>
            <a:ext cx="468000" cy="434374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041" y="1643103"/>
            <a:ext cx="468000" cy="63035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4619" y="3203080"/>
            <a:ext cx="468000" cy="4315162"/>
          </a:xfrm>
          <a:prstGeom prst="rect">
            <a:avLst/>
          </a:prstGeom>
        </p:spPr>
      </p:pic>
      <p:sp>
        <p:nvSpPr>
          <p:cNvPr id="18" name="Tartalom helye 54"/>
          <p:cNvSpPr>
            <a:spLocks noGrp="1"/>
          </p:cNvSpPr>
          <p:nvPr>
            <p:ph idx="1"/>
          </p:nvPr>
        </p:nvSpPr>
        <p:spPr>
          <a:xfrm>
            <a:off x="681038" y="851758"/>
            <a:ext cx="8543925" cy="633800"/>
          </a:xfrm>
          <a:ln w="19050">
            <a:solidFill>
              <a:srgbClr val="8967AA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A Morze-kód táblát használva </a:t>
            </a:r>
            <a:r>
              <a:rPr lang="hu-HU" sz="1000" dirty="0" err="1">
                <a:solidFill>
                  <a:srgbClr val="8967AA"/>
                </a:solidFill>
              </a:rPr>
              <a:t>fejts</a:t>
            </a:r>
            <a:r>
              <a:rPr lang="hu-HU" sz="1000" dirty="0">
                <a:solidFill>
                  <a:srgbClr val="8967AA"/>
                </a:solidFill>
              </a:rPr>
              <a:t> meg a feladványokat és írd le a vonalra a megfejtést.</a:t>
            </a:r>
          </a:p>
          <a:p>
            <a:pPr>
              <a:spcBef>
                <a:spcPts val="0"/>
              </a:spcBef>
            </a:pPr>
            <a:r>
              <a:rPr lang="hu-HU" sz="1000" dirty="0">
                <a:solidFill>
                  <a:srgbClr val="8967AA"/>
                </a:solidFill>
              </a:rPr>
              <a:t>Vedd figyelembe: A betűket alkotó rövid és hosszú jelek közötti szüneteket a vízkék, fél elemek jelzik. A betűk közötti szüneteket a vajszínű, egész kockák jelölik. A sötét kék kockák a magyar két- és három jegyű mássalhangzók elemeit választják el. A hosszú magánhangzóknál a zárójelben a Morze-kódban keresendő betűt találod. </a:t>
            </a:r>
          </a:p>
          <a:p>
            <a:pPr>
              <a:spcBef>
                <a:spcPts val="0"/>
              </a:spcBef>
            </a:pPr>
            <a:endParaRPr lang="hu-HU" sz="1000" dirty="0">
              <a:solidFill>
                <a:srgbClr val="8967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2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1921"/>
      </a:accent1>
      <a:accent2>
        <a:srgbClr val="00AEEF"/>
      </a:accent2>
      <a:accent3>
        <a:srgbClr val="006DB1"/>
      </a:accent3>
      <a:accent4>
        <a:srgbClr val="FFC40D"/>
      </a:accent4>
      <a:accent5>
        <a:srgbClr val="6CAD3B"/>
      </a:accent5>
      <a:accent6>
        <a:srgbClr val="939598"/>
      </a:accent6>
      <a:hlink>
        <a:srgbClr val="00AEEF"/>
      </a:hlink>
      <a:folHlink>
        <a:srgbClr val="006DB1"/>
      </a:folHlink>
    </a:clrScheme>
    <a:fontScheme name="3. egyéni séma">
      <a:majorFont>
        <a:latin typeface="Trebuchet MS"/>
        <a:ea typeface=""/>
        <a:cs typeface=""/>
      </a:majorFont>
      <a:minorFont>
        <a:latin typeface="Helvetica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595</TotalTime>
  <Words>1078</Words>
  <Application>Microsoft Office PowerPoint</Application>
  <PresentationFormat>A4 (210x297 mm)</PresentationFormat>
  <Paragraphs>180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Helvetica</vt:lpstr>
      <vt:lpstr>Trebuchet MS</vt:lpstr>
      <vt:lpstr>Office-téma</vt:lpstr>
      <vt:lpstr>Morze-kód táblázat</vt:lpstr>
      <vt:lpstr>Morze-kód táblázat</vt:lpstr>
      <vt:lpstr>Morze-kód fejtés 1. a.)</vt:lpstr>
      <vt:lpstr>Morze-kód fejtés 1. b.)</vt:lpstr>
      <vt:lpstr>Morze-kód fejtés 1. - megoldás</vt:lpstr>
      <vt:lpstr>Morze-kód fejtés 2. a.)</vt:lpstr>
      <vt:lpstr>Morze-kód fejtés 2. b.)</vt:lpstr>
      <vt:lpstr>Morze-kód fejtés 2. - megoldás</vt:lpstr>
      <vt:lpstr>Morze-kód fejtés 3. a.)</vt:lpstr>
      <vt:lpstr>Morze-kód fejtés 3. b.)</vt:lpstr>
      <vt:lpstr>Morze-kód fejtés 3. - megoldás</vt:lpstr>
      <vt:lpstr>Morze-kód fejtés 4. a.)</vt:lpstr>
      <vt:lpstr>Morze-kód fejtés 4. b.)</vt:lpstr>
      <vt:lpstr>Morze-kód fejtés 4. - megoldás</vt:lpstr>
      <vt:lpstr>Morze-kód fejtés 5. a.)</vt:lpstr>
      <vt:lpstr>Morze-kód fejtés 5. b.)</vt:lpstr>
      <vt:lpstr>Morze-kód fejtés 5. - megoldás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Kügerl Johanna</dc:creator>
  <cp:lastModifiedBy>Windows-felhasználó</cp:lastModifiedBy>
  <cp:revision>49</cp:revision>
  <cp:lastPrinted>2023-06-28T17:49:29Z</cp:lastPrinted>
  <dcterms:created xsi:type="dcterms:W3CDTF">2023-05-16T14:11:30Z</dcterms:created>
  <dcterms:modified xsi:type="dcterms:W3CDTF">2023-07-09T20:57:03Z</dcterms:modified>
</cp:coreProperties>
</file>