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9" r:id="rId3"/>
    <p:sldId id="270" r:id="rId4"/>
    <p:sldId id="275" r:id="rId5"/>
    <p:sldId id="276" r:id="rId6"/>
    <p:sldId id="277" r:id="rId7"/>
    <p:sldId id="280" r:id="rId8"/>
    <p:sldId id="279" r:id="rId9"/>
    <p:sldId id="278" r:id="rId10"/>
    <p:sldId id="285" r:id="rId11"/>
    <p:sldId id="286" r:id="rId12"/>
    <p:sldId id="284" r:id="rId13"/>
    <p:sldId id="288" r:id="rId14"/>
    <p:sldId id="264" r:id="rId15"/>
    <p:sldId id="289" r:id="rId16"/>
    <p:sldId id="266" r:id="rId17"/>
    <p:sldId id="291" r:id="rId18"/>
    <p:sldId id="292" r:id="rId19"/>
    <p:sldId id="268" r:id="rId20"/>
    <p:sldId id="299" r:id="rId21"/>
    <p:sldId id="297" r:id="rId22"/>
    <p:sldId id="298" r:id="rId2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8E02"/>
    <a:srgbClr val="F6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8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28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3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2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2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1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7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1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43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31C27C0D-4B84-5FCC-B7D3-90580720724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85BD626E-AEA6-FAE0-5F99-B0DFAD8311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40" y="6229897"/>
            <a:ext cx="1193120" cy="398973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9EA289B5-E923-BC26-41BD-5D82930AE3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6261415"/>
            <a:ext cx="1342805" cy="305183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8A060C78-2B59-31F5-51B1-2DEFB8BC3F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25" y="6254445"/>
            <a:ext cx="1740637" cy="37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Kódolt rajzok 1.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2033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71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4b.</a:t>
            </a:r>
            <a:endParaRPr lang="hu-HU" dirty="0"/>
          </a:p>
        </p:txBody>
      </p:sp>
      <p:sp>
        <p:nvSpPr>
          <p:cNvPr id="49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</p:spTree>
    <p:extLst>
      <p:ext uri="{BB962C8B-B14F-4D97-AF65-F5344CB8AC3E}">
        <p14:creationId xmlns:p14="http://schemas.microsoft.com/office/powerpoint/2010/main" val="82736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6046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Kódold a rajzot! 4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321508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41038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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8" name="Egyenes összekötő 17"/>
          <p:cNvCxnSpPr/>
          <p:nvPr/>
        </p:nvCxnSpPr>
        <p:spPr>
          <a:xfrm>
            <a:off x="6729930" y="342064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307787" y="311821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891491" y="280034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39155" y="31277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rot="-60000">
            <a:off x="7298484" y="2455062"/>
            <a:ext cx="800041" cy="258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510438" y="348824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228081" y="36346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flipV="1">
            <a:off x="7314995" y="2489566"/>
            <a:ext cx="368723" cy="62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6650229" y="330322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8004408" y="29546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301874" y="2931338"/>
            <a:ext cx="137981" cy="1749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6939155" y="378769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7891491" y="34281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469348" y="312570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8100716" y="31352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8389642" y="3642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7811790" y="331072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8100716" y="37951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églalap 38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1" name="Téglalap 40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4" name="Szövegdoboz 43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5" name="Szövegdoboz 44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9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4.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917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5b.</a:t>
            </a:r>
            <a:endParaRPr lang="hu-HU" dirty="0"/>
          </a:p>
        </p:txBody>
      </p:sp>
      <p:sp>
        <p:nvSpPr>
          <p:cNvPr id="52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</p:spTree>
    <p:extLst>
      <p:ext uri="{BB962C8B-B14F-4D97-AF65-F5344CB8AC3E}">
        <p14:creationId xmlns:p14="http://schemas.microsoft.com/office/powerpoint/2010/main" val="4236620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70892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Kódold a rajzot! </a:t>
            </a:r>
            <a:r>
              <a:rPr lang="hu-HU" dirty="0" smtClean="0"/>
              <a:t>5.</a:t>
            </a:r>
            <a:endParaRPr lang="hu-HU" dirty="0"/>
          </a:p>
        </p:txBody>
      </p:sp>
      <p:sp>
        <p:nvSpPr>
          <p:cNvPr id="5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260176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9280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     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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6898953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6725013" y="346343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333926" y="34600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753" y="414272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 flipV="1">
            <a:off x="6932047" y="3791121"/>
            <a:ext cx="1920877" cy="57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16479" y="395737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6620109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756616" y="36243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337833" y="2787990"/>
            <a:ext cx="377420" cy="663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339183" y="3260007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0947" y="245405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012103" y="261894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80560" y="247831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3600000">
            <a:off x="7401716" y="264320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070152" y="248024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91308" y="26451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457813" y="2459404"/>
            <a:ext cx="587728" cy="1007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275278" y="2457475"/>
            <a:ext cx="192617" cy="3336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4914" y="41324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3600000">
            <a:off x="8190640" y="39471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5" name="Téglalap 3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46" name="Szövegdoboz 4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5.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8739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93105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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6a</a:t>
            </a:r>
            <a:r>
              <a:rPr lang="hu-HU" dirty="0"/>
              <a:t>.</a:t>
            </a:r>
          </a:p>
        </p:txBody>
      </p:sp>
      <p:sp>
        <p:nvSpPr>
          <p:cNvPr id="5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A lenti kódsor egy rajzot rejt.</a:t>
            </a:r>
          </a:p>
          <a:p>
            <a:r>
              <a:rPr lang="hu-HU" sz="1200" dirty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 </a:t>
            </a:r>
            <a:r>
              <a:rPr lang="hu-HU" sz="1200" dirty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rajzolást!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1378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17080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687230" y="3143316"/>
            <a:ext cx="548929" cy="1000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8074603" y="247916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881985" y="2787990"/>
            <a:ext cx="753825" cy="134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35373" y="277897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3344" y="31307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8111599" y="31286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530" y="413500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785677" y="26320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373705" y="295627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120000" flipV="1">
            <a:off x="6716673" y="2787990"/>
            <a:ext cx="829297" cy="13373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272308" y="2121588"/>
            <a:ext cx="397531" cy="690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7301135" y="2443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098766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8236159" y="41299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flipV="1">
            <a:off x="6740460" y="2144729"/>
            <a:ext cx="386803" cy="64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-3600000">
            <a:off x="7966683" y="299745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85676" y="194950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316682" y="177469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3403" y="1469949"/>
            <a:ext cx="186158" cy="3180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508169" y="14699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-3600000">
            <a:off x="7238364" y="161618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7098766" y="276068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>
            <a:off x="7887074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 rot="-3600000">
            <a:off x="7009305" y="260495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flipV="1">
            <a:off x="7105764" y="3151292"/>
            <a:ext cx="577954" cy="975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Kódold a rajzot! </a:t>
            </a:r>
            <a:r>
              <a:rPr lang="hu-HU" dirty="0" smtClean="0"/>
              <a:t>6.</a:t>
            </a:r>
            <a:endParaRPr lang="hu-HU" dirty="0"/>
          </a:p>
        </p:txBody>
      </p:sp>
      <p:sp>
        <p:nvSpPr>
          <p:cNvPr id="58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481093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93105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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687230" y="3143316"/>
            <a:ext cx="548929" cy="10008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8074603" y="247916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881985" y="2787990"/>
            <a:ext cx="753825" cy="13470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6735373" y="277897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3344" y="313072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8111599" y="31286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6720530" y="413500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785677" y="26320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373705" y="295627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120000" flipV="1">
            <a:off x="6716673" y="2787990"/>
            <a:ext cx="829297" cy="13373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06396" y="3952731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272308" y="2121588"/>
            <a:ext cx="397531" cy="690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7301135" y="2443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098766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8236159" y="41299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flipV="1">
            <a:off x="6740460" y="2144729"/>
            <a:ext cx="386803" cy="6435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-3600000">
            <a:off x="7966683" y="299745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-3600000">
            <a:off x="7785676" y="194950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316682" y="177469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893403" y="1469949"/>
            <a:ext cx="186158" cy="3180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508169" y="14699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-3600000">
            <a:off x="7238364" y="161618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7098766" y="276068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>
            <a:off x="7887074" y="213358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 rot="-3600000">
            <a:off x="7009305" y="260495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flipV="1">
            <a:off x="7105764" y="3151292"/>
            <a:ext cx="577954" cy="975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zis 60"/>
          <p:cNvSpPr/>
          <p:nvPr/>
        </p:nvSpPr>
        <p:spPr>
          <a:xfrm>
            <a:off x="7523716" y="1662211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2" name="Ellipszis 61"/>
          <p:cNvSpPr/>
          <p:nvPr/>
        </p:nvSpPr>
        <p:spPr>
          <a:xfrm>
            <a:off x="7781590" y="1664464"/>
            <a:ext cx="100394" cy="100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3" name="Ív 62"/>
          <p:cNvSpPr/>
          <p:nvPr/>
        </p:nvSpPr>
        <p:spPr>
          <a:xfrm>
            <a:off x="7624110" y="1949502"/>
            <a:ext cx="157480" cy="45719"/>
          </a:xfrm>
          <a:prstGeom prst="arc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Téglalap 4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45" name="Téglalap 44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0" name="Szövegdoboz 49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1" name="Szövegdoboz 50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2" name="Szövegdoboz 51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3" name="Szövegdoboz 52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6.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807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799804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Szövegdoboz 5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7" name="Szövegdoboz 5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8" name="Szövegdoboz 5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9" name="Szövegdoboz 5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7a</a:t>
            </a:r>
            <a:r>
              <a:rPr lang="hu-HU" dirty="0"/>
              <a:t>.</a:t>
            </a:r>
          </a:p>
        </p:txBody>
      </p:sp>
      <p:sp>
        <p:nvSpPr>
          <p:cNvPr id="6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A lenti kódsor egy rajzot rejt.</a:t>
            </a:r>
          </a:p>
          <a:p>
            <a:r>
              <a:rPr lang="hu-HU" sz="1200" dirty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 </a:t>
            </a:r>
            <a:r>
              <a:rPr lang="hu-HU" sz="1200" dirty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rajzolást!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61391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Kódold a rajzot! 1b.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36604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243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547908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Szövegdoboz 5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7" name="Szövegdoboz 5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8" name="Szövegdoboz 5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9" name="Szövegdoboz 5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7b.</a:t>
            </a:r>
            <a:endParaRPr lang="hu-HU" dirty="0"/>
          </a:p>
        </p:txBody>
      </p:sp>
      <p:sp>
        <p:nvSpPr>
          <p:cNvPr id="14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</p:spTree>
    <p:extLst>
      <p:ext uri="{BB962C8B-B14F-4D97-AF65-F5344CB8AC3E}">
        <p14:creationId xmlns:p14="http://schemas.microsoft.com/office/powerpoint/2010/main" val="1293816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139562"/>
              </p:ext>
            </p:extLst>
          </p:nvPr>
        </p:nvGraphicFramePr>
        <p:xfrm>
          <a:off x="681037" y="4760590"/>
          <a:ext cx="85439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057110" y="377612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083979" y="207037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661836" y="176794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102947" y="1443837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1362" y="245305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293204" y="177752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693024" y="37778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6727109" y="143935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582130" y="228440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579769" y="160616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7003953" y="194537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6630802" y="39503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13988" y="3961147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3204" y="243742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4771" y="242843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3454" y="312592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679537" y="24471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6630801" y="329918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621229" y="2604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76253" y="31348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7102947" y="276478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7676422" y="2428925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307790" y="243850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3600000">
            <a:off x="7596716" y="294538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00000">
            <a:off x="7018864" y="261394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6920365" y="379168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98565" y="341083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676422" y="3108407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905779" y="31348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3600000">
            <a:off x="7596716" y="362486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00000">
            <a:off x="7018864" y="32934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307790" y="37778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864493" y="143935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Szövegdoboz 5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7" name="Szövegdoboz 5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8" name="Szövegdoboz 5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9" name="Szövegdoboz 5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/>
              <a:t>Kódold a rajzot! </a:t>
            </a:r>
            <a:r>
              <a:rPr lang="hu-HU" dirty="0" smtClean="0"/>
              <a:t>7.</a:t>
            </a:r>
            <a:endParaRPr lang="hu-HU" dirty="0"/>
          </a:p>
        </p:txBody>
      </p:sp>
      <p:sp>
        <p:nvSpPr>
          <p:cNvPr id="6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</a:t>
            </a:r>
            <a:r>
              <a:rPr lang="hu-HU" sz="1200" dirty="0" smtClean="0"/>
              <a:t>! Keress ismétlődéseket! </a:t>
            </a:r>
            <a:r>
              <a:rPr lang="hu-HU" sz="1200" dirty="0"/>
              <a:t>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391243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196900"/>
              </p:ext>
            </p:extLst>
          </p:nvPr>
        </p:nvGraphicFramePr>
        <p:xfrm>
          <a:off x="681037" y="4424170"/>
          <a:ext cx="854392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           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        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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Röviden: láb: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  láb2: </a:t>
                      </a:r>
                    </a:p>
                    <a:p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 láb  láb  láb </a:t>
                      </a: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láb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 láb2  láb2  láb2 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895631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8057110" y="356047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083979" y="185471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661836" y="1552284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102947" y="122818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6891362" y="223740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293204" y="15618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693024" y="3562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6727109" y="122369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582130" y="206874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579769" y="139050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7003953" y="172971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6630802" y="373470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6713988" y="3745491"/>
            <a:ext cx="99859" cy="1433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293204" y="222176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064771" y="221277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3454" y="291027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679537" y="22314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6630801" y="308352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621229" y="2388575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676253" y="291916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7102947" y="254912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7676422" y="2213269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307790" y="222284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3600000">
            <a:off x="7596716" y="272973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00000">
            <a:off x="7018864" y="23982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6920365" y="35760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98565" y="3195183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7676422" y="2892751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905779" y="291916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3600000">
            <a:off x="7596716" y="3409212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00000">
            <a:off x="7018864" y="307776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307790" y="356223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864493" y="122369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églalap 51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196238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59745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14481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376015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56" name="Szövegdoboz 55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193804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7" name="Szövegdoboz 56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55364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8" name="Szövegdoboz 57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14481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59" name="Szövegdoboz 58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371454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60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7.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817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DC8E02"/>
                </a:solidFill>
              </a:rPr>
              <a:t>Kódolt rajzok – Kódold a rajzot 1. megoldás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28645"/>
              </p:ext>
            </p:extLst>
          </p:nvPr>
        </p:nvGraphicFramePr>
        <p:xfrm>
          <a:off x="681037" y="4760590"/>
          <a:ext cx="8543925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Rövidítve:   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4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2b.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21386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</p:spTree>
    <p:extLst>
      <p:ext uri="{BB962C8B-B14F-4D97-AF65-F5344CB8AC3E}">
        <p14:creationId xmlns:p14="http://schemas.microsoft.com/office/powerpoint/2010/main" val="197792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Kódold a rajzot! </a:t>
            </a:r>
            <a:r>
              <a:rPr lang="hu-HU" dirty="0" smtClean="0"/>
              <a:t>2.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71267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570646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53245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2.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161067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  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  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Röviden: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</a:rPr>
                        <a:t>   ág1: (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) ág2: ()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ág1  ág1  ág1  ág2  ág2  ág2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9" name="Egyenes összekötő 18"/>
          <p:cNvCxnSpPr/>
          <p:nvPr/>
        </p:nvCxnSpPr>
        <p:spPr>
          <a:xfrm>
            <a:off x="7890823" y="2110268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7696343" y="1111287"/>
            <a:ext cx="579714" cy="10267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8063252" y="313746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6902784" y="313200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102863" y="2129879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890823" y="212291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6731929" y="3133622"/>
            <a:ext cx="566223" cy="10028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flipV="1">
            <a:off x="7102863" y="1129810"/>
            <a:ext cx="580857" cy="9789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6902784" y="2142750"/>
            <a:ext cx="585314" cy="985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77698" y="3132019"/>
            <a:ext cx="557663" cy="1006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731929" y="4136472"/>
            <a:ext cx="19034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31" name="Téglalap 30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3" name="Téglalap 32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6" name="Téglalap 35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7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Kódolt rajzok </a:t>
            </a:r>
            <a:r>
              <a:rPr lang="hu-HU" dirty="0" smtClean="0"/>
              <a:t>3b.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5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</p:spTree>
    <p:extLst>
      <p:ext uri="{BB962C8B-B14F-4D97-AF65-F5344CB8AC3E}">
        <p14:creationId xmlns:p14="http://schemas.microsoft.com/office/powerpoint/2010/main" val="26979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Kódold a rajzot! </a:t>
            </a:r>
            <a:r>
              <a:rPr lang="hu-HU" dirty="0" smtClean="0"/>
              <a:t>3.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900886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3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/>
              <a:t>Titkosítsd</a:t>
            </a:r>
            <a:r>
              <a:rPr lang="hu-HU" sz="1200" dirty="0"/>
              <a:t> kódolással a jobb oldalon látható rajzot!</a:t>
            </a:r>
          </a:p>
          <a:p>
            <a:r>
              <a:rPr lang="hu-HU" sz="1200" dirty="0"/>
              <a:t>A kódok a rajzolás lépéseit mutassák az alábbi nyilak </a:t>
            </a:r>
            <a:r>
              <a:rPr lang="hu-HU" sz="1200" dirty="0" err="1"/>
              <a:t>segtségével</a:t>
            </a:r>
            <a:r>
              <a:rPr lang="hu-HU" sz="1200" dirty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/>
              <a:t>rövidítsd</a:t>
            </a:r>
            <a:r>
              <a:rPr lang="hu-HU" sz="1200" dirty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04046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DC8E02"/>
                </a:solidFill>
              </a:rPr>
              <a:t>Kódolt rajzok – Kódold a rajzot </a:t>
            </a:r>
            <a:r>
              <a:rPr lang="hu-HU" dirty="0" smtClean="0">
                <a:solidFill>
                  <a:srgbClr val="DC8E02"/>
                </a:solidFill>
              </a:rPr>
              <a:t>3.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519851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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</p:spPr>
      </p:pic>
      <p:cxnSp>
        <p:nvCxnSpPr>
          <p:cNvPr id="17" name="Egyenes összekötő 16"/>
          <p:cNvCxnSpPr/>
          <p:nvPr/>
        </p:nvCxnSpPr>
        <p:spPr>
          <a:xfrm>
            <a:off x="7306137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60000">
            <a:off x="7088566" y="2142992"/>
            <a:ext cx="992037" cy="16408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255509" y="278112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489676" y="2774687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flipV="1">
            <a:off x="7879356" y="2807191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027293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flipV="1">
            <a:off x="7874314" y="2147078"/>
            <a:ext cx="380727" cy="6276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 flipV="1">
            <a:off x="7956880" y="3561101"/>
            <a:ext cx="123723" cy="2446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7682293" y="17992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-3600000">
            <a:off x="7403449" y="19641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8061891" y="179730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7783047" y="196218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V="1">
            <a:off x="8076836" y="3141622"/>
            <a:ext cx="375685" cy="669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37" name="Téglalap 36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1" name="Szövegdoboz 40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3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1146</TotalTime>
  <Words>2098</Words>
  <Application>Microsoft Office PowerPoint</Application>
  <PresentationFormat>A4 (210x297 mm)</PresentationFormat>
  <Paragraphs>255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Helvetica</vt:lpstr>
      <vt:lpstr>Trebuchet MS</vt:lpstr>
      <vt:lpstr>Wingdings</vt:lpstr>
      <vt:lpstr>Office-téma</vt:lpstr>
      <vt:lpstr>Kódolt rajzok 1.</vt:lpstr>
      <vt:lpstr>Kódold a rajzot! 1b.</vt:lpstr>
      <vt:lpstr>Kódolt rajzok – Kódold a rajzot 1. megoldás</vt:lpstr>
      <vt:lpstr>Kódolt rajzok 2b.</vt:lpstr>
      <vt:lpstr>Kódold a rajzot! 2.</vt:lpstr>
      <vt:lpstr>Kódolt rajzok – Kódold a rajzot 2. megoldás</vt:lpstr>
      <vt:lpstr>Kódolt rajzok 3b.</vt:lpstr>
      <vt:lpstr>Kódold a rajzot! 3.</vt:lpstr>
      <vt:lpstr>Kódolt rajzok – Kódold a rajzot 3. megoldás</vt:lpstr>
      <vt:lpstr>Kódolt rajzok 4b.</vt:lpstr>
      <vt:lpstr>Kódold a rajzot! 4.</vt:lpstr>
      <vt:lpstr>Kódolt rajzok – Kódold a rajzot 4. megoldás</vt:lpstr>
      <vt:lpstr>Kódolt rajzok 5b.</vt:lpstr>
      <vt:lpstr>Kódold a rajzot! 5.</vt:lpstr>
      <vt:lpstr>Kódolt rajzok – Kódold a rajzot 5. megoldás</vt:lpstr>
      <vt:lpstr>Kódolt rajzok 6a.</vt:lpstr>
      <vt:lpstr>Kódold a rajzot! 6.</vt:lpstr>
      <vt:lpstr>Kódolt rajzok – Kódold a rajzot 6. megoldás</vt:lpstr>
      <vt:lpstr>Kódolt rajzok 7a.</vt:lpstr>
      <vt:lpstr>Kódolt rajzok 7b.</vt:lpstr>
      <vt:lpstr>Kódold a rajzot! 7.</vt:lpstr>
      <vt:lpstr>Kódolt rajzok – Kódold a rajzot 7. megoldás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54</cp:revision>
  <cp:lastPrinted>2023-06-28T12:47:42Z</cp:lastPrinted>
  <dcterms:created xsi:type="dcterms:W3CDTF">2023-05-16T14:11:30Z</dcterms:created>
  <dcterms:modified xsi:type="dcterms:W3CDTF">2023-07-16T15:09:43Z</dcterms:modified>
</cp:coreProperties>
</file>