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31C27C0D-4B84-5FCC-B7D3-90580720724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5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829896"/>
            <a:ext cx="8543925" cy="130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82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Morse </a:t>
            </a:r>
            <a:r>
              <a:rPr lang="hu-HU" dirty="0" err="1"/>
              <a:t>code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55915"/>
              </p:ext>
            </p:extLst>
          </p:nvPr>
        </p:nvGraphicFramePr>
        <p:xfrm>
          <a:off x="687000" y="905269"/>
          <a:ext cx="8532000" cy="51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0872255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5846617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67855434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16397093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8166269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72580617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582247642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084" y="815581"/>
            <a:ext cx="540000" cy="7738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6870" y="789737"/>
            <a:ext cx="468000" cy="19914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3840" y="1702754"/>
            <a:ext cx="468000" cy="13253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0887" y="2187060"/>
            <a:ext cx="468000" cy="14994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6817" y="3009126"/>
            <a:ext cx="468000" cy="10113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78284" y="3871003"/>
            <a:ext cx="468000" cy="43425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0356" y="3884813"/>
            <a:ext cx="468000" cy="157840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6488" y="4597744"/>
            <a:ext cx="468000" cy="1290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465" y="5221427"/>
            <a:ext cx="468000" cy="117062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6893" y="620877"/>
            <a:ext cx="468000" cy="118903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2171" y="1547985"/>
            <a:ext cx="468000" cy="49959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3670" y="1547175"/>
            <a:ext cx="468000" cy="164258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1208" y="2338587"/>
            <a:ext cx="468000" cy="117766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7088" y="2842648"/>
            <a:ext cx="468000" cy="132942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5641" y="3668711"/>
            <a:ext cx="468000" cy="84652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2220" y="4319627"/>
            <a:ext cx="468000" cy="67968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4117" y="4581929"/>
            <a:ext cx="468000" cy="1343483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3563" y="4992176"/>
            <a:ext cx="468000" cy="1662375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1129" y="440235"/>
            <a:ext cx="468000" cy="149957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8900" y="922762"/>
            <a:ext cx="468000" cy="1675117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8210" y="2110205"/>
            <a:ext cx="1002206" cy="468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4769" y="2496058"/>
            <a:ext cx="468000" cy="846857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4090" y="3191471"/>
            <a:ext cx="468000" cy="5655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8959" y="3558798"/>
            <a:ext cx="468000" cy="1015238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0323" y="3899967"/>
            <a:ext cx="468000" cy="1497965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4876" y="4551498"/>
            <a:ext cx="468000" cy="1307071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8878" y="5209540"/>
            <a:ext cx="468000" cy="11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Morse </a:t>
            </a:r>
            <a:r>
              <a:rPr lang="hu-HU" dirty="0" err="1"/>
              <a:t>code</a:t>
            </a:r>
            <a:r>
              <a:rPr lang="hu-HU" dirty="0"/>
              <a:t> </a:t>
            </a:r>
            <a:r>
              <a:rPr lang="hu-HU"/>
              <a:t>table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27614"/>
              </p:ext>
            </p:extLst>
          </p:nvPr>
        </p:nvGraphicFramePr>
        <p:xfrm>
          <a:off x="687000" y="830263"/>
          <a:ext cx="8532000" cy="51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95576253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9573147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8156218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9393728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2797319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61636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40078371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Dzs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5886114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80205414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6173748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7783854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240318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7442474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40007187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594776720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5180" y="364972"/>
            <a:ext cx="468000" cy="151323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4874" y="879164"/>
            <a:ext cx="468000" cy="165262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4945" y="1524197"/>
            <a:ext cx="468000" cy="151370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8912" y="1927963"/>
            <a:ext cx="396000" cy="184963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7807" y="2594643"/>
            <a:ext cx="396000" cy="166742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7510" y="3221255"/>
            <a:ext cx="396000" cy="1566836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6568" y="3872517"/>
            <a:ext cx="396000" cy="142495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3213" y="4539184"/>
            <a:ext cx="396000" cy="125824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0618" y="5029808"/>
            <a:ext cx="396000" cy="139305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5000" y="379042"/>
            <a:ext cx="396000" cy="155709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9395" y="879476"/>
            <a:ext cx="396000" cy="168588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159" y="1397028"/>
            <a:ext cx="396000" cy="1823418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9409" y="1856415"/>
            <a:ext cx="396000" cy="202266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0981" y="2136478"/>
            <a:ext cx="900000" cy="2289805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8694" y="3092235"/>
            <a:ext cx="396000" cy="1841231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8392" y="3555102"/>
            <a:ext cx="396000" cy="2060628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1826" y="4163942"/>
            <a:ext cx="396000" cy="2008725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04918" y="3679857"/>
            <a:ext cx="396000" cy="183490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3268" y="2950071"/>
            <a:ext cx="396000" cy="209160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0144" y="2375676"/>
            <a:ext cx="396000" cy="2105361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625" y="1758572"/>
            <a:ext cx="324000" cy="2160323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6986" y="1278950"/>
            <a:ext cx="324000" cy="2040297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1225" y="650022"/>
            <a:ext cx="288000" cy="2059524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0041" y="107500"/>
            <a:ext cx="360000" cy="2042407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8680" y="4757752"/>
            <a:ext cx="396000" cy="1961204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159" y="4230899"/>
            <a:ext cx="396000" cy="18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296</TotalTime>
  <Words>59</Words>
  <Application>Microsoft Office PowerPoint</Application>
  <PresentationFormat>A4 (210x297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Helvetica</vt:lpstr>
      <vt:lpstr>Trebuchet MS</vt:lpstr>
      <vt:lpstr>Office-téma</vt:lpstr>
      <vt:lpstr>Morse code table</vt:lpstr>
      <vt:lpstr>Morse code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19</cp:revision>
  <cp:lastPrinted>2023-05-18T10:09:00Z</cp:lastPrinted>
  <dcterms:created xsi:type="dcterms:W3CDTF">2023-05-16T14:11:30Z</dcterms:created>
  <dcterms:modified xsi:type="dcterms:W3CDTF">2023-07-08T14:27:10Z</dcterms:modified>
</cp:coreProperties>
</file>