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906000" cy="6858000" type="A4"/>
  <p:notesSz cx="6858000" cy="9945688"/>
  <p:embeddedFontLst>
    <p:embeddedFont>
      <p:font typeface="Helvetica Neue" panose="020B0604020202020204" charset="0"/>
      <p:regular r:id="rId23"/>
      <p:bold r:id="rId24"/>
      <p:italic r:id="rId25"/>
      <p:boldItalic r:id="rId26"/>
    </p:embeddedFont>
    <p:embeddedFont>
      <p:font typeface="Helvetica" panose="020B0604020202020204" pitchFamily="34"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5nc438CPyZsskx0adxUGhFI9A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64496B-E0EC-447B-9139-8B48D4933BA1}">
  <a:tblStyle styleId="{0764496B-E0EC-447B-9139-8B48D4933BA1}" styleName="Table_0">
    <a:wholeTbl>
      <a:tcTxStyle b="off" i="off">
        <a:font>
          <a:latin typeface="Helvetica"/>
          <a:ea typeface="Helvetica"/>
          <a:cs typeface="Helvetic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7E7"/>
          </a:solidFill>
        </a:fill>
      </a:tcStyle>
    </a:wholeTbl>
    <a:band1H>
      <a:tcTxStyle/>
      <a:tcStyle>
        <a:tcBdr/>
        <a:fill>
          <a:solidFill>
            <a:srgbClr val="F0CBCB"/>
          </a:solidFill>
        </a:fill>
      </a:tcStyle>
    </a:band1H>
    <a:band2H>
      <a:tcTxStyle/>
      <a:tcStyle>
        <a:tcBdr/>
      </a:tcStyle>
    </a:band2H>
    <a:band1V>
      <a:tcTxStyle/>
      <a:tcStyle>
        <a:tcBdr/>
        <a:fill>
          <a:solidFill>
            <a:srgbClr val="F0CBCB"/>
          </a:solidFill>
        </a:fill>
      </a:tcStyle>
    </a:band1V>
    <a:band2V>
      <a:tcTxStyle/>
      <a:tcStyle>
        <a:tcBdr/>
      </a:tcStyle>
    </a:band2V>
    <a:lastCol>
      <a:tcTxStyle b="on" i="off">
        <a:font>
          <a:latin typeface="Helvetica"/>
          <a:ea typeface="Helvetica"/>
          <a:cs typeface="Helvetica"/>
        </a:font>
        <a:schemeClr val="lt1"/>
      </a:tcTxStyle>
      <a:tcStyle>
        <a:tcBdr/>
        <a:fill>
          <a:solidFill>
            <a:schemeClr val="accent1"/>
          </a:solidFill>
        </a:fill>
      </a:tcStyle>
    </a:lastCol>
    <a:firstCol>
      <a:tcTxStyle b="on" i="off">
        <a:font>
          <a:latin typeface="Helvetica"/>
          <a:ea typeface="Helvetica"/>
          <a:cs typeface="Helvetica"/>
        </a:font>
        <a:schemeClr val="lt1"/>
      </a:tcTxStyle>
      <a:tcStyle>
        <a:tcBdr/>
        <a:fill>
          <a:solidFill>
            <a:schemeClr val="accent1"/>
          </a:solidFill>
        </a:fill>
      </a:tcStyle>
    </a:firstCol>
    <a:lastRow>
      <a:tcTxStyle b="on" i="off">
        <a:font>
          <a:latin typeface="Helvetica"/>
          <a:ea typeface="Helvetica"/>
          <a:cs typeface="Helvetic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Helvetica"/>
          <a:ea typeface="Helvetica"/>
          <a:cs typeface="Helvetic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snapToGrid="0">
      <p:cViewPr>
        <p:scale>
          <a:sx n="136" d="100"/>
          <a:sy n="136" d="100"/>
        </p:scale>
        <p:origin x="-4602"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745925"/>
            <a:ext cx="4572225" cy="372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24175"/>
            <a:ext cx="5486400" cy="44755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0: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1" name="Google Shape;981;p10: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11: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1" name="Google Shape;1121;p11: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12: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9" name="Google Shape;1249;p12: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13: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9" name="Google Shape;1379;p13: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14: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3" name="Google Shape;1513;p14: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5: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0" name="Google Shape;1650;p15: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p16: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3" name="Google Shape;1783;p16: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p17: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9" name="Google Shape;1919;p17: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p18: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2" name="Google Shape;2052;p18: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p19: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88" name="Google Shape;2188;p19: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4"/>
        <p:cNvGrpSpPr/>
        <p:nvPr/>
      </p:nvGrpSpPr>
      <p:grpSpPr>
        <a:xfrm>
          <a:off x="0" y="0"/>
          <a:ext cx="0" cy="0"/>
          <a:chOff x="0" y="0"/>
          <a:chExt cx="0" cy="0"/>
        </a:xfrm>
      </p:grpSpPr>
      <p:sp>
        <p:nvSpPr>
          <p:cNvPr id="2325" name="Google Shape;2325;p20: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6" name="Google Shape;2326;p20: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3: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4: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5: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6: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6: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7: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7: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8: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p8: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9:notes"/>
          <p:cNvSpPr txBox="1">
            <a:spLocks noGrp="1"/>
          </p:cNvSpPr>
          <p:nvPr>
            <p:ph type="body" idx="1"/>
          </p:nvPr>
        </p:nvSpPr>
        <p:spPr>
          <a:xfrm>
            <a:off x="685800" y="4724175"/>
            <a:ext cx="5486400" cy="447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9:notes"/>
          <p:cNvSpPr>
            <a:spLocks noGrp="1" noRot="1" noChangeAspect="1"/>
          </p:cNvSpPr>
          <p:nvPr>
            <p:ph type="sldImg" idx="2"/>
          </p:nvPr>
        </p:nvSpPr>
        <p:spPr>
          <a:xfrm>
            <a:off x="736600" y="746125"/>
            <a:ext cx="538480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2"/>
          <p:cNvSpPr txBox="1">
            <a:spLocks noGrp="1"/>
          </p:cNvSpPr>
          <p:nvPr>
            <p:ph type="body" idx="1"/>
          </p:nvPr>
        </p:nvSpPr>
        <p:spPr>
          <a:xfrm>
            <a:off x="681038" y="829896"/>
            <a:ext cx="8543925" cy="130779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1600"/>
              <a:buNone/>
              <a:defRPr sz="1600">
                <a:solidFill>
                  <a:schemeClr val="accent3"/>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2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3" name="Google Shape;13;p2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4" name="Google Shape;14;p2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Helvetica Neue"/>
                <a:ea typeface="Helvetica Neue"/>
                <a:cs typeface="Helvetica Neue"/>
                <a:sym typeface="Helvetica Neue"/>
              </a:defRPr>
            </a:lvl1pPr>
            <a:lvl2pPr marL="0" marR="0" lvl="1" indent="0" algn="l" rtl="0">
              <a:spcBef>
                <a:spcPts val="0"/>
              </a:spcBef>
              <a:buNone/>
              <a:defRPr sz="1800" b="0" i="0" u="none" strike="noStrike" cap="none">
                <a:solidFill>
                  <a:schemeClr val="dk1"/>
                </a:solidFill>
                <a:latin typeface="Helvetica Neue"/>
                <a:ea typeface="Helvetica Neue"/>
                <a:cs typeface="Helvetica Neue"/>
                <a:sym typeface="Helvetica Neue"/>
              </a:defRPr>
            </a:lvl2pPr>
            <a:lvl3pPr marL="0" marR="0" lvl="2" indent="0" algn="l" rtl="0">
              <a:spcBef>
                <a:spcPts val="0"/>
              </a:spcBef>
              <a:buNone/>
              <a:defRPr sz="1800" b="0" i="0" u="none" strike="noStrike" cap="none">
                <a:solidFill>
                  <a:schemeClr val="dk1"/>
                </a:solidFill>
                <a:latin typeface="Helvetica Neue"/>
                <a:ea typeface="Helvetica Neue"/>
                <a:cs typeface="Helvetica Neue"/>
                <a:sym typeface="Helvetica Neue"/>
              </a:defRPr>
            </a:lvl3pPr>
            <a:lvl4pPr marL="0" marR="0" lvl="3" indent="0" algn="l" rtl="0">
              <a:spcBef>
                <a:spcPts val="0"/>
              </a:spcBef>
              <a:buNone/>
              <a:defRPr sz="1800" b="0" i="0" u="none" strike="noStrike" cap="none">
                <a:solidFill>
                  <a:schemeClr val="dk1"/>
                </a:solidFill>
                <a:latin typeface="Helvetica Neue"/>
                <a:ea typeface="Helvetica Neue"/>
                <a:cs typeface="Helvetica Neue"/>
                <a:sym typeface="Helvetica Neue"/>
              </a:defRPr>
            </a:lvl4pPr>
            <a:lvl5pPr marL="0" marR="0" lvl="4" indent="0" algn="l" rtl="0">
              <a:spcBef>
                <a:spcPts val="0"/>
              </a:spcBef>
              <a:buNone/>
              <a:defRPr sz="1800" b="0" i="0" u="none" strike="noStrike" cap="none">
                <a:solidFill>
                  <a:schemeClr val="dk1"/>
                </a:solidFill>
                <a:latin typeface="Helvetica Neue"/>
                <a:ea typeface="Helvetica Neue"/>
                <a:cs typeface="Helvetica Neue"/>
                <a:sym typeface="Helvetica Neue"/>
              </a:defRPr>
            </a:lvl5pPr>
            <a:lvl6pPr marL="0" marR="0" lvl="5" indent="0" algn="l" rtl="0">
              <a:spcBef>
                <a:spcPts val="0"/>
              </a:spcBef>
              <a:buNone/>
              <a:defRPr sz="1800" b="0" i="0" u="none" strike="noStrike" cap="none">
                <a:solidFill>
                  <a:schemeClr val="dk1"/>
                </a:solidFill>
                <a:latin typeface="Helvetica Neue"/>
                <a:ea typeface="Helvetica Neue"/>
                <a:cs typeface="Helvetica Neue"/>
                <a:sym typeface="Helvetica Neue"/>
              </a:defRPr>
            </a:lvl6pPr>
            <a:lvl7pPr marL="0" marR="0" lvl="6" indent="0" algn="l" rtl="0">
              <a:spcBef>
                <a:spcPts val="0"/>
              </a:spcBef>
              <a:buNone/>
              <a:defRPr sz="1800" b="0" i="0" u="none" strike="noStrike" cap="none">
                <a:solidFill>
                  <a:schemeClr val="dk1"/>
                </a:solidFill>
                <a:latin typeface="Helvetica Neue"/>
                <a:ea typeface="Helvetica Neue"/>
                <a:cs typeface="Helvetica Neue"/>
                <a:sym typeface="Helvetica Neue"/>
              </a:defRPr>
            </a:lvl7pPr>
            <a:lvl8pPr marL="0" marR="0" lvl="7" indent="0" algn="l" rtl="0">
              <a:spcBef>
                <a:spcPts val="0"/>
              </a:spcBef>
              <a:buNone/>
              <a:defRPr sz="1800" b="0" i="0" u="none" strike="noStrike" cap="none">
                <a:solidFill>
                  <a:schemeClr val="dk1"/>
                </a:solidFill>
                <a:latin typeface="Helvetica Neue"/>
                <a:ea typeface="Helvetica Neue"/>
                <a:cs typeface="Helvetica Neue"/>
                <a:sym typeface="Helvetica Neue"/>
              </a:defRPr>
            </a:lvl8pPr>
            <a:lvl9pPr marL="0" marR="0" lvl="8" indent="0" algn="l" rtl="0">
              <a:spcBef>
                <a:spcPts val="0"/>
              </a:spcBef>
              <a:buNone/>
              <a:defRPr sz="18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1"/>
          <p:cNvSpPr txBox="1">
            <a:spLocks noGrp="1"/>
          </p:cNvSpPr>
          <p:nvPr>
            <p:ph type="body" idx="1"/>
          </p:nvPr>
        </p:nvSpPr>
        <p:spPr>
          <a:xfrm rot="5400000">
            <a:off x="4299102" y="-2788168"/>
            <a:ext cx="1307797" cy="8543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0" name="Google Shape;70;p3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1" name="Google Shape;71;p3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6" name="Google Shape;76;p3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7" name="Google Shape;77;p3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9" name="Google Shape;19;p2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0" name="Google Shape;20;p2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2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5" name="Google Shape;25;p2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6" name="Google Shape;26;p2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2" name="Google Shape;32;p2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3" name="Google Shape;33;p2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6"/>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6"/>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1" name="Google Shape;41;p2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2" name="Google Shape;42;p2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6" name="Google Shape;46;p2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7" name="Google Shape;47;p2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48"/>
        <p:cNvGrpSpPr/>
        <p:nvPr/>
      </p:nvGrpSpPr>
      <p:grpSpPr>
        <a:xfrm>
          <a:off x="0" y="0"/>
          <a:ext cx="0" cy="0"/>
          <a:chOff x="0" y="0"/>
          <a:chExt cx="0" cy="0"/>
        </a:xfrm>
      </p:grpSpPr>
      <p:sp>
        <p:nvSpPr>
          <p:cNvPr id="49" name="Google Shape;49;p2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0" name="Google Shape;50;p2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1" name="Google Shape;51;p2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800"/>
              <a:buNone/>
              <a:defRPr sz="2800"/>
            </a:lvl2pPr>
            <a:lvl3pPr marL="1371600" lvl="2" indent="-228600" algn="l">
              <a:lnSpc>
                <a:spcPct val="90000"/>
              </a:lnSpc>
              <a:spcBef>
                <a:spcPts val="500"/>
              </a:spcBef>
              <a:spcAft>
                <a:spcPts val="0"/>
              </a:spcAft>
              <a:buClr>
                <a:schemeClr val="dk1"/>
              </a:buClr>
              <a:buSzPts val="2400"/>
              <a:buNone/>
              <a:defRPr sz="2400"/>
            </a:lvl3pPr>
            <a:lvl4pPr marL="1828800" lvl="3" indent="-228600" algn="l">
              <a:lnSpc>
                <a:spcPct val="90000"/>
              </a:lnSpc>
              <a:spcBef>
                <a:spcPts val="500"/>
              </a:spcBef>
              <a:spcAft>
                <a:spcPts val="0"/>
              </a:spcAft>
              <a:buClr>
                <a:schemeClr val="dk1"/>
              </a:buClr>
              <a:buSzPts val="2000"/>
              <a:buNone/>
              <a:defRPr sz="2000"/>
            </a:lvl4pPr>
            <a:lvl5pPr marL="2286000" lvl="4" indent="-228600" algn="l">
              <a:lnSpc>
                <a:spcPct val="90000"/>
              </a:lnSpc>
              <a:spcBef>
                <a:spcPts val="500"/>
              </a:spcBef>
              <a:spcAft>
                <a:spcPts val="0"/>
              </a:spcAft>
              <a:buClr>
                <a:schemeClr val="dk1"/>
              </a:buClr>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9"/>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7" name="Google Shape;57;p2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8" name="Google Shape;58;p2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0"/>
          <p:cNvSpPr>
            <a:spLocks noGrp="1"/>
          </p:cNvSpPr>
          <p:nvPr>
            <p:ph type="pic" idx="2"/>
          </p:nvPr>
        </p:nvSpPr>
        <p:spPr>
          <a:xfrm>
            <a:off x="4211340" y="987427"/>
            <a:ext cx="5014913" cy="4873625"/>
          </a:xfrm>
          <a:prstGeom prst="rect">
            <a:avLst/>
          </a:prstGeom>
          <a:noFill/>
          <a:ln>
            <a:noFill/>
          </a:ln>
        </p:spPr>
      </p:sp>
      <p:sp>
        <p:nvSpPr>
          <p:cNvPr id="62" name="Google Shape;62;p30"/>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64" name="Google Shape;64;p3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65" name="Google Shape;65;p3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0" y="0"/>
            <a:ext cx="9906000" cy="6858000"/>
          </a:xfrm>
          <a:prstGeom prst="rect">
            <a:avLst/>
          </a:prstGeom>
          <a:solidFill>
            <a:srgbClr val="F6F5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7" name="Google Shape;7;p21"/>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accent1"/>
              </a:buClr>
              <a:buSzPts val="1800"/>
              <a:buFont typeface="Trebuchet MS"/>
              <a:buNone/>
              <a:defRPr sz="18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1"/>
          <p:cNvSpPr txBox="1">
            <a:spLocks noGrp="1"/>
          </p:cNvSpPr>
          <p:nvPr>
            <p:ph type="body" idx="1"/>
          </p:nvPr>
        </p:nvSpPr>
        <p:spPr>
          <a:xfrm>
            <a:off x="681038" y="829896"/>
            <a:ext cx="8543925" cy="13077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Construction process 1.</a:t>
            </a:r>
            <a:endParaRPr/>
          </a:p>
        </p:txBody>
      </p:sp>
      <p:pic>
        <p:nvPicPr>
          <p:cNvPr id="83" name="Google Shape;83;p1"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84" name="Google Shape;84;p1"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85" name="Google Shape;85;p1"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86" name="Google Shape;86;p1"/>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87" name="Google Shape;87;p1"/>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88" name="Google Shape;88;p1"/>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89" name="Google Shape;89;p1"/>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90" name="Google Shape;90;p1"/>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
        <p:nvSpPr>
          <p:cNvPr id="91" name="Google Shape;91;p1"/>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92" name="Google Shape;92;p1"/>
          <p:cNvSpPr txBox="1"/>
          <p:nvPr/>
        </p:nvSpPr>
        <p:spPr>
          <a:xfrm>
            <a:off x="3263051" y="2573850"/>
            <a:ext cx="654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93" name="Google Shape;93;p1"/>
          <p:cNvSpPr txBox="1"/>
          <p:nvPr/>
        </p:nvSpPr>
        <p:spPr>
          <a:xfrm>
            <a:off x="8287775" y="4754375"/>
            <a:ext cx="609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b="1">
              <a:solidFill>
                <a:srgbClr val="0070C0"/>
              </a:solidFill>
              <a:latin typeface="Helvetica Neue"/>
              <a:ea typeface="Helvetica Neue"/>
              <a:cs typeface="Helvetica Neue"/>
              <a:sym typeface="Helvetica Neue"/>
            </a:endParaRPr>
          </a:p>
        </p:txBody>
      </p:sp>
      <p:sp>
        <p:nvSpPr>
          <p:cNvPr id="94" name="Google Shape;94;p1"/>
          <p:cNvSpPr txBox="1"/>
          <p:nvPr/>
        </p:nvSpPr>
        <p:spPr>
          <a:xfrm>
            <a:off x="3128716" y="4754375"/>
            <a:ext cx="888730" cy="2651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E</a:t>
            </a:r>
            <a:r>
              <a:rPr lang="hu-HU" sz="1100" dirty="0" err="1" smtClean="0">
                <a:solidFill>
                  <a:srgbClr val="0070C0"/>
                </a:solidFill>
                <a:latin typeface="Helvetica Neue"/>
                <a:ea typeface="Helvetica Neue"/>
                <a:cs typeface="Helvetica Neue"/>
                <a:sym typeface="Helvetica Neue"/>
              </a:rPr>
              <a:t>xcavation</a:t>
            </a:r>
            <a:endParaRPr sz="1100" dirty="0">
              <a:solidFill>
                <a:srgbClr val="0070C0"/>
              </a:solidFill>
              <a:latin typeface="Helvetica Neue"/>
              <a:ea typeface="Helvetica Neue"/>
              <a:cs typeface="Helvetica Neue"/>
              <a:sym typeface="Helvetica Neue"/>
            </a:endParaRPr>
          </a:p>
        </p:txBody>
      </p:sp>
      <p:sp>
        <p:nvSpPr>
          <p:cNvPr id="95" name="Google Shape;95;p1"/>
          <p:cNvSpPr txBox="1"/>
          <p:nvPr/>
        </p:nvSpPr>
        <p:spPr>
          <a:xfrm>
            <a:off x="4470161" y="2596945"/>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P</a:t>
            </a:r>
            <a:r>
              <a:rPr lang="hu-HU" sz="1100" dirty="0" err="1" smtClean="0">
                <a:solidFill>
                  <a:srgbClr val="0070C0"/>
                </a:solidFill>
                <a:latin typeface="Helvetica Neue"/>
                <a:ea typeface="Helvetica Neue"/>
                <a:cs typeface="Helvetica Neue"/>
                <a:sym typeface="Helvetica Neue"/>
              </a:rPr>
              <a:t>lanning</a:t>
            </a:r>
            <a:endParaRPr sz="1100" dirty="0">
              <a:solidFill>
                <a:srgbClr val="0070C0"/>
              </a:solidFill>
              <a:latin typeface="Helvetica Neue"/>
              <a:ea typeface="Helvetica Neue"/>
              <a:cs typeface="Helvetica Neue"/>
              <a:sym typeface="Helvetica Neue"/>
            </a:endParaRPr>
          </a:p>
        </p:txBody>
      </p:sp>
      <p:sp>
        <p:nvSpPr>
          <p:cNvPr id="96" name="Google Shape;96;p1"/>
          <p:cNvSpPr txBox="1"/>
          <p:nvPr/>
        </p:nvSpPr>
        <p:spPr>
          <a:xfrm>
            <a:off x="3852130" y="1093112"/>
            <a:ext cx="8541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a:solidFill>
                  <a:srgbClr val="0070C0"/>
                </a:solidFill>
                <a:latin typeface="Helvetica Neue"/>
                <a:ea typeface="Helvetica Neue"/>
                <a:cs typeface="Helvetica Neue"/>
                <a:sym typeface="Helvetica Neue"/>
              </a:rPr>
              <a:t>Primer,</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a:solidFill>
                  <a:srgbClr val="0070C0"/>
                </a:solidFill>
                <a:latin typeface="Helvetica Neue"/>
                <a:ea typeface="Helvetica Neue"/>
                <a:cs typeface="Helvetica Neue"/>
                <a:sym typeface="Helvetica Neue"/>
              </a:rPr>
              <a:t>insulation</a:t>
            </a:r>
            <a:endParaRPr sz="1100">
              <a:solidFill>
                <a:srgbClr val="0070C0"/>
              </a:solidFill>
              <a:latin typeface="Helvetica Neue"/>
              <a:ea typeface="Helvetica Neue"/>
              <a:cs typeface="Helvetica Neue"/>
              <a:sym typeface="Helvetica Neue"/>
            </a:endParaRPr>
          </a:p>
        </p:txBody>
      </p:sp>
      <p:sp>
        <p:nvSpPr>
          <p:cNvPr id="97" name="Google Shape;97;p1"/>
          <p:cNvSpPr txBox="1"/>
          <p:nvPr/>
        </p:nvSpPr>
        <p:spPr>
          <a:xfrm>
            <a:off x="5943068" y="2596945"/>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R</a:t>
            </a:r>
            <a:r>
              <a:rPr lang="hu-HU" sz="1100" dirty="0" err="1" smtClean="0">
                <a:solidFill>
                  <a:srgbClr val="0070C0"/>
                </a:solidFill>
                <a:latin typeface="Helvetica Neue"/>
                <a:ea typeface="Helvetica Neue"/>
                <a:cs typeface="Helvetica Neue"/>
                <a:sym typeface="Helvetica Neue"/>
              </a:rPr>
              <a:t>oof</a:t>
            </a:r>
            <a:endParaRPr sz="1100" dirty="0">
              <a:solidFill>
                <a:srgbClr val="0070C0"/>
              </a:solidFill>
              <a:latin typeface="Helvetica Neue"/>
              <a:ea typeface="Helvetica Neue"/>
              <a:cs typeface="Helvetica Neue"/>
              <a:sym typeface="Helvetica Neue"/>
            </a:endParaRPr>
          </a:p>
        </p:txBody>
      </p:sp>
      <p:sp>
        <p:nvSpPr>
          <p:cNvPr id="98" name="Google Shape;98;p1"/>
          <p:cNvSpPr txBox="1"/>
          <p:nvPr/>
        </p:nvSpPr>
        <p:spPr>
          <a:xfrm>
            <a:off x="7366307" y="1781679"/>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a:solidFill>
                  <a:srgbClr val="0070C0"/>
                </a:solidFill>
                <a:latin typeface="Helvetica Neue"/>
                <a:ea typeface="Helvetica Neue"/>
                <a:cs typeface="Helvetica Neue"/>
                <a:sym typeface="Helvetica Neue"/>
              </a:rPr>
              <a:t>Walls,</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a:solidFill>
                  <a:srgbClr val="0070C0"/>
                </a:solidFill>
                <a:latin typeface="Helvetica Neue"/>
                <a:ea typeface="Helvetica Neue"/>
                <a:cs typeface="Helvetica Neue"/>
                <a:sym typeface="Helvetica Neue"/>
              </a:rPr>
              <a:t>slab</a:t>
            </a:r>
            <a:endParaRPr sz="1100">
              <a:solidFill>
                <a:srgbClr val="0070C0"/>
              </a:solidFill>
              <a:latin typeface="Helvetica Neue"/>
              <a:ea typeface="Helvetica Neue"/>
              <a:cs typeface="Helvetica Neue"/>
              <a:sym typeface="Helvetica Neue"/>
            </a:endParaRPr>
          </a:p>
        </p:txBody>
      </p:sp>
      <p:sp>
        <p:nvSpPr>
          <p:cNvPr id="99" name="Google Shape;99;p1"/>
          <p:cNvSpPr txBox="1"/>
          <p:nvPr/>
        </p:nvSpPr>
        <p:spPr>
          <a:xfrm>
            <a:off x="7366307" y="3227772"/>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W</a:t>
            </a:r>
            <a:r>
              <a:rPr lang="hu-HU" sz="1100" dirty="0" smtClean="0">
                <a:solidFill>
                  <a:srgbClr val="0070C0"/>
                </a:solidFill>
                <a:latin typeface="Helvetica Neue"/>
                <a:ea typeface="Helvetica Neue"/>
                <a:cs typeface="Helvetica Neue"/>
                <a:sym typeface="Helvetica Neue"/>
              </a:rPr>
              <a:t>indows </a:t>
            </a:r>
            <a:r>
              <a:rPr lang="hu-HU" sz="1100" dirty="0">
                <a:solidFill>
                  <a:srgbClr val="0070C0"/>
                </a:solidFill>
                <a:latin typeface="Helvetica Neue"/>
                <a:ea typeface="Helvetica Neue"/>
                <a:cs typeface="Helvetica Neue"/>
                <a:sym typeface="Helvetica Neue"/>
              </a:rPr>
              <a:t>and </a:t>
            </a:r>
            <a:r>
              <a:rPr lang="hu-HU" sz="1100" dirty="0" err="1">
                <a:solidFill>
                  <a:srgbClr val="0070C0"/>
                </a:solidFill>
                <a:latin typeface="Helvetica Neue"/>
                <a:ea typeface="Helvetica Neue"/>
                <a:cs typeface="Helvetica Neue"/>
                <a:sym typeface="Helvetica Neue"/>
              </a:rPr>
              <a:t>doors</a:t>
            </a:r>
            <a:endParaRPr sz="1100" dirty="0">
              <a:solidFill>
                <a:srgbClr val="0070C0"/>
              </a:solidFill>
              <a:latin typeface="Helvetica Neue"/>
              <a:ea typeface="Helvetica Neue"/>
              <a:cs typeface="Helvetica Neue"/>
              <a:sym typeface="Helvetica Neue"/>
            </a:endParaRPr>
          </a:p>
        </p:txBody>
      </p:sp>
      <p:sp>
        <p:nvSpPr>
          <p:cNvPr id="100" name="Google Shape;100;p1"/>
          <p:cNvSpPr txBox="1"/>
          <p:nvPr/>
        </p:nvSpPr>
        <p:spPr>
          <a:xfrm>
            <a:off x="8098470" y="3837779"/>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Public </a:t>
            </a:r>
            <a:r>
              <a:rPr lang="hu-HU" sz="1100" dirty="0" err="1">
                <a:solidFill>
                  <a:srgbClr val="0070C0"/>
                </a:solidFill>
                <a:latin typeface="Helvetica Neue"/>
                <a:ea typeface="Helvetica Neue"/>
                <a:cs typeface="Helvetica Neue"/>
                <a:sym typeface="Helvetica Neue"/>
              </a:rPr>
              <a:t>utilities</a:t>
            </a:r>
            <a:r>
              <a:rPr lang="hu-HU" sz="1100" dirty="0">
                <a:solidFill>
                  <a:srgbClr val="0070C0"/>
                </a:solidFill>
                <a:latin typeface="Helvetica Neue"/>
                <a:ea typeface="Helvetica Neue"/>
                <a:cs typeface="Helvetica Neue"/>
                <a:sym typeface="Helvetica Neue"/>
              </a:rPr>
              <a:t>,</a:t>
            </a:r>
            <a:endParaRPr dirty="0"/>
          </a:p>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cladding</a:t>
            </a:r>
            <a:endParaRPr sz="1100" dirty="0">
              <a:solidFill>
                <a:srgbClr val="0070C0"/>
              </a:solidFill>
              <a:latin typeface="Helvetica Neue"/>
              <a:ea typeface="Helvetica Neue"/>
              <a:cs typeface="Helvetica Neue"/>
              <a:sym typeface="Helvetica Neue"/>
            </a:endParaRPr>
          </a:p>
        </p:txBody>
      </p:sp>
      <p:sp>
        <p:nvSpPr>
          <p:cNvPr id="101" name="Google Shape;101;p1"/>
          <p:cNvSpPr txBox="1"/>
          <p:nvPr/>
        </p:nvSpPr>
        <p:spPr>
          <a:xfrm>
            <a:off x="6673302" y="4657490"/>
            <a:ext cx="9882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L</a:t>
            </a:r>
            <a:r>
              <a:rPr lang="hu-HU" sz="900" dirty="0" err="1" smtClean="0">
                <a:solidFill>
                  <a:srgbClr val="0070C0"/>
                </a:solidFill>
                <a:latin typeface="Helvetica Neue"/>
                <a:ea typeface="Helvetica Neue"/>
                <a:cs typeface="Helvetica Neue"/>
                <a:sym typeface="Helvetica Neue"/>
              </a:rPr>
              <a:t>andscaping</a:t>
            </a:r>
            <a:r>
              <a:rPr lang="hu-HU" sz="900" dirty="0">
                <a:solidFill>
                  <a:srgbClr val="0070C0"/>
                </a:solidFill>
                <a:latin typeface="Helvetica Neue"/>
                <a:ea typeface="Helvetica Neue"/>
                <a:cs typeface="Helvetica Neue"/>
                <a:sym typeface="Helvetica Neue"/>
              </a:rPr>
              <a:t>,</a:t>
            </a:r>
            <a:endParaRPr sz="900" dirty="0"/>
          </a:p>
          <a:p>
            <a:pPr marL="0" marR="0" lvl="0" indent="0" algn="ctr" rtl="0">
              <a:spcBef>
                <a:spcPts val="0"/>
              </a:spcBef>
              <a:spcAft>
                <a:spcPts val="0"/>
              </a:spcAft>
              <a:buNone/>
            </a:pPr>
            <a:r>
              <a:rPr lang="hu-HU" sz="900" dirty="0" err="1" smtClean="0">
                <a:solidFill>
                  <a:srgbClr val="0070C0"/>
                </a:solidFill>
                <a:latin typeface="Helvetica Neue"/>
                <a:ea typeface="Helvetica Neue"/>
                <a:cs typeface="Helvetica Neue"/>
                <a:sym typeface="Helvetica Neue"/>
              </a:rPr>
              <a:t>handover</a:t>
            </a:r>
            <a:r>
              <a:rPr lang="hu-HU" sz="900" dirty="0" smtClean="0">
                <a:solidFill>
                  <a:srgbClr val="0070C0"/>
                </a:solidFill>
                <a:latin typeface="Helvetica Neue"/>
                <a:ea typeface="Helvetica Neue"/>
                <a:cs typeface="Helvetica Neue"/>
                <a:sym typeface="Helvetica Neue"/>
              </a:rPr>
              <a:t> </a:t>
            </a:r>
            <a:r>
              <a:rPr lang="hu-HU" sz="900" dirty="0">
                <a:solidFill>
                  <a:srgbClr val="0070C0"/>
                </a:solidFill>
                <a:latin typeface="Helvetica Neue"/>
                <a:ea typeface="Helvetica Neue"/>
                <a:cs typeface="Helvetica Neue"/>
                <a:sym typeface="Helvetica Neue"/>
              </a:rPr>
              <a:t>of </a:t>
            </a:r>
            <a:r>
              <a:rPr lang="hu-HU" sz="900" dirty="0" err="1">
                <a:solidFill>
                  <a:srgbClr val="0070C0"/>
                </a:solidFill>
                <a:latin typeface="Helvetica Neue"/>
                <a:ea typeface="Helvetica Neue"/>
                <a:cs typeface="Helvetica Neue"/>
                <a:sym typeface="Helvetica Neue"/>
              </a:rPr>
              <a:t>keys</a:t>
            </a:r>
            <a:endParaRPr sz="900" dirty="0">
              <a:solidFill>
                <a:srgbClr val="0070C0"/>
              </a:solidFill>
              <a:latin typeface="Helvetica Neue"/>
              <a:ea typeface="Helvetica Neue"/>
              <a:cs typeface="Helvetica Neue"/>
              <a:sym typeface="Helvetica Neue"/>
            </a:endParaRPr>
          </a:p>
        </p:txBody>
      </p:sp>
      <p:pic>
        <p:nvPicPr>
          <p:cNvPr id="102" name="Google Shape;102;p1"/>
          <p:cNvPicPr preferRelativeResize="0"/>
          <p:nvPr/>
        </p:nvPicPr>
        <p:blipFill rotWithShape="1">
          <a:blip r:embed="rId6">
            <a:alphaModFix/>
          </a:blip>
          <a:srcRect r="17413" b="11879"/>
          <a:stretch/>
        </p:blipFill>
        <p:spPr>
          <a:xfrm>
            <a:off x="681038" y="5397710"/>
            <a:ext cx="602801" cy="720000"/>
          </a:xfrm>
          <a:prstGeom prst="rect">
            <a:avLst/>
          </a:prstGeom>
          <a:noFill/>
          <a:ln>
            <a:noFill/>
          </a:ln>
        </p:spPr>
      </p:pic>
      <p:pic>
        <p:nvPicPr>
          <p:cNvPr id="103" name="Google Shape;103;p1"/>
          <p:cNvPicPr preferRelativeResize="0"/>
          <p:nvPr/>
        </p:nvPicPr>
        <p:blipFill rotWithShape="1">
          <a:blip r:embed="rId7">
            <a:alphaModFix/>
          </a:blip>
          <a:srcRect r="1841" b="12122"/>
          <a:stretch/>
        </p:blipFill>
        <p:spPr>
          <a:xfrm>
            <a:off x="681038" y="4605858"/>
            <a:ext cx="603542" cy="720000"/>
          </a:xfrm>
          <a:prstGeom prst="rect">
            <a:avLst/>
          </a:prstGeom>
          <a:noFill/>
          <a:ln>
            <a:noFill/>
          </a:ln>
        </p:spPr>
      </p:pic>
      <p:pic>
        <p:nvPicPr>
          <p:cNvPr id="104" name="Google Shape;104;p1"/>
          <p:cNvPicPr preferRelativeResize="0"/>
          <p:nvPr/>
        </p:nvPicPr>
        <p:blipFill rotWithShape="1">
          <a:blip r:embed="rId8">
            <a:alphaModFix/>
          </a:blip>
          <a:srcRect/>
          <a:stretch/>
        </p:blipFill>
        <p:spPr>
          <a:xfrm>
            <a:off x="679369" y="3814006"/>
            <a:ext cx="604470" cy="720000"/>
          </a:xfrm>
          <a:prstGeom prst="rect">
            <a:avLst/>
          </a:prstGeom>
          <a:noFill/>
          <a:ln>
            <a:noFill/>
          </a:ln>
        </p:spPr>
      </p:pic>
      <p:pic>
        <p:nvPicPr>
          <p:cNvPr id="105" name="Google Shape;105;p1"/>
          <p:cNvPicPr preferRelativeResize="0"/>
          <p:nvPr/>
        </p:nvPicPr>
        <p:blipFill rotWithShape="1">
          <a:blip r:embed="rId9">
            <a:alphaModFix/>
          </a:blip>
          <a:srcRect r="3691" b="1332"/>
          <a:stretch/>
        </p:blipFill>
        <p:spPr>
          <a:xfrm>
            <a:off x="678316" y="3022154"/>
            <a:ext cx="605523" cy="720000"/>
          </a:xfrm>
          <a:prstGeom prst="rect">
            <a:avLst/>
          </a:prstGeom>
          <a:noFill/>
          <a:ln>
            <a:noFill/>
          </a:ln>
        </p:spPr>
      </p:pic>
      <p:pic>
        <p:nvPicPr>
          <p:cNvPr id="106" name="Google Shape;106;p1"/>
          <p:cNvPicPr preferRelativeResize="0"/>
          <p:nvPr/>
        </p:nvPicPr>
        <p:blipFill rotWithShape="1">
          <a:blip r:embed="rId6">
            <a:alphaModFix/>
          </a:blip>
          <a:srcRect r="17413" b="11879"/>
          <a:stretch/>
        </p:blipFill>
        <p:spPr>
          <a:xfrm>
            <a:off x="677638" y="5397327"/>
            <a:ext cx="602801" cy="720000"/>
          </a:xfrm>
          <a:prstGeom prst="rect">
            <a:avLst/>
          </a:prstGeom>
          <a:noFill/>
          <a:ln>
            <a:noFill/>
          </a:ln>
        </p:spPr>
      </p:pic>
      <p:pic>
        <p:nvPicPr>
          <p:cNvPr id="107" name="Google Shape;107;p1"/>
          <p:cNvPicPr preferRelativeResize="0"/>
          <p:nvPr/>
        </p:nvPicPr>
        <p:blipFill rotWithShape="1">
          <a:blip r:embed="rId6">
            <a:alphaModFix/>
          </a:blip>
          <a:srcRect r="17413" b="11879"/>
          <a:stretch/>
        </p:blipFill>
        <p:spPr>
          <a:xfrm>
            <a:off x="681038" y="5392734"/>
            <a:ext cx="602801" cy="720000"/>
          </a:xfrm>
          <a:prstGeom prst="rect">
            <a:avLst/>
          </a:prstGeom>
          <a:noFill/>
          <a:ln>
            <a:noFill/>
          </a:ln>
        </p:spPr>
      </p:pic>
      <p:pic>
        <p:nvPicPr>
          <p:cNvPr id="108" name="Google Shape;108;p1"/>
          <p:cNvPicPr preferRelativeResize="0"/>
          <p:nvPr/>
        </p:nvPicPr>
        <p:blipFill rotWithShape="1">
          <a:blip r:embed="rId6">
            <a:alphaModFix/>
          </a:blip>
          <a:srcRect r="17413" b="11879"/>
          <a:stretch/>
        </p:blipFill>
        <p:spPr>
          <a:xfrm>
            <a:off x="671032" y="5392734"/>
            <a:ext cx="602801" cy="720000"/>
          </a:xfrm>
          <a:prstGeom prst="rect">
            <a:avLst/>
          </a:prstGeom>
          <a:noFill/>
          <a:ln>
            <a:noFill/>
          </a:ln>
        </p:spPr>
      </p:pic>
      <p:pic>
        <p:nvPicPr>
          <p:cNvPr id="109" name="Google Shape;109;p1"/>
          <p:cNvPicPr preferRelativeResize="0"/>
          <p:nvPr/>
        </p:nvPicPr>
        <p:blipFill rotWithShape="1">
          <a:blip r:embed="rId6">
            <a:alphaModFix/>
          </a:blip>
          <a:srcRect r="17413" b="11879"/>
          <a:stretch/>
        </p:blipFill>
        <p:spPr>
          <a:xfrm>
            <a:off x="681038" y="5397327"/>
            <a:ext cx="602801" cy="720000"/>
          </a:xfrm>
          <a:prstGeom prst="rect">
            <a:avLst/>
          </a:prstGeom>
          <a:noFill/>
          <a:ln>
            <a:noFill/>
          </a:ln>
        </p:spPr>
      </p:pic>
      <p:pic>
        <p:nvPicPr>
          <p:cNvPr id="110" name="Google Shape;110;p1"/>
          <p:cNvPicPr preferRelativeResize="0"/>
          <p:nvPr/>
        </p:nvPicPr>
        <p:blipFill rotWithShape="1">
          <a:blip r:embed="rId6">
            <a:alphaModFix/>
          </a:blip>
          <a:srcRect r="17413" b="11879"/>
          <a:stretch/>
        </p:blipFill>
        <p:spPr>
          <a:xfrm>
            <a:off x="677638" y="5401920"/>
            <a:ext cx="602801" cy="720000"/>
          </a:xfrm>
          <a:prstGeom prst="rect">
            <a:avLst/>
          </a:prstGeom>
          <a:noFill/>
          <a:ln>
            <a:noFill/>
          </a:ln>
        </p:spPr>
      </p:pic>
      <p:pic>
        <p:nvPicPr>
          <p:cNvPr id="111" name="Google Shape;111;p1"/>
          <p:cNvPicPr preferRelativeResize="0"/>
          <p:nvPr/>
        </p:nvPicPr>
        <p:blipFill rotWithShape="1">
          <a:blip r:embed="rId6">
            <a:alphaModFix/>
          </a:blip>
          <a:srcRect r="17413" b="11879"/>
          <a:stretch/>
        </p:blipFill>
        <p:spPr>
          <a:xfrm>
            <a:off x="674238" y="5401920"/>
            <a:ext cx="602801" cy="720000"/>
          </a:xfrm>
          <a:prstGeom prst="rect">
            <a:avLst/>
          </a:prstGeom>
          <a:noFill/>
          <a:ln>
            <a:noFill/>
          </a:ln>
        </p:spPr>
      </p:pic>
      <p:pic>
        <p:nvPicPr>
          <p:cNvPr id="112" name="Google Shape;112;p1"/>
          <p:cNvPicPr preferRelativeResize="0"/>
          <p:nvPr/>
        </p:nvPicPr>
        <p:blipFill rotWithShape="1">
          <a:blip r:embed="rId6">
            <a:alphaModFix/>
          </a:blip>
          <a:srcRect r="17413" b="11879"/>
          <a:stretch/>
        </p:blipFill>
        <p:spPr>
          <a:xfrm>
            <a:off x="672175" y="5401920"/>
            <a:ext cx="602801" cy="720000"/>
          </a:xfrm>
          <a:prstGeom prst="rect">
            <a:avLst/>
          </a:prstGeom>
          <a:noFill/>
          <a:ln>
            <a:noFill/>
          </a:ln>
        </p:spPr>
      </p:pic>
      <p:pic>
        <p:nvPicPr>
          <p:cNvPr id="113" name="Google Shape;113;p1"/>
          <p:cNvPicPr preferRelativeResize="0"/>
          <p:nvPr/>
        </p:nvPicPr>
        <p:blipFill rotWithShape="1">
          <a:blip r:embed="rId7">
            <a:alphaModFix/>
          </a:blip>
          <a:srcRect r="1841" b="12122"/>
          <a:stretch/>
        </p:blipFill>
        <p:spPr>
          <a:xfrm>
            <a:off x="684067" y="4607963"/>
            <a:ext cx="603542" cy="720000"/>
          </a:xfrm>
          <a:prstGeom prst="rect">
            <a:avLst/>
          </a:prstGeom>
          <a:noFill/>
          <a:ln>
            <a:noFill/>
          </a:ln>
        </p:spPr>
      </p:pic>
      <p:pic>
        <p:nvPicPr>
          <p:cNvPr id="114" name="Google Shape;114;p1"/>
          <p:cNvPicPr preferRelativeResize="0"/>
          <p:nvPr/>
        </p:nvPicPr>
        <p:blipFill rotWithShape="1">
          <a:blip r:embed="rId7">
            <a:alphaModFix/>
          </a:blip>
          <a:srcRect r="1841" b="12122"/>
          <a:stretch/>
        </p:blipFill>
        <p:spPr>
          <a:xfrm>
            <a:off x="684067" y="4605858"/>
            <a:ext cx="603542" cy="720000"/>
          </a:xfrm>
          <a:prstGeom prst="rect">
            <a:avLst/>
          </a:prstGeom>
          <a:noFill/>
          <a:ln>
            <a:noFill/>
          </a:ln>
        </p:spPr>
      </p:pic>
      <p:pic>
        <p:nvPicPr>
          <p:cNvPr id="115" name="Google Shape;115;p1"/>
          <p:cNvPicPr preferRelativeResize="0"/>
          <p:nvPr/>
        </p:nvPicPr>
        <p:blipFill rotWithShape="1">
          <a:blip r:embed="rId7">
            <a:alphaModFix/>
          </a:blip>
          <a:srcRect r="1841" b="12122"/>
          <a:stretch/>
        </p:blipFill>
        <p:spPr>
          <a:xfrm>
            <a:off x="681343" y="4614728"/>
            <a:ext cx="603542" cy="720000"/>
          </a:xfrm>
          <a:prstGeom prst="rect">
            <a:avLst/>
          </a:prstGeom>
          <a:noFill/>
          <a:ln>
            <a:noFill/>
          </a:ln>
        </p:spPr>
      </p:pic>
      <p:pic>
        <p:nvPicPr>
          <p:cNvPr id="116" name="Google Shape;116;p1"/>
          <p:cNvPicPr preferRelativeResize="0"/>
          <p:nvPr/>
        </p:nvPicPr>
        <p:blipFill rotWithShape="1">
          <a:blip r:embed="rId7">
            <a:alphaModFix/>
          </a:blip>
          <a:srcRect r="1841" b="12122"/>
          <a:stretch/>
        </p:blipFill>
        <p:spPr>
          <a:xfrm>
            <a:off x="684279" y="4605858"/>
            <a:ext cx="603542" cy="720000"/>
          </a:xfrm>
          <a:prstGeom prst="rect">
            <a:avLst/>
          </a:prstGeom>
          <a:noFill/>
          <a:ln>
            <a:noFill/>
          </a:ln>
        </p:spPr>
      </p:pic>
      <p:pic>
        <p:nvPicPr>
          <p:cNvPr id="117" name="Google Shape;117;p1"/>
          <p:cNvPicPr preferRelativeResize="0"/>
          <p:nvPr/>
        </p:nvPicPr>
        <p:blipFill rotWithShape="1">
          <a:blip r:embed="rId7">
            <a:alphaModFix/>
          </a:blip>
          <a:srcRect r="1841" b="12122"/>
          <a:stretch/>
        </p:blipFill>
        <p:spPr>
          <a:xfrm>
            <a:off x="676897" y="4618938"/>
            <a:ext cx="603542" cy="720000"/>
          </a:xfrm>
          <a:prstGeom prst="rect">
            <a:avLst/>
          </a:prstGeom>
          <a:noFill/>
          <a:ln>
            <a:noFill/>
          </a:ln>
        </p:spPr>
      </p:pic>
      <p:pic>
        <p:nvPicPr>
          <p:cNvPr id="118" name="Google Shape;118;p1"/>
          <p:cNvPicPr preferRelativeResize="0"/>
          <p:nvPr/>
        </p:nvPicPr>
        <p:blipFill rotWithShape="1">
          <a:blip r:embed="rId7">
            <a:alphaModFix/>
          </a:blip>
          <a:srcRect r="1841" b="12122"/>
          <a:stretch/>
        </p:blipFill>
        <p:spPr>
          <a:xfrm>
            <a:off x="676897" y="4610091"/>
            <a:ext cx="603542" cy="720000"/>
          </a:xfrm>
          <a:prstGeom prst="rect">
            <a:avLst/>
          </a:prstGeom>
          <a:noFill/>
          <a:ln>
            <a:noFill/>
          </a:ln>
        </p:spPr>
      </p:pic>
      <p:pic>
        <p:nvPicPr>
          <p:cNvPr id="119" name="Google Shape;119;p1"/>
          <p:cNvPicPr preferRelativeResize="0"/>
          <p:nvPr/>
        </p:nvPicPr>
        <p:blipFill rotWithShape="1">
          <a:blip r:embed="rId7">
            <a:alphaModFix/>
          </a:blip>
          <a:srcRect r="1841" b="12122"/>
          <a:stretch/>
        </p:blipFill>
        <p:spPr>
          <a:xfrm>
            <a:off x="684067" y="4614345"/>
            <a:ext cx="603542" cy="720000"/>
          </a:xfrm>
          <a:prstGeom prst="rect">
            <a:avLst/>
          </a:prstGeom>
          <a:noFill/>
          <a:ln>
            <a:noFill/>
          </a:ln>
        </p:spPr>
      </p:pic>
      <p:pic>
        <p:nvPicPr>
          <p:cNvPr id="120" name="Google Shape;120;p1"/>
          <p:cNvPicPr preferRelativeResize="0"/>
          <p:nvPr/>
        </p:nvPicPr>
        <p:blipFill rotWithShape="1">
          <a:blip r:embed="rId7">
            <a:alphaModFix/>
          </a:blip>
          <a:srcRect r="1841" b="12122"/>
          <a:stretch/>
        </p:blipFill>
        <p:spPr>
          <a:xfrm>
            <a:off x="676897" y="4613193"/>
            <a:ext cx="603542" cy="720000"/>
          </a:xfrm>
          <a:prstGeom prst="rect">
            <a:avLst/>
          </a:prstGeom>
          <a:noFill/>
          <a:ln>
            <a:noFill/>
          </a:ln>
        </p:spPr>
      </p:pic>
      <p:pic>
        <p:nvPicPr>
          <p:cNvPr id="121" name="Google Shape;121;p1"/>
          <p:cNvPicPr preferRelativeResize="0"/>
          <p:nvPr/>
        </p:nvPicPr>
        <p:blipFill rotWithShape="1">
          <a:blip r:embed="rId7">
            <a:alphaModFix/>
          </a:blip>
          <a:srcRect r="1841" b="12122"/>
          <a:stretch/>
        </p:blipFill>
        <p:spPr>
          <a:xfrm>
            <a:off x="686424" y="4609752"/>
            <a:ext cx="603542" cy="720000"/>
          </a:xfrm>
          <a:prstGeom prst="rect">
            <a:avLst/>
          </a:prstGeom>
          <a:noFill/>
          <a:ln>
            <a:noFill/>
          </a:ln>
        </p:spPr>
      </p:pic>
      <p:pic>
        <p:nvPicPr>
          <p:cNvPr id="122" name="Google Shape;122;p1"/>
          <p:cNvPicPr preferRelativeResize="0"/>
          <p:nvPr/>
        </p:nvPicPr>
        <p:blipFill rotWithShape="1">
          <a:blip r:embed="rId7">
            <a:alphaModFix/>
          </a:blip>
          <a:srcRect r="1841" b="12122"/>
          <a:stretch/>
        </p:blipFill>
        <p:spPr>
          <a:xfrm>
            <a:off x="684594" y="4618555"/>
            <a:ext cx="603542" cy="720000"/>
          </a:xfrm>
          <a:prstGeom prst="rect">
            <a:avLst/>
          </a:prstGeom>
          <a:noFill/>
          <a:ln>
            <a:noFill/>
          </a:ln>
        </p:spPr>
      </p:pic>
      <p:pic>
        <p:nvPicPr>
          <p:cNvPr id="123" name="Google Shape;123;p1"/>
          <p:cNvPicPr preferRelativeResize="0"/>
          <p:nvPr/>
        </p:nvPicPr>
        <p:blipFill rotWithShape="1">
          <a:blip r:embed="rId7">
            <a:alphaModFix/>
          </a:blip>
          <a:srcRect r="1841" b="12122"/>
          <a:stretch/>
        </p:blipFill>
        <p:spPr>
          <a:xfrm>
            <a:off x="676897" y="4613708"/>
            <a:ext cx="603542" cy="720000"/>
          </a:xfrm>
          <a:prstGeom prst="rect">
            <a:avLst/>
          </a:prstGeom>
          <a:noFill/>
          <a:ln>
            <a:noFill/>
          </a:ln>
        </p:spPr>
      </p:pic>
      <p:pic>
        <p:nvPicPr>
          <p:cNvPr id="124" name="Google Shape;124;p1"/>
          <p:cNvPicPr preferRelativeResize="0"/>
          <p:nvPr/>
        </p:nvPicPr>
        <p:blipFill rotWithShape="1">
          <a:blip r:embed="rId7">
            <a:alphaModFix/>
          </a:blip>
          <a:srcRect r="1841" b="12122"/>
          <a:stretch/>
        </p:blipFill>
        <p:spPr>
          <a:xfrm>
            <a:off x="679172" y="4619138"/>
            <a:ext cx="603542" cy="720000"/>
          </a:xfrm>
          <a:prstGeom prst="rect">
            <a:avLst/>
          </a:prstGeom>
          <a:noFill/>
          <a:ln>
            <a:noFill/>
          </a:ln>
        </p:spPr>
      </p:pic>
      <p:pic>
        <p:nvPicPr>
          <p:cNvPr id="125" name="Google Shape;125;p1"/>
          <p:cNvPicPr preferRelativeResize="0"/>
          <p:nvPr/>
        </p:nvPicPr>
        <p:blipFill rotWithShape="1">
          <a:blip r:embed="rId7">
            <a:alphaModFix/>
          </a:blip>
          <a:srcRect r="1841" b="12122"/>
          <a:stretch/>
        </p:blipFill>
        <p:spPr>
          <a:xfrm>
            <a:off x="683313" y="4610083"/>
            <a:ext cx="603542" cy="720000"/>
          </a:xfrm>
          <a:prstGeom prst="rect">
            <a:avLst/>
          </a:prstGeom>
          <a:noFill/>
          <a:ln>
            <a:noFill/>
          </a:ln>
        </p:spPr>
      </p:pic>
      <p:pic>
        <p:nvPicPr>
          <p:cNvPr id="126" name="Google Shape;126;p1"/>
          <p:cNvPicPr preferRelativeResize="0"/>
          <p:nvPr/>
        </p:nvPicPr>
        <p:blipFill rotWithShape="1">
          <a:blip r:embed="rId7">
            <a:alphaModFix/>
          </a:blip>
          <a:srcRect r="1841" b="12122"/>
          <a:stretch/>
        </p:blipFill>
        <p:spPr>
          <a:xfrm>
            <a:off x="676897" y="4616005"/>
            <a:ext cx="603542" cy="720000"/>
          </a:xfrm>
          <a:prstGeom prst="rect">
            <a:avLst/>
          </a:prstGeom>
          <a:noFill/>
          <a:ln>
            <a:noFill/>
          </a:ln>
        </p:spPr>
      </p:pic>
      <p:pic>
        <p:nvPicPr>
          <p:cNvPr id="127" name="Google Shape;127;p1"/>
          <p:cNvPicPr preferRelativeResize="0"/>
          <p:nvPr/>
        </p:nvPicPr>
        <p:blipFill rotWithShape="1">
          <a:blip r:embed="rId8">
            <a:alphaModFix/>
          </a:blip>
          <a:srcRect/>
          <a:stretch/>
        </p:blipFill>
        <p:spPr>
          <a:xfrm>
            <a:off x="679543" y="3811073"/>
            <a:ext cx="604470" cy="720000"/>
          </a:xfrm>
          <a:prstGeom prst="rect">
            <a:avLst/>
          </a:prstGeom>
          <a:noFill/>
          <a:ln>
            <a:noFill/>
          </a:ln>
        </p:spPr>
      </p:pic>
      <p:pic>
        <p:nvPicPr>
          <p:cNvPr id="128" name="Google Shape;128;p1"/>
          <p:cNvPicPr preferRelativeResize="0"/>
          <p:nvPr/>
        </p:nvPicPr>
        <p:blipFill rotWithShape="1">
          <a:blip r:embed="rId8">
            <a:alphaModFix/>
          </a:blip>
          <a:srcRect/>
          <a:stretch/>
        </p:blipFill>
        <p:spPr>
          <a:xfrm>
            <a:off x="683442" y="3811065"/>
            <a:ext cx="604470" cy="720000"/>
          </a:xfrm>
          <a:prstGeom prst="rect">
            <a:avLst/>
          </a:prstGeom>
          <a:noFill/>
          <a:ln>
            <a:noFill/>
          </a:ln>
        </p:spPr>
      </p:pic>
      <p:pic>
        <p:nvPicPr>
          <p:cNvPr id="129" name="Google Shape;129;p1"/>
          <p:cNvPicPr preferRelativeResize="0"/>
          <p:nvPr/>
        </p:nvPicPr>
        <p:blipFill rotWithShape="1">
          <a:blip r:embed="rId8">
            <a:alphaModFix/>
          </a:blip>
          <a:srcRect/>
          <a:stretch/>
        </p:blipFill>
        <p:spPr>
          <a:xfrm>
            <a:off x="677638" y="3811057"/>
            <a:ext cx="604470" cy="720000"/>
          </a:xfrm>
          <a:prstGeom prst="rect">
            <a:avLst/>
          </a:prstGeom>
          <a:noFill/>
          <a:ln>
            <a:noFill/>
          </a:ln>
        </p:spPr>
      </p:pic>
      <p:pic>
        <p:nvPicPr>
          <p:cNvPr id="130" name="Google Shape;130;p1"/>
          <p:cNvPicPr preferRelativeResize="0"/>
          <p:nvPr/>
        </p:nvPicPr>
        <p:blipFill rotWithShape="1">
          <a:blip r:embed="rId8">
            <a:alphaModFix/>
          </a:blip>
          <a:srcRect/>
          <a:stretch/>
        </p:blipFill>
        <p:spPr>
          <a:xfrm>
            <a:off x="675969" y="3809273"/>
            <a:ext cx="604470" cy="720000"/>
          </a:xfrm>
          <a:prstGeom prst="rect">
            <a:avLst/>
          </a:prstGeom>
          <a:noFill/>
          <a:ln>
            <a:noFill/>
          </a:ln>
        </p:spPr>
      </p:pic>
      <p:pic>
        <p:nvPicPr>
          <p:cNvPr id="131" name="Google Shape;131;p1"/>
          <p:cNvPicPr preferRelativeResize="0"/>
          <p:nvPr/>
        </p:nvPicPr>
        <p:blipFill rotWithShape="1">
          <a:blip r:embed="rId8">
            <a:alphaModFix/>
          </a:blip>
          <a:srcRect/>
          <a:stretch/>
        </p:blipFill>
        <p:spPr>
          <a:xfrm>
            <a:off x="683442" y="3819245"/>
            <a:ext cx="604470" cy="720000"/>
          </a:xfrm>
          <a:prstGeom prst="rect">
            <a:avLst/>
          </a:prstGeom>
          <a:noFill/>
          <a:ln>
            <a:noFill/>
          </a:ln>
        </p:spPr>
      </p:pic>
      <p:pic>
        <p:nvPicPr>
          <p:cNvPr id="132" name="Google Shape;132;p1"/>
          <p:cNvPicPr preferRelativeResize="0"/>
          <p:nvPr/>
        </p:nvPicPr>
        <p:blipFill rotWithShape="1">
          <a:blip r:embed="rId8">
            <a:alphaModFix/>
          </a:blip>
          <a:srcRect/>
          <a:stretch/>
        </p:blipFill>
        <p:spPr>
          <a:xfrm>
            <a:off x="683442" y="3813063"/>
            <a:ext cx="604470" cy="720000"/>
          </a:xfrm>
          <a:prstGeom prst="rect">
            <a:avLst/>
          </a:prstGeom>
          <a:noFill/>
          <a:ln>
            <a:noFill/>
          </a:ln>
        </p:spPr>
      </p:pic>
      <p:pic>
        <p:nvPicPr>
          <p:cNvPr id="133" name="Google Shape;133;p1"/>
          <p:cNvPicPr preferRelativeResize="0"/>
          <p:nvPr/>
        </p:nvPicPr>
        <p:blipFill rotWithShape="1">
          <a:blip r:embed="rId8">
            <a:alphaModFix/>
          </a:blip>
          <a:srcRect/>
          <a:stretch/>
        </p:blipFill>
        <p:spPr>
          <a:xfrm>
            <a:off x="689246" y="3813369"/>
            <a:ext cx="604470" cy="720000"/>
          </a:xfrm>
          <a:prstGeom prst="rect">
            <a:avLst/>
          </a:prstGeom>
          <a:noFill/>
          <a:ln>
            <a:noFill/>
          </a:ln>
        </p:spPr>
      </p:pic>
      <p:pic>
        <p:nvPicPr>
          <p:cNvPr id="134" name="Google Shape;134;p1"/>
          <p:cNvPicPr preferRelativeResize="0"/>
          <p:nvPr/>
        </p:nvPicPr>
        <p:blipFill rotWithShape="1">
          <a:blip r:embed="rId9">
            <a:alphaModFix/>
          </a:blip>
          <a:srcRect r="3691" b="1332"/>
          <a:stretch/>
        </p:blipFill>
        <p:spPr>
          <a:xfrm>
            <a:off x="677638" y="3022660"/>
            <a:ext cx="605523" cy="720000"/>
          </a:xfrm>
          <a:prstGeom prst="rect">
            <a:avLst/>
          </a:prstGeom>
          <a:noFill/>
          <a:ln>
            <a:noFill/>
          </a:ln>
        </p:spPr>
      </p:pic>
      <p:pic>
        <p:nvPicPr>
          <p:cNvPr id="135" name="Google Shape;135;p1"/>
          <p:cNvPicPr preferRelativeResize="0"/>
          <p:nvPr/>
        </p:nvPicPr>
        <p:blipFill rotWithShape="1">
          <a:blip r:embed="rId9">
            <a:alphaModFix/>
          </a:blip>
          <a:srcRect r="3691" b="1332"/>
          <a:stretch/>
        </p:blipFill>
        <p:spPr>
          <a:xfrm>
            <a:off x="679369" y="3025210"/>
            <a:ext cx="605523" cy="720000"/>
          </a:xfrm>
          <a:prstGeom prst="rect">
            <a:avLst/>
          </a:prstGeom>
          <a:noFill/>
          <a:ln>
            <a:noFill/>
          </a:ln>
        </p:spPr>
      </p:pic>
      <p:pic>
        <p:nvPicPr>
          <p:cNvPr id="136" name="Google Shape;136;p1"/>
          <p:cNvPicPr preferRelativeResize="0"/>
          <p:nvPr/>
        </p:nvPicPr>
        <p:blipFill rotWithShape="1">
          <a:blip r:embed="rId9">
            <a:alphaModFix/>
          </a:blip>
          <a:srcRect r="3691" b="1332"/>
          <a:stretch/>
        </p:blipFill>
        <p:spPr>
          <a:xfrm>
            <a:off x="677638" y="3022660"/>
            <a:ext cx="605523" cy="720000"/>
          </a:xfrm>
          <a:prstGeom prst="rect">
            <a:avLst/>
          </a:prstGeom>
          <a:noFill/>
          <a:ln>
            <a:noFill/>
          </a:ln>
        </p:spPr>
      </p:pic>
      <p:pic>
        <p:nvPicPr>
          <p:cNvPr id="137" name="Google Shape;137;p1"/>
          <p:cNvPicPr preferRelativeResize="0"/>
          <p:nvPr/>
        </p:nvPicPr>
        <p:blipFill rotWithShape="1">
          <a:blip r:embed="rId9">
            <a:alphaModFix/>
          </a:blip>
          <a:srcRect r="3691" b="1332"/>
          <a:stretch/>
        </p:blipFill>
        <p:spPr>
          <a:xfrm>
            <a:off x="682915" y="3022021"/>
            <a:ext cx="605523" cy="720000"/>
          </a:xfrm>
          <a:prstGeom prst="rect">
            <a:avLst/>
          </a:prstGeom>
          <a:noFill/>
          <a:ln>
            <a:noFill/>
          </a:ln>
        </p:spPr>
      </p:pic>
      <p:graphicFrame>
        <p:nvGraphicFramePr>
          <p:cNvPr id="138" name="Google Shape;138;p1"/>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39" name="Google Shape;139;p1"/>
          <p:cNvGrpSpPr/>
          <p:nvPr/>
        </p:nvGrpSpPr>
        <p:grpSpPr>
          <a:xfrm>
            <a:off x="3871736" y="5505731"/>
            <a:ext cx="609600" cy="180642"/>
            <a:chOff x="734437" y="5519804"/>
            <a:chExt cx="609600" cy="180642"/>
          </a:xfrm>
        </p:grpSpPr>
        <p:sp>
          <p:nvSpPr>
            <p:cNvPr id="140" name="Google Shape;140;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1" name="Google Shape;141;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 name="Google Shape;142;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3" name="Google Shape;143;p1"/>
          <p:cNvGrpSpPr/>
          <p:nvPr/>
        </p:nvGrpSpPr>
        <p:grpSpPr>
          <a:xfrm>
            <a:off x="3230031" y="5505731"/>
            <a:ext cx="609600" cy="180642"/>
            <a:chOff x="734437" y="5519804"/>
            <a:chExt cx="609600" cy="180642"/>
          </a:xfrm>
        </p:grpSpPr>
        <p:sp>
          <p:nvSpPr>
            <p:cNvPr id="144" name="Google Shape;144;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 name="Google Shape;145;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 name="Google Shape;146;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7" name="Google Shape;147;p1"/>
          <p:cNvGrpSpPr/>
          <p:nvPr/>
        </p:nvGrpSpPr>
        <p:grpSpPr>
          <a:xfrm>
            <a:off x="4513441" y="5501799"/>
            <a:ext cx="609600" cy="180642"/>
            <a:chOff x="734437" y="5519804"/>
            <a:chExt cx="609600" cy="180642"/>
          </a:xfrm>
        </p:grpSpPr>
        <p:sp>
          <p:nvSpPr>
            <p:cNvPr id="148" name="Google Shape;148;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9" name="Google Shape;149;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0" name="Google Shape;150;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1" name="Google Shape;151;p1"/>
          <p:cNvGrpSpPr/>
          <p:nvPr/>
        </p:nvGrpSpPr>
        <p:grpSpPr>
          <a:xfrm>
            <a:off x="5158064" y="5500514"/>
            <a:ext cx="609600" cy="180642"/>
            <a:chOff x="734437" y="5519804"/>
            <a:chExt cx="609600" cy="180642"/>
          </a:xfrm>
        </p:grpSpPr>
        <p:sp>
          <p:nvSpPr>
            <p:cNvPr id="152" name="Google Shape;152;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3" name="Google Shape;153;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4" name="Google Shape;154;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5" name="Google Shape;155;p1"/>
          <p:cNvGrpSpPr/>
          <p:nvPr/>
        </p:nvGrpSpPr>
        <p:grpSpPr>
          <a:xfrm>
            <a:off x="5799769" y="5500514"/>
            <a:ext cx="609600" cy="180642"/>
            <a:chOff x="734437" y="5519804"/>
            <a:chExt cx="609600" cy="180642"/>
          </a:xfrm>
        </p:grpSpPr>
        <p:sp>
          <p:nvSpPr>
            <p:cNvPr id="156" name="Google Shape;156;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7" name="Google Shape;157;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8" name="Google Shape;158;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9" name="Google Shape;159;p1"/>
          <p:cNvGrpSpPr/>
          <p:nvPr/>
        </p:nvGrpSpPr>
        <p:grpSpPr>
          <a:xfrm>
            <a:off x="6441474" y="5500514"/>
            <a:ext cx="1251305" cy="180642"/>
            <a:chOff x="5835549" y="5500514"/>
            <a:chExt cx="1251305" cy="180642"/>
          </a:xfrm>
        </p:grpSpPr>
        <p:grpSp>
          <p:nvGrpSpPr>
            <p:cNvPr id="160" name="Google Shape;160;p1"/>
            <p:cNvGrpSpPr/>
            <p:nvPr/>
          </p:nvGrpSpPr>
          <p:grpSpPr>
            <a:xfrm>
              <a:off x="6477254" y="5500514"/>
              <a:ext cx="609600" cy="180642"/>
              <a:chOff x="734437" y="5519804"/>
              <a:chExt cx="609600" cy="180642"/>
            </a:xfrm>
          </p:grpSpPr>
          <p:sp>
            <p:nvSpPr>
              <p:cNvPr id="161" name="Google Shape;161;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2" name="Google Shape;162;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3" name="Google Shape;163;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4" name="Google Shape;164;p1"/>
            <p:cNvGrpSpPr/>
            <p:nvPr/>
          </p:nvGrpSpPr>
          <p:grpSpPr>
            <a:xfrm>
              <a:off x="5835549" y="5500514"/>
              <a:ext cx="609600" cy="180642"/>
              <a:chOff x="734437" y="5519804"/>
              <a:chExt cx="609600" cy="180642"/>
            </a:xfrm>
          </p:grpSpPr>
          <p:sp>
            <p:nvSpPr>
              <p:cNvPr id="165" name="Google Shape;165;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 name="Google Shape;166;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 name="Google Shape;167;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68" name="Google Shape;168;p1"/>
          <p:cNvGrpSpPr/>
          <p:nvPr/>
        </p:nvGrpSpPr>
        <p:grpSpPr>
          <a:xfrm>
            <a:off x="3873195" y="5811009"/>
            <a:ext cx="609600" cy="180642"/>
            <a:chOff x="734437" y="5519804"/>
            <a:chExt cx="609600" cy="180642"/>
          </a:xfrm>
        </p:grpSpPr>
        <p:sp>
          <p:nvSpPr>
            <p:cNvPr id="169" name="Google Shape;169;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0" name="Google Shape;170;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1" name="Google Shape;171;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2" name="Google Shape;172;p1"/>
          <p:cNvGrpSpPr/>
          <p:nvPr/>
        </p:nvGrpSpPr>
        <p:grpSpPr>
          <a:xfrm>
            <a:off x="3231490" y="5811009"/>
            <a:ext cx="609600" cy="180642"/>
            <a:chOff x="734437" y="5519804"/>
            <a:chExt cx="609600" cy="180642"/>
          </a:xfrm>
        </p:grpSpPr>
        <p:sp>
          <p:nvSpPr>
            <p:cNvPr id="173" name="Google Shape;173;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4" name="Google Shape;174;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5" name="Google Shape;175;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6" name="Google Shape;176;p1"/>
          <p:cNvGrpSpPr/>
          <p:nvPr/>
        </p:nvGrpSpPr>
        <p:grpSpPr>
          <a:xfrm>
            <a:off x="4513441" y="5809082"/>
            <a:ext cx="3179338" cy="181927"/>
            <a:chOff x="734437" y="5518519"/>
            <a:chExt cx="3179338" cy="181927"/>
          </a:xfrm>
        </p:grpSpPr>
        <p:grpSp>
          <p:nvGrpSpPr>
            <p:cNvPr id="177" name="Google Shape;177;p1"/>
            <p:cNvGrpSpPr/>
            <p:nvPr/>
          </p:nvGrpSpPr>
          <p:grpSpPr>
            <a:xfrm>
              <a:off x="734437" y="5519804"/>
              <a:ext cx="609600" cy="180642"/>
              <a:chOff x="734437" y="5519804"/>
              <a:chExt cx="609600" cy="180642"/>
            </a:xfrm>
          </p:grpSpPr>
          <p:sp>
            <p:nvSpPr>
              <p:cNvPr id="178" name="Google Shape;178;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 name="Google Shape;179;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 name="Google Shape;180;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1" name="Google Shape;181;p1"/>
            <p:cNvGrpSpPr/>
            <p:nvPr/>
          </p:nvGrpSpPr>
          <p:grpSpPr>
            <a:xfrm>
              <a:off x="1379060" y="5518519"/>
              <a:ext cx="609600" cy="180642"/>
              <a:chOff x="734437" y="5519804"/>
              <a:chExt cx="609600" cy="180642"/>
            </a:xfrm>
          </p:grpSpPr>
          <p:sp>
            <p:nvSpPr>
              <p:cNvPr id="182" name="Google Shape;182;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 name="Google Shape;183;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 name="Google Shape;184;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5" name="Google Shape;185;p1"/>
            <p:cNvGrpSpPr/>
            <p:nvPr/>
          </p:nvGrpSpPr>
          <p:grpSpPr>
            <a:xfrm>
              <a:off x="2020765" y="5518519"/>
              <a:ext cx="609600" cy="180642"/>
              <a:chOff x="734437" y="5519804"/>
              <a:chExt cx="609600" cy="180642"/>
            </a:xfrm>
          </p:grpSpPr>
          <p:sp>
            <p:nvSpPr>
              <p:cNvPr id="186" name="Google Shape;186;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7" name="Google Shape;187;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8" name="Google Shape;188;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9" name="Google Shape;189;p1"/>
            <p:cNvGrpSpPr/>
            <p:nvPr/>
          </p:nvGrpSpPr>
          <p:grpSpPr>
            <a:xfrm>
              <a:off x="3304175" y="5518519"/>
              <a:ext cx="609600" cy="180642"/>
              <a:chOff x="734437" y="5519804"/>
              <a:chExt cx="609600" cy="180642"/>
            </a:xfrm>
          </p:grpSpPr>
          <p:sp>
            <p:nvSpPr>
              <p:cNvPr id="190" name="Google Shape;190;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1" name="Google Shape;191;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2" name="Google Shape;192;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3" name="Google Shape;193;p1"/>
            <p:cNvGrpSpPr/>
            <p:nvPr/>
          </p:nvGrpSpPr>
          <p:grpSpPr>
            <a:xfrm>
              <a:off x="2662470" y="5518519"/>
              <a:ext cx="609600" cy="180642"/>
              <a:chOff x="734437" y="5519804"/>
              <a:chExt cx="609600" cy="180642"/>
            </a:xfrm>
          </p:grpSpPr>
          <p:sp>
            <p:nvSpPr>
              <p:cNvPr id="194" name="Google Shape;194;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5" name="Google Shape;195;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6" name="Google Shape;196;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97" name="Google Shape;197;p1"/>
          <p:cNvGrpSpPr/>
          <p:nvPr/>
        </p:nvGrpSpPr>
        <p:grpSpPr>
          <a:xfrm>
            <a:off x="8365571" y="5500514"/>
            <a:ext cx="609600" cy="180642"/>
            <a:chOff x="734437" y="5519804"/>
            <a:chExt cx="609600" cy="180642"/>
          </a:xfrm>
        </p:grpSpPr>
        <p:sp>
          <p:nvSpPr>
            <p:cNvPr id="198" name="Google Shape;198;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 name="Google Shape;199;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0" name="Google Shape;200;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1" name="Google Shape;201;p1"/>
          <p:cNvGrpSpPr/>
          <p:nvPr/>
        </p:nvGrpSpPr>
        <p:grpSpPr>
          <a:xfrm>
            <a:off x="7723866" y="5500514"/>
            <a:ext cx="609600" cy="180642"/>
            <a:chOff x="734437" y="5519804"/>
            <a:chExt cx="609600" cy="180642"/>
          </a:xfrm>
        </p:grpSpPr>
        <p:sp>
          <p:nvSpPr>
            <p:cNvPr id="202" name="Google Shape;202;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3" name="Google Shape;203;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4" name="Google Shape;204;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5" name="Google Shape;205;p1"/>
          <p:cNvGrpSpPr/>
          <p:nvPr/>
        </p:nvGrpSpPr>
        <p:grpSpPr>
          <a:xfrm>
            <a:off x="7722196" y="5805293"/>
            <a:ext cx="1251305" cy="180642"/>
            <a:chOff x="5835549" y="5500514"/>
            <a:chExt cx="1251305" cy="180642"/>
          </a:xfrm>
        </p:grpSpPr>
        <p:grpSp>
          <p:nvGrpSpPr>
            <p:cNvPr id="206" name="Google Shape;206;p1"/>
            <p:cNvGrpSpPr/>
            <p:nvPr/>
          </p:nvGrpSpPr>
          <p:grpSpPr>
            <a:xfrm>
              <a:off x="6477254" y="5500514"/>
              <a:ext cx="609600" cy="180642"/>
              <a:chOff x="734437" y="5519804"/>
              <a:chExt cx="609600" cy="180642"/>
            </a:xfrm>
          </p:grpSpPr>
          <p:sp>
            <p:nvSpPr>
              <p:cNvPr id="207" name="Google Shape;207;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8" name="Google Shape;208;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9" name="Google Shape;209;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0" name="Google Shape;210;p1"/>
            <p:cNvGrpSpPr/>
            <p:nvPr/>
          </p:nvGrpSpPr>
          <p:grpSpPr>
            <a:xfrm>
              <a:off x="5835549" y="5500514"/>
              <a:ext cx="609600" cy="180642"/>
              <a:chOff x="734437" y="5519804"/>
              <a:chExt cx="609600" cy="180642"/>
            </a:xfrm>
          </p:grpSpPr>
          <p:sp>
            <p:nvSpPr>
              <p:cNvPr id="211" name="Google Shape;211;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2" name="Google Shape;212;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3" name="Google Shape;213;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14" name="Google Shape;214;p1"/>
          <p:cNvGrpSpPr/>
          <p:nvPr/>
        </p:nvGrpSpPr>
        <p:grpSpPr>
          <a:xfrm>
            <a:off x="9013907" y="5499872"/>
            <a:ext cx="609600" cy="180642"/>
            <a:chOff x="734437" y="5519804"/>
            <a:chExt cx="609600" cy="180642"/>
          </a:xfrm>
        </p:grpSpPr>
        <p:sp>
          <p:nvSpPr>
            <p:cNvPr id="215" name="Google Shape;215;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6" name="Google Shape;216;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7" name="Google Shape;217;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8" name="Google Shape;218;p1"/>
          <p:cNvGrpSpPr/>
          <p:nvPr/>
        </p:nvGrpSpPr>
        <p:grpSpPr>
          <a:xfrm>
            <a:off x="9010040" y="5804651"/>
            <a:ext cx="609600" cy="180642"/>
            <a:chOff x="734437" y="5519804"/>
            <a:chExt cx="609600" cy="180642"/>
          </a:xfrm>
        </p:grpSpPr>
        <p:sp>
          <p:nvSpPr>
            <p:cNvPr id="219" name="Google Shape;219;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0" name="Google Shape;220;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1" name="Google Shape;221;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0"/>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Features of a city 5. with error - solution</a:t>
            </a:r>
            <a:endParaRPr/>
          </a:p>
        </p:txBody>
      </p:sp>
      <p:pic>
        <p:nvPicPr>
          <p:cNvPr id="984" name="Google Shape;984;p10"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985" name="Google Shape;985;p10"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986" name="Google Shape;986;p10"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987" name="Google Shape;987;p10"/>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graphicFrame>
        <p:nvGraphicFramePr>
          <p:cNvPr id="988" name="Google Shape;988;p10"/>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989" name="Google Shape;989;p10"/>
          <p:cNvGrpSpPr/>
          <p:nvPr/>
        </p:nvGrpSpPr>
        <p:grpSpPr>
          <a:xfrm>
            <a:off x="3871736" y="5505731"/>
            <a:ext cx="609600" cy="180642"/>
            <a:chOff x="734437" y="5519804"/>
            <a:chExt cx="609600" cy="180642"/>
          </a:xfrm>
        </p:grpSpPr>
        <p:sp>
          <p:nvSpPr>
            <p:cNvPr id="990" name="Google Shape;990;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91" name="Google Shape;991;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92" name="Google Shape;992;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93" name="Google Shape;993;p10"/>
          <p:cNvGrpSpPr/>
          <p:nvPr/>
        </p:nvGrpSpPr>
        <p:grpSpPr>
          <a:xfrm>
            <a:off x="3230031" y="5505731"/>
            <a:ext cx="609600" cy="180642"/>
            <a:chOff x="734437" y="5519804"/>
            <a:chExt cx="609600" cy="180642"/>
          </a:xfrm>
        </p:grpSpPr>
        <p:sp>
          <p:nvSpPr>
            <p:cNvPr id="994" name="Google Shape;994;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95" name="Google Shape;995;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96" name="Google Shape;996;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97" name="Google Shape;997;p10"/>
          <p:cNvGrpSpPr/>
          <p:nvPr/>
        </p:nvGrpSpPr>
        <p:grpSpPr>
          <a:xfrm>
            <a:off x="4513441" y="5501799"/>
            <a:ext cx="609600" cy="180642"/>
            <a:chOff x="734437" y="5519804"/>
            <a:chExt cx="609600" cy="180642"/>
          </a:xfrm>
        </p:grpSpPr>
        <p:sp>
          <p:nvSpPr>
            <p:cNvPr id="998" name="Google Shape;998;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99" name="Google Shape;999;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00" name="Google Shape;1000;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01" name="Google Shape;1001;p10"/>
          <p:cNvGrpSpPr/>
          <p:nvPr/>
        </p:nvGrpSpPr>
        <p:grpSpPr>
          <a:xfrm>
            <a:off x="5158064" y="5500514"/>
            <a:ext cx="609600" cy="180642"/>
            <a:chOff x="734437" y="5519804"/>
            <a:chExt cx="609600" cy="180642"/>
          </a:xfrm>
        </p:grpSpPr>
        <p:sp>
          <p:nvSpPr>
            <p:cNvPr id="1002" name="Google Shape;1002;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03" name="Google Shape;1003;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04" name="Google Shape;1004;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05" name="Google Shape;1005;p10"/>
          <p:cNvGrpSpPr/>
          <p:nvPr/>
        </p:nvGrpSpPr>
        <p:grpSpPr>
          <a:xfrm>
            <a:off x="5799769" y="5500514"/>
            <a:ext cx="609600" cy="180642"/>
            <a:chOff x="734437" y="5519804"/>
            <a:chExt cx="609600" cy="180642"/>
          </a:xfrm>
        </p:grpSpPr>
        <p:sp>
          <p:nvSpPr>
            <p:cNvPr id="1006" name="Google Shape;1006;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07" name="Google Shape;1007;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08" name="Google Shape;1008;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09" name="Google Shape;1009;p10"/>
          <p:cNvGrpSpPr/>
          <p:nvPr/>
        </p:nvGrpSpPr>
        <p:grpSpPr>
          <a:xfrm>
            <a:off x="6441474" y="5500514"/>
            <a:ext cx="1251305" cy="180642"/>
            <a:chOff x="5835549" y="5500514"/>
            <a:chExt cx="1251305" cy="180642"/>
          </a:xfrm>
        </p:grpSpPr>
        <p:grpSp>
          <p:nvGrpSpPr>
            <p:cNvPr id="1010" name="Google Shape;1010;p10"/>
            <p:cNvGrpSpPr/>
            <p:nvPr/>
          </p:nvGrpSpPr>
          <p:grpSpPr>
            <a:xfrm>
              <a:off x="6477254" y="5500514"/>
              <a:ext cx="609600" cy="180642"/>
              <a:chOff x="734437" y="5519804"/>
              <a:chExt cx="609600" cy="180642"/>
            </a:xfrm>
          </p:grpSpPr>
          <p:sp>
            <p:nvSpPr>
              <p:cNvPr id="1011" name="Google Shape;1011;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12" name="Google Shape;1012;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13" name="Google Shape;1013;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14" name="Google Shape;1014;p10"/>
            <p:cNvGrpSpPr/>
            <p:nvPr/>
          </p:nvGrpSpPr>
          <p:grpSpPr>
            <a:xfrm>
              <a:off x="5835549" y="5500514"/>
              <a:ext cx="609600" cy="180642"/>
              <a:chOff x="734437" y="5519804"/>
              <a:chExt cx="609600" cy="180642"/>
            </a:xfrm>
          </p:grpSpPr>
          <p:sp>
            <p:nvSpPr>
              <p:cNvPr id="1015" name="Google Shape;1015;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16" name="Google Shape;1016;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17" name="Google Shape;1017;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018" name="Google Shape;1018;p10"/>
          <p:cNvGrpSpPr/>
          <p:nvPr/>
        </p:nvGrpSpPr>
        <p:grpSpPr>
          <a:xfrm>
            <a:off x="3873195" y="5811009"/>
            <a:ext cx="609600" cy="180642"/>
            <a:chOff x="734437" y="5519804"/>
            <a:chExt cx="609600" cy="180642"/>
          </a:xfrm>
        </p:grpSpPr>
        <p:sp>
          <p:nvSpPr>
            <p:cNvPr id="1019" name="Google Shape;1019;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20" name="Google Shape;1020;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21" name="Google Shape;1021;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22" name="Google Shape;1022;p10"/>
          <p:cNvGrpSpPr/>
          <p:nvPr/>
        </p:nvGrpSpPr>
        <p:grpSpPr>
          <a:xfrm>
            <a:off x="3231490" y="5811009"/>
            <a:ext cx="609600" cy="180642"/>
            <a:chOff x="734437" y="5519804"/>
            <a:chExt cx="609600" cy="180642"/>
          </a:xfrm>
        </p:grpSpPr>
        <p:sp>
          <p:nvSpPr>
            <p:cNvPr id="1023" name="Google Shape;1023;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24" name="Google Shape;1024;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25" name="Google Shape;1025;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26" name="Google Shape;1026;p10"/>
          <p:cNvGrpSpPr/>
          <p:nvPr/>
        </p:nvGrpSpPr>
        <p:grpSpPr>
          <a:xfrm>
            <a:off x="4513441" y="5809082"/>
            <a:ext cx="3179338" cy="181927"/>
            <a:chOff x="734437" y="5518519"/>
            <a:chExt cx="3179338" cy="181927"/>
          </a:xfrm>
        </p:grpSpPr>
        <p:grpSp>
          <p:nvGrpSpPr>
            <p:cNvPr id="1027" name="Google Shape;1027;p10"/>
            <p:cNvGrpSpPr/>
            <p:nvPr/>
          </p:nvGrpSpPr>
          <p:grpSpPr>
            <a:xfrm>
              <a:off x="734437" y="5519804"/>
              <a:ext cx="609600" cy="180642"/>
              <a:chOff x="734437" y="5519804"/>
              <a:chExt cx="609600" cy="180642"/>
            </a:xfrm>
          </p:grpSpPr>
          <p:sp>
            <p:nvSpPr>
              <p:cNvPr id="1028" name="Google Shape;1028;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29" name="Google Shape;1029;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30" name="Google Shape;1030;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31" name="Google Shape;1031;p10"/>
            <p:cNvGrpSpPr/>
            <p:nvPr/>
          </p:nvGrpSpPr>
          <p:grpSpPr>
            <a:xfrm>
              <a:off x="1379060" y="5518519"/>
              <a:ext cx="609600" cy="180642"/>
              <a:chOff x="734437" y="5519804"/>
              <a:chExt cx="609600" cy="180642"/>
            </a:xfrm>
          </p:grpSpPr>
          <p:sp>
            <p:nvSpPr>
              <p:cNvPr id="1032" name="Google Shape;1032;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33" name="Google Shape;1033;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34" name="Google Shape;1034;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35" name="Google Shape;1035;p10"/>
            <p:cNvGrpSpPr/>
            <p:nvPr/>
          </p:nvGrpSpPr>
          <p:grpSpPr>
            <a:xfrm>
              <a:off x="2020765" y="5518519"/>
              <a:ext cx="609600" cy="180642"/>
              <a:chOff x="734437" y="5519804"/>
              <a:chExt cx="609600" cy="180642"/>
            </a:xfrm>
          </p:grpSpPr>
          <p:sp>
            <p:nvSpPr>
              <p:cNvPr id="1036" name="Google Shape;1036;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37" name="Google Shape;1037;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38" name="Google Shape;1038;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39" name="Google Shape;1039;p10"/>
            <p:cNvGrpSpPr/>
            <p:nvPr/>
          </p:nvGrpSpPr>
          <p:grpSpPr>
            <a:xfrm>
              <a:off x="3304175" y="5518519"/>
              <a:ext cx="609600" cy="180642"/>
              <a:chOff x="734437" y="5519804"/>
              <a:chExt cx="609600" cy="180642"/>
            </a:xfrm>
          </p:grpSpPr>
          <p:sp>
            <p:nvSpPr>
              <p:cNvPr id="1040" name="Google Shape;1040;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1" name="Google Shape;1041;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2" name="Google Shape;1042;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43" name="Google Shape;1043;p10"/>
            <p:cNvGrpSpPr/>
            <p:nvPr/>
          </p:nvGrpSpPr>
          <p:grpSpPr>
            <a:xfrm>
              <a:off x="2662470" y="5518519"/>
              <a:ext cx="609600" cy="180642"/>
              <a:chOff x="734437" y="5519804"/>
              <a:chExt cx="609600" cy="180642"/>
            </a:xfrm>
          </p:grpSpPr>
          <p:sp>
            <p:nvSpPr>
              <p:cNvPr id="1044" name="Google Shape;1044;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5" name="Google Shape;1045;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6" name="Google Shape;1046;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047" name="Google Shape;1047;p10"/>
          <p:cNvGrpSpPr/>
          <p:nvPr/>
        </p:nvGrpSpPr>
        <p:grpSpPr>
          <a:xfrm>
            <a:off x="8365571" y="5500514"/>
            <a:ext cx="609600" cy="180642"/>
            <a:chOff x="734437" y="5519804"/>
            <a:chExt cx="609600" cy="180642"/>
          </a:xfrm>
        </p:grpSpPr>
        <p:sp>
          <p:nvSpPr>
            <p:cNvPr id="1048" name="Google Shape;1048;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9" name="Google Shape;1049;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0" name="Google Shape;1050;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51" name="Google Shape;1051;p10"/>
          <p:cNvGrpSpPr/>
          <p:nvPr/>
        </p:nvGrpSpPr>
        <p:grpSpPr>
          <a:xfrm>
            <a:off x="7723866" y="5500514"/>
            <a:ext cx="609600" cy="180642"/>
            <a:chOff x="734437" y="5519804"/>
            <a:chExt cx="609600" cy="180642"/>
          </a:xfrm>
        </p:grpSpPr>
        <p:sp>
          <p:nvSpPr>
            <p:cNvPr id="1052" name="Google Shape;1052;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3" name="Google Shape;1053;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4" name="Google Shape;1054;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55" name="Google Shape;1055;p10"/>
          <p:cNvGrpSpPr/>
          <p:nvPr/>
        </p:nvGrpSpPr>
        <p:grpSpPr>
          <a:xfrm>
            <a:off x="7722196" y="5805293"/>
            <a:ext cx="1251305" cy="180642"/>
            <a:chOff x="5835549" y="5500514"/>
            <a:chExt cx="1251305" cy="180642"/>
          </a:xfrm>
        </p:grpSpPr>
        <p:grpSp>
          <p:nvGrpSpPr>
            <p:cNvPr id="1056" name="Google Shape;1056;p10"/>
            <p:cNvGrpSpPr/>
            <p:nvPr/>
          </p:nvGrpSpPr>
          <p:grpSpPr>
            <a:xfrm>
              <a:off x="6477254" y="5500514"/>
              <a:ext cx="609600" cy="180642"/>
              <a:chOff x="734437" y="5519804"/>
              <a:chExt cx="609600" cy="180642"/>
            </a:xfrm>
          </p:grpSpPr>
          <p:sp>
            <p:nvSpPr>
              <p:cNvPr id="1057" name="Google Shape;1057;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8" name="Google Shape;1058;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9" name="Google Shape;1059;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60" name="Google Shape;1060;p10"/>
            <p:cNvGrpSpPr/>
            <p:nvPr/>
          </p:nvGrpSpPr>
          <p:grpSpPr>
            <a:xfrm>
              <a:off x="5835549" y="5500514"/>
              <a:ext cx="609600" cy="180642"/>
              <a:chOff x="734437" y="5519804"/>
              <a:chExt cx="609600" cy="180642"/>
            </a:xfrm>
          </p:grpSpPr>
          <p:sp>
            <p:nvSpPr>
              <p:cNvPr id="1061" name="Google Shape;1061;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2" name="Google Shape;1062;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3" name="Google Shape;1063;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064" name="Google Shape;1064;p10"/>
          <p:cNvGrpSpPr/>
          <p:nvPr/>
        </p:nvGrpSpPr>
        <p:grpSpPr>
          <a:xfrm>
            <a:off x="9013907" y="5499872"/>
            <a:ext cx="609600" cy="180642"/>
            <a:chOff x="734437" y="5519804"/>
            <a:chExt cx="609600" cy="180642"/>
          </a:xfrm>
        </p:grpSpPr>
        <p:sp>
          <p:nvSpPr>
            <p:cNvPr id="1065" name="Google Shape;1065;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6" name="Google Shape;1066;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7" name="Google Shape;1067;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68" name="Google Shape;1068;p10"/>
          <p:cNvGrpSpPr/>
          <p:nvPr/>
        </p:nvGrpSpPr>
        <p:grpSpPr>
          <a:xfrm>
            <a:off x="9010040" y="5804651"/>
            <a:ext cx="609600" cy="180642"/>
            <a:chOff x="734437" y="5519804"/>
            <a:chExt cx="609600" cy="180642"/>
          </a:xfrm>
        </p:grpSpPr>
        <p:sp>
          <p:nvSpPr>
            <p:cNvPr id="1069" name="Google Shape;1069;p1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70" name="Google Shape;1070;p1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71" name="Google Shape;1071;p1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1072" name="Google Shape;1072;p10"/>
          <p:cNvPicPr preferRelativeResize="0"/>
          <p:nvPr/>
        </p:nvPicPr>
        <p:blipFill rotWithShape="1">
          <a:blip r:embed="rId6">
            <a:alphaModFix/>
          </a:blip>
          <a:srcRect/>
          <a:stretch/>
        </p:blipFill>
        <p:spPr>
          <a:xfrm>
            <a:off x="7577973" y="3825190"/>
            <a:ext cx="606356" cy="720000"/>
          </a:xfrm>
          <a:prstGeom prst="rect">
            <a:avLst/>
          </a:prstGeom>
          <a:noFill/>
          <a:ln>
            <a:noFill/>
          </a:ln>
        </p:spPr>
      </p:pic>
      <p:pic>
        <p:nvPicPr>
          <p:cNvPr id="1073" name="Google Shape;1073;p10"/>
          <p:cNvPicPr preferRelativeResize="0"/>
          <p:nvPr/>
        </p:nvPicPr>
        <p:blipFill rotWithShape="1">
          <a:blip r:embed="rId7">
            <a:alphaModFix/>
          </a:blip>
          <a:srcRect/>
          <a:stretch/>
        </p:blipFill>
        <p:spPr>
          <a:xfrm>
            <a:off x="7599961" y="4547982"/>
            <a:ext cx="604470" cy="720000"/>
          </a:xfrm>
          <a:prstGeom prst="rect">
            <a:avLst/>
          </a:prstGeom>
          <a:noFill/>
          <a:ln>
            <a:noFill/>
          </a:ln>
        </p:spPr>
      </p:pic>
      <p:pic>
        <p:nvPicPr>
          <p:cNvPr id="1074" name="Google Shape;1074;p10"/>
          <p:cNvPicPr preferRelativeResize="0"/>
          <p:nvPr/>
        </p:nvPicPr>
        <p:blipFill rotWithShape="1">
          <a:blip r:embed="rId8">
            <a:alphaModFix/>
          </a:blip>
          <a:srcRect r="2036"/>
          <a:stretch/>
        </p:blipFill>
        <p:spPr>
          <a:xfrm>
            <a:off x="4668705" y="1652684"/>
            <a:ext cx="607795" cy="720000"/>
          </a:xfrm>
          <a:prstGeom prst="rect">
            <a:avLst/>
          </a:prstGeom>
          <a:noFill/>
          <a:ln>
            <a:noFill/>
          </a:ln>
        </p:spPr>
      </p:pic>
      <p:pic>
        <p:nvPicPr>
          <p:cNvPr id="1075" name="Google Shape;1075;p10"/>
          <p:cNvPicPr preferRelativeResize="0"/>
          <p:nvPr/>
        </p:nvPicPr>
        <p:blipFill rotWithShape="1">
          <a:blip r:embed="rId9">
            <a:alphaModFix/>
          </a:blip>
          <a:srcRect r="1951" b="1392"/>
          <a:stretch/>
        </p:blipFill>
        <p:spPr>
          <a:xfrm>
            <a:off x="9005088" y="3121983"/>
            <a:ext cx="604911" cy="720000"/>
          </a:xfrm>
          <a:prstGeom prst="rect">
            <a:avLst/>
          </a:prstGeom>
          <a:noFill/>
          <a:ln>
            <a:noFill/>
          </a:ln>
        </p:spPr>
      </p:pic>
      <p:pic>
        <p:nvPicPr>
          <p:cNvPr id="1076" name="Google Shape;1076;p10"/>
          <p:cNvPicPr preferRelativeResize="0"/>
          <p:nvPr/>
        </p:nvPicPr>
        <p:blipFill rotWithShape="1">
          <a:blip r:embed="rId6">
            <a:alphaModFix/>
          </a:blip>
          <a:srcRect/>
          <a:stretch/>
        </p:blipFill>
        <p:spPr>
          <a:xfrm>
            <a:off x="7579221" y="3123044"/>
            <a:ext cx="606356" cy="720000"/>
          </a:xfrm>
          <a:prstGeom prst="rect">
            <a:avLst/>
          </a:prstGeom>
          <a:noFill/>
          <a:ln>
            <a:noFill/>
          </a:ln>
        </p:spPr>
      </p:pic>
      <p:pic>
        <p:nvPicPr>
          <p:cNvPr id="1077" name="Google Shape;1077;p10"/>
          <p:cNvPicPr preferRelativeResize="0"/>
          <p:nvPr/>
        </p:nvPicPr>
        <p:blipFill rotWithShape="1">
          <a:blip r:embed="rId6">
            <a:alphaModFix/>
          </a:blip>
          <a:srcRect/>
          <a:stretch/>
        </p:blipFill>
        <p:spPr>
          <a:xfrm>
            <a:off x="9017250" y="2384257"/>
            <a:ext cx="606356" cy="720000"/>
          </a:xfrm>
          <a:prstGeom prst="rect">
            <a:avLst/>
          </a:prstGeom>
          <a:noFill/>
          <a:ln>
            <a:noFill/>
          </a:ln>
        </p:spPr>
      </p:pic>
      <p:pic>
        <p:nvPicPr>
          <p:cNvPr id="1078" name="Google Shape;1078;p10"/>
          <p:cNvPicPr preferRelativeResize="0"/>
          <p:nvPr/>
        </p:nvPicPr>
        <p:blipFill rotWithShape="1">
          <a:blip r:embed="rId6">
            <a:alphaModFix/>
          </a:blip>
          <a:srcRect/>
          <a:stretch/>
        </p:blipFill>
        <p:spPr>
          <a:xfrm>
            <a:off x="7570841" y="1672550"/>
            <a:ext cx="606356" cy="720000"/>
          </a:xfrm>
          <a:prstGeom prst="rect">
            <a:avLst/>
          </a:prstGeom>
          <a:noFill/>
          <a:ln>
            <a:noFill/>
          </a:ln>
        </p:spPr>
      </p:pic>
      <p:pic>
        <p:nvPicPr>
          <p:cNvPr id="1079" name="Google Shape;1079;p10"/>
          <p:cNvPicPr preferRelativeResize="0"/>
          <p:nvPr/>
        </p:nvPicPr>
        <p:blipFill rotWithShape="1">
          <a:blip r:embed="rId6">
            <a:alphaModFix/>
          </a:blip>
          <a:srcRect/>
          <a:stretch/>
        </p:blipFill>
        <p:spPr>
          <a:xfrm>
            <a:off x="7578161" y="952550"/>
            <a:ext cx="606356" cy="720000"/>
          </a:xfrm>
          <a:prstGeom prst="rect">
            <a:avLst/>
          </a:prstGeom>
          <a:noFill/>
          <a:ln>
            <a:noFill/>
          </a:ln>
        </p:spPr>
      </p:pic>
      <p:pic>
        <p:nvPicPr>
          <p:cNvPr id="1080" name="Google Shape;1080;p10"/>
          <p:cNvPicPr preferRelativeResize="0"/>
          <p:nvPr/>
        </p:nvPicPr>
        <p:blipFill rotWithShape="1">
          <a:blip r:embed="rId6">
            <a:alphaModFix/>
          </a:blip>
          <a:srcRect/>
          <a:stretch/>
        </p:blipFill>
        <p:spPr>
          <a:xfrm>
            <a:off x="3257642" y="3821271"/>
            <a:ext cx="606356" cy="720000"/>
          </a:xfrm>
          <a:prstGeom prst="rect">
            <a:avLst/>
          </a:prstGeom>
          <a:noFill/>
          <a:ln>
            <a:noFill/>
          </a:ln>
        </p:spPr>
      </p:pic>
      <p:pic>
        <p:nvPicPr>
          <p:cNvPr id="1081" name="Google Shape;1081;p10"/>
          <p:cNvPicPr preferRelativeResize="0"/>
          <p:nvPr/>
        </p:nvPicPr>
        <p:blipFill rotWithShape="1">
          <a:blip r:embed="rId6">
            <a:alphaModFix/>
          </a:blip>
          <a:srcRect/>
          <a:stretch/>
        </p:blipFill>
        <p:spPr>
          <a:xfrm>
            <a:off x="3265380" y="3094430"/>
            <a:ext cx="606356" cy="720000"/>
          </a:xfrm>
          <a:prstGeom prst="rect">
            <a:avLst/>
          </a:prstGeom>
          <a:noFill/>
          <a:ln>
            <a:noFill/>
          </a:ln>
        </p:spPr>
      </p:pic>
      <p:pic>
        <p:nvPicPr>
          <p:cNvPr id="1082" name="Google Shape;1082;p10"/>
          <p:cNvPicPr preferRelativeResize="0"/>
          <p:nvPr/>
        </p:nvPicPr>
        <p:blipFill rotWithShape="1">
          <a:blip r:embed="rId6">
            <a:alphaModFix/>
          </a:blip>
          <a:srcRect/>
          <a:stretch/>
        </p:blipFill>
        <p:spPr>
          <a:xfrm>
            <a:off x="3257642" y="2367419"/>
            <a:ext cx="606356" cy="720000"/>
          </a:xfrm>
          <a:prstGeom prst="rect">
            <a:avLst/>
          </a:prstGeom>
          <a:noFill/>
          <a:ln>
            <a:noFill/>
          </a:ln>
        </p:spPr>
      </p:pic>
      <p:pic>
        <p:nvPicPr>
          <p:cNvPr id="1083" name="Google Shape;1083;p10"/>
          <p:cNvPicPr preferRelativeResize="0"/>
          <p:nvPr/>
        </p:nvPicPr>
        <p:blipFill rotWithShape="1">
          <a:blip r:embed="rId6">
            <a:alphaModFix/>
          </a:blip>
          <a:srcRect/>
          <a:stretch/>
        </p:blipFill>
        <p:spPr>
          <a:xfrm>
            <a:off x="3257642" y="1657766"/>
            <a:ext cx="606356" cy="720000"/>
          </a:xfrm>
          <a:prstGeom prst="rect">
            <a:avLst/>
          </a:prstGeom>
          <a:noFill/>
          <a:ln>
            <a:noFill/>
          </a:ln>
        </p:spPr>
      </p:pic>
      <p:pic>
        <p:nvPicPr>
          <p:cNvPr id="1084" name="Google Shape;1084;p10"/>
          <p:cNvPicPr preferRelativeResize="0"/>
          <p:nvPr/>
        </p:nvPicPr>
        <p:blipFill rotWithShape="1">
          <a:blip r:embed="rId8">
            <a:alphaModFix/>
          </a:blip>
          <a:srcRect r="2036"/>
          <a:stretch/>
        </p:blipFill>
        <p:spPr>
          <a:xfrm>
            <a:off x="5412256" y="2367419"/>
            <a:ext cx="607795" cy="720000"/>
          </a:xfrm>
          <a:prstGeom prst="rect">
            <a:avLst/>
          </a:prstGeom>
          <a:noFill/>
          <a:ln>
            <a:noFill/>
          </a:ln>
        </p:spPr>
      </p:pic>
      <p:pic>
        <p:nvPicPr>
          <p:cNvPr id="1085" name="Google Shape;1085;p10"/>
          <p:cNvPicPr preferRelativeResize="0"/>
          <p:nvPr/>
        </p:nvPicPr>
        <p:blipFill rotWithShape="1">
          <a:blip r:embed="rId8">
            <a:alphaModFix/>
          </a:blip>
          <a:srcRect r="2036"/>
          <a:stretch/>
        </p:blipFill>
        <p:spPr>
          <a:xfrm>
            <a:off x="4680355" y="3105775"/>
            <a:ext cx="607795" cy="720000"/>
          </a:xfrm>
          <a:prstGeom prst="rect">
            <a:avLst/>
          </a:prstGeom>
          <a:noFill/>
          <a:ln>
            <a:noFill/>
          </a:ln>
        </p:spPr>
      </p:pic>
      <p:pic>
        <p:nvPicPr>
          <p:cNvPr id="1086" name="Google Shape;1086;p10"/>
          <p:cNvPicPr preferRelativeResize="0"/>
          <p:nvPr/>
        </p:nvPicPr>
        <p:blipFill rotWithShape="1">
          <a:blip r:embed="rId8">
            <a:alphaModFix/>
          </a:blip>
          <a:srcRect r="2036"/>
          <a:stretch/>
        </p:blipFill>
        <p:spPr>
          <a:xfrm>
            <a:off x="4684421" y="3837176"/>
            <a:ext cx="607795" cy="720000"/>
          </a:xfrm>
          <a:prstGeom prst="rect">
            <a:avLst/>
          </a:prstGeom>
          <a:noFill/>
          <a:ln>
            <a:noFill/>
          </a:ln>
        </p:spPr>
      </p:pic>
      <p:pic>
        <p:nvPicPr>
          <p:cNvPr id="1087" name="Google Shape;1087;p10"/>
          <p:cNvPicPr preferRelativeResize="0"/>
          <p:nvPr/>
        </p:nvPicPr>
        <p:blipFill rotWithShape="1">
          <a:blip r:embed="rId8">
            <a:alphaModFix/>
          </a:blip>
          <a:srcRect r="2036"/>
          <a:stretch/>
        </p:blipFill>
        <p:spPr>
          <a:xfrm>
            <a:off x="4693441" y="4538795"/>
            <a:ext cx="607795" cy="720000"/>
          </a:xfrm>
          <a:prstGeom prst="rect">
            <a:avLst/>
          </a:prstGeom>
          <a:noFill/>
          <a:ln>
            <a:noFill/>
          </a:ln>
        </p:spPr>
      </p:pic>
      <p:pic>
        <p:nvPicPr>
          <p:cNvPr id="1088" name="Google Shape;1088;p10"/>
          <p:cNvPicPr preferRelativeResize="0"/>
          <p:nvPr/>
        </p:nvPicPr>
        <p:blipFill rotWithShape="1">
          <a:blip r:embed="rId7">
            <a:alphaModFix/>
          </a:blip>
          <a:srcRect/>
          <a:stretch/>
        </p:blipFill>
        <p:spPr>
          <a:xfrm>
            <a:off x="8303116" y="2365207"/>
            <a:ext cx="604470" cy="720000"/>
          </a:xfrm>
          <a:prstGeom prst="rect">
            <a:avLst/>
          </a:prstGeom>
          <a:noFill/>
          <a:ln>
            <a:noFill/>
          </a:ln>
        </p:spPr>
      </p:pic>
      <p:pic>
        <p:nvPicPr>
          <p:cNvPr id="1089" name="Google Shape;1089;p10"/>
          <p:cNvPicPr preferRelativeResize="0"/>
          <p:nvPr/>
        </p:nvPicPr>
        <p:blipFill rotWithShape="1">
          <a:blip r:embed="rId7">
            <a:alphaModFix/>
          </a:blip>
          <a:srcRect/>
          <a:stretch/>
        </p:blipFill>
        <p:spPr>
          <a:xfrm>
            <a:off x="7580047" y="2384257"/>
            <a:ext cx="604470" cy="720000"/>
          </a:xfrm>
          <a:prstGeom prst="rect">
            <a:avLst/>
          </a:prstGeom>
          <a:noFill/>
          <a:ln>
            <a:noFill/>
          </a:ln>
        </p:spPr>
      </p:pic>
      <p:pic>
        <p:nvPicPr>
          <p:cNvPr id="1090" name="Google Shape;1090;p10"/>
          <p:cNvPicPr preferRelativeResize="0"/>
          <p:nvPr/>
        </p:nvPicPr>
        <p:blipFill rotWithShape="1">
          <a:blip r:embed="rId7">
            <a:alphaModFix/>
          </a:blip>
          <a:srcRect/>
          <a:stretch/>
        </p:blipFill>
        <p:spPr>
          <a:xfrm>
            <a:off x="6870028" y="958191"/>
            <a:ext cx="604470" cy="720000"/>
          </a:xfrm>
          <a:prstGeom prst="rect">
            <a:avLst/>
          </a:prstGeom>
          <a:noFill/>
          <a:ln>
            <a:noFill/>
          </a:ln>
        </p:spPr>
      </p:pic>
      <p:pic>
        <p:nvPicPr>
          <p:cNvPr id="1091" name="Google Shape;1091;p10"/>
          <p:cNvPicPr preferRelativeResize="0"/>
          <p:nvPr/>
        </p:nvPicPr>
        <p:blipFill rotWithShape="1">
          <a:blip r:embed="rId7">
            <a:alphaModFix/>
          </a:blip>
          <a:srcRect/>
          <a:stretch/>
        </p:blipFill>
        <p:spPr>
          <a:xfrm>
            <a:off x="6134872" y="957094"/>
            <a:ext cx="604470" cy="720000"/>
          </a:xfrm>
          <a:prstGeom prst="rect">
            <a:avLst/>
          </a:prstGeom>
          <a:noFill/>
          <a:ln>
            <a:noFill/>
          </a:ln>
        </p:spPr>
      </p:pic>
      <p:pic>
        <p:nvPicPr>
          <p:cNvPr id="1092" name="Google Shape;1092;p10"/>
          <p:cNvPicPr preferRelativeResize="0"/>
          <p:nvPr/>
        </p:nvPicPr>
        <p:blipFill rotWithShape="1">
          <a:blip r:embed="rId7">
            <a:alphaModFix/>
          </a:blip>
          <a:srcRect/>
          <a:stretch/>
        </p:blipFill>
        <p:spPr>
          <a:xfrm>
            <a:off x="5384125" y="945901"/>
            <a:ext cx="604470" cy="720000"/>
          </a:xfrm>
          <a:prstGeom prst="rect">
            <a:avLst/>
          </a:prstGeom>
          <a:noFill/>
          <a:ln>
            <a:noFill/>
          </a:ln>
        </p:spPr>
      </p:pic>
      <p:pic>
        <p:nvPicPr>
          <p:cNvPr id="1093" name="Google Shape;1093;p10"/>
          <p:cNvPicPr preferRelativeResize="0"/>
          <p:nvPr/>
        </p:nvPicPr>
        <p:blipFill rotWithShape="1">
          <a:blip r:embed="rId7">
            <a:alphaModFix/>
          </a:blip>
          <a:srcRect/>
          <a:stretch/>
        </p:blipFill>
        <p:spPr>
          <a:xfrm>
            <a:off x="4667332" y="952550"/>
            <a:ext cx="604470" cy="720000"/>
          </a:xfrm>
          <a:prstGeom prst="rect">
            <a:avLst/>
          </a:prstGeom>
          <a:noFill/>
          <a:ln>
            <a:noFill/>
          </a:ln>
        </p:spPr>
      </p:pic>
      <p:pic>
        <p:nvPicPr>
          <p:cNvPr id="1094" name="Google Shape;1094;p10"/>
          <p:cNvPicPr preferRelativeResize="0"/>
          <p:nvPr/>
        </p:nvPicPr>
        <p:blipFill rotWithShape="1">
          <a:blip r:embed="rId7">
            <a:alphaModFix/>
          </a:blip>
          <a:srcRect/>
          <a:stretch/>
        </p:blipFill>
        <p:spPr>
          <a:xfrm>
            <a:off x="4676615" y="2375083"/>
            <a:ext cx="604470" cy="720000"/>
          </a:xfrm>
          <a:prstGeom prst="rect">
            <a:avLst/>
          </a:prstGeom>
          <a:noFill/>
          <a:ln>
            <a:noFill/>
          </a:ln>
        </p:spPr>
      </p:pic>
      <p:pic>
        <p:nvPicPr>
          <p:cNvPr id="1095" name="Google Shape;1095;p10"/>
          <p:cNvPicPr preferRelativeResize="0"/>
          <p:nvPr/>
        </p:nvPicPr>
        <p:blipFill rotWithShape="1">
          <a:blip r:embed="rId7">
            <a:alphaModFix/>
          </a:blip>
          <a:srcRect/>
          <a:stretch/>
        </p:blipFill>
        <p:spPr>
          <a:xfrm>
            <a:off x="3961736" y="4548112"/>
            <a:ext cx="604470" cy="720000"/>
          </a:xfrm>
          <a:prstGeom prst="rect">
            <a:avLst/>
          </a:prstGeom>
          <a:noFill/>
          <a:ln>
            <a:noFill/>
          </a:ln>
        </p:spPr>
      </p:pic>
      <p:pic>
        <p:nvPicPr>
          <p:cNvPr id="1096" name="Google Shape;1096;p10"/>
          <p:cNvPicPr preferRelativeResize="0"/>
          <p:nvPr/>
        </p:nvPicPr>
        <p:blipFill rotWithShape="1">
          <a:blip r:embed="rId7">
            <a:alphaModFix/>
          </a:blip>
          <a:srcRect/>
          <a:stretch/>
        </p:blipFill>
        <p:spPr>
          <a:xfrm>
            <a:off x="3267266" y="4548112"/>
            <a:ext cx="604470" cy="720000"/>
          </a:xfrm>
          <a:prstGeom prst="rect">
            <a:avLst/>
          </a:prstGeom>
          <a:noFill/>
          <a:ln>
            <a:noFill/>
          </a:ln>
        </p:spPr>
      </p:pic>
      <p:pic>
        <p:nvPicPr>
          <p:cNvPr id="1097" name="Google Shape;1097;p10"/>
          <p:cNvPicPr preferRelativeResize="0"/>
          <p:nvPr/>
        </p:nvPicPr>
        <p:blipFill rotWithShape="1">
          <a:blip r:embed="rId9">
            <a:alphaModFix/>
          </a:blip>
          <a:srcRect r="1951" b="1392"/>
          <a:stretch/>
        </p:blipFill>
        <p:spPr>
          <a:xfrm>
            <a:off x="5412256" y="1657766"/>
            <a:ext cx="604911" cy="720000"/>
          </a:xfrm>
          <a:prstGeom prst="rect">
            <a:avLst/>
          </a:prstGeom>
          <a:noFill/>
          <a:ln>
            <a:noFill/>
          </a:ln>
        </p:spPr>
      </p:pic>
      <p:pic>
        <p:nvPicPr>
          <p:cNvPr id="1098" name="Google Shape;1098;p10"/>
          <p:cNvPicPr preferRelativeResize="0"/>
          <p:nvPr/>
        </p:nvPicPr>
        <p:blipFill rotWithShape="1">
          <a:blip r:embed="rId9">
            <a:alphaModFix/>
          </a:blip>
          <a:srcRect r="1951" b="1392"/>
          <a:stretch/>
        </p:blipFill>
        <p:spPr>
          <a:xfrm>
            <a:off x="3964079" y="1655123"/>
            <a:ext cx="604911" cy="720000"/>
          </a:xfrm>
          <a:prstGeom prst="rect">
            <a:avLst/>
          </a:prstGeom>
          <a:noFill/>
          <a:ln>
            <a:noFill/>
          </a:ln>
        </p:spPr>
      </p:pic>
      <p:sp>
        <p:nvSpPr>
          <p:cNvPr id="1099" name="Google Shape;1099;p10"/>
          <p:cNvSpPr txBox="1"/>
          <p:nvPr/>
        </p:nvSpPr>
        <p:spPr>
          <a:xfrm>
            <a:off x="3971991" y="1874634"/>
            <a:ext cx="5890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1100" name="Google Shape;1100;p10"/>
          <p:cNvSpPr txBox="1"/>
          <p:nvPr/>
        </p:nvSpPr>
        <p:spPr>
          <a:xfrm>
            <a:off x="9075702" y="4737050"/>
            <a:ext cx="589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101" name="Google Shape;1101;p10"/>
          <p:cNvSpPr txBox="1"/>
          <p:nvPr/>
        </p:nvSpPr>
        <p:spPr>
          <a:xfrm>
            <a:off x="8820801" y="2471068"/>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H</a:t>
            </a:r>
            <a:r>
              <a:rPr lang="hu-HU" sz="1000" b="1" dirty="0" err="1" smtClean="0">
                <a:solidFill>
                  <a:srgbClr val="002060"/>
                </a:solidFill>
                <a:latin typeface="Helvetica Neue"/>
                <a:ea typeface="Helvetica Neue"/>
                <a:cs typeface="Helvetica Neue"/>
                <a:sym typeface="Helvetica Neue"/>
              </a:rPr>
              <a:t>igher</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population</a:t>
            </a:r>
            <a:r>
              <a:rPr lang="hu-HU" sz="1000" b="1" dirty="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density</a:t>
            </a:r>
            <a:endParaRPr sz="1000" b="1" dirty="0">
              <a:solidFill>
                <a:srgbClr val="002060"/>
              </a:solidFill>
              <a:latin typeface="Helvetica Neue"/>
              <a:ea typeface="Helvetica Neue"/>
              <a:cs typeface="Helvetica Neue"/>
              <a:sym typeface="Helvetica Neue"/>
            </a:endParaRPr>
          </a:p>
        </p:txBody>
      </p:sp>
      <p:sp>
        <p:nvSpPr>
          <p:cNvPr id="1102" name="Google Shape;1102;p10"/>
          <p:cNvSpPr txBox="1"/>
          <p:nvPr/>
        </p:nvSpPr>
        <p:spPr>
          <a:xfrm>
            <a:off x="4497923" y="961721"/>
            <a:ext cx="9882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a:solidFill>
                  <a:srgbClr val="002060"/>
                </a:solidFill>
                <a:latin typeface="Helvetica Neue"/>
                <a:ea typeface="Helvetica Neue"/>
                <a:cs typeface="Helvetica Neue"/>
                <a:sym typeface="Helvetica Neue"/>
              </a:rPr>
              <a:t>A</a:t>
            </a:r>
            <a:r>
              <a:rPr lang="hu-HU" sz="1100" b="1" dirty="0" smtClean="0">
                <a:solidFill>
                  <a:srgbClr val="002060"/>
                </a:solidFill>
                <a:latin typeface="Helvetica Neue"/>
                <a:ea typeface="Helvetica Neue"/>
                <a:cs typeface="Helvetica Neue"/>
                <a:sym typeface="Helvetica Neue"/>
              </a:rPr>
              <a:t> </a:t>
            </a:r>
            <a:r>
              <a:rPr lang="hu-HU" sz="1100" b="1" dirty="0">
                <a:solidFill>
                  <a:srgbClr val="002060"/>
                </a:solidFill>
                <a:latin typeface="Helvetica Neue"/>
                <a:ea typeface="Helvetica Neue"/>
                <a:cs typeface="Helvetica Neue"/>
                <a:sym typeface="Helvetica Neue"/>
              </a:rPr>
              <a:t>more </a:t>
            </a:r>
            <a:r>
              <a:rPr lang="hu-HU" sz="1100" b="1" dirty="0" err="1">
                <a:solidFill>
                  <a:srgbClr val="002060"/>
                </a:solidFill>
                <a:latin typeface="Helvetica Neue"/>
                <a:ea typeface="Helvetica Neue"/>
                <a:cs typeface="Helvetica Neue"/>
                <a:sym typeface="Helvetica Neue"/>
              </a:rPr>
              <a:t>cohesive</a:t>
            </a:r>
            <a:r>
              <a:rPr lang="hu-HU" sz="1100" b="1" dirty="0">
                <a:solidFill>
                  <a:srgbClr val="002060"/>
                </a:solidFill>
                <a:latin typeface="Helvetica Neue"/>
                <a:ea typeface="Helvetica Neue"/>
                <a:cs typeface="Helvetica Neue"/>
                <a:sym typeface="Helvetica Neue"/>
              </a:rPr>
              <a:t> </a:t>
            </a:r>
            <a:r>
              <a:rPr lang="hu-HU" sz="1100" b="1" dirty="0" err="1" smtClean="0">
                <a:solidFill>
                  <a:srgbClr val="002060"/>
                </a:solidFill>
                <a:latin typeface="Helvetica Neue"/>
                <a:ea typeface="Helvetica Neue"/>
                <a:cs typeface="Helvetica Neue"/>
                <a:sym typeface="Helvetica Neue"/>
              </a:rPr>
              <a:t>community</a:t>
            </a:r>
            <a:endParaRPr sz="1100" b="1" dirty="0">
              <a:solidFill>
                <a:srgbClr val="002060"/>
              </a:solidFill>
              <a:latin typeface="Helvetica Neue"/>
              <a:ea typeface="Helvetica Neue"/>
              <a:cs typeface="Helvetica Neue"/>
              <a:sym typeface="Helvetica Neue"/>
            </a:endParaRPr>
          </a:p>
        </p:txBody>
      </p:sp>
      <p:sp>
        <p:nvSpPr>
          <p:cNvPr id="1103" name="Google Shape;1103;p10"/>
          <p:cNvSpPr txBox="1"/>
          <p:nvPr/>
        </p:nvSpPr>
        <p:spPr>
          <a:xfrm>
            <a:off x="7383799" y="1097107"/>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err="1">
                <a:solidFill>
                  <a:srgbClr val="002060"/>
                </a:solidFill>
                <a:latin typeface="Helvetica Neue"/>
                <a:ea typeface="Helvetica Neue"/>
                <a:cs typeface="Helvetica Neue"/>
                <a:sym typeface="Helvetica Neue"/>
              </a:rPr>
              <a:t>H</a:t>
            </a:r>
            <a:r>
              <a:rPr lang="hu-HU" sz="1100" b="1" dirty="0" err="1" smtClean="0">
                <a:solidFill>
                  <a:srgbClr val="002060"/>
                </a:solidFill>
                <a:latin typeface="Helvetica Neue"/>
                <a:ea typeface="Helvetica Neue"/>
                <a:cs typeface="Helvetica Neue"/>
                <a:sym typeface="Helvetica Neue"/>
              </a:rPr>
              <a:t>igher</a:t>
            </a:r>
            <a:r>
              <a:rPr lang="hu-HU" sz="1100" b="1" dirty="0" smtClean="0">
                <a:solidFill>
                  <a:srgbClr val="002060"/>
                </a:solidFill>
                <a:latin typeface="Helvetica Neue"/>
                <a:ea typeface="Helvetica Neue"/>
                <a:cs typeface="Helvetica Neue"/>
                <a:sym typeface="Helvetica Neue"/>
              </a:rPr>
              <a:t> </a:t>
            </a:r>
            <a:r>
              <a:rPr lang="hu-HU" sz="1100" b="1" dirty="0" err="1">
                <a:solidFill>
                  <a:srgbClr val="002060"/>
                </a:solidFill>
                <a:latin typeface="Helvetica Neue"/>
                <a:ea typeface="Helvetica Neue"/>
                <a:cs typeface="Helvetica Neue"/>
                <a:sym typeface="Helvetica Neue"/>
              </a:rPr>
              <a:t>land</a:t>
            </a:r>
            <a:r>
              <a:rPr lang="hu-HU" sz="1100" b="1" dirty="0">
                <a:solidFill>
                  <a:srgbClr val="002060"/>
                </a:solidFill>
                <a:latin typeface="Helvetica Neue"/>
                <a:ea typeface="Helvetica Neue"/>
                <a:cs typeface="Helvetica Neue"/>
                <a:sym typeface="Helvetica Neue"/>
              </a:rPr>
              <a:t> </a:t>
            </a:r>
            <a:r>
              <a:rPr lang="hu-HU" sz="1100" b="1" dirty="0" err="1" smtClean="0">
                <a:solidFill>
                  <a:srgbClr val="002060"/>
                </a:solidFill>
                <a:latin typeface="Helvetica Neue"/>
                <a:ea typeface="Helvetica Neue"/>
                <a:cs typeface="Helvetica Neue"/>
                <a:sym typeface="Helvetica Neue"/>
              </a:rPr>
              <a:t>prices</a:t>
            </a:r>
            <a:endParaRPr sz="1100" b="1" dirty="0">
              <a:solidFill>
                <a:srgbClr val="002060"/>
              </a:solidFill>
              <a:latin typeface="Helvetica Neue"/>
              <a:ea typeface="Helvetica Neue"/>
              <a:cs typeface="Helvetica Neue"/>
              <a:sym typeface="Helvetica Neue"/>
            </a:endParaRPr>
          </a:p>
        </p:txBody>
      </p:sp>
      <p:sp>
        <p:nvSpPr>
          <p:cNvPr id="1104" name="Google Shape;1104;p10"/>
          <p:cNvSpPr txBox="1"/>
          <p:nvPr/>
        </p:nvSpPr>
        <p:spPr>
          <a:xfrm>
            <a:off x="5185478" y="2504273"/>
            <a:ext cx="1057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smtClean="0">
                <a:solidFill>
                  <a:srgbClr val="002060"/>
                </a:solidFill>
                <a:latin typeface="Helvetica Neue"/>
                <a:ea typeface="Helvetica Neue"/>
                <a:cs typeface="Helvetica Neue"/>
                <a:sym typeface="Helvetica Neue"/>
              </a:rPr>
              <a:t>A m</a:t>
            </a:r>
            <a:r>
              <a:rPr lang="hu-HU" sz="1100" b="1" dirty="0" smtClean="0">
                <a:solidFill>
                  <a:srgbClr val="002060"/>
                </a:solidFill>
                <a:latin typeface="Helvetica Neue"/>
                <a:ea typeface="Helvetica Neue"/>
                <a:cs typeface="Helvetica Neue"/>
                <a:sym typeface="Helvetica Neue"/>
              </a:rPr>
              <a:t>ore </a:t>
            </a:r>
            <a:r>
              <a:rPr lang="hu-HU" sz="1100" b="1" dirty="0" err="1">
                <a:solidFill>
                  <a:srgbClr val="002060"/>
                </a:solidFill>
                <a:latin typeface="Helvetica Neue"/>
                <a:ea typeface="Helvetica Neue"/>
                <a:cs typeface="Helvetica Neue"/>
                <a:sym typeface="Helvetica Neue"/>
              </a:rPr>
              <a:t>job</a:t>
            </a:r>
            <a:r>
              <a:rPr lang="hu-HU" sz="1100" b="1" dirty="0">
                <a:solidFill>
                  <a:srgbClr val="002060"/>
                </a:solidFill>
                <a:latin typeface="Helvetica Neue"/>
                <a:ea typeface="Helvetica Neue"/>
                <a:cs typeface="Helvetica Neue"/>
                <a:sym typeface="Helvetica Neue"/>
              </a:rPr>
              <a:t> </a:t>
            </a:r>
            <a:r>
              <a:rPr lang="hu-HU" sz="1100" b="1" dirty="0" err="1" smtClean="0">
                <a:solidFill>
                  <a:srgbClr val="002060"/>
                </a:solidFill>
                <a:latin typeface="Helvetica Neue"/>
                <a:ea typeface="Helvetica Neue"/>
                <a:cs typeface="Helvetica Neue"/>
                <a:sym typeface="Helvetica Neue"/>
              </a:rPr>
              <a:t>opportunies</a:t>
            </a:r>
            <a:endParaRPr sz="1100" b="1" dirty="0">
              <a:solidFill>
                <a:srgbClr val="002060"/>
              </a:solidFill>
              <a:latin typeface="Helvetica Neue"/>
              <a:ea typeface="Helvetica Neue"/>
              <a:cs typeface="Helvetica Neue"/>
              <a:sym typeface="Helvetica Neue"/>
            </a:endParaRPr>
          </a:p>
        </p:txBody>
      </p:sp>
      <p:sp>
        <p:nvSpPr>
          <p:cNvPr id="1105" name="Google Shape;1105;p10"/>
          <p:cNvSpPr txBox="1"/>
          <p:nvPr/>
        </p:nvSpPr>
        <p:spPr>
          <a:xfrm>
            <a:off x="7377995" y="3995493"/>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S</a:t>
            </a:r>
            <a:r>
              <a:rPr lang="hu-HU" sz="1000" b="1" dirty="0" err="1" smtClean="0">
                <a:solidFill>
                  <a:srgbClr val="002060"/>
                </a:solidFill>
                <a:latin typeface="Helvetica Neue"/>
                <a:ea typeface="Helvetica Neue"/>
                <a:cs typeface="Helvetica Neue"/>
                <a:sym typeface="Helvetica Neue"/>
              </a:rPr>
              <a:t>maller</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plot</a:t>
            </a:r>
            <a:r>
              <a:rPr lang="hu-HU" sz="1000" b="1" dirty="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size</a:t>
            </a:r>
            <a:endParaRPr sz="1000" b="1" dirty="0">
              <a:solidFill>
                <a:srgbClr val="002060"/>
              </a:solidFill>
              <a:latin typeface="Helvetica Neue"/>
              <a:ea typeface="Helvetica Neue"/>
              <a:cs typeface="Helvetica Neue"/>
              <a:sym typeface="Helvetica Neue"/>
            </a:endParaRPr>
          </a:p>
        </p:txBody>
      </p:sp>
      <p:sp>
        <p:nvSpPr>
          <p:cNvPr id="1106" name="Google Shape;1106;p10"/>
          <p:cNvSpPr txBox="1"/>
          <p:nvPr/>
        </p:nvSpPr>
        <p:spPr>
          <a:xfrm>
            <a:off x="3078892" y="3154348"/>
            <a:ext cx="988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a:solidFill>
                  <a:srgbClr val="002060"/>
                </a:solidFill>
                <a:latin typeface="Helvetica Neue"/>
                <a:ea typeface="Helvetica Neue"/>
                <a:cs typeface="Helvetica Neue"/>
                <a:sym typeface="Helvetica Neue"/>
              </a:rPr>
              <a:t>more active lifestile</a:t>
            </a:r>
            <a:endParaRPr sz="11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100" b="1">
              <a:solidFill>
                <a:srgbClr val="002060"/>
              </a:solidFill>
              <a:latin typeface="Helvetica Neue"/>
              <a:ea typeface="Helvetica Neue"/>
              <a:cs typeface="Helvetica Neue"/>
              <a:sym typeface="Helvetica Neue"/>
            </a:endParaRPr>
          </a:p>
        </p:txBody>
      </p:sp>
      <p:sp>
        <p:nvSpPr>
          <p:cNvPr id="1107" name="Google Shape;1107;p10"/>
          <p:cNvSpPr txBox="1"/>
          <p:nvPr/>
        </p:nvSpPr>
        <p:spPr>
          <a:xfrm>
            <a:off x="4497923" y="4561597"/>
            <a:ext cx="988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dirty="0" err="1">
                <a:solidFill>
                  <a:srgbClr val="002060"/>
                </a:solidFill>
                <a:latin typeface="Helvetica Neue"/>
                <a:ea typeface="Helvetica Neue"/>
                <a:cs typeface="Helvetica Neue"/>
                <a:sym typeface="Helvetica Neue"/>
              </a:rPr>
              <a:t>C</a:t>
            </a:r>
            <a:r>
              <a:rPr lang="hu-HU" sz="900" b="1" dirty="0" err="1" smtClean="0">
                <a:solidFill>
                  <a:srgbClr val="002060"/>
                </a:solidFill>
                <a:latin typeface="Helvetica Neue"/>
                <a:ea typeface="Helvetica Neue"/>
                <a:cs typeface="Helvetica Neue"/>
                <a:sym typeface="Helvetica Neue"/>
              </a:rPr>
              <a:t>ultural</a:t>
            </a:r>
            <a:r>
              <a:rPr lang="hu-HU" sz="900" b="1" dirty="0">
                <a:solidFill>
                  <a:srgbClr val="002060"/>
                </a:solidFill>
                <a:latin typeface="Helvetica Neue"/>
                <a:ea typeface="Helvetica Neue"/>
                <a:cs typeface="Helvetica Neue"/>
                <a:sym typeface="Helvetica Neue"/>
              </a:rPr>
              <a:t>, </a:t>
            </a:r>
            <a:r>
              <a:rPr lang="hu-HU" sz="900" b="1" dirty="0" err="1">
                <a:solidFill>
                  <a:srgbClr val="002060"/>
                </a:solidFill>
                <a:latin typeface="Helvetica Neue"/>
                <a:ea typeface="Helvetica Neue"/>
                <a:cs typeface="Helvetica Neue"/>
                <a:sym typeface="Helvetica Neue"/>
              </a:rPr>
              <a:t>industrial</a:t>
            </a:r>
            <a:r>
              <a:rPr lang="hu-HU" sz="900" b="1" dirty="0">
                <a:solidFill>
                  <a:srgbClr val="002060"/>
                </a:solidFill>
                <a:latin typeface="Helvetica Neue"/>
                <a:ea typeface="Helvetica Neue"/>
                <a:cs typeface="Helvetica Neue"/>
                <a:sym typeface="Helvetica Neue"/>
              </a:rPr>
              <a:t> and </a:t>
            </a:r>
            <a:r>
              <a:rPr lang="hu-HU" sz="900" b="1" dirty="0" err="1">
                <a:solidFill>
                  <a:srgbClr val="002060"/>
                </a:solidFill>
                <a:latin typeface="Helvetica Neue"/>
                <a:ea typeface="Helvetica Neue"/>
                <a:cs typeface="Helvetica Neue"/>
                <a:sym typeface="Helvetica Neue"/>
              </a:rPr>
              <a:t>commercial</a:t>
            </a:r>
            <a:r>
              <a:rPr lang="hu-HU" sz="900" b="1" dirty="0">
                <a:solidFill>
                  <a:srgbClr val="002060"/>
                </a:solidFill>
                <a:latin typeface="Helvetica Neue"/>
                <a:ea typeface="Helvetica Neue"/>
                <a:cs typeface="Helvetica Neue"/>
                <a:sym typeface="Helvetica Neue"/>
              </a:rPr>
              <a:t> </a:t>
            </a:r>
            <a:r>
              <a:rPr lang="hu-HU" sz="900" b="1" dirty="0" smtClean="0">
                <a:solidFill>
                  <a:srgbClr val="002060"/>
                </a:solidFill>
                <a:latin typeface="Helvetica Neue"/>
                <a:ea typeface="Helvetica Neue"/>
                <a:cs typeface="Helvetica Neue"/>
                <a:sym typeface="Helvetica Neue"/>
              </a:rPr>
              <a:t>centre</a:t>
            </a:r>
            <a:endParaRPr sz="900" b="1" dirty="0">
              <a:solidFill>
                <a:srgbClr val="002060"/>
              </a:solidFill>
              <a:latin typeface="Helvetica Neue"/>
              <a:ea typeface="Helvetica Neue"/>
              <a:cs typeface="Helvetica Neue"/>
              <a:sym typeface="Helvetica Neue"/>
            </a:endParaRPr>
          </a:p>
        </p:txBody>
      </p:sp>
      <p:sp>
        <p:nvSpPr>
          <p:cNvPr id="1108" name="Google Shape;1108;p10"/>
          <p:cNvSpPr txBox="1"/>
          <p:nvPr/>
        </p:nvSpPr>
        <p:spPr>
          <a:xfrm>
            <a:off x="8820801" y="3957244"/>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0070C0"/>
                </a:solidFill>
                <a:latin typeface="Helvetica Neue"/>
                <a:ea typeface="Helvetica Neue"/>
                <a:cs typeface="Helvetica Neue"/>
                <a:sym typeface="Helvetica Neue"/>
              </a:rPr>
              <a:t>F</a:t>
            </a:r>
            <a:r>
              <a:rPr lang="hu-HU" sz="1100" b="1" dirty="0" err="1" smtClean="0">
                <a:solidFill>
                  <a:srgbClr val="0070C0"/>
                </a:solidFill>
                <a:latin typeface="Helvetica Neue"/>
                <a:ea typeface="Helvetica Neue"/>
                <a:cs typeface="Helvetica Neue"/>
                <a:sym typeface="Helvetica Neue"/>
              </a:rPr>
              <a:t>ewer</a:t>
            </a:r>
            <a:endParaRPr sz="1100" b="1"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100" b="1" dirty="0">
                <a:solidFill>
                  <a:srgbClr val="0070C0"/>
                </a:solidFill>
                <a:latin typeface="Helvetica Neue"/>
                <a:ea typeface="Helvetica Neue"/>
                <a:cs typeface="Helvetica Neue"/>
                <a:sym typeface="Helvetica Neue"/>
              </a:rPr>
              <a:t> </a:t>
            </a:r>
            <a:r>
              <a:rPr lang="hu-HU" sz="1100" b="1" dirty="0" err="1" smtClean="0">
                <a:solidFill>
                  <a:srgbClr val="0070C0"/>
                </a:solidFill>
                <a:latin typeface="Helvetica Neue"/>
                <a:ea typeface="Helvetica Neue"/>
                <a:cs typeface="Helvetica Neue"/>
                <a:sym typeface="Helvetica Neue"/>
              </a:rPr>
              <a:t>services</a:t>
            </a:r>
            <a:endParaRPr sz="900" b="1" dirty="0">
              <a:solidFill>
                <a:srgbClr val="0070C0"/>
              </a:solidFill>
              <a:latin typeface="Helvetica Neue"/>
              <a:ea typeface="Helvetica Neue"/>
              <a:cs typeface="Helvetica Neue"/>
              <a:sym typeface="Helvetica Neue"/>
            </a:endParaRPr>
          </a:p>
        </p:txBody>
      </p:sp>
      <p:pic>
        <p:nvPicPr>
          <p:cNvPr id="1109" name="Google Shape;1109;p10"/>
          <p:cNvPicPr preferRelativeResize="0"/>
          <p:nvPr/>
        </p:nvPicPr>
        <p:blipFill rotWithShape="1">
          <a:blip r:embed="rId9">
            <a:alphaModFix/>
          </a:blip>
          <a:srcRect r="1951" b="1392"/>
          <a:stretch/>
        </p:blipFill>
        <p:spPr>
          <a:xfrm>
            <a:off x="8290906" y="3109543"/>
            <a:ext cx="604911" cy="720000"/>
          </a:xfrm>
          <a:prstGeom prst="rect">
            <a:avLst/>
          </a:prstGeom>
          <a:noFill/>
          <a:ln>
            <a:noFill/>
          </a:ln>
        </p:spPr>
      </p:pic>
      <p:pic>
        <p:nvPicPr>
          <p:cNvPr id="1110" name="Google Shape;1110;p10"/>
          <p:cNvPicPr preferRelativeResize="0"/>
          <p:nvPr/>
        </p:nvPicPr>
        <p:blipFill rotWithShape="1">
          <a:blip r:embed="rId9">
            <a:alphaModFix/>
          </a:blip>
          <a:srcRect r="1951" b="1392"/>
          <a:stretch/>
        </p:blipFill>
        <p:spPr>
          <a:xfrm>
            <a:off x="738027" y="4010648"/>
            <a:ext cx="604911" cy="720000"/>
          </a:xfrm>
          <a:prstGeom prst="rect">
            <a:avLst/>
          </a:prstGeom>
          <a:noFill/>
          <a:ln>
            <a:noFill/>
          </a:ln>
        </p:spPr>
      </p:pic>
      <p:pic>
        <p:nvPicPr>
          <p:cNvPr id="1111" name="Google Shape;1111;p10"/>
          <p:cNvPicPr preferRelativeResize="0"/>
          <p:nvPr/>
        </p:nvPicPr>
        <p:blipFill rotWithShape="1">
          <a:blip r:embed="rId7">
            <a:alphaModFix/>
          </a:blip>
          <a:srcRect/>
          <a:stretch/>
        </p:blipFill>
        <p:spPr>
          <a:xfrm>
            <a:off x="8284580" y="4547080"/>
            <a:ext cx="604470" cy="720000"/>
          </a:xfrm>
          <a:prstGeom prst="rect">
            <a:avLst/>
          </a:prstGeom>
          <a:noFill/>
          <a:ln>
            <a:noFill/>
          </a:ln>
        </p:spPr>
      </p:pic>
      <p:pic>
        <p:nvPicPr>
          <p:cNvPr id="1112" name="Google Shape;1112;p10"/>
          <p:cNvPicPr preferRelativeResize="0"/>
          <p:nvPr/>
        </p:nvPicPr>
        <p:blipFill rotWithShape="1">
          <a:blip r:embed="rId7">
            <a:alphaModFix/>
          </a:blip>
          <a:srcRect/>
          <a:stretch/>
        </p:blipFill>
        <p:spPr>
          <a:xfrm>
            <a:off x="728453" y="3225043"/>
            <a:ext cx="604470" cy="720000"/>
          </a:xfrm>
          <a:prstGeom prst="rect">
            <a:avLst/>
          </a:prstGeom>
          <a:noFill/>
          <a:ln>
            <a:noFill/>
          </a:ln>
        </p:spPr>
      </p:pic>
      <p:pic>
        <p:nvPicPr>
          <p:cNvPr id="1113" name="Google Shape;1113;p10"/>
          <p:cNvPicPr preferRelativeResize="0"/>
          <p:nvPr/>
        </p:nvPicPr>
        <p:blipFill rotWithShape="1">
          <a:blip r:embed="rId6">
            <a:alphaModFix/>
          </a:blip>
          <a:srcRect/>
          <a:stretch/>
        </p:blipFill>
        <p:spPr>
          <a:xfrm>
            <a:off x="722629" y="2443125"/>
            <a:ext cx="606356" cy="720000"/>
          </a:xfrm>
          <a:prstGeom prst="rect">
            <a:avLst/>
          </a:prstGeom>
          <a:noFill/>
          <a:ln>
            <a:noFill/>
          </a:ln>
        </p:spPr>
      </p:pic>
      <p:pic>
        <p:nvPicPr>
          <p:cNvPr id="1114" name="Google Shape;1114;p10"/>
          <p:cNvPicPr preferRelativeResize="0"/>
          <p:nvPr/>
        </p:nvPicPr>
        <p:blipFill rotWithShape="1">
          <a:blip r:embed="rId8">
            <a:alphaModFix/>
          </a:blip>
          <a:srcRect r="2036"/>
          <a:stretch/>
        </p:blipFill>
        <p:spPr>
          <a:xfrm>
            <a:off x="721897" y="1659364"/>
            <a:ext cx="607795" cy="720000"/>
          </a:xfrm>
          <a:prstGeom prst="rect">
            <a:avLst/>
          </a:prstGeom>
          <a:noFill/>
          <a:ln>
            <a:noFill/>
          </a:ln>
        </p:spPr>
      </p:pic>
      <p:sp>
        <p:nvSpPr>
          <p:cNvPr id="1115" name="Google Shape;1115;p10"/>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116" name="Google Shape;1116;p10"/>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117" name="Google Shape;1117;p10"/>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118" name="Google Shape;1118;p10"/>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1"/>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dirty="0" err="1"/>
              <a:t>Vegetable</a:t>
            </a:r>
            <a:r>
              <a:rPr lang="hu-HU" dirty="0"/>
              <a:t> </a:t>
            </a:r>
            <a:r>
              <a:rPr lang="hu-HU" dirty="0" err="1"/>
              <a:t>garden</a:t>
            </a:r>
            <a:r>
              <a:rPr lang="hu-HU" dirty="0"/>
              <a:t> 6.</a:t>
            </a:r>
            <a:endParaRPr dirty="0"/>
          </a:p>
        </p:txBody>
      </p:sp>
      <p:pic>
        <p:nvPicPr>
          <p:cNvPr id="1124" name="Google Shape;1124;p11"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125" name="Google Shape;1125;p11"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126" name="Google Shape;1126;p11"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127" name="Google Shape;1127;p11"/>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128" name="Google Shape;1128;p11"/>
          <p:cNvSpPr txBox="1"/>
          <p:nvPr/>
        </p:nvSpPr>
        <p:spPr>
          <a:xfrm>
            <a:off x="3254750" y="3302750"/>
            <a:ext cx="662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129" name="Google Shape;1129;p11"/>
          <p:cNvSpPr txBox="1"/>
          <p:nvPr/>
        </p:nvSpPr>
        <p:spPr>
          <a:xfrm>
            <a:off x="9024789" y="4016004"/>
            <a:ext cx="55348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dirty="0" err="1" smtClean="0">
                <a:solidFill>
                  <a:srgbClr val="0070C0"/>
                </a:solidFill>
                <a:latin typeface="Helvetica Neue"/>
                <a:ea typeface="Helvetica Neue"/>
                <a:cs typeface="Helvetica Neue"/>
                <a:sym typeface="Helvetica Neue"/>
              </a:rPr>
              <a:t>Goal</a:t>
            </a:r>
            <a:endParaRPr sz="1400" b="1" dirty="0">
              <a:solidFill>
                <a:srgbClr val="0070C0"/>
              </a:solidFill>
              <a:latin typeface="Helvetica Neue"/>
              <a:ea typeface="Helvetica Neue"/>
              <a:cs typeface="Helvetica Neue"/>
              <a:sym typeface="Helvetica Neue"/>
            </a:endParaRPr>
          </a:p>
        </p:txBody>
      </p:sp>
      <p:sp>
        <p:nvSpPr>
          <p:cNvPr id="1130" name="Google Shape;1130;p11"/>
          <p:cNvSpPr txBox="1"/>
          <p:nvPr/>
        </p:nvSpPr>
        <p:spPr>
          <a:xfrm>
            <a:off x="3823481" y="1740697"/>
            <a:ext cx="916899"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S</a:t>
            </a:r>
            <a:r>
              <a:rPr lang="hu-HU" sz="1100" dirty="0" err="1" smtClean="0">
                <a:solidFill>
                  <a:srgbClr val="0070C0"/>
                </a:solidFill>
                <a:latin typeface="Helvetica Neue"/>
                <a:ea typeface="Helvetica Neue"/>
                <a:cs typeface="Helvetica Neue"/>
                <a:sym typeface="Helvetica Neue"/>
              </a:rPr>
              <a:t>oft-stemmed</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plants</a:t>
            </a:r>
            <a:endParaRPr sz="1100" dirty="0">
              <a:solidFill>
                <a:srgbClr val="0070C0"/>
              </a:solidFill>
              <a:latin typeface="Helvetica Neue"/>
              <a:ea typeface="Helvetica Neue"/>
              <a:cs typeface="Helvetica Neue"/>
              <a:sym typeface="Helvetica Neue"/>
            </a:endParaRPr>
          </a:p>
        </p:txBody>
      </p:sp>
      <p:sp>
        <p:nvSpPr>
          <p:cNvPr id="1131" name="Google Shape;1131;p11"/>
          <p:cNvSpPr txBox="1"/>
          <p:nvPr/>
        </p:nvSpPr>
        <p:spPr>
          <a:xfrm>
            <a:off x="5978700" y="3772147"/>
            <a:ext cx="916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800" dirty="0" err="1">
                <a:solidFill>
                  <a:srgbClr val="0070C0"/>
                </a:solidFill>
                <a:latin typeface="Helvetica Neue"/>
                <a:ea typeface="Helvetica Neue"/>
                <a:cs typeface="Helvetica Neue"/>
                <a:sym typeface="Helvetica Neue"/>
              </a:rPr>
              <a:t>W</a:t>
            </a:r>
            <a:r>
              <a:rPr lang="hu-HU" sz="800" dirty="0" err="1" smtClean="0">
                <a:solidFill>
                  <a:srgbClr val="0070C0"/>
                </a:solidFill>
                <a:latin typeface="Helvetica Neue"/>
                <a:ea typeface="Helvetica Neue"/>
                <a:cs typeface="Helvetica Neue"/>
                <a:sym typeface="Helvetica Neue"/>
              </a:rPr>
              <a:t>hen</a:t>
            </a:r>
            <a:r>
              <a:rPr lang="hu-HU" sz="800" dirty="0" smtClean="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planting</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attention</a:t>
            </a:r>
            <a:r>
              <a:rPr lang="hu-HU" sz="800" dirty="0">
                <a:solidFill>
                  <a:srgbClr val="0070C0"/>
                </a:solidFill>
                <a:latin typeface="Helvetica Neue"/>
                <a:ea typeface="Helvetica Neue"/>
                <a:cs typeface="Helvetica Neue"/>
                <a:sym typeface="Helvetica Neue"/>
              </a:rPr>
              <a:t> is </a:t>
            </a:r>
            <a:r>
              <a:rPr lang="hu-HU" sz="800" dirty="0" err="1">
                <a:solidFill>
                  <a:srgbClr val="0070C0"/>
                </a:solidFill>
                <a:latin typeface="Helvetica Neue"/>
                <a:ea typeface="Helvetica Neue"/>
                <a:cs typeface="Helvetica Neue"/>
                <a:sym typeface="Helvetica Neue"/>
              </a:rPr>
              <a:t>paid</a:t>
            </a:r>
            <a:r>
              <a:rPr lang="hu-HU" sz="800" dirty="0">
                <a:solidFill>
                  <a:srgbClr val="0070C0"/>
                </a:solidFill>
                <a:latin typeface="Helvetica Neue"/>
                <a:ea typeface="Helvetica Neue"/>
                <a:cs typeface="Helvetica Neue"/>
                <a:sym typeface="Helvetica Neue"/>
              </a:rPr>
              <a:t> to </a:t>
            </a:r>
            <a:r>
              <a:rPr lang="hu-HU" sz="800" dirty="0" err="1">
                <a:solidFill>
                  <a:srgbClr val="0070C0"/>
                </a:solidFill>
                <a:latin typeface="Helvetica Neue"/>
                <a:ea typeface="Helvetica Neue"/>
                <a:cs typeface="Helvetica Neue"/>
                <a:sym typeface="Helvetica Neue"/>
              </a:rPr>
              <a:t>the</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taxonomic</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classification</a:t>
            </a:r>
            <a:r>
              <a:rPr lang="hu-HU" sz="800" dirty="0">
                <a:solidFill>
                  <a:srgbClr val="0070C0"/>
                </a:solidFill>
                <a:latin typeface="Helvetica Neue"/>
                <a:ea typeface="Helvetica Neue"/>
                <a:cs typeface="Helvetica Neue"/>
                <a:sym typeface="Helvetica Neue"/>
              </a:rPr>
              <a:t> of </a:t>
            </a:r>
            <a:r>
              <a:rPr lang="hu-HU" sz="800" dirty="0" err="1">
                <a:solidFill>
                  <a:srgbClr val="0070C0"/>
                </a:solidFill>
                <a:latin typeface="Helvetica Neue"/>
                <a:ea typeface="Helvetica Neue"/>
                <a:cs typeface="Helvetica Neue"/>
                <a:sym typeface="Helvetica Neue"/>
              </a:rPr>
              <a:t>the</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trunk</a:t>
            </a:r>
            <a:endParaRPr sz="1300" dirty="0"/>
          </a:p>
        </p:txBody>
      </p:sp>
      <p:sp>
        <p:nvSpPr>
          <p:cNvPr id="1132" name="Google Shape;1132;p11"/>
          <p:cNvSpPr txBox="1"/>
          <p:nvPr/>
        </p:nvSpPr>
        <p:spPr>
          <a:xfrm>
            <a:off x="4463412" y="3155537"/>
            <a:ext cx="1057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R</a:t>
            </a:r>
            <a:r>
              <a:rPr lang="hu-HU" sz="1100" dirty="0" err="1" smtClean="0">
                <a:solidFill>
                  <a:srgbClr val="0070C0"/>
                </a:solidFill>
                <a:latin typeface="Helvetica Neue"/>
                <a:ea typeface="Helvetica Neue"/>
                <a:cs typeface="Helvetica Neue"/>
                <a:sym typeface="Helvetica Neue"/>
              </a:rPr>
              <a:t>equire</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intensive</a:t>
            </a:r>
            <a:r>
              <a:rPr lang="hu-HU" sz="1100" dirty="0">
                <a:solidFill>
                  <a:srgbClr val="0070C0"/>
                </a:solidFill>
                <a:latin typeface="Helvetica Neue"/>
                <a:ea typeface="Helvetica Neue"/>
                <a:cs typeface="Helvetica Neue"/>
                <a:sym typeface="Helvetica Neue"/>
              </a:rPr>
              <a:t> </a:t>
            </a:r>
            <a:endParaRPr sz="11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care</a:t>
            </a:r>
            <a:endParaRPr sz="1100" dirty="0">
              <a:solidFill>
                <a:srgbClr val="0070C0"/>
              </a:solidFill>
              <a:latin typeface="Helvetica Neue"/>
              <a:ea typeface="Helvetica Neue"/>
              <a:cs typeface="Helvetica Neue"/>
              <a:sym typeface="Helvetica Neue"/>
            </a:endParaRPr>
          </a:p>
        </p:txBody>
      </p:sp>
      <p:sp>
        <p:nvSpPr>
          <p:cNvPr id="1133" name="Google Shape;1133;p11"/>
          <p:cNvSpPr txBox="1"/>
          <p:nvPr/>
        </p:nvSpPr>
        <p:spPr>
          <a:xfrm>
            <a:off x="5943068" y="2394021"/>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T</a:t>
            </a:r>
            <a:r>
              <a:rPr lang="hu-HU" sz="1000" dirty="0" err="1" smtClean="0">
                <a:solidFill>
                  <a:srgbClr val="0070C0"/>
                </a:solidFill>
                <a:latin typeface="Helvetica Neue"/>
                <a:ea typeface="Helvetica Neue"/>
                <a:cs typeface="Helvetica Neue"/>
                <a:sym typeface="Helvetica Neue"/>
              </a:rPr>
              <a:t>ypically</a:t>
            </a:r>
            <a:r>
              <a:rPr lang="hu-HU" sz="1000" dirty="0" smtClean="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undemanding</a:t>
            </a:r>
            <a:r>
              <a:rPr lang="hu-HU" sz="1000" dirty="0">
                <a:solidFill>
                  <a:srgbClr val="0070C0"/>
                </a:solidFill>
                <a:latin typeface="Helvetica Neue"/>
                <a:ea typeface="Helvetica Neue"/>
                <a:cs typeface="Helvetica Neue"/>
                <a:sym typeface="Helvetica Neue"/>
              </a:rPr>
              <a:t> </a:t>
            </a:r>
            <a:r>
              <a:rPr lang="hu-HU" sz="1000" dirty="0" err="1" smtClean="0">
                <a:solidFill>
                  <a:srgbClr val="0070C0"/>
                </a:solidFill>
                <a:latin typeface="Helvetica Neue"/>
                <a:ea typeface="Helvetica Neue"/>
                <a:cs typeface="Helvetica Neue"/>
                <a:sym typeface="Helvetica Neue"/>
              </a:rPr>
              <a:t>plant</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species</a:t>
            </a:r>
            <a:endParaRPr dirty="0"/>
          </a:p>
        </p:txBody>
      </p:sp>
      <p:graphicFrame>
        <p:nvGraphicFramePr>
          <p:cNvPr id="1134" name="Google Shape;1134;p11"/>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135" name="Google Shape;1135;p11"/>
          <p:cNvGrpSpPr/>
          <p:nvPr/>
        </p:nvGrpSpPr>
        <p:grpSpPr>
          <a:xfrm>
            <a:off x="3871736" y="5505731"/>
            <a:ext cx="609600" cy="180642"/>
            <a:chOff x="734437" y="5519804"/>
            <a:chExt cx="609600" cy="180642"/>
          </a:xfrm>
        </p:grpSpPr>
        <p:sp>
          <p:nvSpPr>
            <p:cNvPr id="1136" name="Google Shape;1136;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37" name="Google Shape;1137;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38" name="Google Shape;1138;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39" name="Google Shape;1139;p11"/>
          <p:cNvGrpSpPr/>
          <p:nvPr/>
        </p:nvGrpSpPr>
        <p:grpSpPr>
          <a:xfrm>
            <a:off x="3230031" y="5505731"/>
            <a:ext cx="609600" cy="180642"/>
            <a:chOff x="734437" y="5519804"/>
            <a:chExt cx="609600" cy="180642"/>
          </a:xfrm>
        </p:grpSpPr>
        <p:sp>
          <p:nvSpPr>
            <p:cNvPr id="1140" name="Google Shape;1140;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41" name="Google Shape;1141;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42" name="Google Shape;1142;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43" name="Google Shape;1143;p11"/>
          <p:cNvGrpSpPr/>
          <p:nvPr/>
        </p:nvGrpSpPr>
        <p:grpSpPr>
          <a:xfrm>
            <a:off x="4513441" y="5501799"/>
            <a:ext cx="609600" cy="180642"/>
            <a:chOff x="734437" y="5519804"/>
            <a:chExt cx="609600" cy="180642"/>
          </a:xfrm>
        </p:grpSpPr>
        <p:sp>
          <p:nvSpPr>
            <p:cNvPr id="1144" name="Google Shape;1144;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45" name="Google Shape;1145;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46" name="Google Shape;1146;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47" name="Google Shape;1147;p11"/>
          <p:cNvGrpSpPr/>
          <p:nvPr/>
        </p:nvGrpSpPr>
        <p:grpSpPr>
          <a:xfrm>
            <a:off x="5158064" y="5500514"/>
            <a:ext cx="609600" cy="180642"/>
            <a:chOff x="734437" y="5519804"/>
            <a:chExt cx="609600" cy="180642"/>
          </a:xfrm>
        </p:grpSpPr>
        <p:sp>
          <p:nvSpPr>
            <p:cNvPr id="1148" name="Google Shape;1148;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49" name="Google Shape;1149;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50" name="Google Shape;1150;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51" name="Google Shape;1151;p11"/>
          <p:cNvGrpSpPr/>
          <p:nvPr/>
        </p:nvGrpSpPr>
        <p:grpSpPr>
          <a:xfrm>
            <a:off x="5799769" y="5500514"/>
            <a:ext cx="609600" cy="180642"/>
            <a:chOff x="734437" y="5519804"/>
            <a:chExt cx="609600" cy="180642"/>
          </a:xfrm>
        </p:grpSpPr>
        <p:sp>
          <p:nvSpPr>
            <p:cNvPr id="1152" name="Google Shape;1152;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53" name="Google Shape;1153;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54" name="Google Shape;1154;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55" name="Google Shape;1155;p11"/>
          <p:cNvGrpSpPr/>
          <p:nvPr/>
        </p:nvGrpSpPr>
        <p:grpSpPr>
          <a:xfrm>
            <a:off x="6441474" y="5500514"/>
            <a:ext cx="1251305" cy="180642"/>
            <a:chOff x="5835549" y="5500514"/>
            <a:chExt cx="1251305" cy="180642"/>
          </a:xfrm>
        </p:grpSpPr>
        <p:grpSp>
          <p:nvGrpSpPr>
            <p:cNvPr id="1156" name="Google Shape;1156;p11"/>
            <p:cNvGrpSpPr/>
            <p:nvPr/>
          </p:nvGrpSpPr>
          <p:grpSpPr>
            <a:xfrm>
              <a:off x="6477254" y="5500514"/>
              <a:ext cx="609600" cy="180642"/>
              <a:chOff x="734437" y="5519804"/>
              <a:chExt cx="609600" cy="180642"/>
            </a:xfrm>
          </p:grpSpPr>
          <p:sp>
            <p:nvSpPr>
              <p:cNvPr id="1157" name="Google Shape;1157;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58" name="Google Shape;1158;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59" name="Google Shape;1159;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60" name="Google Shape;1160;p11"/>
            <p:cNvGrpSpPr/>
            <p:nvPr/>
          </p:nvGrpSpPr>
          <p:grpSpPr>
            <a:xfrm>
              <a:off x="5835549" y="5500514"/>
              <a:ext cx="609600" cy="180642"/>
              <a:chOff x="734437" y="5519804"/>
              <a:chExt cx="609600" cy="180642"/>
            </a:xfrm>
          </p:grpSpPr>
          <p:sp>
            <p:nvSpPr>
              <p:cNvPr id="1161" name="Google Shape;1161;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62" name="Google Shape;1162;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63" name="Google Shape;1163;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164" name="Google Shape;1164;p11"/>
          <p:cNvGrpSpPr/>
          <p:nvPr/>
        </p:nvGrpSpPr>
        <p:grpSpPr>
          <a:xfrm>
            <a:off x="3873195" y="5811009"/>
            <a:ext cx="609600" cy="180642"/>
            <a:chOff x="734437" y="5519804"/>
            <a:chExt cx="609600" cy="180642"/>
          </a:xfrm>
        </p:grpSpPr>
        <p:sp>
          <p:nvSpPr>
            <p:cNvPr id="1165" name="Google Shape;1165;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66" name="Google Shape;1166;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67" name="Google Shape;1167;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68" name="Google Shape;1168;p11"/>
          <p:cNvGrpSpPr/>
          <p:nvPr/>
        </p:nvGrpSpPr>
        <p:grpSpPr>
          <a:xfrm>
            <a:off x="3231490" y="5811009"/>
            <a:ext cx="609600" cy="180642"/>
            <a:chOff x="734437" y="5519804"/>
            <a:chExt cx="609600" cy="180642"/>
          </a:xfrm>
        </p:grpSpPr>
        <p:sp>
          <p:nvSpPr>
            <p:cNvPr id="1169" name="Google Shape;1169;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70" name="Google Shape;1170;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71" name="Google Shape;1171;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72" name="Google Shape;1172;p11"/>
          <p:cNvGrpSpPr/>
          <p:nvPr/>
        </p:nvGrpSpPr>
        <p:grpSpPr>
          <a:xfrm>
            <a:off x="4513441" y="5809082"/>
            <a:ext cx="3179338" cy="181927"/>
            <a:chOff x="734437" y="5518519"/>
            <a:chExt cx="3179338" cy="181927"/>
          </a:xfrm>
        </p:grpSpPr>
        <p:grpSp>
          <p:nvGrpSpPr>
            <p:cNvPr id="1173" name="Google Shape;1173;p11"/>
            <p:cNvGrpSpPr/>
            <p:nvPr/>
          </p:nvGrpSpPr>
          <p:grpSpPr>
            <a:xfrm>
              <a:off x="734437" y="5519804"/>
              <a:ext cx="609600" cy="180642"/>
              <a:chOff x="734437" y="5519804"/>
              <a:chExt cx="609600" cy="180642"/>
            </a:xfrm>
          </p:grpSpPr>
          <p:sp>
            <p:nvSpPr>
              <p:cNvPr id="1174" name="Google Shape;1174;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75" name="Google Shape;1175;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76" name="Google Shape;1176;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77" name="Google Shape;1177;p11"/>
            <p:cNvGrpSpPr/>
            <p:nvPr/>
          </p:nvGrpSpPr>
          <p:grpSpPr>
            <a:xfrm>
              <a:off x="1379060" y="5518519"/>
              <a:ext cx="609600" cy="180642"/>
              <a:chOff x="734437" y="5519804"/>
              <a:chExt cx="609600" cy="180642"/>
            </a:xfrm>
          </p:grpSpPr>
          <p:sp>
            <p:nvSpPr>
              <p:cNvPr id="1178" name="Google Shape;1178;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79" name="Google Shape;1179;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80" name="Google Shape;1180;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81" name="Google Shape;1181;p11"/>
            <p:cNvGrpSpPr/>
            <p:nvPr/>
          </p:nvGrpSpPr>
          <p:grpSpPr>
            <a:xfrm>
              <a:off x="2020765" y="5518519"/>
              <a:ext cx="609600" cy="180642"/>
              <a:chOff x="734437" y="5519804"/>
              <a:chExt cx="609600" cy="180642"/>
            </a:xfrm>
          </p:grpSpPr>
          <p:sp>
            <p:nvSpPr>
              <p:cNvPr id="1182" name="Google Shape;1182;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83" name="Google Shape;1183;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84" name="Google Shape;1184;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85" name="Google Shape;1185;p11"/>
            <p:cNvGrpSpPr/>
            <p:nvPr/>
          </p:nvGrpSpPr>
          <p:grpSpPr>
            <a:xfrm>
              <a:off x="3304175" y="5518519"/>
              <a:ext cx="609600" cy="180642"/>
              <a:chOff x="734437" y="5519804"/>
              <a:chExt cx="609600" cy="180642"/>
            </a:xfrm>
          </p:grpSpPr>
          <p:sp>
            <p:nvSpPr>
              <p:cNvPr id="1186" name="Google Shape;1186;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87" name="Google Shape;1187;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88" name="Google Shape;1188;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89" name="Google Shape;1189;p11"/>
            <p:cNvGrpSpPr/>
            <p:nvPr/>
          </p:nvGrpSpPr>
          <p:grpSpPr>
            <a:xfrm>
              <a:off x="2662470" y="5518519"/>
              <a:ext cx="609600" cy="180642"/>
              <a:chOff x="734437" y="5519804"/>
              <a:chExt cx="609600" cy="180642"/>
            </a:xfrm>
          </p:grpSpPr>
          <p:sp>
            <p:nvSpPr>
              <p:cNvPr id="1190" name="Google Shape;1190;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91" name="Google Shape;1191;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92" name="Google Shape;1192;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193" name="Google Shape;1193;p11"/>
          <p:cNvGrpSpPr/>
          <p:nvPr/>
        </p:nvGrpSpPr>
        <p:grpSpPr>
          <a:xfrm>
            <a:off x="8365571" y="5500514"/>
            <a:ext cx="609600" cy="180642"/>
            <a:chOff x="734437" y="5519804"/>
            <a:chExt cx="609600" cy="180642"/>
          </a:xfrm>
        </p:grpSpPr>
        <p:sp>
          <p:nvSpPr>
            <p:cNvPr id="1194" name="Google Shape;1194;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95" name="Google Shape;1195;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96" name="Google Shape;1196;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97" name="Google Shape;1197;p11"/>
          <p:cNvGrpSpPr/>
          <p:nvPr/>
        </p:nvGrpSpPr>
        <p:grpSpPr>
          <a:xfrm>
            <a:off x="7723866" y="5500514"/>
            <a:ext cx="609600" cy="180642"/>
            <a:chOff x="734437" y="5519804"/>
            <a:chExt cx="609600" cy="180642"/>
          </a:xfrm>
        </p:grpSpPr>
        <p:sp>
          <p:nvSpPr>
            <p:cNvPr id="1198" name="Google Shape;1198;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99" name="Google Shape;1199;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00" name="Google Shape;1200;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01" name="Google Shape;1201;p11"/>
          <p:cNvGrpSpPr/>
          <p:nvPr/>
        </p:nvGrpSpPr>
        <p:grpSpPr>
          <a:xfrm>
            <a:off x="7722196" y="5805293"/>
            <a:ext cx="1251305" cy="180642"/>
            <a:chOff x="5835549" y="5500514"/>
            <a:chExt cx="1251305" cy="180642"/>
          </a:xfrm>
        </p:grpSpPr>
        <p:grpSp>
          <p:nvGrpSpPr>
            <p:cNvPr id="1202" name="Google Shape;1202;p11"/>
            <p:cNvGrpSpPr/>
            <p:nvPr/>
          </p:nvGrpSpPr>
          <p:grpSpPr>
            <a:xfrm>
              <a:off x="6477254" y="5500514"/>
              <a:ext cx="609600" cy="180642"/>
              <a:chOff x="734437" y="5519804"/>
              <a:chExt cx="609600" cy="180642"/>
            </a:xfrm>
          </p:grpSpPr>
          <p:sp>
            <p:nvSpPr>
              <p:cNvPr id="1203" name="Google Shape;1203;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04" name="Google Shape;1204;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05" name="Google Shape;1205;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06" name="Google Shape;1206;p11"/>
            <p:cNvGrpSpPr/>
            <p:nvPr/>
          </p:nvGrpSpPr>
          <p:grpSpPr>
            <a:xfrm>
              <a:off x="5835549" y="5500514"/>
              <a:ext cx="609600" cy="180642"/>
              <a:chOff x="734437" y="5519804"/>
              <a:chExt cx="609600" cy="180642"/>
            </a:xfrm>
          </p:grpSpPr>
          <p:sp>
            <p:nvSpPr>
              <p:cNvPr id="1207" name="Google Shape;1207;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08" name="Google Shape;1208;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09" name="Google Shape;1209;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210" name="Google Shape;1210;p11"/>
          <p:cNvGrpSpPr/>
          <p:nvPr/>
        </p:nvGrpSpPr>
        <p:grpSpPr>
          <a:xfrm>
            <a:off x="9013907" y="5499872"/>
            <a:ext cx="609600" cy="180642"/>
            <a:chOff x="734437" y="5519804"/>
            <a:chExt cx="609600" cy="180642"/>
          </a:xfrm>
        </p:grpSpPr>
        <p:sp>
          <p:nvSpPr>
            <p:cNvPr id="1211" name="Google Shape;1211;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12" name="Google Shape;1212;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13" name="Google Shape;1213;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14" name="Google Shape;1214;p11"/>
          <p:cNvGrpSpPr/>
          <p:nvPr/>
        </p:nvGrpSpPr>
        <p:grpSpPr>
          <a:xfrm>
            <a:off x="9010040" y="5804651"/>
            <a:ext cx="609600" cy="180642"/>
            <a:chOff x="734437" y="5519804"/>
            <a:chExt cx="609600" cy="180642"/>
          </a:xfrm>
        </p:grpSpPr>
        <p:sp>
          <p:nvSpPr>
            <p:cNvPr id="1215" name="Google Shape;1215;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16" name="Google Shape;1216;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17" name="Google Shape;1217;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1218" name="Google Shape;1218;p11"/>
          <p:cNvSpPr txBox="1"/>
          <p:nvPr/>
        </p:nvSpPr>
        <p:spPr>
          <a:xfrm>
            <a:off x="7348223" y="885828"/>
            <a:ext cx="10572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800" dirty="0">
                <a:solidFill>
                  <a:srgbClr val="0070C0"/>
                </a:solidFill>
                <a:latin typeface="Helvetica Neue"/>
                <a:ea typeface="Helvetica Neue"/>
                <a:cs typeface="Helvetica Neue"/>
                <a:sym typeface="Helvetica Neue"/>
              </a:rPr>
              <a:t>T</a:t>
            </a:r>
            <a:r>
              <a:rPr lang="hu-HU" sz="800" dirty="0" smtClean="0">
                <a:solidFill>
                  <a:srgbClr val="0070C0"/>
                </a:solidFill>
                <a:latin typeface="Helvetica Neue"/>
                <a:ea typeface="Helvetica Neue"/>
                <a:cs typeface="Helvetica Neue"/>
                <a:sym typeface="Helvetica Neue"/>
              </a:rPr>
              <a:t>he </a:t>
            </a:r>
            <a:r>
              <a:rPr lang="hu-HU" sz="800" dirty="0" err="1">
                <a:solidFill>
                  <a:srgbClr val="0070C0"/>
                </a:solidFill>
                <a:latin typeface="Helvetica Neue"/>
                <a:ea typeface="Helvetica Neue"/>
                <a:cs typeface="Helvetica Neue"/>
                <a:sym typeface="Helvetica Neue"/>
              </a:rPr>
              <a:t>taxonomic</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classification</a:t>
            </a:r>
            <a:r>
              <a:rPr lang="hu-HU" sz="800" dirty="0">
                <a:solidFill>
                  <a:srgbClr val="0070C0"/>
                </a:solidFill>
                <a:latin typeface="Helvetica Neue"/>
                <a:ea typeface="Helvetica Neue"/>
                <a:cs typeface="Helvetica Neue"/>
                <a:sym typeface="Helvetica Neue"/>
              </a:rPr>
              <a:t> of </a:t>
            </a:r>
            <a:endParaRPr lang="hu-HU" sz="8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800" dirty="0" err="1" smtClean="0">
                <a:solidFill>
                  <a:srgbClr val="0070C0"/>
                </a:solidFill>
                <a:latin typeface="Helvetica Neue"/>
                <a:ea typeface="Helvetica Neue"/>
                <a:cs typeface="Helvetica Neue"/>
                <a:sym typeface="Helvetica Neue"/>
              </a:rPr>
              <a:t>the</a:t>
            </a:r>
            <a:r>
              <a:rPr lang="hu-HU" sz="800" dirty="0" smtClean="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family</a:t>
            </a:r>
            <a:r>
              <a:rPr lang="hu-HU" sz="800" dirty="0">
                <a:solidFill>
                  <a:srgbClr val="0070C0"/>
                </a:solidFill>
                <a:latin typeface="Helvetica Neue"/>
                <a:ea typeface="Helvetica Neue"/>
                <a:cs typeface="Helvetica Neue"/>
                <a:sym typeface="Helvetica Neue"/>
              </a:rPr>
              <a:t> is </a:t>
            </a:r>
            <a:endParaRPr lang="hu-HU" sz="8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800" dirty="0" err="1" smtClean="0">
                <a:solidFill>
                  <a:srgbClr val="0070C0"/>
                </a:solidFill>
                <a:latin typeface="Helvetica Neue"/>
                <a:ea typeface="Helvetica Neue"/>
                <a:cs typeface="Helvetica Neue"/>
                <a:sym typeface="Helvetica Neue"/>
              </a:rPr>
              <a:t>taken</a:t>
            </a:r>
            <a:r>
              <a:rPr lang="hu-HU" sz="800" dirty="0" smtClean="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into</a:t>
            </a:r>
            <a:r>
              <a:rPr lang="hu-HU" sz="800" dirty="0">
                <a:solidFill>
                  <a:srgbClr val="0070C0"/>
                </a:solidFill>
                <a:latin typeface="Helvetica Neue"/>
                <a:ea typeface="Helvetica Neue"/>
                <a:cs typeface="Helvetica Neue"/>
                <a:sym typeface="Helvetica Neue"/>
              </a:rPr>
              <a:t> </a:t>
            </a:r>
            <a:endParaRPr lang="hu-HU" sz="8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800" dirty="0" smtClean="0">
                <a:solidFill>
                  <a:srgbClr val="0070C0"/>
                </a:solidFill>
                <a:latin typeface="Helvetica Neue"/>
                <a:ea typeface="Helvetica Neue"/>
                <a:cs typeface="Helvetica Neue"/>
                <a:sym typeface="Helvetica Neue"/>
              </a:rPr>
              <a:t>account </a:t>
            </a:r>
            <a:r>
              <a:rPr lang="hu-HU" sz="800" dirty="0" err="1">
                <a:solidFill>
                  <a:srgbClr val="0070C0"/>
                </a:solidFill>
                <a:latin typeface="Helvetica Neue"/>
                <a:ea typeface="Helvetica Neue"/>
                <a:cs typeface="Helvetica Neue"/>
                <a:sym typeface="Helvetica Neue"/>
              </a:rPr>
              <a:t>when</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planting</a:t>
            </a:r>
            <a:endParaRPr sz="1300" dirty="0"/>
          </a:p>
        </p:txBody>
      </p:sp>
      <p:sp>
        <p:nvSpPr>
          <p:cNvPr id="1219" name="Google Shape;1219;p11"/>
          <p:cNvSpPr txBox="1"/>
          <p:nvPr/>
        </p:nvSpPr>
        <p:spPr>
          <a:xfrm>
            <a:off x="8058202" y="3145059"/>
            <a:ext cx="10572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I</a:t>
            </a:r>
            <a:r>
              <a:rPr lang="hu-HU" sz="1100" dirty="0" smtClean="0">
                <a:solidFill>
                  <a:srgbClr val="0070C0"/>
                </a:solidFill>
                <a:latin typeface="Helvetica Neue"/>
                <a:ea typeface="Helvetica Neue"/>
                <a:cs typeface="Helvetica Neue"/>
                <a:sym typeface="Helvetica Neue"/>
              </a:rPr>
              <a:t>mportant </a:t>
            </a:r>
            <a:r>
              <a:rPr lang="hu-HU" sz="1100" dirty="0" err="1">
                <a:solidFill>
                  <a:srgbClr val="0070C0"/>
                </a:solidFill>
                <a:latin typeface="Helvetica Neue"/>
                <a:ea typeface="Helvetica Neue"/>
                <a:cs typeface="Helvetica Neue"/>
                <a:sym typeface="Helvetica Neue"/>
              </a:rPr>
              <a:t>nutrient</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sources</a:t>
            </a:r>
            <a:endParaRPr sz="1100" dirty="0"/>
          </a:p>
        </p:txBody>
      </p:sp>
      <p:pic>
        <p:nvPicPr>
          <p:cNvPr id="1220" name="Google Shape;1220;p11"/>
          <p:cNvPicPr preferRelativeResize="0"/>
          <p:nvPr/>
        </p:nvPicPr>
        <p:blipFill rotWithShape="1">
          <a:blip r:embed="rId6">
            <a:alphaModFix/>
          </a:blip>
          <a:srcRect/>
          <a:stretch/>
        </p:blipFill>
        <p:spPr>
          <a:xfrm>
            <a:off x="680664" y="3095618"/>
            <a:ext cx="604470" cy="720000"/>
          </a:xfrm>
          <a:prstGeom prst="rect">
            <a:avLst/>
          </a:prstGeom>
          <a:noFill/>
          <a:ln>
            <a:noFill/>
          </a:ln>
        </p:spPr>
      </p:pic>
      <p:pic>
        <p:nvPicPr>
          <p:cNvPr id="1221" name="Google Shape;1221;p11"/>
          <p:cNvPicPr preferRelativeResize="0"/>
          <p:nvPr/>
        </p:nvPicPr>
        <p:blipFill rotWithShape="1">
          <a:blip r:embed="rId7">
            <a:alphaModFix/>
          </a:blip>
          <a:srcRect r="2205" b="1575"/>
          <a:stretch/>
        </p:blipFill>
        <p:spPr>
          <a:xfrm>
            <a:off x="680662" y="3857347"/>
            <a:ext cx="604472" cy="720000"/>
          </a:xfrm>
          <a:prstGeom prst="rect">
            <a:avLst/>
          </a:prstGeom>
          <a:noFill/>
          <a:ln>
            <a:noFill/>
          </a:ln>
        </p:spPr>
      </p:pic>
      <p:pic>
        <p:nvPicPr>
          <p:cNvPr id="1222" name="Google Shape;1222;p11"/>
          <p:cNvPicPr preferRelativeResize="0"/>
          <p:nvPr/>
        </p:nvPicPr>
        <p:blipFill rotWithShape="1">
          <a:blip r:embed="rId8">
            <a:alphaModFix/>
          </a:blip>
          <a:srcRect r="17140" b="12242"/>
          <a:stretch/>
        </p:blipFill>
        <p:spPr>
          <a:xfrm>
            <a:off x="677846" y="4619076"/>
            <a:ext cx="607288" cy="720000"/>
          </a:xfrm>
          <a:prstGeom prst="rect">
            <a:avLst/>
          </a:prstGeom>
          <a:noFill/>
          <a:ln>
            <a:noFill/>
          </a:ln>
        </p:spPr>
      </p:pic>
      <p:pic>
        <p:nvPicPr>
          <p:cNvPr id="1223" name="Google Shape;1223;p11"/>
          <p:cNvPicPr preferRelativeResize="0"/>
          <p:nvPr/>
        </p:nvPicPr>
        <p:blipFill rotWithShape="1">
          <a:blip r:embed="rId9">
            <a:alphaModFix/>
          </a:blip>
          <a:srcRect r="17311" b="12242"/>
          <a:stretch/>
        </p:blipFill>
        <p:spPr>
          <a:xfrm>
            <a:off x="675131" y="5386925"/>
            <a:ext cx="606674" cy="720000"/>
          </a:xfrm>
          <a:prstGeom prst="rect">
            <a:avLst/>
          </a:prstGeom>
          <a:noFill/>
          <a:ln>
            <a:noFill/>
          </a:ln>
        </p:spPr>
      </p:pic>
      <p:pic>
        <p:nvPicPr>
          <p:cNvPr id="1224" name="Google Shape;1224;p11"/>
          <p:cNvPicPr preferRelativeResize="0"/>
          <p:nvPr/>
        </p:nvPicPr>
        <p:blipFill rotWithShape="1">
          <a:blip r:embed="rId6">
            <a:alphaModFix/>
          </a:blip>
          <a:srcRect/>
          <a:stretch/>
        </p:blipFill>
        <p:spPr>
          <a:xfrm>
            <a:off x="677846" y="3100251"/>
            <a:ext cx="604470" cy="720000"/>
          </a:xfrm>
          <a:prstGeom prst="rect">
            <a:avLst/>
          </a:prstGeom>
          <a:noFill/>
          <a:ln>
            <a:noFill/>
          </a:ln>
        </p:spPr>
      </p:pic>
      <p:pic>
        <p:nvPicPr>
          <p:cNvPr id="1225" name="Google Shape;1225;p11"/>
          <p:cNvPicPr preferRelativeResize="0"/>
          <p:nvPr/>
        </p:nvPicPr>
        <p:blipFill rotWithShape="1">
          <a:blip r:embed="rId6">
            <a:alphaModFix/>
          </a:blip>
          <a:srcRect/>
          <a:stretch/>
        </p:blipFill>
        <p:spPr>
          <a:xfrm>
            <a:off x="686061" y="3106635"/>
            <a:ext cx="604470" cy="720000"/>
          </a:xfrm>
          <a:prstGeom prst="rect">
            <a:avLst/>
          </a:prstGeom>
          <a:noFill/>
          <a:ln>
            <a:noFill/>
          </a:ln>
        </p:spPr>
      </p:pic>
      <p:pic>
        <p:nvPicPr>
          <p:cNvPr id="1226" name="Google Shape;1226;p11"/>
          <p:cNvPicPr preferRelativeResize="0"/>
          <p:nvPr/>
        </p:nvPicPr>
        <p:blipFill rotWithShape="1">
          <a:blip r:embed="rId6">
            <a:alphaModFix/>
          </a:blip>
          <a:srcRect/>
          <a:stretch/>
        </p:blipFill>
        <p:spPr>
          <a:xfrm>
            <a:off x="677846" y="3106558"/>
            <a:ext cx="604470" cy="720000"/>
          </a:xfrm>
          <a:prstGeom prst="rect">
            <a:avLst/>
          </a:prstGeom>
          <a:noFill/>
          <a:ln>
            <a:noFill/>
          </a:ln>
        </p:spPr>
      </p:pic>
      <p:pic>
        <p:nvPicPr>
          <p:cNvPr id="1227" name="Google Shape;1227;p11"/>
          <p:cNvPicPr preferRelativeResize="0"/>
          <p:nvPr/>
        </p:nvPicPr>
        <p:blipFill rotWithShape="1">
          <a:blip r:embed="rId6">
            <a:alphaModFix/>
          </a:blip>
          <a:srcRect/>
          <a:stretch/>
        </p:blipFill>
        <p:spPr>
          <a:xfrm>
            <a:off x="686061" y="3102389"/>
            <a:ext cx="604470" cy="720000"/>
          </a:xfrm>
          <a:prstGeom prst="rect">
            <a:avLst/>
          </a:prstGeom>
          <a:noFill/>
          <a:ln>
            <a:noFill/>
          </a:ln>
        </p:spPr>
      </p:pic>
      <p:pic>
        <p:nvPicPr>
          <p:cNvPr id="1228" name="Google Shape;1228;p11"/>
          <p:cNvPicPr preferRelativeResize="0"/>
          <p:nvPr/>
        </p:nvPicPr>
        <p:blipFill rotWithShape="1">
          <a:blip r:embed="rId6">
            <a:alphaModFix/>
          </a:blip>
          <a:srcRect/>
          <a:stretch/>
        </p:blipFill>
        <p:spPr>
          <a:xfrm>
            <a:off x="677846" y="3095618"/>
            <a:ext cx="604470" cy="720000"/>
          </a:xfrm>
          <a:prstGeom prst="rect">
            <a:avLst/>
          </a:prstGeom>
          <a:noFill/>
          <a:ln>
            <a:noFill/>
          </a:ln>
        </p:spPr>
      </p:pic>
      <p:pic>
        <p:nvPicPr>
          <p:cNvPr id="1229" name="Google Shape;1229;p11"/>
          <p:cNvPicPr preferRelativeResize="0"/>
          <p:nvPr/>
        </p:nvPicPr>
        <p:blipFill rotWithShape="1">
          <a:blip r:embed="rId7">
            <a:alphaModFix/>
          </a:blip>
          <a:srcRect r="2205" b="1575"/>
          <a:stretch/>
        </p:blipFill>
        <p:spPr>
          <a:xfrm>
            <a:off x="672032" y="3875152"/>
            <a:ext cx="604472" cy="720000"/>
          </a:xfrm>
          <a:prstGeom prst="rect">
            <a:avLst/>
          </a:prstGeom>
          <a:noFill/>
          <a:ln>
            <a:noFill/>
          </a:ln>
        </p:spPr>
      </p:pic>
      <p:pic>
        <p:nvPicPr>
          <p:cNvPr id="1230" name="Google Shape;1230;p11"/>
          <p:cNvPicPr preferRelativeResize="0"/>
          <p:nvPr/>
        </p:nvPicPr>
        <p:blipFill rotWithShape="1">
          <a:blip r:embed="rId7">
            <a:alphaModFix/>
          </a:blip>
          <a:srcRect r="2205" b="1575"/>
          <a:stretch/>
        </p:blipFill>
        <p:spPr>
          <a:xfrm>
            <a:off x="671193" y="3871308"/>
            <a:ext cx="604472" cy="720000"/>
          </a:xfrm>
          <a:prstGeom prst="rect">
            <a:avLst/>
          </a:prstGeom>
          <a:noFill/>
          <a:ln>
            <a:noFill/>
          </a:ln>
        </p:spPr>
      </p:pic>
      <p:pic>
        <p:nvPicPr>
          <p:cNvPr id="1231" name="Google Shape;1231;p11"/>
          <p:cNvPicPr preferRelativeResize="0"/>
          <p:nvPr/>
        </p:nvPicPr>
        <p:blipFill rotWithShape="1">
          <a:blip r:embed="rId7">
            <a:alphaModFix/>
          </a:blip>
          <a:srcRect r="2205" b="1575"/>
          <a:stretch/>
        </p:blipFill>
        <p:spPr>
          <a:xfrm>
            <a:off x="671193" y="3878996"/>
            <a:ext cx="604472" cy="720000"/>
          </a:xfrm>
          <a:prstGeom prst="rect">
            <a:avLst/>
          </a:prstGeom>
          <a:noFill/>
          <a:ln>
            <a:noFill/>
          </a:ln>
        </p:spPr>
      </p:pic>
      <p:pic>
        <p:nvPicPr>
          <p:cNvPr id="1232" name="Google Shape;1232;p11"/>
          <p:cNvPicPr preferRelativeResize="0"/>
          <p:nvPr/>
        </p:nvPicPr>
        <p:blipFill rotWithShape="1">
          <a:blip r:embed="rId7">
            <a:alphaModFix/>
          </a:blip>
          <a:srcRect r="2205" b="1575"/>
          <a:stretch/>
        </p:blipFill>
        <p:spPr>
          <a:xfrm>
            <a:off x="667037" y="3892002"/>
            <a:ext cx="604472" cy="720000"/>
          </a:xfrm>
          <a:prstGeom prst="rect">
            <a:avLst/>
          </a:prstGeom>
          <a:noFill/>
          <a:ln>
            <a:noFill/>
          </a:ln>
        </p:spPr>
      </p:pic>
      <p:pic>
        <p:nvPicPr>
          <p:cNvPr id="1233" name="Google Shape;1233;p11"/>
          <p:cNvPicPr preferRelativeResize="0"/>
          <p:nvPr/>
        </p:nvPicPr>
        <p:blipFill rotWithShape="1">
          <a:blip r:embed="rId7">
            <a:alphaModFix/>
          </a:blip>
          <a:srcRect r="2205" b="1575"/>
          <a:stretch/>
        </p:blipFill>
        <p:spPr>
          <a:xfrm>
            <a:off x="666853" y="3877615"/>
            <a:ext cx="604472" cy="720000"/>
          </a:xfrm>
          <a:prstGeom prst="rect">
            <a:avLst/>
          </a:prstGeom>
          <a:noFill/>
          <a:ln>
            <a:noFill/>
          </a:ln>
        </p:spPr>
      </p:pic>
      <p:pic>
        <p:nvPicPr>
          <p:cNvPr id="1234" name="Google Shape;1234;p11"/>
          <p:cNvPicPr preferRelativeResize="0"/>
          <p:nvPr/>
        </p:nvPicPr>
        <p:blipFill rotWithShape="1">
          <a:blip r:embed="rId7">
            <a:alphaModFix/>
          </a:blip>
          <a:srcRect r="2205" b="1575"/>
          <a:stretch/>
        </p:blipFill>
        <p:spPr>
          <a:xfrm>
            <a:off x="674886" y="3885068"/>
            <a:ext cx="604472" cy="720000"/>
          </a:xfrm>
          <a:prstGeom prst="rect">
            <a:avLst/>
          </a:prstGeom>
          <a:noFill/>
          <a:ln>
            <a:noFill/>
          </a:ln>
        </p:spPr>
      </p:pic>
      <p:pic>
        <p:nvPicPr>
          <p:cNvPr id="1235" name="Google Shape;1235;p11"/>
          <p:cNvPicPr preferRelativeResize="0"/>
          <p:nvPr/>
        </p:nvPicPr>
        <p:blipFill rotWithShape="1">
          <a:blip r:embed="rId8">
            <a:alphaModFix/>
          </a:blip>
          <a:srcRect r="17140" b="12242"/>
          <a:stretch/>
        </p:blipFill>
        <p:spPr>
          <a:xfrm>
            <a:off x="679002" y="4622864"/>
            <a:ext cx="607288" cy="720000"/>
          </a:xfrm>
          <a:prstGeom prst="rect">
            <a:avLst/>
          </a:prstGeom>
          <a:noFill/>
          <a:ln>
            <a:noFill/>
          </a:ln>
        </p:spPr>
      </p:pic>
      <p:pic>
        <p:nvPicPr>
          <p:cNvPr id="1236" name="Google Shape;1236;p11"/>
          <p:cNvPicPr preferRelativeResize="0"/>
          <p:nvPr/>
        </p:nvPicPr>
        <p:blipFill rotWithShape="1">
          <a:blip r:embed="rId8">
            <a:alphaModFix/>
          </a:blip>
          <a:srcRect r="17140" b="12242"/>
          <a:stretch/>
        </p:blipFill>
        <p:spPr>
          <a:xfrm>
            <a:off x="679002" y="4625770"/>
            <a:ext cx="607288" cy="720000"/>
          </a:xfrm>
          <a:prstGeom prst="rect">
            <a:avLst/>
          </a:prstGeom>
          <a:noFill/>
          <a:ln>
            <a:noFill/>
          </a:ln>
        </p:spPr>
      </p:pic>
      <p:pic>
        <p:nvPicPr>
          <p:cNvPr id="1237" name="Google Shape;1237;p11"/>
          <p:cNvPicPr preferRelativeResize="0"/>
          <p:nvPr/>
        </p:nvPicPr>
        <p:blipFill rotWithShape="1">
          <a:blip r:embed="rId8">
            <a:alphaModFix/>
          </a:blip>
          <a:srcRect r="17140" b="12242"/>
          <a:stretch/>
        </p:blipFill>
        <p:spPr>
          <a:xfrm>
            <a:off x="674886" y="4622423"/>
            <a:ext cx="607288" cy="720000"/>
          </a:xfrm>
          <a:prstGeom prst="rect">
            <a:avLst/>
          </a:prstGeom>
          <a:noFill/>
          <a:ln>
            <a:noFill/>
          </a:ln>
        </p:spPr>
      </p:pic>
      <p:pic>
        <p:nvPicPr>
          <p:cNvPr id="1238" name="Google Shape;1238;p11"/>
          <p:cNvPicPr preferRelativeResize="0"/>
          <p:nvPr/>
        </p:nvPicPr>
        <p:blipFill rotWithShape="1">
          <a:blip r:embed="rId8">
            <a:alphaModFix/>
          </a:blip>
          <a:srcRect r="17140" b="12242"/>
          <a:stretch/>
        </p:blipFill>
        <p:spPr>
          <a:xfrm>
            <a:off x="679002" y="4625770"/>
            <a:ext cx="607288" cy="720000"/>
          </a:xfrm>
          <a:prstGeom prst="rect">
            <a:avLst/>
          </a:prstGeom>
          <a:noFill/>
          <a:ln>
            <a:noFill/>
          </a:ln>
        </p:spPr>
      </p:pic>
      <p:pic>
        <p:nvPicPr>
          <p:cNvPr id="1239" name="Google Shape;1239;p11"/>
          <p:cNvPicPr preferRelativeResize="0"/>
          <p:nvPr/>
        </p:nvPicPr>
        <p:blipFill rotWithShape="1">
          <a:blip r:embed="rId8">
            <a:alphaModFix/>
          </a:blip>
          <a:srcRect r="17140" b="12242"/>
          <a:stretch/>
        </p:blipFill>
        <p:spPr>
          <a:xfrm>
            <a:off x="674974" y="4621408"/>
            <a:ext cx="607288" cy="720000"/>
          </a:xfrm>
          <a:prstGeom prst="rect">
            <a:avLst/>
          </a:prstGeom>
          <a:noFill/>
          <a:ln>
            <a:noFill/>
          </a:ln>
        </p:spPr>
      </p:pic>
      <p:pic>
        <p:nvPicPr>
          <p:cNvPr id="1240" name="Google Shape;1240;p11"/>
          <p:cNvPicPr preferRelativeResize="0"/>
          <p:nvPr/>
        </p:nvPicPr>
        <p:blipFill rotWithShape="1">
          <a:blip r:embed="rId8">
            <a:alphaModFix/>
          </a:blip>
          <a:srcRect r="17140" b="12242"/>
          <a:stretch/>
        </p:blipFill>
        <p:spPr>
          <a:xfrm>
            <a:off x="678442" y="4625770"/>
            <a:ext cx="607288" cy="720000"/>
          </a:xfrm>
          <a:prstGeom prst="rect">
            <a:avLst/>
          </a:prstGeom>
          <a:noFill/>
          <a:ln>
            <a:noFill/>
          </a:ln>
        </p:spPr>
      </p:pic>
      <p:pic>
        <p:nvPicPr>
          <p:cNvPr id="1241" name="Google Shape;1241;p11"/>
          <p:cNvPicPr preferRelativeResize="0"/>
          <p:nvPr/>
        </p:nvPicPr>
        <p:blipFill rotWithShape="1">
          <a:blip r:embed="rId8">
            <a:alphaModFix/>
          </a:blip>
          <a:srcRect r="17140" b="12242"/>
          <a:stretch/>
        </p:blipFill>
        <p:spPr>
          <a:xfrm>
            <a:off x="680662" y="4624406"/>
            <a:ext cx="607288" cy="720000"/>
          </a:xfrm>
          <a:prstGeom prst="rect">
            <a:avLst/>
          </a:prstGeom>
          <a:noFill/>
          <a:ln>
            <a:noFill/>
          </a:ln>
        </p:spPr>
      </p:pic>
      <p:sp>
        <p:nvSpPr>
          <p:cNvPr id="1242" name="Google Shape;1242;p11"/>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243" name="Google Shape;1243;p11"/>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244" name="Google Shape;1244;p11"/>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245" name="Google Shape;1245;p11"/>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246" name="Google Shape;1246;p11"/>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12"/>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Vegetable garden 6. with error - solution</a:t>
            </a:r>
            <a:endParaRPr/>
          </a:p>
        </p:txBody>
      </p:sp>
      <p:pic>
        <p:nvPicPr>
          <p:cNvPr id="1252" name="Google Shape;1252;p12"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253" name="Google Shape;1253;p12"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254" name="Google Shape;1254;p12"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255" name="Google Shape;1255;p12"/>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graphicFrame>
        <p:nvGraphicFramePr>
          <p:cNvPr id="1256" name="Google Shape;1256;p12"/>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257" name="Google Shape;1257;p12"/>
          <p:cNvGrpSpPr/>
          <p:nvPr/>
        </p:nvGrpSpPr>
        <p:grpSpPr>
          <a:xfrm>
            <a:off x="3871736" y="5505731"/>
            <a:ext cx="609600" cy="180642"/>
            <a:chOff x="734437" y="5519804"/>
            <a:chExt cx="609600" cy="180642"/>
          </a:xfrm>
        </p:grpSpPr>
        <p:sp>
          <p:nvSpPr>
            <p:cNvPr id="1258" name="Google Shape;1258;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59" name="Google Shape;1259;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0" name="Google Shape;1260;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61" name="Google Shape;1261;p12"/>
          <p:cNvGrpSpPr/>
          <p:nvPr/>
        </p:nvGrpSpPr>
        <p:grpSpPr>
          <a:xfrm>
            <a:off x="3230031" y="5505731"/>
            <a:ext cx="609600" cy="180642"/>
            <a:chOff x="734437" y="5519804"/>
            <a:chExt cx="609600" cy="180642"/>
          </a:xfrm>
        </p:grpSpPr>
        <p:sp>
          <p:nvSpPr>
            <p:cNvPr id="1262" name="Google Shape;1262;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3" name="Google Shape;1263;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4" name="Google Shape;1264;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65" name="Google Shape;1265;p12"/>
          <p:cNvGrpSpPr/>
          <p:nvPr/>
        </p:nvGrpSpPr>
        <p:grpSpPr>
          <a:xfrm>
            <a:off x="4513441" y="5501799"/>
            <a:ext cx="609600" cy="180642"/>
            <a:chOff x="734437" y="5519804"/>
            <a:chExt cx="609600" cy="180642"/>
          </a:xfrm>
        </p:grpSpPr>
        <p:sp>
          <p:nvSpPr>
            <p:cNvPr id="1266" name="Google Shape;1266;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7" name="Google Shape;1267;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8" name="Google Shape;1268;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69" name="Google Shape;1269;p12"/>
          <p:cNvGrpSpPr/>
          <p:nvPr/>
        </p:nvGrpSpPr>
        <p:grpSpPr>
          <a:xfrm>
            <a:off x="5158064" y="5500514"/>
            <a:ext cx="609600" cy="180642"/>
            <a:chOff x="734437" y="5519804"/>
            <a:chExt cx="609600" cy="180642"/>
          </a:xfrm>
        </p:grpSpPr>
        <p:sp>
          <p:nvSpPr>
            <p:cNvPr id="1270" name="Google Shape;1270;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1" name="Google Shape;1271;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2" name="Google Shape;1272;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73" name="Google Shape;1273;p12"/>
          <p:cNvGrpSpPr/>
          <p:nvPr/>
        </p:nvGrpSpPr>
        <p:grpSpPr>
          <a:xfrm>
            <a:off x="5799769" y="5500514"/>
            <a:ext cx="609600" cy="180642"/>
            <a:chOff x="734437" y="5519804"/>
            <a:chExt cx="609600" cy="180642"/>
          </a:xfrm>
        </p:grpSpPr>
        <p:sp>
          <p:nvSpPr>
            <p:cNvPr id="1274" name="Google Shape;1274;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5" name="Google Shape;1275;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6" name="Google Shape;1276;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77" name="Google Shape;1277;p12"/>
          <p:cNvGrpSpPr/>
          <p:nvPr/>
        </p:nvGrpSpPr>
        <p:grpSpPr>
          <a:xfrm>
            <a:off x="6441474" y="5500514"/>
            <a:ext cx="1251305" cy="180642"/>
            <a:chOff x="5835549" y="5500514"/>
            <a:chExt cx="1251305" cy="180642"/>
          </a:xfrm>
        </p:grpSpPr>
        <p:grpSp>
          <p:nvGrpSpPr>
            <p:cNvPr id="1278" name="Google Shape;1278;p12"/>
            <p:cNvGrpSpPr/>
            <p:nvPr/>
          </p:nvGrpSpPr>
          <p:grpSpPr>
            <a:xfrm>
              <a:off x="6477254" y="5500514"/>
              <a:ext cx="609600" cy="180642"/>
              <a:chOff x="734437" y="5519804"/>
              <a:chExt cx="609600" cy="180642"/>
            </a:xfrm>
          </p:grpSpPr>
          <p:sp>
            <p:nvSpPr>
              <p:cNvPr id="1279" name="Google Shape;1279;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0" name="Google Shape;1280;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1" name="Google Shape;1281;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82" name="Google Shape;1282;p12"/>
            <p:cNvGrpSpPr/>
            <p:nvPr/>
          </p:nvGrpSpPr>
          <p:grpSpPr>
            <a:xfrm>
              <a:off x="5835549" y="5500514"/>
              <a:ext cx="609600" cy="180642"/>
              <a:chOff x="734437" y="5519804"/>
              <a:chExt cx="609600" cy="180642"/>
            </a:xfrm>
          </p:grpSpPr>
          <p:sp>
            <p:nvSpPr>
              <p:cNvPr id="1283" name="Google Shape;1283;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4" name="Google Shape;1284;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5" name="Google Shape;1285;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286" name="Google Shape;1286;p12"/>
          <p:cNvGrpSpPr/>
          <p:nvPr/>
        </p:nvGrpSpPr>
        <p:grpSpPr>
          <a:xfrm>
            <a:off x="3873195" y="5811009"/>
            <a:ext cx="609600" cy="180642"/>
            <a:chOff x="734437" y="5519804"/>
            <a:chExt cx="609600" cy="180642"/>
          </a:xfrm>
        </p:grpSpPr>
        <p:sp>
          <p:nvSpPr>
            <p:cNvPr id="1287" name="Google Shape;1287;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8" name="Google Shape;1288;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9" name="Google Shape;1289;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90" name="Google Shape;1290;p12"/>
          <p:cNvGrpSpPr/>
          <p:nvPr/>
        </p:nvGrpSpPr>
        <p:grpSpPr>
          <a:xfrm>
            <a:off x="3231490" y="5811009"/>
            <a:ext cx="609600" cy="180642"/>
            <a:chOff x="734437" y="5519804"/>
            <a:chExt cx="609600" cy="180642"/>
          </a:xfrm>
        </p:grpSpPr>
        <p:sp>
          <p:nvSpPr>
            <p:cNvPr id="1291" name="Google Shape;1291;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2" name="Google Shape;1292;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3" name="Google Shape;1293;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94" name="Google Shape;1294;p12"/>
          <p:cNvGrpSpPr/>
          <p:nvPr/>
        </p:nvGrpSpPr>
        <p:grpSpPr>
          <a:xfrm>
            <a:off x="4513441" y="5809082"/>
            <a:ext cx="3179338" cy="181927"/>
            <a:chOff x="734437" y="5518519"/>
            <a:chExt cx="3179338" cy="181927"/>
          </a:xfrm>
        </p:grpSpPr>
        <p:grpSp>
          <p:nvGrpSpPr>
            <p:cNvPr id="1295" name="Google Shape;1295;p12"/>
            <p:cNvGrpSpPr/>
            <p:nvPr/>
          </p:nvGrpSpPr>
          <p:grpSpPr>
            <a:xfrm>
              <a:off x="734437" y="5519804"/>
              <a:ext cx="609600" cy="180642"/>
              <a:chOff x="734437" y="5519804"/>
              <a:chExt cx="609600" cy="180642"/>
            </a:xfrm>
          </p:grpSpPr>
          <p:sp>
            <p:nvSpPr>
              <p:cNvPr id="1296" name="Google Shape;1296;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7" name="Google Shape;1297;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8" name="Google Shape;1298;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99" name="Google Shape;1299;p12"/>
            <p:cNvGrpSpPr/>
            <p:nvPr/>
          </p:nvGrpSpPr>
          <p:grpSpPr>
            <a:xfrm>
              <a:off x="1379060" y="5518519"/>
              <a:ext cx="609600" cy="180642"/>
              <a:chOff x="734437" y="5519804"/>
              <a:chExt cx="609600" cy="180642"/>
            </a:xfrm>
          </p:grpSpPr>
          <p:sp>
            <p:nvSpPr>
              <p:cNvPr id="1300" name="Google Shape;1300;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1" name="Google Shape;1301;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2" name="Google Shape;1302;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03" name="Google Shape;1303;p12"/>
            <p:cNvGrpSpPr/>
            <p:nvPr/>
          </p:nvGrpSpPr>
          <p:grpSpPr>
            <a:xfrm>
              <a:off x="2020765" y="5518519"/>
              <a:ext cx="609600" cy="180642"/>
              <a:chOff x="734437" y="5519804"/>
              <a:chExt cx="609600" cy="180642"/>
            </a:xfrm>
          </p:grpSpPr>
          <p:sp>
            <p:nvSpPr>
              <p:cNvPr id="1304" name="Google Shape;1304;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5" name="Google Shape;1305;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6" name="Google Shape;1306;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07" name="Google Shape;1307;p12"/>
            <p:cNvGrpSpPr/>
            <p:nvPr/>
          </p:nvGrpSpPr>
          <p:grpSpPr>
            <a:xfrm>
              <a:off x="3304175" y="5518519"/>
              <a:ext cx="609600" cy="180642"/>
              <a:chOff x="734437" y="5519804"/>
              <a:chExt cx="609600" cy="180642"/>
            </a:xfrm>
          </p:grpSpPr>
          <p:sp>
            <p:nvSpPr>
              <p:cNvPr id="1308" name="Google Shape;1308;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9" name="Google Shape;1309;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0" name="Google Shape;1310;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11" name="Google Shape;1311;p12"/>
            <p:cNvGrpSpPr/>
            <p:nvPr/>
          </p:nvGrpSpPr>
          <p:grpSpPr>
            <a:xfrm>
              <a:off x="2662470" y="5518519"/>
              <a:ext cx="609600" cy="180642"/>
              <a:chOff x="734437" y="5519804"/>
              <a:chExt cx="609600" cy="180642"/>
            </a:xfrm>
          </p:grpSpPr>
          <p:sp>
            <p:nvSpPr>
              <p:cNvPr id="1312" name="Google Shape;1312;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3" name="Google Shape;1313;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4" name="Google Shape;1314;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315" name="Google Shape;1315;p12"/>
          <p:cNvGrpSpPr/>
          <p:nvPr/>
        </p:nvGrpSpPr>
        <p:grpSpPr>
          <a:xfrm>
            <a:off x="8365571" y="5500514"/>
            <a:ext cx="609600" cy="180642"/>
            <a:chOff x="734437" y="5519804"/>
            <a:chExt cx="609600" cy="180642"/>
          </a:xfrm>
        </p:grpSpPr>
        <p:sp>
          <p:nvSpPr>
            <p:cNvPr id="1316" name="Google Shape;1316;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7" name="Google Shape;1317;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8" name="Google Shape;1318;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19" name="Google Shape;1319;p12"/>
          <p:cNvGrpSpPr/>
          <p:nvPr/>
        </p:nvGrpSpPr>
        <p:grpSpPr>
          <a:xfrm>
            <a:off x="7723866" y="5500514"/>
            <a:ext cx="609600" cy="180642"/>
            <a:chOff x="734437" y="5519804"/>
            <a:chExt cx="609600" cy="180642"/>
          </a:xfrm>
        </p:grpSpPr>
        <p:sp>
          <p:nvSpPr>
            <p:cNvPr id="1320" name="Google Shape;1320;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1" name="Google Shape;1321;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2" name="Google Shape;1322;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23" name="Google Shape;1323;p12"/>
          <p:cNvGrpSpPr/>
          <p:nvPr/>
        </p:nvGrpSpPr>
        <p:grpSpPr>
          <a:xfrm>
            <a:off x="7722196" y="5805293"/>
            <a:ext cx="1251305" cy="180642"/>
            <a:chOff x="5835549" y="5500514"/>
            <a:chExt cx="1251305" cy="180642"/>
          </a:xfrm>
        </p:grpSpPr>
        <p:grpSp>
          <p:nvGrpSpPr>
            <p:cNvPr id="1324" name="Google Shape;1324;p12"/>
            <p:cNvGrpSpPr/>
            <p:nvPr/>
          </p:nvGrpSpPr>
          <p:grpSpPr>
            <a:xfrm>
              <a:off x="6477254" y="5500514"/>
              <a:ext cx="609600" cy="180642"/>
              <a:chOff x="734437" y="5519804"/>
              <a:chExt cx="609600" cy="180642"/>
            </a:xfrm>
          </p:grpSpPr>
          <p:sp>
            <p:nvSpPr>
              <p:cNvPr id="1325" name="Google Shape;1325;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6" name="Google Shape;1326;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7" name="Google Shape;1327;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28" name="Google Shape;1328;p12"/>
            <p:cNvGrpSpPr/>
            <p:nvPr/>
          </p:nvGrpSpPr>
          <p:grpSpPr>
            <a:xfrm>
              <a:off x="5835549" y="5500514"/>
              <a:ext cx="609600" cy="180642"/>
              <a:chOff x="734437" y="5519804"/>
              <a:chExt cx="609600" cy="180642"/>
            </a:xfrm>
          </p:grpSpPr>
          <p:sp>
            <p:nvSpPr>
              <p:cNvPr id="1329" name="Google Shape;1329;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30" name="Google Shape;1330;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31" name="Google Shape;1331;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332" name="Google Shape;1332;p12"/>
          <p:cNvGrpSpPr/>
          <p:nvPr/>
        </p:nvGrpSpPr>
        <p:grpSpPr>
          <a:xfrm>
            <a:off x="9013907" y="5499872"/>
            <a:ext cx="609600" cy="180642"/>
            <a:chOff x="734437" y="5519804"/>
            <a:chExt cx="609600" cy="180642"/>
          </a:xfrm>
        </p:grpSpPr>
        <p:sp>
          <p:nvSpPr>
            <p:cNvPr id="1333" name="Google Shape;1333;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34" name="Google Shape;1334;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35" name="Google Shape;1335;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36" name="Google Shape;1336;p12"/>
          <p:cNvGrpSpPr/>
          <p:nvPr/>
        </p:nvGrpSpPr>
        <p:grpSpPr>
          <a:xfrm>
            <a:off x="9010040" y="5804651"/>
            <a:ext cx="609600" cy="180642"/>
            <a:chOff x="734437" y="5519804"/>
            <a:chExt cx="609600" cy="180642"/>
          </a:xfrm>
        </p:grpSpPr>
        <p:sp>
          <p:nvSpPr>
            <p:cNvPr id="1337" name="Google Shape;1337;p12"/>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38" name="Google Shape;1338;p12"/>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39" name="Google Shape;1339;p12"/>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1340" name="Google Shape;1340;p12"/>
          <p:cNvPicPr preferRelativeResize="0"/>
          <p:nvPr/>
        </p:nvPicPr>
        <p:blipFill rotWithShape="1">
          <a:blip r:embed="rId6">
            <a:alphaModFix/>
          </a:blip>
          <a:srcRect/>
          <a:stretch/>
        </p:blipFill>
        <p:spPr>
          <a:xfrm>
            <a:off x="6860837" y="1658763"/>
            <a:ext cx="604470" cy="720000"/>
          </a:xfrm>
          <a:prstGeom prst="rect">
            <a:avLst/>
          </a:prstGeom>
          <a:noFill/>
          <a:ln>
            <a:noFill/>
          </a:ln>
        </p:spPr>
      </p:pic>
      <p:pic>
        <p:nvPicPr>
          <p:cNvPr id="1341" name="Google Shape;1341;p12"/>
          <p:cNvPicPr preferRelativeResize="0"/>
          <p:nvPr/>
        </p:nvPicPr>
        <p:blipFill rotWithShape="1">
          <a:blip r:embed="rId7">
            <a:alphaModFix/>
          </a:blip>
          <a:srcRect r="2205" b="1575"/>
          <a:stretch/>
        </p:blipFill>
        <p:spPr>
          <a:xfrm>
            <a:off x="8307068" y="3098230"/>
            <a:ext cx="604472" cy="720000"/>
          </a:xfrm>
          <a:prstGeom prst="rect">
            <a:avLst/>
          </a:prstGeom>
          <a:noFill/>
          <a:ln>
            <a:noFill/>
          </a:ln>
        </p:spPr>
      </p:pic>
      <p:pic>
        <p:nvPicPr>
          <p:cNvPr id="1342" name="Google Shape;1342;p12"/>
          <p:cNvPicPr preferRelativeResize="0"/>
          <p:nvPr/>
        </p:nvPicPr>
        <p:blipFill rotWithShape="1">
          <a:blip r:embed="rId8">
            <a:alphaModFix/>
          </a:blip>
          <a:srcRect r="17140" b="12242"/>
          <a:stretch/>
        </p:blipFill>
        <p:spPr>
          <a:xfrm>
            <a:off x="8312544" y="3815618"/>
            <a:ext cx="607288" cy="720000"/>
          </a:xfrm>
          <a:prstGeom prst="rect">
            <a:avLst/>
          </a:prstGeom>
          <a:noFill/>
          <a:ln>
            <a:noFill/>
          </a:ln>
        </p:spPr>
      </p:pic>
      <p:pic>
        <p:nvPicPr>
          <p:cNvPr id="1343" name="Google Shape;1343;p12"/>
          <p:cNvPicPr preferRelativeResize="0"/>
          <p:nvPr/>
        </p:nvPicPr>
        <p:blipFill rotWithShape="1">
          <a:blip r:embed="rId9">
            <a:alphaModFix/>
          </a:blip>
          <a:srcRect r="17311" b="12242"/>
          <a:stretch/>
        </p:blipFill>
        <p:spPr>
          <a:xfrm>
            <a:off x="678722" y="4086516"/>
            <a:ext cx="606674" cy="720000"/>
          </a:xfrm>
          <a:prstGeom prst="rect">
            <a:avLst/>
          </a:prstGeom>
          <a:noFill/>
          <a:ln>
            <a:noFill/>
          </a:ln>
        </p:spPr>
      </p:pic>
      <p:pic>
        <p:nvPicPr>
          <p:cNvPr id="1344" name="Google Shape;1344;p12"/>
          <p:cNvPicPr preferRelativeResize="0"/>
          <p:nvPr/>
        </p:nvPicPr>
        <p:blipFill rotWithShape="1">
          <a:blip r:embed="rId6">
            <a:alphaModFix/>
          </a:blip>
          <a:srcRect/>
          <a:stretch/>
        </p:blipFill>
        <p:spPr>
          <a:xfrm>
            <a:off x="6860239" y="2387414"/>
            <a:ext cx="604470" cy="720000"/>
          </a:xfrm>
          <a:prstGeom prst="rect">
            <a:avLst/>
          </a:prstGeom>
          <a:noFill/>
          <a:ln>
            <a:noFill/>
          </a:ln>
        </p:spPr>
      </p:pic>
      <p:pic>
        <p:nvPicPr>
          <p:cNvPr id="1345" name="Google Shape;1345;p12"/>
          <p:cNvPicPr preferRelativeResize="0"/>
          <p:nvPr/>
        </p:nvPicPr>
        <p:blipFill rotWithShape="1">
          <a:blip r:embed="rId6">
            <a:alphaModFix/>
          </a:blip>
          <a:srcRect/>
          <a:stretch/>
        </p:blipFill>
        <p:spPr>
          <a:xfrm>
            <a:off x="6860239" y="3108113"/>
            <a:ext cx="604470" cy="720000"/>
          </a:xfrm>
          <a:prstGeom prst="rect">
            <a:avLst/>
          </a:prstGeom>
          <a:noFill/>
          <a:ln>
            <a:noFill/>
          </a:ln>
        </p:spPr>
      </p:pic>
      <p:pic>
        <p:nvPicPr>
          <p:cNvPr id="1346" name="Google Shape;1346;p12"/>
          <p:cNvPicPr preferRelativeResize="0"/>
          <p:nvPr/>
        </p:nvPicPr>
        <p:blipFill rotWithShape="1">
          <a:blip r:embed="rId6">
            <a:alphaModFix/>
          </a:blip>
          <a:srcRect/>
          <a:stretch/>
        </p:blipFill>
        <p:spPr>
          <a:xfrm>
            <a:off x="5418404" y="3823413"/>
            <a:ext cx="604470" cy="720000"/>
          </a:xfrm>
          <a:prstGeom prst="rect">
            <a:avLst/>
          </a:prstGeom>
          <a:noFill/>
          <a:ln>
            <a:noFill/>
          </a:ln>
        </p:spPr>
      </p:pic>
      <p:pic>
        <p:nvPicPr>
          <p:cNvPr id="1347" name="Google Shape;1347;p12"/>
          <p:cNvPicPr preferRelativeResize="0"/>
          <p:nvPr/>
        </p:nvPicPr>
        <p:blipFill rotWithShape="1">
          <a:blip r:embed="rId6">
            <a:alphaModFix/>
          </a:blip>
          <a:srcRect/>
          <a:stretch/>
        </p:blipFill>
        <p:spPr>
          <a:xfrm>
            <a:off x="3246920" y="2388113"/>
            <a:ext cx="604470" cy="720000"/>
          </a:xfrm>
          <a:prstGeom prst="rect">
            <a:avLst/>
          </a:prstGeom>
          <a:noFill/>
          <a:ln>
            <a:noFill/>
          </a:ln>
        </p:spPr>
      </p:pic>
      <p:pic>
        <p:nvPicPr>
          <p:cNvPr id="1348" name="Google Shape;1348;p12"/>
          <p:cNvPicPr preferRelativeResize="0"/>
          <p:nvPr/>
        </p:nvPicPr>
        <p:blipFill rotWithShape="1">
          <a:blip r:embed="rId6">
            <a:alphaModFix/>
          </a:blip>
          <a:srcRect/>
          <a:stretch/>
        </p:blipFill>
        <p:spPr>
          <a:xfrm>
            <a:off x="3246920" y="3108113"/>
            <a:ext cx="604470" cy="720000"/>
          </a:xfrm>
          <a:prstGeom prst="rect">
            <a:avLst/>
          </a:prstGeom>
          <a:noFill/>
          <a:ln>
            <a:noFill/>
          </a:ln>
        </p:spPr>
      </p:pic>
      <p:pic>
        <p:nvPicPr>
          <p:cNvPr id="1349" name="Google Shape;1349;p12"/>
          <p:cNvPicPr preferRelativeResize="0"/>
          <p:nvPr/>
        </p:nvPicPr>
        <p:blipFill rotWithShape="1">
          <a:blip r:embed="rId7">
            <a:alphaModFix/>
          </a:blip>
          <a:srcRect r="2205" b="1575"/>
          <a:stretch/>
        </p:blipFill>
        <p:spPr>
          <a:xfrm>
            <a:off x="8288835" y="2383826"/>
            <a:ext cx="604472" cy="720000"/>
          </a:xfrm>
          <a:prstGeom prst="rect">
            <a:avLst/>
          </a:prstGeom>
          <a:noFill/>
          <a:ln>
            <a:noFill/>
          </a:ln>
        </p:spPr>
      </p:pic>
      <p:pic>
        <p:nvPicPr>
          <p:cNvPr id="1350" name="Google Shape;1350;p12"/>
          <p:cNvPicPr preferRelativeResize="0"/>
          <p:nvPr/>
        </p:nvPicPr>
        <p:blipFill rotWithShape="1">
          <a:blip r:embed="rId7">
            <a:alphaModFix/>
          </a:blip>
          <a:srcRect r="2205" b="1575"/>
          <a:stretch/>
        </p:blipFill>
        <p:spPr>
          <a:xfrm>
            <a:off x="7574536" y="1666543"/>
            <a:ext cx="604472" cy="720000"/>
          </a:xfrm>
          <a:prstGeom prst="rect">
            <a:avLst/>
          </a:prstGeom>
          <a:noFill/>
          <a:ln>
            <a:noFill/>
          </a:ln>
        </p:spPr>
      </p:pic>
      <p:pic>
        <p:nvPicPr>
          <p:cNvPr id="1351" name="Google Shape;1351;p12"/>
          <p:cNvPicPr preferRelativeResize="0"/>
          <p:nvPr/>
        </p:nvPicPr>
        <p:blipFill rotWithShape="1">
          <a:blip r:embed="rId7">
            <a:alphaModFix/>
          </a:blip>
          <a:srcRect r="2205" b="1575"/>
          <a:stretch/>
        </p:blipFill>
        <p:spPr>
          <a:xfrm>
            <a:off x="7574536" y="938763"/>
            <a:ext cx="604472" cy="720000"/>
          </a:xfrm>
          <a:prstGeom prst="rect">
            <a:avLst/>
          </a:prstGeom>
          <a:noFill/>
          <a:ln>
            <a:noFill/>
          </a:ln>
        </p:spPr>
      </p:pic>
      <p:pic>
        <p:nvPicPr>
          <p:cNvPr id="1352" name="Google Shape;1352;p12"/>
          <p:cNvPicPr preferRelativeResize="0"/>
          <p:nvPr/>
        </p:nvPicPr>
        <p:blipFill rotWithShape="1">
          <a:blip r:embed="rId7">
            <a:alphaModFix/>
          </a:blip>
          <a:srcRect r="2205" b="1575"/>
          <a:stretch/>
        </p:blipFill>
        <p:spPr>
          <a:xfrm>
            <a:off x="4688753" y="3095618"/>
            <a:ext cx="604472" cy="720000"/>
          </a:xfrm>
          <a:prstGeom prst="rect">
            <a:avLst/>
          </a:prstGeom>
          <a:noFill/>
          <a:ln>
            <a:noFill/>
          </a:ln>
        </p:spPr>
      </p:pic>
      <p:pic>
        <p:nvPicPr>
          <p:cNvPr id="1353" name="Google Shape;1353;p12"/>
          <p:cNvPicPr preferRelativeResize="0"/>
          <p:nvPr/>
        </p:nvPicPr>
        <p:blipFill rotWithShape="1">
          <a:blip r:embed="rId7">
            <a:alphaModFix/>
          </a:blip>
          <a:srcRect r="2205" b="1575"/>
          <a:stretch/>
        </p:blipFill>
        <p:spPr>
          <a:xfrm>
            <a:off x="3974963" y="2393998"/>
            <a:ext cx="604472" cy="720000"/>
          </a:xfrm>
          <a:prstGeom prst="rect">
            <a:avLst/>
          </a:prstGeom>
          <a:noFill/>
          <a:ln>
            <a:noFill/>
          </a:ln>
        </p:spPr>
      </p:pic>
      <p:pic>
        <p:nvPicPr>
          <p:cNvPr id="1354" name="Google Shape;1354;p12"/>
          <p:cNvPicPr preferRelativeResize="0"/>
          <p:nvPr/>
        </p:nvPicPr>
        <p:blipFill rotWithShape="1">
          <a:blip r:embed="rId7">
            <a:alphaModFix/>
          </a:blip>
          <a:srcRect r="2205" b="1575"/>
          <a:stretch/>
        </p:blipFill>
        <p:spPr>
          <a:xfrm>
            <a:off x="3979694" y="1664284"/>
            <a:ext cx="604472" cy="720000"/>
          </a:xfrm>
          <a:prstGeom prst="rect">
            <a:avLst/>
          </a:prstGeom>
          <a:noFill/>
          <a:ln>
            <a:noFill/>
          </a:ln>
        </p:spPr>
      </p:pic>
      <p:pic>
        <p:nvPicPr>
          <p:cNvPr id="1355" name="Google Shape;1355;p12"/>
          <p:cNvPicPr preferRelativeResize="0"/>
          <p:nvPr/>
        </p:nvPicPr>
        <p:blipFill rotWithShape="1">
          <a:blip r:embed="rId8">
            <a:alphaModFix/>
          </a:blip>
          <a:srcRect r="17140" b="12242"/>
          <a:stretch/>
        </p:blipFill>
        <p:spPr>
          <a:xfrm>
            <a:off x="7573128" y="2393998"/>
            <a:ext cx="607288" cy="720000"/>
          </a:xfrm>
          <a:prstGeom prst="rect">
            <a:avLst/>
          </a:prstGeom>
          <a:noFill/>
          <a:ln>
            <a:noFill/>
          </a:ln>
        </p:spPr>
      </p:pic>
      <p:pic>
        <p:nvPicPr>
          <p:cNvPr id="1356" name="Google Shape;1356;p12"/>
          <p:cNvPicPr preferRelativeResize="0"/>
          <p:nvPr/>
        </p:nvPicPr>
        <p:blipFill rotWithShape="1">
          <a:blip r:embed="rId8">
            <a:alphaModFix/>
          </a:blip>
          <a:srcRect r="17140" b="12242"/>
          <a:stretch/>
        </p:blipFill>
        <p:spPr>
          <a:xfrm>
            <a:off x="6844277" y="948113"/>
            <a:ext cx="607288" cy="720000"/>
          </a:xfrm>
          <a:prstGeom prst="rect">
            <a:avLst/>
          </a:prstGeom>
          <a:noFill/>
          <a:ln>
            <a:noFill/>
          </a:ln>
        </p:spPr>
      </p:pic>
      <p:pic>
        <p:nvPicPr>
          <p:cNvPr id="1357" name="Google Shape;1357;p12"/>
          <p:cNvPicPr preferRelativeResize="0"/>
          <p:nvPr/>
        </p:nvPicPr>
        <p:blipFill rotWithShape="1">
          <a:blip r:embed="rId8">
            <a:alphaModFix/>
          </a:blip>
          <a:srcRect r="17140" b="12242"/>
          <a:stretch/>
        </p:blipFill>
        <p:spPr>
          <a:xfrm>
            <a:off x="6127974" y="3093759"/>
            <a:ext cx="607288" cy="720000"/>
          </a:xfrm>
          <a:prstGeom prst="rect">
            <a:avLst/>
          </a:prstGeom>
          <a:noFill/>
          <a:ln>
            <a:noFill/>
          </a:ln>
        </p:spPr>
      </p:pic>
      <p:pic>
        <p:nvPicPr>
          <p:cNvPr id="1358" name="Google Shape;1358;p12"/>
          <p:cNvPicPr preferRelativeResize="0"/>
          <p:nvPr/>
        </p:nvPicPr>
        <p:blipFill rotWithShape="1">
          <a:blip r:embed="rId8">
            <a:alphaModFix/>
          </a:blip>
          <a:srcRect r="17140" b="12242"/>
          <a:stretch/>
        </p:blipFill>
        <p:spPr>
          <a:xfrm>
            <a:off x="4688753" y="3828113"/>
            <a:ext cx="607288" cy="720000"/>
          </a:xfrm>
          <a:prstGeom prst="rect">
            <a:avLst/>
          </a:prstGeom>
          <a:noFill/>
          <a:ln>
            <a:noFill/>
          </a:ln>
        </p:spPr>
      </p:pic>
      <p:pic>
        <p:nvPicPr>
          <p:cNvPr id="1359" name="Google Shape;1359;p12"/>
          <p:cNvPicPr preferRelativeResize="0"/>
          <p:nvPr/>
        </p:nvPicPr>
        <p:blipFill rotWithShape="1">
          <a:blip r:embed="rId8">
            <a:alphaModFix/>
          </a:blip>
          <a:srcRect r="17140" b="12242"/>
          <a:stretch/>
        </p:blipFill>
        <p:spPr>
          <a:xfrm>
            <a:off x="3973555" y="3100455"/>
            <a:ext cx="607288" cy="720000"/>
          </a:xfrm>
          <a:prstGeom prst="rect">
            <a:avLst/>
          </a:prstGeom>
          <a:noFill/>
          <a:ln>
            <a:noFill/>
          </a:ln>
        </p:spPr>
      </p:pic>
      <p:pic>
        <p:nvPicPr>
          <p:cNvPr id="1360" name="Google Shape;1360;p12"/>
          <p:cNvPicPr preferRelativeResize="0"/>
          <p:nvPr/>
        </p:nvPicPr>
        <p:blipFill rotWithShape="1">
          <a:blip r:embed="rId8">
            <a:alphaModFix/>
          </a:blip>
          <a:srcRect r="17140" b="12242"/>
          <a:stretch/>
        </p:blipFill>
        <p:spPr>
          <a:xfrm>
            <a:off x="3245511" y="1664284"/>
            <a:ext cx="607288" cy="720000"/>
          </a:xfrm>
          <a:prstGeom prst="rect">
            <a:avLst/>
          </a:prstGeom>
          <a:noFill/>
          <a:ln>
            <a:noFill/>
          </a:ln>
        </p:spPr>
      </p:pic>
      <p:sp>
        <p:nvSpPr>
          <p:cNvPr id="1361" name="Google Shape;1361;p12"/>
          <p:cNvSpPr txBox="1"/>
          <p:nvPr/>
        </p:nvSpPr>
        <p:spPr>
          <a:xfrm>
            <a:off x="3254750" y="3302750"/>
            <a:ext cx="662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1362" name="Google Shape;1362;p12"/>
          <p:cNvSpPr txBox="1"/>
          <p:nvPr/>
        </p:nvSpPr>
        <p:spPr>
          <a:xfrm>
            <a:off x="8986325" y="4023375"/>
            <a:ext cx="703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363" name="Google Shape;1363;p12"/>
          <p:cNvSpPr txBox="1"/>
          <p:nvPr/>
        </p:nvSpPr>
        <p:spPr>
          <a:xfrm>
            <a:off x="3823481" y="1718049"/>
            <a:ext cx="9168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err="1">
                <a:solidFill>
                  <a:srgbClr val="002060"/>
                </a:solidFill>
                <a:latin typeface="Helvetica Neue"/>
                <a:ea typeface="Helvetica Neue"/>
                <a:cs typeface="Helvetica Neue"/>
                <a:sym typeface="Helvetica Neue"/>
              </a:rPr>
              <a:t>S</a:t>
            </a:r>
            <a:r>
              <a:rPr lang="hu-HU" sz="1100" b="1" dirty="0" err="1" smtClean="0">
                <a:solidFill>
                  <a:srgbClr val="002060"/>
                </a:solidFill>
                <a:latin typeface="Helvetica Neue"/>
                <a:ea typeface="Helvetica Neue"/>
                <a:cs typeface="Helvetica Neue"/>
                <a:sym typeface="Helvetica Neue"/>
              </a:rPr>
              <a:t>oft-stemmed</a:t>
            </a:r>
            <a:r>
              <a:rPr lang="hu-HU" sz="1100" b="1" dirty="0" smtClean="0">
                <a:solidFill>
                  <a:srgbClr val="002060"/>
                </a:solidFill>
                <a:latin typeface="Helvetica Neue"/>
                <a:ea typeface="Helvetica Neue"/>
                <a:cs typeface="Helvetica Neue"/>
                <a:sym typeface="Helvetica Neue"/>
              </a:rPr>
              <a:t> </a:t>
            </a:r>
            <a:r>
              <a:rPr lang="hu-HU" sz="1100" b="1" dirty="0" err="1" smtClean="0">
                <a:solidFill>
                  <a:srgbClr val="002060"/>
                </a:solidFill>
                <a:latin typeface="Helvetica Neue"/>
                <a:ea typeface="Helvetica Neue"/>
                <a:cs typeface="Helvetica Neue"/>
                <a:sym typeface="Helvetica Neue"/>
              </a:rPr>
              <a:t>plants</a:t>
            </a:r>
            <a:endParaRPr sz="1100" b="1" dirty="0">
              <a:solidFill>
                <a:srgbClr val="002060"/>
              </a:solidFill>
              <a:latin typeface="Helvetica Neue"/>
              <a:ea typeface="Helvetica Neue"/>
              <a:cs typeface="Helvetica Neue"/>
              <a:sym typeface="Helvetica Neue"/>
            </a:endParaRPr>
          </a:p>
        </p:txBody>
      </p:sp>
      <p:sp>
        <p:nvSpPr>
          <p:cNvPr id="1364" name="Google Shape;1364;p12"/>
          <p:cNvSpPr txBox="1"/>
          <p:nvPr/>
        </p:nvSpPr>
        <p:spPr>
          <a:xfrm>
            <a:off x="5903975" y="3771001"/>
            <a:ext cx="1057200" cy="96945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hu-HU" sz="800" dirty="0" err="1">
                <a:solidFill>
                  <a:srgbClr val="0070C0"/>
                </a:solidFill>
                <a:latin typeface="Helvetica Neue"/>
                <a:ea typeface="Helvetica Neue"/>
                <a:cs typeface="Helvetica Neue"/>
                <a:sym typeface="Helvetica Neue"/>
              </a:rPr>
              <a:t>W</a:t>
            </a:r>
            <a:r>
              <a:rPr lang="hu-HU" sz="800" dirty="0" err="1" smtClean="0">
                <a:solidFill>
                  <a:srgbClr val="0070C0"/>
                </a:solidFill>
                <a:latin typeface="Helvetica Neue"/>
                <a:ea typeface="Helvetica Neue"/>
                <a:cs typeface="Helvetica Neue"/>
                <a:sym typeface="Helvetica Neue"/>
              </a:rPr>
              <a:t>hen</a:t>
            </a:r>
            <a:r>
              <a:rPr lang="hu-HU" sz="800" dirty="0" smtClean="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planting</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attention</a:t>
            </a:r>
            <a:r>
              <a:rPr lang="hu-HU" sz="800" dirty="0">
                <a:solidFill>
                  <a:srgbClr val="0070C0"/>
                </a:solidFill>
                <a:latin typeface="Helvetica Neue"/>
                <a:ea typeface="Helvetica Neue"/>
                <a:cs typeface="Helvetica Neue"/>
                <a:sym typeface="Helvetica Neue"/>
              </a:rPr>
              <a:t> is </a:t>
            </a:r>
            <a:endParaRPr lang="hu-HU" sz="800" dirty="0" smtClean="0">
              <a:solidFill>
                <a:srgbClr val="0070C0"/>
              </a:solidFill>
              <a:latin typeface="Helvetica Neue"/>
              <a:ea typeface="Helvetica Neue"/>
              <a:cs typeface="Helvetica Neue"/>
              <a:sym typeface="Helvetica Neue"/>
            </a:endParaRPr>
          </a:p>
          <a:p>
            <a:pPr marL="0" lvl="0" indent="0" algn="ctr" rtl="0">
              <a:spcBef>
                <a:spcPts val="0"/>
              </a:spcBef>
              <a:spcAft>
                <a:spcPts val="0"/>
              </a:spcAft>
              <a:buClr>
                <a:schemeClr val="dk1"/>
              </a:buClr>
              <a:buFont typeface="Arial"/>
              <a:buNone/>
            </a:pPr>
            <a:r>
              <a:rPr lang="hu-HU" sz="800" dirty="0" err="1" smtClean="0">
                <a:solidFill>
                  <a:srgbClr val="0070C0"/>
                </a:solidFill>
                <a:latin typeface="Helvetica Neue"/>
                <a:ea typeface="Helvetica Neue"/>
                <a:cs typeface="Helvetica Neue"/>
                <a:sym typeface="Helvetica Neue"/>
              </a:rPr>
              <a:t>paid</a:t>
            </a:r>
            <a:r>
              <a:rPr lang="hu-HU" sz="800" dirty="0" smtClean="0">
                <a:solidFill>
                  <a:srgbClr val="0070C0"/>
                </a:solidFill>
                <a:latin typeface="Helvetica Neue"/>
                <a:ea typeface="Helvetica Neue"/>
                <a:cs typeface="Helvetica Neue"/>
                <a:sym typeface="Helvetica Neue"/>
              </a:rPr>
              <a:t> </a:t>
            </a:r>
            <a:r>
              <a:rPr lang="hu-HU" sz="800" dirty="0">
                <a:solidFill>
                  <a:srgbClr val="0070C0"/>
                </a:solidFill>
                <a:latin typeface="Helvetica Neue"/>
                <a:ea typeface="Helvetica Neue"/>
                <a:cs typeface="Helvetica Neue"/>
                <a:sym typeface="Helvetica Neue"/>
              </a:rPr>
              <a:t>to </a:t>
            </a:r>
            <a:r>
              <a:rPr lang="hu-HU" sz="800" dirty="0" err="1">
                <a:solidFill>
                  <a:srgbClr val="0070C0"/>
                </a:solidFill>
                <a:latin typeface="Helvetica Neue"/>
                <a:ea typeface="Helvetica Neue"/>
                <a:cs typeface="Helvetica Neue"/>
                <a:sym typeface="Helvetica Neue"/>
              </a:rPr>
              <a:t>the</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taxonomic</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classification</a:t>
            </a:r>
            <a:r>
              <a:rPr lang="hu-HU" sz="800" dirty="0">
                <a:solidFill>
                  <a:srgbClr val="0070C0"/>
                </a:solidFill>
                <a:latin typeface="Helvetica Neue"/>
                <a:ea typeface="Helvetica Neue"/>
                <a:cs typeface="Helvetica Neue"/>
                <a:sym typeface="Helvetica Neue"/>
              </a:rPr>
              <a:t> </a:t>
            </a:r>
            <a:endParaRPr lang="hu-HU" sz="800" dirty="0" smtClean="0">
              <a:solidFill>
                <a:srgbClr val="0070C0"/>
              </a:solidFill>
              <a:latin typeface="Helvetica Neue"/>
              <a:ea typeface="Helvetica Neue"/>
              <a:cs typeface="Helvetica Neue"/>
              <a:sym typeface="Helvetica Neue"/>
            </a:endParaRPr>
          </a:p>
          <a:p>
            <a:pPr marL="0" lvl="0" indent="0" algn="ctr" rtl="0">
              <a:spcBef>
                <a:spcPts val="0"/>
              </a:spcBef>
              <a:spcAft>
                <a:spcPts val="0"/>
              </a:spcAft>
              <a:buClr>
                <a:schemeClr val="dk1"/>
              </a:buClr>
              <a:buFont typeface="Arial"/>
              <a:buNone/>
            </a:pPr>
            <a:r>
              <a:rPr lang="hu-HU" sz="800" dirty="0" smtClean="0">
                <a:solidFill>
                  <a:srgbClr val="0070C0"/>
                </a:solidFill>
                <a:latin typeface="Helvetica Neue"/>
                <a:ea typeface="Helvetica Neue"/>
                <a:cs typeface="Helvetica Neue"/>
                <a:sym typeface="Helvetica Neue"/>
              </a:rPr>
              <a:t>of </a:t>
            </a:r>
            <a:r>
              <a:rPr lang="hu-HU" sz="800" dirty="0" err="1">
                <a:solidFill>
                  <a:srgbClr val="0070C0"/>
                </a:solidFill>
                <a:latin typeface="Helvetica Neue"/>
                <a:ea typeface="Helvetica Neue"/>
                <a:cs typeface="Helvetica Neue"/>
                <a:sym typeface="Helvetica Neue"/>
              </a:rPr>
              <a:t>the</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trunk</a:t>
            </a:r>
            <a:endParaRPr sz="1300" dirty="0">
              <a:solidFill>
                <a:schemeClr val="dk1"/>
              </a:solidFill>
            </a:endParaRPr>
          </a:p>
          <a:p>
            <a:pPr marL="0" marR="0" lvl="0" indent="0" algn="ctr" rtl="0">
              <a:spcBef>
                <a:spcPts val="0"/>
              </a:spcBef>
              <a:spcAft>
                <a:spcPts val="0"/>
              </a:spcAft>
              <a:buNone/>
            </a:pPr>
            <a:endParaRPr sz="900" b="1" dirty="0">
              <a:solidFill>
                <a:srgbClr val="0070C0"/>
              </a:solidFill>
              <a:latin typeface="Helvetica Neue"/>
              <a:ea typeface="Helvetica Neue"/>
              <a:cs typeface="Helvetica Neue"/>
              <a:sym typeface="Helvetica Neue"/>
            </a:endParaRPr>
          </a:p>
        </p:txBody>
      </p:sp>
      <p:sp>
        <p:nvSpPr>
          <p:cNvPr id="1365" name="Google Shape;1365;p12"/>
          <p:cNvSpPr txBox="1"/>
          <p:nvPr/>
        </p:nvSpPr>
        <p:spPr>
          <a:xfrm>
            <a:off x="4463412" y="3155537"/>
            <a:ext cx="1057200" cy="93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err="1">
                <a:solidFill>
                  <a:srgbClr val="002060"/>
                </a:solidFill>
                <a:latin typeface="Helvetica Neue"/>
                <a:ea typeface="Helvetica Neue"/>
                <a:cs typeface="Helvetica Neue"/>
                <a:sym typeface="Helvetica Neue"/>
              </a:rPr>
              <a:t>R</a:t>
            </a:r>
            <a:r>
              <a:rPr lang="hu-HU" sz="1100" b="1" dirty="0" err="1" smtClean="0">
                <a:solidFill>
                  <a:srgbClr val="002060"/>
                </a:solidFill>
                <a:latin typeface="Helvetica Neue"/>
                <a:ea typeface="Helvetica Neue"/>
                <a:cs typeface="Helvetica Neue"/>
                <a:sym typeface="Helvetica Neue"/>
              </a:rPr>
              <a:t>equire</a:t>
            </a:r>
            <a:r>
              <a:rPr lang="hu-HU" sz="1100" b="1" dirty="0" smtClean="0">
                <a:solidFill>
                  <a:srgbClr val="002060"/>
                </a:solidFill>
                <a:latin typeface="Helvetica Neue"/>
                <a:ea typeface="Helvetica Neue"/>
                <a:cs typeface="Helvetica Neue"/>
                <a:sym typeface="Helvetica Neue"/>
              </a:rPr>
              <a:t> </a:t>
            </a:r>
            <a:r>
              <a:rPr lang="hu-HU" sz="1100" b="1" dirty="0" err="1">
                <a:solidFill>
                  <a:srgbClr val="002060"/>
                </a:solidFill>
                <a:latin typeface="Helvetica Neue"/>
                <a:ea typeface="Helvetica Neue"/>
                <a:cs typeface="Helvetica Neue"/>
                <a:sym typeface="Helvetica Neue"/>
              </a:rPr>
              <a:t>intensive</a:t>
            </a:r>
            <a:r>
              <a:rPr lang="hu-HU" sz="1100" b="1" dirty="0">
                <a:solidFill>
                  <a:srgbClr val="002060"/>
                </a:solidFill>
                <a:latin typeface="Helvetica Neue"/>
                <a:ea typeface="Helvetica Neue"/>
                <a:cs typeface="Helvetica Neue"/>
                <a:sym typeface="Helvetica Neue"/>
              </a:rPr>
              <a:t> </a:t>
            </a:r>
            <a:endParaRPr sz="11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100" b="1" dirty="0" err="1">
                <a:solidFill>
                  <a:srgbClr val="002060"/>
                </a:solidFill>
                <a:latin typeface="Helvetica Neue"/>
                <a:ea typeface="Helvetica Neue"/>
                <a:cs typeface="Helvetica Neue"/>
                <a:sym typeface="Helvetica Neue"/>
              </a:rPr>
              <a:t>care</a:t>
            </a:r>
            <a:endParaRPr sz="11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100" b="1" dirty="0">
              <a:solidFill>
                <a:srgbClr val="002060"/>
              </a:solidFill>
              <a:latin typeface="Helvetica Neue"/>
              <a:ea typeface="Helvetica Neue"/>
              <a:cs typeface="Helvetica Neue"/>
              <a:sym typeface="Helvetica Neue"/>
            </a:endParaRPr>
          </a:p>
        </p:txBody>
      </p:sp>
      <p:sp>
        <p:nvSpPr>
          <p:cNvPr id="1366" name="Google Shape;1366;p12"/>
          <p:cNvSpPr txBox="1"/>
          <p:nvPr/>
        </p:nvSpPr>
        <p:spPr>
          <a:xfrm>
            <a:off x="5943068" y="2405262"/>
            <a:ext cx="9882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70C0"/>
                </a:solidFill>
                <a:latin typeface="Helvetica Neue"/>
                <a:ea typeface="Helvetica Neue"/>
                <a:cs typeface="Helvetica Neue"/>
                <a:sym typeface="Helvetica Neue"/>
              </a:rPr>
              <a:t>T</a:t>
            </a:r>
            <a:r>
              <a:rPr lang="hu-HU" sz="1000" b="1" dirty="0" err="1" smtClean="0">
                <a:solidFill>
                  <a:srgbClr val="0070C0"/>
                </a:solidFill>
                <a:latin typeface="Helvetica Neue"/>
                <a:ea typeface="Helvetica Neue"/>
                <a:cs typeface="Helvetica Neue"/>
                <a:sym typeface="Helvetica Neue"/>
              </a:rPr>
              <a:t>ypically</a:t>
            </a:r>
            <a:r>
              <a:rPr lang="hu-HU" sz="1000" b="1" dirty="0" smtClean="0">
                <a:solidFill>
                  <a:srgbClr val="0070C0"/>
                </a:solidFill>
                <a:latin typeface="Helvetica Neue"/>
                <a:ea typeface="Helvetica Neue"/>
                <a:cs typeface="Helvetica Neue"/>
                <a:sym typeface="Helvetica Neue"/>
              </a:rPr>
              <a:t> </a:t>
            </a:r>
            <a:r>
              <a:rPr lang="hu-HU" sz="1000" b="1" dirty="0" err="1">
                <a:solidFill>
                  <a:srgbClr val="0070C0"/>
                </a:solidFill>
                <a:latin typeface="Helvetica Neue"/>
                <a:ea typeface="Helvetica Neue"/>
                <a:cs typeface="Helvetica Neue"/>
                <a:sym typeface="Helvetica Neue"/>
              </a:rPr>
              <a:t>undemanding</a:t>
            </a:r>
            <a:r>
              <a:rPr lang="hu-HU" sz="1000" b="1" dirty="0">
                <a:solidFill>
                  <a:srgbClr val="0070C0"/>
                </a:solidFill>
                <a:latin typeface="Helvetica Neue"/>
                <a:ea typeface="Helvetica Neue"/>
                <a:cs typeface="Helvetica Neue"/>
                <a:sym typeface="Helvetica Neue"/>
              </a:rPr>
              <a:t> </a:t>
            </a:r>
            <a:r>
              <a:rPr lang="hu-HU" sz="1000" b="1" dirty="0" err="1">
                <a:solidFill>
                  <a:srgbClr val="0070C0"/>
                </a:solidFill>
                <a:latin typeface="Helvetica Neue"/>
                <a:ea typeface="Helvetica Neue"/>
                <a:cs typeface="Helvetica Neue"/>
                <a:sym typeface="Helvetica Neue"/>
              </a:rPr>
              <a:t>plant</a:t>
            </a:r>
            <a:r>
              <a:rPr lang="hu-HU" sz="1000" b="1" dirty="0">
                <a:solidFill>
                  <a:srgbClr val="0070C0"/>
                </a:solidFill>
                <a:latin typeface="Helvetica Neue"/>
                <a:ea typeface="Helvetica Neue"/>
                <a:cs typeface="Helvetica Neue"/>
                <a:sym typeface="Helvetica Neue"/>
              </a:rPr>
              <a:t> species</a:t>
            </a:r>
            <a:endParaRPr sz="1000" b="1"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000" b="1"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endParaRPr sz="1000" b="1" dirty="0">
              <a:solidFill>
                <a:srgbClr val="0070C0"/>
              </a:solidFill>
              <a:latin typeface="Helvetica Neue"/>
              <a:ea typeface="Helvetica Neue"/>
              <a:cs typeface="Helvetica Neue"/>
              <a:sym typeface="Helvetica Neue"/>
            </a:endParaRPr>
          </a:p>
        </p:txBody>
      </p:sp>
      <p:sp>
        <p:nvSpPr>
          <p:cNvPr id="1367" name="Google Shape;1367;p12"/>
          <p:cNvSpPr txBox="1"/>
          <p:nvPr/>
        </p:nvSpPr>
        <p:spPr>
          <a:xfrm>
            <a:off x="7348223" y="895429"/>
            <a:ext cx="10572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800" b="1" dirty="0" smtClean="0">
                <a:solidFill>
                  <a:srgbClr val="002060"/>
                </a:solidFill>
                <a:latin typeface="Helvetica Neue"/>
                <a:ea typeface="Helvetica Neue"/>
                <a:cs typeface="Helvetica Neue"/>
                <a:sym typeface="Helvetica Neue"/>
              </a:rPr>
              <a:t>The </a:t>
            </a:r>
            <a:r>
              <a:rPr lang="hu-HU" sz="800" b="1" dirty="0" err="1">
                <a:solidFill>
                  <a:srgbClr val="002060"/>
                </a:solidFill>
                <a:latin typeface="Helvetica Neue"/>
                <a:ea typeface="Helvetica Neue"/>
                <a:cs typeface="Helvetica Neue"/>
                <a:sym typeface="Helvetica Neue"/>
              </a:rPr>
              <a:t>taxonomic</a:t>
            </a:r>
            <a:r>
              <a:rPr lang="hu-HU" sz="800" b="1" dirty="0">
                <a:solidFill>
                  <a:srgbClr val="002060"/>
                </a:solidFill>
                <a:latin typeface="Helvetica Neue"/>
                <a:ea typeface="Helvetica Neue"/>
                <a:cs typeface="Helvetica Neue"/>
                <a:sym typeface="Helvetica Neue"/>
              </a:rPr>
              <a:t> </a:t>
            </a:r>
            <a:r>
              <a:rPr lang="hu-HU" sz="800" b="1" dirty="0" err="1">
                <a:solidFill>
                  <a:srgbClr val="002060"/>
                </a:solidFill>
                <a:latin typeface="Helvetica Neue"/>
                <a:ea typeface="Helvetica Neue"/>
                <a:cs typeface="Helvetica Neue"/>
                <a:sym typeface="Helvetica Neue"/>
              </a:rPr>
              <a:t>classification</a:t>
            </a:r>
            <a:r>
              <a:rPr lang="hu-HU" sz="800" b="1" dirty="0">
                <a:solidFill>
                  <a:srgbClr val="002060"/>
                </a:solidFill>
                <a:latin typeface="Helvetica Neue"/>
                <a:ea typeface="Helvetica Neue"/>
                <a:cs typeface="Helvetica Neue"/>
                <a:sym typeface="Helvetica Neue"/>
              </a:rPr>
              <a:t> </a:t>
            </a:r>
            <a:endParaRPr lang="hu-HU" sz="8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800" b="1" dirty="0" smtClean="0">
                <a:solidFill>
                  <a:srgbClr val="002060"/>
                </a:solidFill>
                <a:latin typeface="Helvetica Neue"/>
                <a:ea typeface="Helvetica Neue"/>
                <a:cs typeface="Helvetica Neue"/>
                <a:sym typeface="Helvetica Neue"/>
              </a:rPr>
              <a:t>of </a:t>
            </a:r>
            <a:r>
              <a:rPr lang="hu-HU" sz="800" b="1" dirty="0" err="1">
                <a:solidFill>
                  <a:srgbClr val="002060"/>
                </a:solidFill>
                <a:latin typeface="Helvetica Neue"/>
                <a:ea typeface="Helvetica Neue"/>
                <a:cs typeface="Helvetica Neue"/>
                <a:sym typeface="Helvetica Neue"/>
              </a:rPr>
              <a:t>the</a:t>
            </a:r>
            <a:r>
              <a:rPr lang="hu-HU" sz="800" b="1" dirty="0">
                <a:solidFill>
                  <a:srgbClr val="002060"/>
                </a:solidFill>
                <a:latin typeface="Helvetica Neue"/>
                <a:ea typeface="Helvetica Neue"/>
                <a:cs typeface="Helvetica Neue"/>
                <a:sym typeface="Helvetica Neue"/>
              </a:rPr>
              <a:t> </a:t>
            </a:r>
            <a:r>
              <a:rPr lang="hu-HU" sz="800" b="1" dirty="0" err="1">
                <a:solidFill>
                  <a:srgbClr val="002060"/>
                </a:solidFill>
                <a:latin typeface="Helvetica Neue"/>
                <a:ea typeface="Helvetica Neue"/>
                <a:cs typeface="Helvetica Neue"/>
                <a:sym typeface="Helvetica Neue"/>
              </a:rPr>
              <a:t>family</a:t>
            </a:r>
            <a:r>
              <a:rPr lang="hu-HU" sz="800" b="1" dirty="0">
                <a:solidFill>
                  <a:srgbClr val="002060"/>
                </a:solidFill>
                <a:latin typeface="Helvetica Neue"/>
                <a:ea typeface="Helvetica Neue"/>
                <a:cs typeface="Helvetica Neue"/>
                <a:sym typeface="Helvetica Neue"/>
              </a:rPr>
              <a:t> is </a:t>
            </a:r>
            <a:r>
              <a:rPr lang="hu-HU" sz="800" b="1" dirty="0" err="1">
                <a:solidFill>
                  <a:srgbClr val="002060"/>
                </a:solidFill>
                <a:latin typeface="Helvetica Neue"/>
                <a:ea typeface="Helvetica Neue"/>
                <a:cs typeface="Helvetica Neue"/>
                <a:sym typeface="Helvetica Neue"/>
              </a:rPr>
              <a:t>taken</a:t>
            </a:r>
            <a:r>
              <a:rPr lang="hu-HU" sz="800" b="1" dirty="0">
                <a:solidFill>
                  <a:srgbClr val="002060"/>
                </a:solidFill>
                <a:latin typeface="Helvetica Neue"/>
                <a:ea typeface="Helvetica Neue"/>
                <a:cs typeface="Helvetica Neue"/>
                <a:sym typeface="Helvetica Neue"/>
              </a:rPr>
              <a:t> </a:t>
            </a:r>
            <a:r>
              <a:rPr lang="hu-HU" sz="800" b="1" dirty="0" err="1">
                <a:solidFill>
                  <a:srgbClr val="002060"/>
                </a:solidFill>
                <a:latin typeface="Helvetica Neue"/>
                <a:ea typeface="Helvetica Neue"/>
                <a:cs typeface="Helvetica Neue"/>
                <a:sym typeface="Helvetica Neue"/>
              </a:rPr>
              <a:t>into</a:t>
            </a:r>
            <a:r>
              <a:rPr lang="hu-HU" sz="800" b="1" dirty="0">
                <a:solidFill>
                  <a:srgbClr val="002060"/>
                </a:solidFill>
                <a:latin typeface="Helvetica Neue"/>
                <a:ea typeface="Helvetica Neue"/>
                <a:cs typeface="Helvetica Neue"/>
                <a:sym typeface="Helvetica Neue"/>
              </a:rPr>
              <a:t> </a:t>
            </a:r>
            <a:endParaRPr lang="hu-HU" sz="8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800" b="1" dirty="0" smtClean="0">
                <a:solidFill>
                  <a:srgbClr val="002060"/>
                </a:solidFill>
                <a:latin typeface="Helvetica Neue"/>
                <a:ea typeface="Helvetica Neue"/>
                <a:cs typeface="Helvetica Neue"/>
                <a:sym typeface="Helvetica Neue"/>
              </a:rPr>
              <a:t>account </a:t>
            </a:r>
            <a:r>
              <a:rPr lang="hu-HU" sz="800" b="1" dirty="0" err="1">
                <a:solidFill>
                  <a:srgbClr val="002060"/>
                </a:solidFill>
                <a:latin typeface="Helvetica Neue"/>
                <a:ea typeface="Helvetica Neue"/>
                <a:cs typeface="Helvetica Neue"/>
                <a:sym typeface="Helvetica Neue"/>
              </a:rPr>
              <a:t>when</a:t>
            </a:r>
            <a:r>
              <a:rPr lang="hu-HU" sz="800" b="1" dirty="0">
                <a:solidFill>
                  <a:srgbClr val="002060"/>
                </a:solidFill>
                <a:latin typeface="Helvetica Neue"/>
                <a:ea typeface="Helvetica Neue"/>
                <a:cs typeface="Helvetica Neue"/>
                <a:sym typeface="Helvetica Neue"/>
              </a:rPr>
              <a:t> </a:t>
            </a:r>
            <a:r>
              <a:rPr lang="hu-HU" sz="800" b="1" dirty="0" err="1" smtClean="0">
                <a:solidFill>
                  <a:srgbClr val="002060"/>
                </a:solidFill>
                <a:latin typeface="Helvetica Neue"/>
                <a:ea typeface="Helvetica Neue"/>
                <a:cs typeface="Helvetica Neue"/>
                <a:sym typeface="Helvetica Neue"/>
              </a:rPr>
              <a:t>planting</a:t>
            </a:r>
            <a:endParaRPr sz="800" b="1" dirty="0">
              <a:solidFill>
                <a:srgbClr val="002060"/>
              </a:solidFill>
              <a:latin typeface="Helvetica Neue"/>
              <a:ea typeface="Helvetica Neue"/>
              <a:cs typeface="Helvetica Neue"/>
              <a:sym typeface="Helvetica Neue"/>
            </a:endParaRPr>
          </a:p>
        </p:txBody>
      </p:sp>
      <p:sp>
        <p:nvSpPr>
          <p:cNvPr id="1368" name="Google Shape;1368;p12"/>
          <p:cNvSpPr txBox="1"/>
          <p:nvPr/>
        </p:nvSpPr>
        <p:spPr>
          <a:xfrm>
            <a:off x="8058202" y="3201703"/>
            <a:ext cx="1057099" cy="600124"/>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hu-HU" sz="1100" b="1" dirty="0">
                <a:solidFill>
                  <a:srgbClr val="002060"/>
                </a:solidFill>
                <a:latin typeface="Helvetica Neue"/>
                <a:ea typeface="Helvetica Neue"/>
                <a:cs typeface="Helvetica Neue"/>
                <a:sym typeface="Helvetica Neue"/>
              </a:rPr>
              <a:t>I</a:t>
            </a:r>
            <a:r>
              <a:rPr lang="hu-HU" sz="1100" b="1" dirty="0" smtClean="0">
                <a:solidFill>
                  <a:srgbClr val="002060"/>
                </a:solidFill>
                <a:latin typeface="Helvetica Neue"/>
                <a:ea typeface="Helvetica Neue"/>
                <a:cs typeface="Helvetica Neue"/>
                <a:sym typeface="Helvetica Neue"/>
              </a:rPr>
              <a:t>mportant </a:t>
            </a:r>
            <a:r>
              <a:rPr lang="hu-HU" sz="1100" b="1" dirty="0" err="1">
                <a:solidFill>
                  <a:srgbClr val="002060"/>
                </a:solidFill>
                <a:latin typeface="Helvetica Neue"/>
                <a:ea typeface="Helvetica Neue"/>
                <a:cs typeface="Helvetica Neue"/>
                <a:sym typeface="Helvetica Neue"/>
              </a:rPr>
              <a:t>nutrient</a:t>
            </a:r>
            <a:r>
              <a:rPr lang="hu-HU" sz="1100" b="1" dirty="0">
                <a:solidFill>
                  <a:srgbClr val="002060"/>
                </a:solidFill>
                <a:latin typeface="Helvetica Neue"/>
                <a:ea typeface="Helvetica Neue"/>
                <a:cs typeface="Helvetica Neue"/>
                <a:sym typeface="Helvetica Neue"/>
              </a:rPr>
              <a:t> </a:t>
            </a:r>
            <a:endParaRPr lang="hu-HU" sz="1100" b="1" dirty="0" smtClean="0">
              <a:solidFill>
                <a:srgbClr val="002060"/>
              </a:solidFill>
              <a:latin typeface="Helvetica Neue"/>
              <a:ea typeface="Helvetica Neue"/>
              <a:cs typeface="Helvetica Neue"/>
              <a:sym typeface="Helvetica Neue"/>
            </a:endParaRPr>
          </a:p>
          <a:p>
            <a:pPr marL="0" lvl="0" indent="0" algn="ctr" rtl="0">
              <a:spcBef>
                <a:spcPts val="0"/>
              </a:spcBef>
              <a:spcAft>
                <a:spcPts val="0"/>
              </a:spcAft>
              <a:buClr>
                <a:schemeClr val="dk1"/>
              </a:buClr>
              <a:buFont typeface="Arial"/>
              <a:buNone/>
            </a:pPr>
            <a:r>
              <a:rPr lang="hu-HU" sz="1100" b="1" dirty="0" err="1" smtClean="0">
                <a:solidFill>
                  <a:srgbClr val="002060"/>
                </a:solidFill>
                <a:latin typeface="Helvetica Neue"/>
                <a:ea typeface="Helvetica Neue"/>
                <a:cs typeface="Helvetica Neue"/>
                <a:sym typeface="Helvetica Neue"/>
              </a:rPr>
              <a:t>sources</a:t>
            </a:r>
            <a:endParaRPr sz="1100" b="1" dirty="0">
              <a:solidFill>
                <a:srgbClr val="002060"/>
              </a:solidFill>
              <a:latin typeface="Helvetica Neue"/>
              <a:ea typeface="Helvetica Neue"/>
              <a:cs typeface="Helvetica Neue"/>
              <a:sym typeface="Helvetica Neue"/>
            </a:endParaRPr>
          </a:p>
        </p:txBody>
      </p:sp>
      <p:pic>
        <p:nvPicPr>
          <p:cNvPr id="1369" name="Google Shape;1369;p12"/>
          <p:cNvPicPr preferRelativeResize="0"/>
          <p:nvPr/>
        </p:nvPicPr>
        <p:blipFill rotWithShape="1">
          <a:blip r:embed="rId8">
            <a:alphaModFix/>
          </a:blip>
          <a:srcRect r="17140" b="12242"/>
          <a:stretch/>
        </p:blipFill>
        <p:spPr>
          <a:xfrm>
            <a:off x="5410592" y="3103198"/>
            <a:ext cx="607288" cy="720000"/>
          </a:xfrm>
          <a:prstGeom prst="rect">
            <a:avLst/>
          </a:prstGeom>
          <a:noFill/>
          <a:ln>
            <a:noFill/>
          </a:ln>
        </p:spPr>
      </p:pic>
      <p:sp>
        <p:nvSpPr>
          <p:cNvPr id="1370" name="Google Shape;1370;p12"/>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371" name="Google Shape;1371;p12"/>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372" name="Google Shape;1372;p12"/>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373" name="Google Shape;1373;p12"/>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pic>
        <p:nvPicPr>
          <p:cNvPr id="1374" name="Google Shape;1374;p12"/>
          <p:cNvPicPr preferRelativeResize="0"/>
          <p:nvPr/>
        </p:nvPicPr>
        <p:blipFill rotWithShape="1">
          <a:blip r:embed="rId6">
            <a:alphaModFix/>
          </a:blip>
          <a:srcRect/>
          <a:stretch/>
        </p:blipFill>
        <p:spPr>
          <a:xfrm>
            <a:off x="678528" y="1832225"/>
            <a:ext cx="604470" cy="720000"/>
          </a:xfrm>
          <a:prstGeom prst="rect">
            <a:avLst/>
          </a:prstGeom>
          <a:noFill/>
          <a:ln>
            <a:noFill/>
          </a:ln>
        </p:spPr>
      </p:pic>
      <p:pic>
        <p:nvPicPr>
          <p:cNvPr id="1375" name="Google Shape;1375;p12"/>
          <p:cNvPicPr preferRelativeResize="0"/>
          <p:nvPr/>
        </p:nvPicPr>
        <p:blipFill rotWithShape="1">
          <a:blip r:embed="rId7">
            <a:alphaModFix/>
          </a:blip>
          <a:srcRect r="2205" b="1575"/>
          <a:stretch/>
        </p:blipFill>
        <p:spPr>
          <a:xfrm>
            <a:off x="682139" y="2582742"/>
            <a:ext cx="604472" cy="720000"/>
          </a:xfrm>
          <a:prstGeom prst="rect">
            <a:avLst/>
          </a:prstGeom>
          <a:noFill/>
          <a:ln>
            <a:noFill/>
          </a:ln>
        </p:spPr>
      </p:pic>
      <p:pic>
        <p:nvPicPr>
          <p:cNvPr id="1376" name="Google Shape;1376;p12"/>
          <p:cNvPicPr preferRelativeResize="0"/>
          <p:nvPr/>
        </p:nvPicPr>
        <p:blipFill rotWithShape="1">
          <a:blip r:embed="rId8">
            <a:alphaModFix/>
          </a:blip>
          <a:srcRect r="17140" b="12242"/>
          <a:stretch/>
        </p:blipFill>
        <p:spPr>
          <a:xfrm>
            <a:off x="679933" y="3335999"/>
            <a:ext cx="607288" cy="72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13"/>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The paper 7.</a:t>
            </a:r>
            <a:endParaRPr/>
          </a:p>
        </p:txBody>
      </p:sp>
      <p:pic>
        <p:nvPicPr>
          <p:cNvPr id="1382" name="Google Shape;1382;p13"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383" name="Google Shape;1383;p13"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384" name="Google Shape;1384;p13"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385" name="Google Shape;1385;p13"/>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386" name="Google Shape;1386;p13"/>
          <p:cNvSpPr txBox="1"/>
          <p:nvPr/>
        </p:nvSpPr>
        <p:spPr>
          <a:xfrm>
            <a:off x="3240274" y="1158675"/>
            <a:ext cx="676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387" name="Google Shape;1387;p13"/>
          <p:cNvSpPr txBox="1"/>
          <p:nvPr/>
        </p:nvSpPr>
        <p:spPr>
          <a:xfrm>
            <a:off x="8278451" y="4754775"/>
            <a:ext cx="603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388" name="Google Shape;1388;p13"/>
          <p:cNvSpPr txBox="1"/>
          <p:nvPr/>
        </p:nvSpPr>
        <p:spPr>
          <a:xfrm>
            <a:off x="8909400" y="2460763"/>
            <a:ext cx="8109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P</a:t>
            </a:r>
            <a:r>
              <a:rPr lang="hu-HU" sz="1000" dirty="0" err="1" smtClean="0">
                <a:solidFill>
                  <a:srgbClr val="0070C0"/>
                </a:solidFill>
                <a:latin typeface="Helvetica Neue"/>
                <a:ea typeface="Helvetica Neue"/>
                <a:cs typeface="Helvetica Neue"/>
                <a:sym typeface="Helvetica Neue"/>
              </a:rPr>
              <a:t>roduction</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is </a:t>
            </a:r>
            <a:r>
              <a:rPr lang="hu-HU" sz="1000" dirty="0" err="1">
                <a:solidFill>
                  <a:srgbClr val="0070C0"/>
                </a:solidFill>
                <a:latin typeface="Helvetica Neue"/>
                <a:ea typeface="Helvetica Neue"/>
                <a:cs typeface="Helvetica Neue"/>
                <a:sym typeface="Helvetica Neue"/>
              </a:rPr>
              <a:t>highly</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polluting</a:t>
            </a:r>
            <a:endParaRPr sz="1000" dirty="0">
              <a:solidFill>
                <a:srgbClr val="0070C0"/>
              </a:solidFill>
              <a:latin typeface="Helvetica Neue"/>
              <a:ea typeface="Helvetica Neue"/>
              <a:cs typeface="Helvetica Neue"/>
              <a:sym typeface="Helvetica Neue"/>
            </a:endParaRPr>
          </a:p>
        </p:txBody>
      </p:sp>
      <p:sp>
        <p:nvSpPr>
          <p:cNvPr id="1389" name="Google Shape;1389;p13"/>
          <p:cNvSpPr txBox="1"/>
          <p:nvPr/>
        </p:nvSpPr>
        <p:spPr>
          <a:xfrm>
            <a:off x="3739375" y="1828468"/>
            <a:ext cx="1078866"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A</a:t>
            </a:r>
            <a:r>
              <a:rPr lang="hu-HU" sz="1000" dirty="0" err="1" smtClean="0">
                <a:solidFill>
                  <a:srgbClr val="0070C0"/>
                </a:solidFill>
                <a:latin typeface="Helvetica Neue"/>
                <a:ea typeface="Helvetica Neue"/>
                <a:cs typeface="Helvetica Neue"/>
                <a:sym typeface="Helvetica Neue"/>
              </a:rPr>
              <a:t>rtificial</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material</a:t>
            </a:r>
            <a:endParaRPr sz="1000" dirty="0">
              <a:solidFill>
                <a:srgbClr val="0070C0"/>
              </a:solidFill>
              <a:latin typeface="Helvetica Neue"/>
              <a:ea typeface="Helvetica Neue"/>
              <a:cs typeface="Helvetica Neue"/>
              <a:sym typeface="Helvetica Neue"/>
            </a:endParaRPr>
          </a:p>
        </p:txBody>
      </p:sp>
      <p:sp>
        <p:nvSpPr>
          <p:cNvPr id="1390" name="Google Shape;1390;p13"/>
          <p:cNvSpPr txBox="1"/>
          <p:nvPr/>
        </p:nvSpPr>
        <p:spPr>
          <a:xfrm>
            <a:off x="6669348" y="985130"/>
            <a:ext cx="988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a:solidFill>
                  <a:srgbClr val="0070C0"/>
                </a:solidFill>
                <a:latin typeface="Helvetica Neue"/>
                <a:ea typeface="Helvetica Neue"/>
                <a:cs typeface="Helvetica Neue"/>
                <a:sym typeface="Helvetica Neue"/>
              </a:rPr>
              <a:t>M</a:t>
            </a:r>
            <a:r>
              <a:rPr lang="hu-HU" sz="900" dirty="0" smtClean="0">
                <a:solidFill>
                  <a:srgbClr val="0070C0"/>
                </a:solidFill>
                <a:latin typeface="Helvetica Neue"/>
                <a:ea typeface="Helvetica Neue"/>
                <a:cs typeface="Helvetica Neue"/>
                <a:sym typeface="Helvetica Neue"/>
              </a:rPr>
              <a:t>ade </a:t>
            </a:r>
            <a:r>
              <a:rPr lang="hu-HU" sz="900" dirty="0" err="1">
                <a:solidFill>
                  <a:srgbClr val="0070C0"/>
                </a:solidFill>
                <a:latin typeface="Helvetica Neue"/>
                <a:ea typeface="Helvetica Neue"/>
                <a:cs typeface="Helvetica Neue"/>
                <a:sym typeface="Helvetica Neue"/>
              </a:rPr>
              <a:t>only</a:t>
            </a:r>
            <a:r>
              <a:rPr lang="hu-HU" sz="900" dirty="0">
                <a:solidFill>
                  <a:srgbClr val="0070C0"/>
                </a:solidFill>
                <a:latin typeface="Helvetica Neue"/>
                <a:ea typeface="Helvetica Neue"/>
                <a:cs typeface="Helvetica Neue"/>
                <a:sym typeface="Helvetica Neue"/>
              </a:rPr>
              <a:t> </a:t>
            </a:r>
            <a:endParaRPr lang="hu-HU" sz="9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dirty="0" err="1" smtClean="0">
                <a:solidFill>
                  <a:srgbClr val="0070C0"/>
                </a:solidFill>
                <a:latin typeface="Helvetica Neue"/>
                <a:ea typeface="Helvetica Neue"/>
                <a:cs typeface="Helvetica Neue"/>
                <a:sym typeface="Helvetica Neue"/>
              </a:rPr>
              <a:t>from</a:t>
            </a:r>
            <a:r>
              <a:rPr lang="hu-HU" sz="900" dirty="0" smtClean="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natural</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vegetable</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fibres</a:t>
            </a:r>
            <a:endParaRPr sz="900" dirty="0">
              <a:solidFill>
                <a:srgbClr val="0070C0"/>
              </a:solidFill>
              <a:latin typeface="Helvetica Neue"/>
              <a:ea typeface="Helvetica Neue"/>
              <a:cs typeface="Helvetica Neue"/>
              <a:sym typeface="Helvetica Neue"/>
            </a:endParaRPr>
          </a:p>
        </p:txBody>
      </p:sp>
      <p:sp>
        <p:nvSpPr>
          <p:cNvPr id="1391" name="Google Shape;1391;p13"/>
          <p:cNvSpPr txBox="1"/>
          <p:nvPr/>
        </p:nvSpPr>
        <p:spPr>
          <a:xfrm>
            <a:off x="5189900" y="2373355"/>
            <a:ext cx="105709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The </a:t>
            </a:r>
            <a:r>
              <a:rPr lang="hu-HU" sz="1000" dirty="0" err="1">
                <a:solidFill>
                  <a:srgbClr val="0070C0"/>
                </a:solidFill>
                <a:latin typeface="Helvetica Neue"/>
                <a:ea typeface="Helvetica Neue"/>
                <a:cs typeface="Helvetica Neue"/>
                <a:sym typeface="Helvetica Neue"/>
              </a:rPr>
              <a:t>white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colour</a:t>
            </a:r>
            <a:r>
              <a:rPr lang="hu-HU" sz="1000" dirty="0">
                <a:solidFill>
                  <a:srgbClr val="0070C0"/>
                </a:solidFill>
                <a:latin typeface="Helvetica Neue"/>
                <a:ea typeface="Helvetica Neue"/>
                <a:cs typeface="Helvetica Neue"/>
                <a:sym typeface="Helvetica Neue"/>
              </a:rPr>
              <a:t> is </a:t>
            </a:r>
            <a:r>
              <a:rPr lang="hu-HU" sz="1000" dirty="0" err="1">
                <a:solidFill>
                  <a:srgbClr val="0070C0"/>
                </a:solidFill>
                <a:latin typeface="Helvetica Neue"/>
                <a:ea typeface="Helvetica Neue"/>
                <a:cs typeface="Helvetica Neue"/>
                <a:sym typeface="Helvetica Neue"/>
              </a:rPr>
              <a:t>achieved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by</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colouring</a:t>
            </a:r>
            <a:endParaRPr sz="1000" dirty="0">
              <a:solidFill>
                <a:srgbClr val="0070C0"/>
              </a:solidFill>
              <a:latin typeface="Helvetica Neue"/>
              <a:ea typeface="Helvetica Neue"/>
              <a:cs typeface="Helvetica Neue"/>
              <a:sym typeface="Helvetica Neue"/>
            </a:endParaRPr>
          </a:p>
        </p:txBody>
      </p:sp>
      <p:sp>
        <p:nvSpPr>
          <p:cNvPr id="1392" name="Google Shape;1392;p13"/>
          <p:cNvSpPr txBox="1"/>
          <p:nvPr/>
        </p:nvSpPr>
        <p:spPr>
          <a:xfrm>
            <a:off x="3054859" y="3174408"/>
            <a:ext cx="98807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C</a:t>
            </a:r>
            <a:r>
              <a:rPr lang="hu-HU" sz="1000" dirty="0" err="1" smtClean="0">
                <a:solidFill>
                  <a:srgbClr val="0070C0"/>
                </a:solidFill>
                <a:latin typeface="Helvetica Neue"/>
                <a:ea typeface="Helvetica Neue"/>
                <a:cs typeface="Helvetica Neue"/>
                <a:sym typeface="Helvetica Neue"/>
              </a:rPr>
              <a:t>ellulose</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is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smtClean="0">
                <a:solidFill>
                  <a:srgbClr val="0070C0"/>
                </a:solidFill>
                <a:latin typeface="Helvetica Neue"/>
                <a:ea typeface="Helvetica Neue"/>
                <a:cs typeface="Helvetica Neue"/>
                <a:sym typeface="Helvetica Neue"/>
              </a:rPr>
              <a:t>main</a:t>
            </a: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raw</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material</a:t>
            </a:r>
            <a:endParaRPr sz="1000" dirty="0">
              <a:solidFill>
                <a:srgbClr val="0070C0"/>
              </a:solidFill>
              <a:latin typeface="Helvetica Neue"/>
              <a:ea typeface="Helvetica Neue"/>
              <a:cs typeface="Helvetica Neue"/>
              <a:sym typeface="Helvetica Neue"/>
            </a:endParaRPr>
          </a:p>
        </p:txBody>
      </p:sp>
      <p:sp>
        <p:nvSpPr>
          <p:cNvPr id="1393" name="Google Shape;1393;p13"/>
          <p:cNvSpPr txBox="1"/>
          <p:nvPr/>
        </p:nvSpPr>
        <p:spPr>
          <a:xfrm>
            <a:off x="3784769" y="4533711"/>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P</a:t>
            </a:r>
            <a:r>
              <a:rPr lang="hu-HU" sz="1000" dirty="0" err="1" smtClean="0">
                <a:solidFill>
                  <a:srgbClr val="0070C0"/>
                </a:solidFill>
                <a:latin typeface="Helvetica Neue"/>
                <a:ea typeface="Helvetica Neue"/>
                <a:cs typeface="Helvetica Neue"/>
                <a:sym typeface="Helvetica Neue"/>
              </a:rPr>
              <a:t>aper</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and </a:t>
            </a:r>
            <a:r>
              <a:rPr lang="hu-HU" sz="1000" dirty="0" err="1">
                <a:solidFill>
                  <a:srgbClr val="0070C0"/>
                </a:solidFill>
                <a:latin typeface="Helvetica Neue"/>
                <a:ea typeface="Helvetica Neue"/>
                <a:cs typeface="Helvetica Neue"/>
                <a:sym typeface="Helvetica Neue"/>
              </a:rPr>
              <a:t>rags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can</a:t>
            </a:r>
            <a:r>
              <a:rPr lang="hu-HU" sz="1000" dirty="0">
                <a:solidFill>
                  <a:srgbClr val="0070C0"/>
                </a:solidFill>
                <a:latin typeface="Helvetica Neue"/>
                <a:ea typeface="Helvetica Neue"/>
                <a:cs typeface="Helvetica Neue"/>
                <a:sym typeface="Helvetica Neue"/>
              </a:rPr>
              <a:t> be made </a:t>
            </a:r>
            <a:r>
              <a:rPr lang="hu-HU" sz="1000" dirty="0" err="1">
                <a:solidFill>
                  <a:srgbClr val="0070C0"/>
                </a:solidFill>
                <a:latin typeface="Helvetica Neue"/>
                <a:ea typeface="Helvetica Neue"/>
                <a:cs typeface="Helvetica Neue"/>
                <a:sym typeface="Helvetica Neue"/>
              </a:rPr>
              <a:t>into</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repaper</a:t>
            </a:r>
            <a:endParaRPr sz="1000" dirty="0">
              <a:solidFill>
                <a:srgbClr val="0070C0"/>
              </a:solidFill>
              <a:latin typeface="Helvetica Neue"/>
              <a:ea typeface="Helvetica Neue"/>
              <a:cs typeface="Helvetica Neue"/>
              <a:sym typeface="Helvetica Neue"/>
            </a:endParaRPr>
          </a:p>
        </p:txBody>
      </p:sp>
      <p:graphicFrame>
        <p:nvGraphicFramePr>
          <p:cNvPr id="1394" name="Google Shape;1394;p13"/>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395" name="Google Shape;1395;p13"/>
          <p:cNvGrpSpPr/>
          <p:nvPr/>
        </p:nvGrpSpPr>
        <p:grpSpPr>
          <a:xfrm>
            <a:off x="3871736" y="5505731"/>
            <a:ext cx="609600" cy="180642"/>
            <a:chOff x="734437" y="5519804"/>
            <a:chExt cx="609600" cy="180642"/>
          </a:xfrm>
        </p:grpSpPr>
        <p:sp>
          <p:nvSpPr>
            <p:cNvPr id="1396" name="Google Shape;1396;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97" name="Google Shape;1397;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98" name="Google Shape;1398;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99" name="Google Shape;1399;p13"/>
          <p:cNvGrpSpPr/>
          <p:nvPr/>
        </p:nvGrpSpPr>
        <p:grpSpPr>
          <a:xfrm>
            <a:off x="3230031" y="5505731"/>
            <a:ext cx="609600" cy="180642"/>
            <a:chOff x="734437" y="5519804"/>
            <a:chExt cx="609600" cy="180642"/>
          </a:xfrm>
        </p:grpSpPr>
        <p:sp>
          <p:nvSpPr>
            <p:cNvPr id="1400" name="Google Shape;1400;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01" name="Google Shape;1401;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02" name="Google Shape;1402;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03" name="Google Shape;1403;p13"/>
          <p:cNvGrpSpPr/>
          <p:nvPr/>
        </p:nvGrpSpPr>
        <p:grpSpPr>
          <a:xfrm>
            <a:off x="4513441" y="5501799"/>
            <a:ext cx="609600" cy="180642"/>
            <a:chOff x="734437" y="5519804"/>
            <a:chExt cx="609600" cy="180642"/>
          </a:xfrm>
        </p:grpSpPr>
        <p:sp>
          <p:nvSpPr>
            <p:cNvPr id="1404" name="Google Shape;1404;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05" name="Google Shape;1405;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06" name="Google Shape;1406;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07" name="Google Shape;1407;p13"/>
          <p:cNvGrpSpPr/>
          <p:nvPr/>
        </p:nvGrpSpPr>
        <p:grpSpPr>
          <a:xfrm>
            <a:off x="5158064" y="5500514"/>
            <a:ext cx="609600" cy="180642"/>
            <a:chOff x="734437" y="5519804"/>
            <a:chExt cx="609600" cy="180642"/>
          </a:xfrm>
        </p:grpSpPr>
        <p:sp>
          <p:nvSpPr>
            <p:cNvPr id="1408" name="Google Shape;1408;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09" name="Google Shape;1409;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10" name="Google Shape;1410;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11" name="Google Shape;1411;p13"/>
          <p:cNvGrpSpPr/>
          <p:nvPr/>
        </p:nvGrpSpPr>
        <p:grpSpPr>
          <a:xfrm>
            <a:off x="5799769" y="5500514"/>
            <a:ext cx="609600" cy="180642"/>
            <a:chOff x="734437" y="5519804"/>
            <a:chExt cx="609600" cy="180642"/>
          </a:xfrm>
        </p:grpSpPr>
        <p:sp>
          <p:nvSpPr>
            <p:cNvPr id="1412" name="Google Shape;1412;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13" name="Google Shape;1413;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14" name="Google Shape;1414;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15" name="Google Shape;1415;p13"/>
          <p:cNvGrpSpPr/>
          <p:nvPr/>
        </p:nvGrpSpPr>
        <p:grpSpPr>
          <a:xfrm>
            <a:off x="6441474" y="5500514"/>
            <a:ext cx="1251305" cy="180642"/>
            <a:chOff x="5835549" y="5500514"/>
            <a:chExt cx="1251305" cy="180642"/>
          </a:xfrm>
        </p:grpSpPr>
        <p:grpSp>
          <p:nvGrpSpPr>
            <p:cNvPr id="1416" name="Google Shape;1416;p13"/>
            <p:cNvGrpSpPr/>
            <p:nvPr/>
          </p:nvGrpSpPr>
          <p:grpSpPr>
            <a:xfrm>
              <a:off x="6477254" y="5500514"/>
              <a:ext cx="609600" cy="180642"/>
              <a:chOff x="734437" y="5519804"/>
              <a:chExt cx="609600" cy="180642"/>
            </a:xfrm>
          </p:grpSpPr>
          <p:sp>
            <p:nvSpPr>
              <p:cNvPr id="1417" name="Google Shape;1417;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18" name="Google Shape;1418;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19" name="Google Shape;1419;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20" name="Google Shape;1420;p13"/>
            <p:cNvGrpSpPr/>
            <p:nvPr/>
          </p:nvGrpSpPr>
          <p:grpSpPr>
            <a:xfrm>
              <a:off x="5835549" y="5500514"/>
              <a:ext cx="609600" cy="180642"/>
              <a:chOff x="734437" y="5519804"/>
              <a:chExt cx="609600" cy="180642"/>
            </a:xfrm>
          </p:grpSpPr>
          <p:sp>
            <p:nvSpPr>
              <p:cNvPr id="1421" name="Google Shape;1421;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2" name="Google Shape;1422;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3" name="Google Shape;1423;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424" name="Google Shape;1424;p13"/>
          <p:cNvGrpSpPr/>
          <p:nvPr/>
        </p:nvGrpSpPr>
        <p:grpSpPr>
          <a:xfrm>
            <a:off x="3873195" y="5811009"/>
            <a:ext cx="609600" cy="180642"/>
            <a:chOff x="734437" y="5519804"/>
            <a:chExt cx="609600" cy="180642"/>
          </a:xfrm>
        </p:grpSpPr>
        <p:sp>
          <p:nvSpPr>
            <p:cNvPr id="1425" name="Google Shape;1425;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6" name="Google Shape;1426;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7" name="Google Shape;1427;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28" name="Google Shape;1428;p13"/>
          <p:cNvGrpSpPr/>
          <p:nvPr/>
        </p:nvGrpSpPr>
        <p:grpSpPr>
          <a:xfrm>
            <a:off x="3231490" y="5811009"/>
            <a:ext cx="609600" cy="180642"/>
            <a:chOff x="734437" y="5519804"/>
            <a:chExt cx="609600" cy="180642"/>
          </a:xfrm>
        </p:grpSpPr>
        <p:sp>
          <p:nvSpPr>
            <p:cNvPr id="1429" name="Google Shape;1429;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0" name="Google Shape;1430;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1" name="Google Shape;1431;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32" name="Google Shape;1432;p13"/>
          <p:cNvGrpSpPr/>
          <p:nvPr/>
        </p:nvGrpSpPr>
        <p:grpSpPr>
          <a:xfrm>
            <a:off x="4513441" y="5809082"/>
            <a:ext cx="3179338" cy="181927"/>
            <a:chOff x="734437" y="5518519"/>
            <a:chExt cx="3179338" cy="181927"/>
          </a:xfrm>
        </p:grpSpPr>
        <p:grpSp>
          <p:nvGrpSpPr>
            <p:cNvPr id="1433" name="Google Shape;1433;p13"/>
            <p:cNvGrpSpPr/>
            <p:nvPr/>
          </p:nvGrpSpPr>
          <p:grpSpPr>
            <a:xfrm>
              <a:off x="734437" y="5519804"/>
              <a:ext cx="609600" cy="180642"/>
              <a:chOff x="734437" y="5519804"/>
              <a:chExt cx="609600" cy="180642"/>
            </a:xfrm>
          </p:grpSpPr>
          <p:sp>
            <p:nvSpPr>
              <p:cNvPr id="1434" name="Google Shape;1434;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5" name="Google Shape;1435;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6" name="Google Shape;1436;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37" name="Google Shape;1437;p13"/>
            <p:cNvGrpSpPr/>
            <p:nvPr/>
          </p:nvGrpSpPr>
          <p:grpSpPr>
            <a:xfrm>
              <a:off x="1379060" y="5518519"/>
              <a:ext cx="609600" cy="180642"/>
              <a:chOff x="734437" y="5519804"/>
              <a:chExt cx="609600" cy="180642"/>
            </a:xfrm>
          </p:grpSpPr>
          <p:sp>
            <p:nvSpPr>
              <p:cNvPr id="1438" name="Google Shape;1438;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9" name="Google Shape;1439;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0" name="Google Shape;1440;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41" name="Google Shape;1441;p13"/>
            <p:cNvGrpSpPr/>
            <p:nvPr/>
          </p:nvGrpSpPr>
          <p:grpSpPr>
            <a:xfrm>
              <a:off x="2020765" y="5518519"/>
              <a:ext cx="609600" cy="180642"/>
              <a:chOff x="734437" y="5519804"/>
              <a:chExt cx="609600" cy="180642"/>
            </a:xfrm>
          </p:grpSpPr>
          <p:sp>
            <p:nvSpPr>
              <p:cNvPr id="1442" name="Google Shape;1442;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3" name="Google Shape;1443;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4" name="Google Shape;1444;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45" name="Google Shape;1445;p13"/>
            <p:cNvGrpSpPr/>
            <p:nvPr/>
          </p:nvGrpSpPr>
          <p:grpSpPr>
            <a:xfrm>
              <a:off x="3304175" y="5518519"/>
              <a:ext cx="609600" cy="180642"/>
              <a:chOff x="734437" y="5519804"/>
              <a:chExt cx="609600" cy="180642"/>
            </a:xfrm>
          </p:grpSpPr>
          <p:sp>
            <p:nvSpPr>
              <p:cNvPr id="1446" name="Google Shape;1446;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7" name="Google Shape;1447;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8" name="Google Shape;1448;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49" name="Google Shape;1449;p13"/>
            <p:cNvGrpSpPr/>
            <p:nvPr/>
          </p:nvGrpSpPr>
          <p:grpSpPr>
            <a:xfrm>
              <a:off x="2662470" y="5518519"/>
              <a:ext cx="609600" cy="180642"/>
              <a:chOff x="734437" y="5519804"/>
              <a:chExt cx="609600" cy="180642"/>
            </a:xfrm>
          </p:grpSpPr>
          <p:sp>
            <p:nvSpPr>
              <p:cNvPr id="1450" name="Google Shape;1450;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1" name="Google Shape;1451;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2" name="Google Shape;1452;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453" name="Google Shape;1453;p13"/>
          <p:cNvGrpSpPr/>
          <p:nvPr/>
        </p:nvGrpSpPr>
        <p:grpSpPr>
          <a:xfrm>
            <a:off x="8365571" y="5500514"/>
            <a:ext cx="609600" cy="180642"/>
            <a:chOff x="734437" y="5519804"/>
            <a:chExt cx="609600" cy="180642"/>
          </a:xfrm>
        </p:grpSpPr>
        <p:sp>
          <p:nvSpPr>
            <p:cNvPr id="1454" name="Google Shape;1454;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5" name="Google Shape;1455;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6" name="Google Shape;1456;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57" name="Google Shape;1457;p13"/>
          <p:cNvGrpSpPr/>
          <p:nvPr/>
        </p:nvGrpSpPr>
        <p:grpSpPr>
          <a:xfrm>
            <a:off x="7723866" y="5500514"/>
            <a:ext cx="609600" cy="180642"/>
            <a:chOff x="734437" y="5519804"/>
            <a:chExt cx="609600" cy="180642"/>
          </a:xfrm>
        </p:grpSpPr>
        <p:sp>
          <p:nvSpPr>
            <p:cNvPr id="1458" name="Google Shape;1458;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9" name="Google Shape;1459;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0" name="Google Shape;1460;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61" name="Google Shape;1461;p13"/>
          <p:cNvGrpSpPr/>
          <p:nvPr/>
        </p:nvGrpSpPr>
        <p:grpSpPr>
          <a:xfrm>
            <a:off x="7722196" y="5805293"/>
            <a:ext cx="1251305" cy="180642"/>
            <a:chOff x="5835549" y="5500514"/>
            <a:chExt cx="1251305" cy="180642"/>
          </a:xfrm>
        </p:grpSpPr>
        <p:grpSp>
          <p:nvGrpSpPr>
            <p:cNvPr id="1462" name="Google Shape;1462;p13"/>
            <p:cNvGrpSpPr/>
            <p:nvPr/>
          </p:nvGrpSpPr>
          <p:grpSpPr>
            <a:xfrm>
              <a:off x="6477254" y="5500514"/>
              <a:ext cx="609600" cy="180642"/>
              <a:chOff x="734437" y="5519804"/>
              <a:chExt cx="609600" cy="180642"/>
            </a:xfrm>
          </p:grpSpPr>
          <p:sp>
            <p:nvSpPr>
              <p:cNvPr id="1463" name="Google Shape;1463;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4" name="Google Shape;1464;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5" name="Google Shape;1465;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66" name="Google Shape;1466;p13"/>
            <p:cNvGrpSpPr/>
            <p:nvPr/>
          </p:nvGrpSpPr>
          <p:grpSpPr>
            <a:xfrm>
              <a:off x="5835549" y="5500514"/>
              <a:ext cx="609600" cy="180642"/>
              <a:chOff x="734437" y="5519804"/>
              <a:chExt cx="609600" cy="180642"/>
            </a:xfrm>
          </p:grpSpPr>
          <p:sp>
            <p:nvSpPr>
              <p:cNvPr id="1467" name="Google Shape;1467;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8" name="Google Shape;1468;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9" name="Google Shape;1469;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470" name="Google Shape;1470;p13"/>
          <p:cNvGrpSpPr/>
          <p:nvPr/>
        </p:nvGrpSpPr>
        <p:grpSpPr>
          <a:xfrm>
            <a:off x="9013907" y="5499872"/>
            <a:ext cx="609600" cy="180642"/>
            <a:chOff x="734437" y="5519804"/>
            <a:chExt cx="609600" cy="180642"/>
          </a:xfrm>
        </p:grpSpPr>
        <p:sp>
          <p:nvSpPr>
            <p:cNvPr id="1471" name="Google Shape;1471;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2" name="Google Shape;1472;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3" name="Google Shape;1473;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74" name="Google Shape;1474;p13"/>
          <p:cNvGrpSpPr/>
          <p:nvPr/>
        </p:nvGrpSpPr>
        <p:grpSpPr>
          <a:xfrm>
            <a:off x="9010040" y="5804651"/>
            <a:ext cx="609600" cy="180642"/>
            <a:chOff x="734437" y="5519804"/>
            <a:chExt cx="609600" cy="180642"/>
          </a:xfrm>
        </p:grpSpPr>
        <p:sp>
          <p:nvSpPr>
            <p:cNvPr id="1475" name="Google Shape;1475;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6" name="Google Shape;1476;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7" name="Google Shape;1477;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1478" name="Google Shape;1478;p13"/>
          <p:cNvPicPr preferRelativeResize="0"/>
          <p:nvPr/>
        </p:nvPicPr>
        <p:blipFill rotWithShape="1">
          <a:blip r:embed="rId6">
            <a:alphaModFix/>
          </a:blip>
          <a:srcRect r="17337" b="12453"/>
          <a:stretch/>
        </p:blipFill>
        <p:spPr>
          <a:xfrm>
            <a:off x="681038" y="3092018"/>
            <a:ext cx="609570" cy="720000"/>
          </a:xfrm>
          <a:prstGeom prst="rect">
            <a:avLst/>
          </a:prstGeom>
          <a:noFill/>
          <a:ln>
            <a:noFill/>
          </a:ln>
        </p:spPr>
      </p:pic>
      <p:pic>
        <p:nvPicPr>
          <p:cNvPr id="1479" name="Google Shape;1479;p13"/>
          <p:cNvPicPr preferRelativeResize="0"/>
          <p:nvPr/>
        </p:nvPicPr>
        <p:blipFill rotWithShape="1">
          <a:blip r:embed="rId7">
            <a:alphaModFix/>
          </a:blip>
          <a:srcRect r="20351" b="13081"/>
          <a:stretch/>
        </p:blipFill>
        <p:spPr>
          <a:xfrm>
            <a:off x="681038" y="3858184"/>
            <a:ext cx="604147" cy="720000"/>
          </a:xfrm>
          <a:prstGeom prst="rect">
            <a:avLst/>
          </a:prstGeom>
          <a:noFill/>
          <a:ln>
            <a:noFill/>
          </a:ln>
        </p:spPr>
      </p:pic>
      <p:pic>
        <p:nvPicPr>
          <p:cNvPr id="1480" name="Google Shape;1480;p13"/>
          <p:cNvPicPr preferRelativeResize="0"/>
          <p:nvPr/>
        </p:nvPicPr>
        <p:blipFill rotWithShape="1">
          <a:blip r:embed="rId8">
            <a:alphaModFix/>
          </a:blip>
          <a:srcRect r="2678" b="1508"/>
          <a:stretch/>
        </p:blipFill>
        <p:spPr>
          <a:xfrm>
            <a:off x="681038" y="4622061"/>
            <a:ext cx="604846" cy="720000"/>
          </a:xfrm>
          <a:prstGeom prst="rect">
            <a:avLst/>
          </a:prstGeom>
          <a:noFill/>
          <a:ln>
            <a:noFill/>
          </a:ln>
        </p:spPr>
      </p:pic>
      <p:pic>
        <p:nvPicPr>
          <p:cNvPr id="1481" name="Google Shape;1481;p13"/>
          <p:cNvPicPr preferRelativeResize="0"/>
          <p:nvPr/>
        </p:nvPicPr>
        <p:blipFill rotWithShape="1">
          <a:blip r:embed="rId9">
            <a:alphaModFix/>
          </a:blip>
          <a:srcRect r="19657" b="12202"/>
          <a:stretch/>
        </p:blipFill>
        <p:spPr>
          <a:xfrm>
            <a:off x="685431" y="5385938"/>
            <a:ext cx="603177" cy="720000"/>
          </a:xfrm>
          <a:prstGeom prst="rect">
            <a:avLst/>
          </a:prstGeom>
          <a:noFill/>
          <a:ln>
            <a:noFill/>
          </a:ln>
        </p:spPr>
      </p:pic>
      <p:sp>
        <p:nvSpPr>
          <p:cNvPr id="1482" name="Google Shape;1482;p13"/>
          <p:cNvSpPr txBox="1"/>
          <p:nvPr/>
        </p:nvSpPr>
        <p:spPr>
          <a:xfrm>
            <a:off x="6669348" y="3881959"/>
            <a:ext cx="9882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T</a:t>
            </a:r>
            <a:r>
              <a:rPr lang="hu-HU" sz="1100" dirty="0" smtClean="0">
                <a:solidFill>
                  <a:srgbClr val="0070C0"/>
                </a:solidFill>
                <a:latin typeface="Helvetica Neue"/>
                <a:ea typeface="Helvetica Neue"/>
                <a:cs typeface="Helvetica Neue"/>
                <a:sym typeface="Helvetica Neue"/>
              </a:rPr>
              <a:t>he </a:t>
            </a:r>
            <a:r>
              <a:rPr lang="hu-HU" sz="1100" dirty="0" err="1">
                <a:solidFill>
                  <a:srgbClr val="0070C0"/>
                </a:solidFill>
                <a:latin typeface="Helvetica Neue"/>
                <a:ea typeface="Helvetica Neue"/>
                <a:cs typeface="Helvetica Neue"/>
                <a:sym typeface="Helvetica Neue"/>
              </a:rPr>
              <a:t>fillers</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improve</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the</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quality</a:t>
            </a:r>
            <a:endParaRPr sz="1100" dirty="0">
              <a:solidFill>
                <a:srgbClr val="0070C0"/>
              </a:solidFill>
              <a:latin typeface="Helvetica Neue"/>
              <a:ea typeface="Helvetica Neue"/>
              <a:cs typeface="Helvetica Neue"/>
              <a:sym typeface="Helvetica Neue"/>
            </a:endParaRPr>
          </a:p>
        </p:txBody>
      </p:sp>
      <p:sp>
        <p:nvSpPr>
          <p:cNvPr id="1483" name="Google Shape;1483;p13"/>
          <p:cNvSpPr txBox="1"/>
          <p:nvPr/>
        </p:nvSpPr>
        <p:spPr>
          <a:xfrm>
            <a:off x="8242050" y="3075770"/>
            <a:ext cx="7035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T</a:t>
            </a:r>
            <a:r>
              <a:rPr lang="hu-HU" sz="900" dirty="0" err="1" smtClean="0">
                <a:solidFill>
                  <a:srgbClr val="0070C0"/>
                </a:solidFill>
                <a:latin typeface="Helvetica Neue"/>
                <a:ea typeface="Helvetica Neue"/>
                <a:cs typeface="Helvetica Neue"/>
                <a:sym typeface="Helvetica Neue"/>
              </a:rPr>
              <a:t>ipically</a:t>
            </a:r>
            <a:r>
              <a:rPr lang="hu-HU" sz="900" dirty="0" smtClean="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the</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size</a:t>
            </a:r>
            <a:r>
              <a:rPr lang="hu-HU" sz="900" dirty="0">
                <a:solidFill>
                  <a:srgbClr val="0070C0"/>
                </a:solidFill>
                <a:latin typeface="Helvetica Neue"/>
                <a:ea typeface="Helvetica Neue"/>
                <a:cs typeface="Helvetica Neue"/>
                <a:sym typeface="Helvetica Neue"/>
              </a:rPr>
              <a:t> is </a:t>
            </a:r>
            <a:r>
              <a:rPr lang="hu-HU" sz="900" dirty="0" err="1">
                <a:solidFill>
                  <a:srgbClr val="0070C0"/>
                </a:solidFill>
                <a:latin typeface="Helvetica Neue"/>
                <a:ea typeface="Helvetica Neue"/>
                <a:cs typeface="Helvetica Neue"/>
                <a:sym typeface="Helvetica Neue"/>
              </a:rPr>
              <a:t>signed</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by</a:t>
            </a:r>
            <a:r>
              <a:rPr lang="hu-HU" sz="900" dirty="0">
                <a:solidFill>
                  <a:srgbClr val="0070C0"/>
                </a:solidFill>
                <a:latin typeface="Helvetica Neue"/>
                <a:ea typeface="Helvetica Neue"/>
                <a:cs typeface="Helvetica Neue"/>
                <a:sym typeface="Helvetica Neue"/>
              </a:rPr>
              <a:t> “A” </a:t>
            </a:r>
            <a:r>
              <a:rPr lang="hu-HU" sz="900" dirty="0" smtClean="0">
                <a:solidFill>
                  <a:srgbClr val="0070C0"/>
                </a:solidFill>
                <a:latin typeface="Helvetica Neue"/>
                <a:ea typeface="Helvetica Neue"/>
                <a:cs typeface="Helvetica Neue"/>
                <a:sym typeface="Helvetica Neue"/>
              </a:rPr>
              <a:t>+</a:t>
            </a:r>
          </a:p>
          <a:p>
            <a:pPr marL="0" marR="0" lvl="0" indent="0" algn="ctr" rtl="0">
              <a:spcBef>
                <a:spcPts val="0"/>
              </a:spcBef>
              <a:spcAft>
                <a:spcPts val="0"/>
              </a:spcAft>
              <a:buNone/>
            </a:pPr>
            <a:r>
              <a:rPr lang="hu-HU" sz="900" dirty="0" smtClean="0">
                <a:solidFill>
                  <a:srgbClr val="0070C0"/>
                </a:solidFill>
                <a:latin typeface="Helvetica Neue"/>
                <a:ea typeface="Helvetica Neue"/>
                <a:cs typeface="Helvetica Neue"/>
                <a:sym typeface="Helvetica Neue"/>
              </a:rPr>
              <a:t> </a:t>
            </a:r>
            <a:r>
              <a:rPr lang="hu-HU" sz="900" dirty="0">
                <a:solidFill>
                  <a:srgbClr val="0070C0"/>
                </a:solidFill>
                <a:latin typeface="Helvetica Neue"/>
                <a:ea typeface="Helvetica Neue"/>
                <a:cs typeface="Helvetica Neue"/>
                <a:sym typeface="Helvetica Neue"/>
              </a:rPr>
              <a:t>a </a:t>
            </a:r>
            <a:r>
              <a:rPr lang="hu-HU" sz="900" dirty="0" err="1">
                <a:solidFill>
                  <a:srgbClr val="0070C0"/>
                </a:solidFill>
                <a:latin typeface="Helvetica Neue"/>
                <a:ea typeface="Helvetica Neue"/>
                <a:cs typeface="Helvetica Neue"/>
                <a:sym typeface="Helvetica Neue"/>
              </a:rPr>
              <a:t>number</a:t>
            </a:r>
            <a:endParaRPr sz="900" dirty="0">
              <a:solidFill>
                <a:srgbClr val="0070C0"/>
              </a:solidFill>
              <a:latin typeface="Helvetica Neue"/>
              <a:ea typeface="Helvetica Neue"/>
              <a:cs typeface="Helvetica Neue"/>
              <a:sym typeface="Helvetica Neue"/>
            </a:endParaRPr>
          </a:p>
        </p:txBody>
      </p:sp>
      <p:pic>
        <p:nvPicPr>
          <p:cNvPr id="1484" name="Google Shape;1484;p13"/>
          <p:cNvPicPr preferRelativeResize="0"/>
          <p:nvPr/>
        </p:nvPicPr>
        <p:blipFill rotWithShape="1">
          <a:blip r:embed="rId7">
            <a:alphaModFix/>
          </a:blip>
          <a:srcRect r="20351" b="13081"/>
          <a:stretch/>
        </p:blipFill>
        <p:spPr>
          <a:xfrm>
            <a:off x="696331" y="3855895"/>
            <a:ext cx="604147" cy="720000"/>
          </a:xfrm>
          <a:prstGeom prst="rect">
            <a:avLst/>
          </a:prstGeom>
          <a:noFill/>
          <a:ln>
            <a:noFill/>
          </a:ln>
        </p:spPr>
      </p:pic>
      <p:pic>
        <p:nvPicPr>
          <p:cNvPr id="1485" name="Google Shape;1485;p13"/>
          <p:cNvPicPr preferRelativeResize="0"/>
          <p:nvPr/>
        </p:nvPicPr>
        <p:blipFill rotWithShape="1">
          <a:blip r:embed="rId7">
            <a:alphaModFix/>
          </a:blip>
          <a:srcRect r="20351" b="13081"/>
          <a:stretch/>
        </p:blipFill>
        <p:spPr>
          <a:xfrm>
            <a:off x="700389" y="3855895"/>
            <a:ext cx="604147" cy="720000"/>
          </a:xfrm>
          <a:prstGeom prst="rect">
            <a:avLst/>
          </a:prstGeom>
          <a:noFill/>
          <a:ln>
            <a:noFill/>
          </a:ln>
        </p:spPr>
      </p:pic>
      <p:pic>
        <p:nvPicPr>
          <p:cNvPr id="1486" name="Google Shape;1486;p13"/>
          <p:cNvPicPr preferRelativeResize="0"/>
          <p:nvPr/>
        </p:nvPicPr>
        <p:blipFill rotWithShape="1">
          <a:blip r:embed="rId7">
            <a:alphaModFix/>
          </a:blip>
          <a:srcRect r="20351" b="13081"/>
          <a:stretch/>
        </p:blipFill>
        <p:spPr>
          <a:xfrm>
            <a:off x="693651" y="3860939"/>
            <a:ext cx="604147" cy="720000"/>
          </a:xfrm>
          <a:prstGeom prst="rect">
            <a:avLst/>
          </a:prstGeom>
          <a:noFill/>
          <a:ln>
            <a:noFill/>
          </a:ln>
        </p:spPr>
      </p:pic>
      <p:pic>
        <p:nvPicPr>
          <p:cNvPr id="1487" name="Google Shape;1487;p13"/>
          <p:cNvPicPr preferRelativeResize="0"/>
          <p:nvPr/>
        </p:nvPicPr>
        <p:blipFill rotWithShape="1">
          <a:blip r:embed="rId7">
            <a:alphaModFix/>
          </a:blip>
          <a:srcRect r="20351" b="13081"/>
          <a:stretch/>
        </p:blipFill>
        <p:spPr>
          <a:xfrm>
            <a:off x="693651" y="3863228"/>
            <a:ext cx="604147" cy="720000"/>
          </a:xfrm>
          <a:prstGeom prst="rect">
            <a:avLst/>
          </a:prstGeom>
          <a:noFill/>
          <a:ln>
            <a:noFill/>
          </a:ln>
        </p:spPr>
      </p:pic>
      <p:pic>
        <p:nvPicPr>
          <p:cNvPr id="1488" name="Google Shape;1488;p13"/>
          <p:cNvPicPr preferRelativeResize="0"/>
          <p:nvPr/>
        </p:nvPicPr>
        <p:blipFill rotWithShape="1">
          <a:blip r:embed="rId7">
            <a:alphaModFix/>
          </a:blip>
          <a:srcRect r="20351" b="13081"/>
          <a:stretch/>
        </p:blipFill>
        <p:spPr>
          <a:xfrm>
            <a:off x="696460" y="3867157"/>
            <a:ext cx="604147" cy="720000"/>
          </a:xfrm>
          <a:prstGeom prst="rect">
            <a:avLst/>
          </a:prstGeom>
          <a:noFill/>
          <a:ln>
            <a:noFill/>
          </a:ln>
        </p:spPr>
      </p:pic>
      <p:pic>
        <p:nvPicPr>
          <p:cNvPr id="1489" name="Google Shape;1489;p13"/>
          <p:cNvPicPr preferRelativeResize="0"/>
          <p:nvPr/>
        </p:nvPicPr>
        <p:blipFill rotWithShape="1">
          <a:blip r:embed="rId7">
            <a:alphaModFix/>
          </a:blip>
          <a:srcRect r="20351" b="13081"/>
          <a:stretch/>
        </p:blipFill>
        <p:spPr>
          <a:xfrm>
            <a:off x="684419" y="3862587"/>
            <a:ext cx="604147" cy="720000"/>
          </a:xfrm>
          <a:prstGeom prst="rect">
            <a:avLst/>
          </a:prstGeom>
          <a:noFill/>
          <a:ln>
            <a:noFill/>
          </a:ln>
        </p:spPr>
      </p:pic>
      <p:pic>
        <p:nvPicPr>
          <p:cNvPr id="1490" name="Google Shape;1490;p13"/>
          <p:cNvPicPr preferRelativeResize="0"/>
          <p:nvPr/>
        </p:nvPicPr>
        <p:blipFill rotWithShape="1">
          <a:blip r:embed="rId7">
            <a:alphaModFix/>
          </a:blip>
          <a:srcRect r="20351" b="13081"/>
          <a:stretch/>
        </p:blipFill>
        <p:spPr>
          <a:xfrm>
            <a:off x="681038" y="3867631"/>
            <a:ext cx="604147" cy="720000"/>
          </a:xfrm>
          <a:prstGeom prst="rect">
            <a:avLst/>
          </a:prstGeom>
          <a:noFill/>
          <a:ln>
            <a:noFill/>
          </a:ln>
        </p:spPr>
      </p:pic>
      <p:pic>
        <p:nvPicPr>
          <p:cNvPr id="1491" name="Google Shape;1491;p13"/>
          <p:cNvPicPr preferRelativeResize="0"/>
          <p:nvPr/>
        </p:nvPicPr>
        <p:blipFill rotWithShape="1">
          <a:blip r:embed="rId7">
            <a:alphaModFix/>
          </a:blip>
          <a:srcRect r="20351" b="13081"/>
          <a:stretch/>
        </p:blipFill>
        <p:spPr>
          <a:xfrm>
            <a:off x="685431" y="3869446"/>
            <a:ext cx="604147" cy="720000"/>
          </a:xfrm>
          <a:prstGeom prst="rect">
            <a:avLst/>
          </a:prstGeom>
          <a:noFill/>
          <a:ln>
            <a:noFill/>
          </a:ln>
        </p:spPr>
      </p:pic>
      <p:pic>
        <p:nvPicPr>
          <p:cNvPr id="1492" name="Google Shape;1492;p13"/>
          <p:cNvPicPr preferRelativeResize="0"/>
          <p:nvPr/>
        </p:nvPicPr>
        <p:blipFill rotWithShape="1">
          <a:blip r:embed="rId7">
            <a:alphaModFix/>
          </a:blip>
          <a:srcRect r="20351" b="13081"/>
          <a:stretch/>
        </p:blipFill>
        <p:spPr>
          <a:xfrm>
            <a:off x="681038" y="3873426"/>
            <a:ext cx="604147" cy="720000"/>
          </a:xfrm>
          <a:prstGeom prst="rect">
            <a:avLst/>
          </a:prstGeom>
          <a:noFill/>
          <a:ln>
            <a:noFill/>
          </a:ln>
        </p:spPr>
      </p:pic>
      <p:pic>
        <p:nvPicPr>
          <p:cNvPr id="1493" name="Google Shape;1493;p13"/>
          <p:cNvPicPr preferRelativeResize="0"/>
          <p:nvPr/>
        </p:nvPicPr>
        <p:blipFill rotWithShape="1">
          <a:blip r:embed="rId8">
            <a:alphaModFix/>
          </a:blip>
          <a:srcRect r="2678" b="1508"/>
          <a:stretch/>
        </p:blipFill>
        <p:spPr>
          <a:xfrm>
            <a:off x="676284" y="4631453"/>
            <a:ext cx="604846" cy="720000"/>
          </a:xfrm>
          <a:prstGeom prst="rect">
            <a:avLst/>
          </a:prstGeom>
          <a:noFill/>
          <a:ln>
            <a:noFill/>
          </a:ln>
        </p:spPr>
      </p:pic>
      <p:pic>
        <p:nvPicPr>
          <p:cNvPr id="1494" name="Google Shape;1494;p13"/>
          <p:cNvPicPr preferRelativeResize="0"/>
          <p:nvPr/>
        </p:nvPicPr>
        <p:blipFill rotWithShape="1">
          <a:blip r:embed="rId8">
            <a:alphaModFix/>
          </a:blip>
          <a:srcRect r="2678" b="1508"/>
          <a:stretch/>
        </p:blipFill>
        <p:spPr>
          <a:xfrm>
            <a:off x="683068" y="4626883"/>
            <a:ext cx="604846" cy="720000"/>
          </a:xfrm>
          <a:prstGeom prst="rect">
            <a:avLst/>
          </a:prstGeom>
          <a:noFill/>
          <a:ln>
            <a:noFill/>
          </a:ln>
        </p:spPr>
      </p:pic>
      <p:pic>
        <p:nvPicPr>
          <p:cNvPr id="1495" name="Google Shape;1495;p13"/>
          <p:cNvPicPr preferRelativeResize="0"/>
          <p:nvPr/>
        </p:nvPicPr>
        <p:blipFill rotWithShape="1">
          <a:blip r:embed="rId8">
            <a:alphaModFix/>
          </a:blip>
          <a:srcRect r="2678" b="1508"/>
          <a:stretch/>
        </p:blipFill>
        <p:spPr>
          <a:xfrm>
            <a:off x="667350" y="4633268"/>
            <a:ext cx="604846" cy="720000"/>
          </a:xfrm>
          <a:prstGeom prst="rect">
            <a:avLst/>
          </a:prstGeom>
          <a:noFill/>
          <a:ln>
            <a:noFill/>
          </a:ln>
        </p:spPr>
      </p:pic>
      <p:pic>
        <p:nvPicPr>
          <p:cNvPr id="1496" name="Google Shape;1496;p13"/>
          <p:cNvPicPr preferRelativeResize="0"/>
          <p:nvPr/>
        </p:nvPicPr>
        <p:blipFill rotWithShape="1">
          <a:blip r:embed="rId8">
            <a:alphaModFix/>
          </a:blip>
          <a:srcRect r="2678" b="1508"/>
          <a:stretch/>
        </p:blipFill>
        <p:spPr>
          <a:xfrm>
            <a:off x="683068" y="4637303"/>
            <a:ext cx="604846" cy="720000"/>
          </a:xfrm>
          <a:prstGeom prst="rect">
            <a:avLst/>
          </a:prstGeom>
          <a:noFill/>
          <a:ln>
            <a:noFill/>
          </a:ln>
        </p:spPr>
      </p:pic>
      <p:pic>
        <p:nvPicPr>
          <p:cNvPr id="1497" name="Google Shape;1497;p13"/>
          <p:cNvPicPr preferRelativeResize="0"/>
          <p:nvPr/>
        </p:nvPicPr>
        <p:blipFill rotWithShape="1">
          <a:blip r:embed="rId8">
            <a:alphaModFix/>
          </a:blip>
          <a:srcRect r="2678" b="1508"/>
          <a:stretch/>
        </p:blipFill>
        <p:spPr>
          <a:xfrm>
            <a:off x="674134" y="4626212"/>
            <a:ext cx="604846" cy="720000"/>
          </a:xfrm>
          <a:prstGeom prst="rect">
            <a:avLst/>
          </a:prstGeom>
          <a:noFill/>
          <a:ln>
            <a:noFill/>
          </a:ln>
        </p:spPr>
      </p:pic>
      <p:pic>
        <p:nvPicPr>
          <p:cNvPr id="1498" name="Google Shape;1498;p13"/>
          <p:cNvPicPr preferRelativeResize="0"/>
          <p:nvPr/>
        </p:nvPicPr>
        <p:blipFill rotWithShape="1">
          <a:blip r:embed="rId8">
            <a:alphaModFix/>
          </a:blip>
          <a:srcRect r="2678" b="1508"/>
          <a:stretch/>
        </p:blipFill>
        <p:spPr>
          <a:xfrm>
            <a:off x="681038" y="4626414"/>
            <a:ext cx="604846" cy="720000"/>
          </a:xfrm>
          <a:prstGeom prst="rect">
            <a:avLst/>
          </a:prstGeom>
          <a:noFill/>
          <a:ln>
            <a:noFill/>
          </a:ln>
        </p:spPr>
      </p:pic>
      <p:pic>
        <p:nvPicPr>
          <p:cNvPr id="1499" name="Google Shape;1499;p13"/>
          <p:cNvPicPr preferRelativeResize="0"/>
          <p:nvPr/>
        </p:nvPicPr>
        <p:blipFill rotWithShape="1">
          <a:blip r:embed="rId8">
            <a:alphaModFix/>
          </a:blip>
          <a:srcRect r="2678" b="1508"/>
          <a:stretch/>
        </p:blipFill>
        <p:spPr>
          <a:xfrm>
            <a:off x="674680" y="4632950"/>
            <a:ext cx="604846" cy="720000"/>
          </a:xfrm>
          <a:prstGeom prst="rect">
            <a:avLst/>
          </a:prstGeom>
          <a:noFill/>
          <a:ln>
            <a:noFill/>
          </a:ln>
        </p:spPr>
      </p:pic>
      <p:pic>
        <p:nvPicPr>
          <p:cNvPr id="1500" name="Google Shape;1500;p13"/>
          <p:cNvPicPr preferRelativeResize="0"/>
          <p:nvPr/>
        </p:nvPicPr>
        <p:blipFill rotWithShape="1">
          <a:blip r:embed="rId8">
            <a:alphaModFix/>
          </a:blip>
          <a:srcRect r="2678" b="1508"/>
          <a:stretch/>
        </p:blipFill>
        <p:spPr>
          <a:xfrm>
            <a:off x="681416" y="4635286"/>
            <a:ext cx="604846" cy="720000"/>
          </a:xfrm>
          <a:prstGeom prst="rect">
            <a:avLst/>
          </a:prstGeom>
          <a:noFill/>
          <a:ln>
            <a:noFill/>
          </a:ln>
        </p:spPr>
      </p:pic>
      <p:pic>
        <p:nvPicPr>
          <p:cNvPr id="1501" name="Google Shape;1501;p13"/>
          <p:cNvPicPr preferRelativeResize="0"/>
          <p:nvPr/>
        </p:nvPicPr>
        <p:blipFill rotWithShape="1">
          <a:blip r:embed="rId9">
            <a:alphaModFix/>
          </a:blip>
          <a:srcRect r="19657" b="12202"/>
          <a:stretch/>
        </p:blipFill>
        <p:spPr>
          <a:xfrm>
            <a:off x="681421" y="5393160"/>
            <a:ext cx="603177" cy="720000"/>
          </a:xfrm>
          <a:prstGeom prst="rect">
            <a:avLst/>
          </a:prstGeom>
          <a:noFill/>
          <a:ln>
            <a:noFill/>
          </a:ln>
        </p:spPr>
      </p:pic>
      <p:pic>
        <p:nvPicPr>
          <p:cNvPr id="1502" name="Google Shape;1502;p13"/>
          <p:cNvPicPr preferRelativeResize="0"/>
          <p:nvPr/>
        </p:nvPicPr>
        <p:blipFill rotWithShape="1">
          <a:blip r:embed="rId6">
            <a:alphaModFix/>
          </a:blip>
          <a:srcRect r="17337" b="12453"/>
          <a:stretch/>
        </p:blipFill>
        <p:spPr>
          <a:xfrm>
            <a:off x="681008" y="3101038"/>
            <a:ext cx="609570" cy="720000"/>
          </a:xfrm>
          <a:prstGeom prst="rect">
            <a:avLst/>
          </a:prstGeom>
          <a:noFill/>
          <a:ln>
            <a:noFill/>
          </a:ln>
        </p:spPr>
      </p:pic>
      <p:pic>
        <p:nvPicPr>
          <p:cNvPr id="1503" name="Google Shape;1503;p13"/>
          <p:cNvPicPr preferRelativeResize="0"/>
          <p:nvPr/>
        </p:nvPicPr>
        <p:blipFill rotWithShape="1">
          <a:blip r:embed="rId6">
            <a:alphaModFix/>
          </a:blip>
          <a:srcRect r="17337" b="12453"/>
          <a:stretch/>
        </p:blipFill>
        <p:spPr>
          <a:xfrm>
            <a:off x="680978" y="3089102"/>
            <a:ext cx="609570" cy="720000"/>
          </a:xfrm>
          <a:prstGeom prst="rect">
            <a:avLst/>
          </a:prstGeom>
          <a:noFill/>
          <a:ln>
            <a:noFill/>
          </a:ln>
        </p:spPr>
      </p:pic>
      <p:pic>
        <p:nvPicPr>
          <p:cNvPr id="1504" name="Google Shape;1504;p13"/>
          <p:cNvPicPr preferRelativeResize="0"/>
          <p:nvPr/>
        </p:nvPicPr>
        <p:blipFill rotWithShape="1">
          <a:blip r:embed="rId6">
            <a:alphaModFix/>
          </a:blip>
          <a:srcRect r="17337" b="12453"/>
          <a:stretch/>
        </p:blipFill>
        <p:spPr>
          <a:xfrm>
            <a:off x="681085" y="3097875"/>
            <a:ext cx="609570" cy="720000"/>
          </a:xfrm>
          <a:prstGeom prst="rect">
            <a:avLst/>
          </a:prstGeom>
          <a:noFill/>
          <a:ln>
            <a:noFill/>
          </a:ln>
        </p:spPr>
      </p:pic>
      <p:pic>
        <p:nvPicPr>
          <p:cNvPr id="1505" name="Google Shape;1505;p13"/>
          <p:cNvPicPr preferRelativeResize="0"/>
          <p:nvPr/>
        </p:nvPicPr>
        <p:blipFill rotWithShape="1">
          <a:blip r:embed="rId6">
            <a:alphaModFix/>
          </a:blip>
          <a:srcRect r="17337" b="12453"/>
          <a:stretch/>
        </p:blipFill>
        <p:spPr>
          <a:xfrm>
            <a:off x="676314" y="3095371"/>
            <a:ext cx="609570" cy="720000"/>
          </a:xfrm>
          <a:prstGeom prst="rect">
            <a:avLst/>
          </a:prstGeom>
          <a:noFill/>
          <a:ln>
            <a:noFill/>
          </a:ln>
        </p:spPr>
      </p:pic>
      <p:sp>
        <p:nvSpPr>
          <p:cNvPr id="1506" name="Google Shape;1506;p13"/>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507" name="Google Shape;1507;p13"/>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508" name="Google Shape;1508;p13"/>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509" name="Google Shape;1509;p13"/>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510" name="Google Shape;1510;p13"/>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14"/>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The paper 7. with error - solution</a:t>
            </a:r>
            <a:endParaRPr/>
          </a:p>
        </p:txBody>
      </p:sp>
      <p:pic>
        <p:nvPicPr>
          <p:cNvPr id="1516" name="Google Shape;1516;p14"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517" name="Google Shape;1517;p14"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518" name="Google Shape;1518;p14"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519" name="Google Shape;1519;p14"/>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graphicFrame>
        <p:nvGraphicFramePr>
          <p:cNvPr id="1520" name="Google Shape;1520;p14"/>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521" name="Google Shape;1521;p14"/>
          <p:cNvGrpSpPr/>
          <p:nvPr/>
        </p:nvGrpSpPr>
        <p:grpSpPr>
          <a:xfrm>
            <a:off x="3871736" y="5505731"/>
            <a:ext cx="609600" cy="180642"/>
            <a:chOff x="734437" y="5519804"/>
            <a:chExt cx="609600" cy="180642"/>
          </a:xfrm>
        </p:grpSpPr>
        <p:sp>
          <p:nvSpPr>
            <p:cNvPr id="1522" name="Google Shape;1522;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23" name="Google Shape;1523;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24" name="Google Shape;1524;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25" name="Google Shape;1525;p14"/>
          <p:cNvGrpSpPr/>
          <p:nvPr/>
        </p:nvGrpSpPr>
        <p:grpSpPr>
          <a:xfrm>
            <a:off x="3230031" y="5505731"/>
            <a:ext cx="609600" cy="180642"/>
            <a:chOff x="734437" y="5519804"/>
            <a:chExt cx="609600" cy="180642"/>
          </a:xfrm>
        </p:grpSpPr>
        <p:sp>
          <p:nvSpPr>
            <p:cNvPr id="1526" name="Google Shape;1526;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27" name="Google Shape;1527;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28" name="Google Shape;1528;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29" name="Google Shape;1529;p14"/>
          <p:cNvGrpSpPr/>
          <p:nvPr/>
        </p:nvGrpSpPr>
        <p:grpSpPr>
          <a:xfrm>
            <a:off x="4513441" y="5501799"/>
            <a:ext cx="609600" cy="180642"/>
            <a:chOff x="734437" y="5519804"/>
            <a:chExt cx="609600" cy="180642"/>
          </a:xfrm>
        </p:grpSpPr>
        <p:sp>
          <p:nvSpPr>
            <p:cNvPr id="1530" name="Google Shape;1530;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31" name="Google Shape;1531;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32" name="Google Shape;1532;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33" name="Google Shape;1533;p14"/>
          <p:cNvGrpSpPr/>
          <p:nvPr/>
        </p:nvGrpSpPr>
        <p:grpSpPr>
          <a:xfrm>
            <a:off x="5158064" y="5500514"/>
            <a:ext cx="609600" cy="180642"/>
            <a:chOff x="734437" y="5519804"/>
            <a:chExt cx="609600" cy="180642"/>
          </a:xfrm>
        </p:grpSpPr>
        <p:sp>
          <p:nvSpPr>
            <p:cNvPr id="1534" name="Google Shape;1534;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35" name="Google Shape;1535;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36" name="Google Shape;1536;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37" name="Google Shape;1537;p14"/>
          <p:cNvGrpSpPr/>
          <p:nvPr/>
        </p:nvGrpSpPr>
        <p:grpSpPr>
          <a:xfrm>
            <a:off x="5799769" y="5500514"/>
            <a:ext cx="609600" cy="180642"/>
            <a:chOff x="734437" y="5519804"/>
            <a:chExt cx="609600" cy="180642"/>
          </a:xfrm>
        </p:grpSpPr>
        <p:sp>
          <p:nvSpPr>
            <p:cNvPr id="1538" name="Google Shape;1538;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39" name="Google Shape;1539;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40" name="Google Shape;1540;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41" name="Google Shape;1541;p14"/>
          <p:cNvGrpSpPr/>
          <p:nvPr/>
        </p:nvGrpSpPr>
        <p:grpSpPr>
          <a:xfrm>
            <a:off x="6441474" y="5500514"/>
            <a:ext cx="1251305" cy="180642"/>
            <a:chOff x="5835549" y="5500514"/>
            <a:chExt cx="1251305" cy="180642"/>
          </a:xfrm>
        </p:grpSpPr>
        <p:grpSp>
          <p:nvGrpSpPr>
            <p:cNvPr id="1542" name="Google Shape;1542;p14"/>
            <p:cNvGrpSpPr/>
            <p:nvPr/>
          </p:nvGrpSpPr>
          <p:grpSpPr>
            <a:xfrm>
              <a:off x="6477254" y="5500514"/>
              <a:ext cx="609600" cy="180642"/>
              <a:chOff x="734437" y="5519804"/>
              <a:chExt cx="609600" cy="180642"/>
            </a:xfrm>
          </p:grpSpPr>
          <p:sp>
            <p:nvSpPr>
              <p:cNvPr id="1543" name="Google Shape;1543;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44" name="Google Shape;1544;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45" name="Google Shape;1545;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46" name="Google Shape;1546;p14"/>
            <p:cNvGrpSpPr/>
            <p:nvPr/>
          </p:nvGrpSpPr>
          <p:grpSpPr>
            <a:xfrm>
              <a:off x="5835549" y="5500514"/>
              <a:ext cx="609600" cy="180642"/>
              <a:chOff x="734437" y="5519804"/>
              <a:chExt cx="609600" cy="180642"/>
            </a:xfrm>
          </p:grpSpPr>
          <p:sp>
            <p:nvSpPr>
              <p:cNvPr id="1547" name="Google Shape;1547;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48" name="Google Shape;1548;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49" name="Google Shape;1549;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550" name="Google Shape;1550;p14"/>
          <p:cNvGrpSpPr/>
          <p:nvPr/>
        </p:nvGrpSpPr>
        <p:grpSpPr>
          <a:xfrm>
            <a:off x="3873195" y="5811009"/>
            <a:ext cx="609600" cy="180642"/>
            <a:chOff x="734437" y="5519804"/>
            <a:chExt cx="609600" cy="180642"/>
          </a:xfrm>
        </p:grpSpPr>
        <p:sp>
          <p:nvSpPr>
            <p:cNvPr id="1551" name="Google Shape;1551;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52" name="Google Shape;1552;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53" name="Google Shape;1553;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54" name="Google Shape;1554;p14"/>
          <p:cNvGrpSpPr/>
          <p:nvPr/>
        </p:nvGrpSpPr>
        <p:grpSpPr>
          <a:xfrm>
            <a:off x="3231490" y="5811009"/>
            <a:ext cx="609600" cy="180642"/>
            <a:chOff x="734437" y="5519804"/>
            <a:chExt cx="609600" cy="180642"/>
          </a:xfrm>
        </p:grpSpPr>
        <p:sp>
          <p:nvSpPr>
            <p:cNvPr id="1555" name="Google Shape;1555;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56" name="Google Shape;1556;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57" name="Google Shape;1557;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58" name="Google Shape;1558;p14"/>
          <p:cNvGrpSpPr/>
          <p:nvPr/>
        </p:nvGrpSpPr>
        <p:grpSpPr>
          <a:xfrm>
            <a:off x="4513441" y="5809082"/>
            <a:ext cx="3179338" cy="181927"/>
            <a:chOff x="734437" y="5518519"/>
            <a:chExt cx="3179338" cy="181927"/>
          </a:xfrm>
        </p:grpSpPr>
        <p:grpSp>
          <p:nvGrpSpPr>
            <p:cNvPr id="1559" name="Google Shape;1559;p14"/>
            <p:cNvGrpSpPr/>
            <p:nvPr/>
          </p:nvGrpSpPr>
          <p:grpSpPr>
            <a:xfrm>
              <a:off x="734437" y="5519804"/>
              <a:ext cx="609600" cy="180642"/>
              <a:chOff x="734437" y="5519804"/>
              <a:chExt cx="609600" cy="180642"/>
            </a:xfrm>
          </p:grpSpPr>
          <p:sp>
            <p:nvSpPr>
              <p:cNvPr id="1560" name="Google Shape;1560;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61" name="Google Shape;1561;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62" name="Google Shape;1562;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63" name="Google Shape;1563;p14"/>
            <p:cNvGrpSpPr/>
            <p:nvPr/>
          </p:nvGrpSpPr>
          <p:grpSpPr>
            <a:xfrm>
              <a:off x="1379060" y="5518519"/>
              <a:ext cx="609600" cy="180642"/>
              <a:chOff x="734437" y="5519804"/>
              <a:chExt cx="609600" cy="180642"/>
            </a:xfrm>
          </p:grpSpPr>
          <p:sp>
            <p:nvSpPr>
              <p:cNvPr id="1564" name="Google Shape;1564;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65" name="Google Shape;1565;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66" name="Google Shape;1566;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67" name="Google Shape;1567;p14"/>
            <p:cNvGrpSpPr/>
            <p:nvPr/>
          </p:nvGrpSpPr>
          <p:grpSpPr>
            <a:xfrm>
              <a:off x="2020765" y="5518519"/>
              <a:ext cx="609600" cy="180642"/>
              <a:chOff x="734437" y="5519804"/>
              <a:chExt cx="609600" cy="180642"/>
            </a:xfrm>
          </p:grpSpPr>
          <p:sp>
            <p:nvSpPr>
              <p:cNvPr id="1568" name="Google Shape;1568;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69" name="Google Shape;1569;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70" name="Google Shape;1570;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71" name="Google Shape;1571;p14"/>
            <p:cNvGrpSpPr/>
            <p:nvPr/>
          </p:nvGrpSpPr>
          <p:grpSpPr>
            <a:xfrm>
              <a:off x="3304175" y="5518519"/>
              <a:ext cx="609600" cy="180642"/>
              <a:chOff x="734437" y="5519804"/>
              <a:chExt cx="609600" cy="180642"/>
            </a:xfrm>
          </p:grpSpPr>
          <p:sp>
            <p:nvSpPr>
              <p:cNvPr id="1572" name="Google Shape;1572;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73" name="Google Shape;1573;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74" name="Google Shape;1574;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75" name="Google Shape;1575;p14"/>
            <p:cNvGrpSpPr/>
            <p:nvPr/>
          </p:nvGrpSpPr>
          <p:grpSpPr>
            <a:xfrm>
              <a:off x="2662470" y="5518519"/>
              <a:ext cx="609600" cy="180642"/>
              <a:chOff x="734437" y="5519804"/>
              <a:chExt cx="609600" cy="180642"/>
            </a:xfrm>
          </p:grpSpPr>
          <p:sp>
            <p:nvSpPr>
              <p:cNvPr id="1576" name="Google Shape;1576;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77" name="Google Shape;1577;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78" name="Google Shape;1578;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579" name="Google Shape;1579;p14"/>
          <p:cNvGrpSpPr/>
          <p:nvPr/>
        </p:nvGrpSpPr>
        <p:grpSpPr>
          <a:xfrm>
            <a:off x="8365571" y="5500514"/>
            <a:ext cx="609600" cy="180642"/>
            <a:chOff x="734437" y="5519804"/>
            <a:chExt cx="609600" cy="180642"/>
          </a:xfrm>
        </p:grpSpPr>
        <p:sp>
          <p:nvSpPr>
            <p:cNvPr id="1580" name="Google Shape;1580;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81" name="Google Shape;1581;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82" name="Google Shape;1582;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83" name="Google Shape;1583;p14"/>
          <p:cNvGrpSpPr/>
          <p:nvPr/>
        </p:nvGrpSpPr>
        <p:grpSpPr>
          <a:xfrm>
            <a:off x="7723866" y="5500514"/>
            <a:ext cx="609600" cy="180642"/>
            <a:chOff x="734437" y="5519804"/>
            <a:chExt cx="609600" cy="180642"/>
          </a:xfrm>
        </p:grpSpPr>
        <p:sp>
          <p:nvSpPr>
            <p:cNvPr id="1584" name="Google Shape;1584;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85" name="Google Shape;1585;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86" name="Google Shape;1586;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87" name="Google Shape;1587;p14"/>
          <p:cNvGrpSpPr/>
          <p:nvPr/>
        </p:nvGrpSpPr>
        <p:grpSpPr>
          <a:xfrm>
            <a:off x="7722196" y="5805293"/>
            <a:ext cx="1251305" cy="180642"/>
            <a:chOff x="5835549" y="5500514"/>
            <a:chExt cx="1251305" cy="180642"/>
          </a:xfrm>
        </p:grpSpPr>
        <p:grpSp>
          <p:nvGrpSpPr>
            <p:cNvPr id="1588" name="Google Shape;1588;p14"/>
            <p:cNvGrpSpPr/>
            <p:nvPr/>
          </p:nvGrpSpPr>
          <p:grpSpPr>
            <a:xfrm>
              <a:off x="6477254" y="5500514"/>
              <a:ext cx="609600" cy="180642"/>
              <a:chOff x="734437" y="5519804"/>
              <a:chExt cx="609600" cy="180642"/>
            </a:xfrm>
          </p:grpSpPr>
          <p:sp>
            <p:nvSpPr>
              <p:cNvPr id="1589" name="Google Shape;1589;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90" name="Google Shape;1590;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91" name="Google Shape;1591;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92" name="Google Shape;1592;p14"/>
            <p:cNvGrpSpPr/>
            <p:nvPr/>
          </p:nvGrpSpPr>
          <p:grpSpPr>
            <a:xfrm>
              <a:off x="5835549" y="5500514"/>
              <a:ext cx="609600" cy="180642"/>
              <a:chOff x="734437" y="5519804"/>
              <a:chExt cx="609600" cy="180642"/>
            </a:xfrm>
          </p:grpSpPr>
          <p:sp>
            <p:nvSpPr>
              <p:cNvPr id="1593" name="Google Shape;1593;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94" name="Google Shape;1594;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95" name="Google Shape;1595;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596" name="Google Shape;1596;p14"/>
          <p:cNvGrpSpPr/>
          <p:nvPr/>
        </p:nvGrpSpPr>
        <p:grpSpPr>
          <a:xfrm>
            <a:off x="9013907" y="5499872"/>
            <a:ext cx="609600" cy="180642"/>
            <a:chOff x="734437" y="5519804"/>
            <a:chExt cx="609600" cy="180642"/>
          </a:xfrm>
        </p:grpSpPr>
        <p:sp>
          <p:nvSpPr>
            <p:cNvPr id="1597" name="Google Shape;1597;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98" name="Google Shape;1598;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99" name="Google Shape;1599;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00" name="Google Shape;1600;p14"/>
          <p:cNvGrpSpPr/>
          <p:nvPr/>
        </p:nvGrpSpPr>
        <p:grpSpPr>
          <a:xfrm>
            <a:off x="9010040" y="5804651"/>
            <a:ext cx="609600" cy="180642"/>
            <a:chOff x="734437" y="5519804"/>
            <a:chExt cx="609600" cy="180642"/>
          </a:xfrm>
        </p:grpSpPr>
        <p:sp>
          <p:nvSpPr>
            <p:cNvPr id="1601" name="Google Shape;1601;p14"/>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02" name="Google Shape;1602;p14"/>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03" name="Google Shape;1603;p14"/>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1604" name="Google Shape;1604;p14"/>
          <p:cNvPicPr preferRelativeResize="0"/>
          <p:nvPr/>
        </p:nvPicPr>
        <p:blipFill rotWithShape="1">
          <a:blip r:embed="rId6">
            <a:alphaModFix/>
          </a:blip>
          <a:srcRect r="17337" b="12453"/>
          <a:stretch/>
        </p:blipFill>
        <p:spPr>
          <a:xfrm>
            <a:off x="6862129" y="1660233"/>
            <a:ext cx="609570" cy="720000"/>
          </a:xfrm>
          <a:prstGeom prst="rect">
            <a:avLst/>
          </a:prstGeom>
          <a:noFill/>
          <a:ln>
            <a:noFill/>
          </a:ln>
        </p:spPr>
      </p:pic>
      <p:pic>
        <p:nvPicPr>
          <p:cNvPr id="1605" name="Google Shape;1605;p14"/>
          <p:cNvPicPr preferRelativeResize="0"/>
          <p:nvPr/>
        </p:nvPicPr>
        <p:blipFill rotWithShape="1">
          <a:blip r:embed="rId7">
            <a:alphaModFix/>
          </a:blip>
          <a:srcRect r="20351" b="13081"/>
          <a:stretch/>
        </p:blipFill>
        <p:spPr>
          <a:xfrm>
            <a:off x="8303564" y="3810439"/>
            <a:ext cx="604147" cy="720000"/>
          </a:xfrm>
          <a:prstGeom prst="rect">
            <a:avLst/>
          </a:prstGeom>
          <a:noFill/>
          <a:ln>
            <a:noFill/>
          </a:ln>
        </p:spPr>
      </p:pic>
      <p:pic>
        <p:nvPicPr>
          <p:cNvPr id="1606" name="Google Shape;1606;p14"/>
          <p:cNvPicPr preferRelativeResize="0"/>
          <p:nvPr/>
        </p:nvPicPr>
        <p:blipFill rotWithShape="1">
          <a:blip r:embed="rId8">
            <a:alphaModFix/>
          </a:blip>
          <a:srcRect r="2678" b="1508"/>
          <a:stretch/>
        </p:blipFill>
        <p:spPr>
          <a:xfrm>
            <a:off x="8303564" y="952551"/>
            <a:ext cx="604846" cy="720000"/>
          </a:xfrm>
          <a:prstGeom prst="rect">
            <a:avLst/>
          </a:prstGeom>
          <a:noFill/>
          <a:ln>
            <a:noFill/>
          </a:ln>
        </p:spPr>
      </p:pic>
      <p:pic>
        <p:nvPicPr>
          <p:cNvPr id="1607" name="Google Shape;1607;p14"/>
          <p:cNvPicPr preferRelativeResize="0"/>
          <p:nvPr/>
        </p:nvPicPr>
        <p:blipFill rotWithShape="1">
          <a:blip r:embed="rId9">
            <a:alphaModFix/>
          </a:blip>
          <a:srcRect r="19657" b="12202"/>
          <a:stretch/>
        </p:blipFill>
        <p:spPr>
          <a:xfrm>
            <a:off x="9016463" y="2384013"/>
            <a:ext cx="603177" cy="720000"/>
          </a:xfrm>
          <a:prstGeom prst="rect">
            <a:avLst/>
          </a:prstGeom>
          <a:noFill/>
          <a:ln>
            <a:noFill/>
          </a:ln>
        </p:spPr>
      </p:pic>
      <p:pic>
        <p:nvPicPr>
          <p:cNvPr id="1608" name="Google Shape;1608;p14"/>
          <p:cNvPicPr preferRelativeResize="0"/>
          <p:nvPr/>
        </p:nvPicPr>
        <p:blipFill rotWithShape="1">
          <a:blip r:embed="rId7">
            <a:alphaModFix/>
          </a:blip>
          <a:srcRect r="20351" b="13081"/>
          <a:stretch/>
        </p:blipFill>
        <p:spPr>
          <a:xfrm>
            <a:off x="8352109" y="3088695"/>
            <a:ext cx="604147" cy="720000"/>
          </a:xfrm>
          <a:prstGeom prst="rect">
            <a:avLst/>
          </a:prstGeom>
          <a:noFill/>
          <a:ln>
            <a:noFill/>
          </a:ln>
        </p:spPr>
      </p:pic>
      <p:pic>
        <p:nvPicPr>
          <p:cNvPr id="1609" name="Google Shape;1609;p14"/>
          <p:cNvPicPr preferRelativeResize="0"/>
          <p:nvPr/>
        </p:nvPicPr>
        <p:blipFill rotWithShape="1">
          <a:blip r:embed="rId7">
            <a:alphaModFix/>
          </a:blip>
          <a:srcRect r="20351" b="13081"/>
          <a:stretch/>
        </p:blipFill>
        <p:spPr>
          <a:xfrm>
            <a:off x="8304263" y="2384013"/>
            <a:ext cx="604147" cy="720000"/>
          </a:xfrm>
          <a:prstGeom prst="rect">
            <a:avLst/>
          </a:prstGeom>
          <a:noFill/>
          <a:ln>
            <a:noFill/>
          </a:ln>
        </p:spPr>
      </p:pic>
      <p:pic>
        <p:nvPicPr>
          <p:cNvPr id="1610" name="Google Shape;1610;p14"/>
          <p:cNvPicPr preferRelativeResize="0"/>
          <p:nvPr/>
        </p:nvPicPr>
        <p:blipFill rotWithShape="1">
          <a:blip r:embed="rId7">
            <a:alphaModFix/>
          </a:blip>
          <a:srcRect r="20351" b="13081"/>
          <a:stretch/>
        </p:blipFill>
        <p:spPr>
          <a:xfrm>
            <a:off x="9015612" y="1660233"/>
            <a:ext cx="604147" cy="720000"/>
          </a:xfrm>
          <a:prstGeom prst="rect">
            <a:avLst/>
          </a:prstGeom>
          <a:noFill/>
          <a:ln>
            <a:noFill/>
          </a:ln>
        </p:spPr>
      </p:pic>
      <p:pic>
        <p:nvPicPr>
          <p:cNvPr id="1611" name="Google Shape;1611;p14"/>
          <p:cNvPicPr preferRelativeResize="0"/>
          <p:nvPr/>
        </p:nvPicPr>
        <p:blipFill rotWithShape="1">
          <a:blip r:embed="rId7">
            <a:alphaModFix/>
          </a:blip>
          <a:srcRect r="20351" b="13081"/>
          <a:stretch/>
        </p:blipFill>
        <p:spPr>
          <a:xfrm>
            <a:off x="9025305" y="935204"/>
            <a:ext cx="604147" cy="720000"/>
          </a:xfrm>
          <a:prstGeom prst="rect">
            <a:avLst/>
          </a:prstGeom>
          <a:noFill/>
          <a:ln>
            <a:noFill/>
          </a:ln>
        </p:spPr>
      </p:pic>
      <p:pic>
        <p:nvPicPr>
          <p:cNvPr id="1612" name="Google Shape;1612;p14"/>
          <p:cNvPicPr preferRelativeResize="0"/>
          <p:nvPr/>
        </p:nvPicPr>
        <p:blipFill rotWithShape="1">
          <a:blip r:embed="rId7">
            <a:alphaModFix/>
          </a:blip>
          <a:srcRect r="20351" b="13081"/>
          <a:stretch/>
        </p:blipFill>
        <p:spPr>
          <a:xfrm>
            <a:off x="3253012" y="3833291"/>
            <a:ext cx="604147" cy="720000"/>
          </a:xfrm>
          <a:prstGeom prst="rect">
            <a:avLst/>
          </a:prstGeom>
          <a:noFill/>
          <a:ln>
            <a:noFill/>
          </a:ln>
        </p:spPr>
      </p:pic>
      <p:pic>
        <p:nvPicPr>
          <p:cNvPr id="1613" name="Google Shape;1613;p14"/>
          <p:cNvPicPr preferRelativeResize="0"/>
          <p:nvPr/>
        </p:nvPicPr>
        <p:blipFill rotWithShape="1">
          <a:blip r:embed="rId7">
            <a:alphaModFix/>
          </a:blip>
          <a:srcRect r="20351" b="13081"/>
          <a:stretch/>
        </p:blipFill>
        <p:spPr>
          <a:xfrm>
            <a:off x="3253013" y="3110416"/>
            <a:ext cx="604147" cy="720000"/>
          </a:xfrm>
          <a:prstGeom prst="rect">
            <a:avLst/>
          </a:prstGeom>
          <a:noFill/>
          <a:ln>
            <a:noFill/>
          </a:ln>
        </p:spPr>
      </p:pic>
      <p:pic>
        <p:nvPicPr>
          <p:cNvPr id="1614" name="Google Shape;1614;p14"/>
          <p:cNvPicPr preferRelativeResize="0"/>
          <p:nvPr/>
        </p:nvPicPr>
        <p:blipFill rotWithShape="1">
          <a:blip r:embed="rId7">
            <a:alphaModFix/>
          </a:blip>
          <a:srcRect r="20351" b="13081"/>
          <a:stretch/>
        </p:blipFill>
        <p:spPr>
          <a:xfrm>
            <a:off x="3246713" y="2379530"/>
            <a:ext cx="604147" cy="720000"/>
          </a:xfrm>
          <a:prstGeom prst="rect">
            <a:avLst/>
          </a:prstGeom>
          <a:noFill/>
          <a:ln>
            <a:noFill/>
          </a:ln>
        </p:spPr>
      </p:pic>
      <p:pic>
        <p:nvPicPr>
          <p:cNvPr id="1615" name="Google Shape;1615;p14"/>
          <p:cNvPicPr preferRelativeResize="0"/>
          <p:nvPr/>
        </p:nvPicPr>
        <p:blipFill rotWithShape="1">
          <a:blip r:embed="rId7">
            <a:alphaModFix/>
          </a:blip>
          <a:srcRect r="20351" b="13081"/>
          <a:stretch/>
        </p:blipFill>
        <p:spPr>
          <a:xfrm>
            <a:off x="3985018" y="1660512"/>
            <a:ext cx="604147" cy="720000"/>
          </a:xfrm>
          <a:prstGeom prst="rect">
            <a:avLst/>
          </a:prstGeom>
          <a:noFill/>
          <a:ln>
            <a:noFill/>
          </a:ln>
        </p:spPr>
      </p:pic>
      <p:pic>
        <p:nvPicPr>
          <p:cNvPr id="1616" name="Google Shape;1616;p14"/>
          <p:cNvPicPr preferRelativeResize="0"/>
          <p:nvPr/>
        </p:nvPicPr>
        <p:blipFill rotWithShape="1">
          <a:blip r:embed="rId7">
            <a:alphaModFix/>
          </a:blip>
          <a:srcRect r="20351" b="13081"/>
          <a:stretch/>
        </p:blipFill>
        <p:spPr>
          <a:xfrm>
            <a:off x="3246824" y="946369"/>
            <a:ext cx="604147" cy="720000"/>
          </a:xfrm>
          <a:prstGeom prst="rect">
            <a:avLst/>
          </a:prstGeom>
          <a:noFill/>
          <a:ln>
            <a:noFill/>
          </a:ln>
        </p:spPr>
      </p:pic>
      <p:pic>
        <p:nvPicPr>
          <p:cNvPr id="1617" name="Google Shape;1617;p14"/>
          <p:cNvPicPr preferRelativeResize="0"/>
          <p:nvPr/>
        </p:nvPicPr>
        <p:blipFill rotWithShape="1">
          <a:blip r:embed="rId8">
            <a:alphaModFix/>
          </a:blip>
          <a:srcRect r="2678" b="1508"/>
          <a:stretch/>
        </p:blipFill>
        <p:spPr>
          <a:xfrm>
            <a:off x="7578913" y="952551"/>
            <a:ext cx="604846" cy="720000"/>
          </a:xfrm>
          <a:prstGeom prst="rect">
            <a:avLst/>
          </a:prstGeom>
          <a:noFill/>
          <a:ln>
            <a:noFill/>
          </a:ln>
        </p:spPr>
      </p:pic>
      <p:pic>
        <p:nvPicPr>
          <p:cNvPr id="1618" name="Google Shape;1618;p14"/>
          <p:cNvPicPr preferRelativeResize="0"/>
          <p:nvPr/>
        </p:nvPicPr>
        <p:blipFill rotWithShape="1">
          <a:blip r:embed="rId8">
            <a:alphaModFix/>
          </a:blip>
          <a:srcRect r="2678" b="1508"/>
          <a:stretch/>
        </p:blipFill>
        <p:spPr>
          <a:xfrm>
            <a:off x="6854262" y="946369"/>
            <a:ext cx="604846" cy="720000"/>
          </a:xfrm>
          <a:prstGeom prst="rect">
            <a:avLst/>
          </a:prstGeom>
          <a:noFill/>
          <a:ln>
            <a:noFill/>
          </a:ln>
        </p:spPr>
      </p:pic>
      <p:pic>
        <p:nvPicPr>
          <p:cNvPr id="1619" name="Google Shape;1619;p14"/>
          <p:cNvPicPr preferRelativeResize="0"/>
          <p:nvPr/>
        </p:nvPicPr>
        <p:blipFill rotWithShape="1">
          <a:blip r:embed="rId8">
            <a:alphaModFix/>
          </a:blip>
          <a:srcRect r="2678" b="1508"/>
          <a:stretch/>
        </p:blipFill>
        <p:spPr>
          <a:xfrm>
            <a:off x="6134684" y="3826824"/>
            <a:ext cx="604846" cy="720000"/>
          </a:xfrm>
          <a:prstGeom prst="rect">
            <a:avLst/>
          </a:prstGeom>
          <a:noFill/>
          <a:ln>
            <a:noFill/>
          </a:ln>
        </p:spPr>
      </p:pic>
      <p:pic>
        <p:nvPicPr>
          <p:cNvPr id="1620" name="Google Shape;1620;p14"/>
          <p:cNvPicPr preferRelativeResize="0"/>
          <p:nvPr/>
        </p:nvPicPr>
        <p:blipFill rotWithShape="1">
          <a:blip r:embed="rId8">
            <a:alphaModFix/>
          </a:blip>
          <a:srcRect r="2678" b="1508"/>
          <a:stretch/>
        </p:blipFill>
        <p:spPr>
          <a:xfrm>
            <a:off x="5422357" y="4548673"/>
            <a:ext cx="604846" cy="720000"/>
          </a:xfrm>
          <a:prstGeom prst="rect">
            <a:avLst/>
          </a:prstGeom>
          <a:noFill/>
          <a:ln>
            <a:noFill/>
          </a:ln>
        </p:spPr>
      </p:pic>
      <p:pic>
        <p:nvPicPr>
          <p:cNvPr id="1621" name="Google Shape;1621;p14"/>
          <p:cNvPicPr preferRelativeResize="0"/>
          <p:nvPr/>
        </p:nvPicPr>
        <p:blipFill rotWithShape="1">
          <a:blip r:embed="rId8">
            <a:alphaModFix/>
          </a:blip>
          <a:srcRect r="2678" b="1508"/>
          <a:stretch/>
        </p:blipFill>
        <p:spPr>
          <a:xfrm>
            <a:off x="4693441" y="4553291"/>
            <a:ext cx="604846" cy="720000"/>
          </a:xfrm>
          <a:prstGeom prst="rect">
            <a:avLst/>
          </a:prstGeom>
          <a:noFill/>
          <a:ln>
            <a:noFill/>
          </a:ln>
        </p:spPr>
      </p:pic>
      <p:pic>
        <p:nvPicPr>
          <p:cNvPr id="1622" name="Google Shape;1622;p14"/>
          <p:cNvPicPr preferRelativeResize="0"/>
          <p:nvPr/>
        </p:nvPicPr>
        <p:blipFill rotWithShape="1">
          <a:blip r:embed="rId8">
            <a:alphaModFix/>
          </a:blip>
          <a:srcRect r="2678" b="1508"/>
          <a:stretch/>
        </p:blipFill>
        <p:spPr>
          <a:xfrm>
            <a:off x="3976385" y="4553291"/>
            <a:ext cx="604846" cy="720000"/>
          </a:xfrm>
          <a:prstGeom prst="rect">
            <a:avLst/>
          </a:prstGeom>
          <a:noFill/>
          <a:ln>
            <a:noFill/>
          </a:ln>
        </p:spPr>
      </p:pic>
      <p:pic>
        <p:nvPicPr>
          <p:cNvPr id="1623" name="Google Shape;1623;p14"/>
          <p:cNvPicPr preferRelativeResize="0"/>
          <p:nvPr/>
        </p:nvPicPr>
        <p:blipFill rotWithShape="1">
          <a:blip r:embed="rId8">
            <a:alphaModFix/>
          </a:blip>
          <a:srcRect r="2678" b="1508"/>
          <a:stretch/>
        </p:blipFill>
        <p:spPr>
          <a:xfrm>
            <a:off x="3252662" y="4553291"/>
            <a:ext cx="604846" cy="720000"/>
          </a:xfrm>
          <a:prstGeom prst="rect">
            <a:avLst/>
          </a:prstGeom>
          <a:noFill/>
          <a:ln>
            <a:noFill/>
          </a:ln>
        </p:spPr>
      </p:pic>
      <p:pic>
        <p:nvPicPr>
          <p:cNvPr id="1624" name="Google Shape;1624;p14"/>
          <p:cNvPicPr preferRelativeResize="0"/>
          <p:nvPr/>
        </p:nvPicPr>
        <p:blipFill rotWithShape="1">
          <a:blip r:embed="rId8">
            <a:alphaModFix/>
          </a:blip>
          <a:srcRect r="2678" b="1508"/>
          <a:stretch/>
        </p:blipFill>
        <p:spPr>
          <a:xfrm>
            <a:off x="3246125" y="1666369"/>
            <a:ext cx="604846" cy="720000"/>
          </a:xfrm>
          <a:prstGeom prst="rect">
            <a:avLst/>
          </a:prstGeom>
          <a:noFill/>
          <a:ln>
            <a:noFill/>
          </a:ln>
        </p:spPr>
      </p:pic>
      <p:pic>
        <p:nvPicPr>
          <p:cNvPr id="1625" name="Google Shape;1625;p14"/>
          <p:cNvPicPr preferRelativeResize="0"/>
          <p:nvPr/>
        </p:nvPicPr>
        <p:blipFill rotWithShape="1">
          <a:blip r:embed="rId9">
            <a:alphaModFix/>
          </a:blip>
          <a:srcRect r="19657" b="12202"/>
          <a:stretch/>
        </p:blipFill>
        <p:spPr>
          <a:xfrm>
            <a:off x="3982580" y="2384132"/>
            <a:ext cx="603177" cy="720000"/>
          </a:xfrm>
          <a:prstGeom prst="rect">
            <a:avLst/>
          </a:prstGeom>
          <a:noFill/>
          <a:ln>
            <a:noFill/>
          </a:ln>
        </p:spPr>
      </p:pic>
      <p:pic>
        <p:nvPicPr>
          <p:cNvPr id="1626" name="Google Shape;1626;p14"/>
          <p:cNvPicPr preferRelativeResize="0"/>
          <p:nvPr/>
        </p:nvPicPr>
        <p:blipFill rotWithShape="1">
          <a:blip r:embed="rId6">
            <a:alphaModFix/>
          </a:blip>
          <a:srcRect r="17337" b="12453"/>
          <a:stretch/>
        </p:blipFill>
        <p:spPr>
          <a:xfrm>
            <a:off x="6836218" y="2381105"/>
            <a:ext cx="609570" cy="720000"/>
          </a:xfrm>
          <a:prstGeom prst="rect">
            <a:avLst/>
          </a:prstGeom>
          <a:noFill/>
          <a:ln>
            <a:noFill/>
          </a:ln>
        </p:spPr>
      </p:pic>
      <p:pic>
        <p:nvPicPr>
          <p:cNvPr id="1627" name="Google Shape;1627;p14"/>
          <p:cNvPicPr preferRelativeResize="0"/>
          <p:nvPr/>
        </p:nvPicPr>
        <p:blipFill rotWithShape="1">
          <a:blip r:embed="rId6">
            <a:alphaModFix/>
          </a:blip>
          <a:srcRect r="17337" b="12453"/>
          <a:stretch/>
        </p:blipFill>
        <p:spPr>
          <a:xfrm>
            <a:off x="6846054" y="3095509"/>
            <a:ext cx="609570" cy="720000"/>
          </a:xfrm>
          <a:prstGeom prst="rect">
            <a:avLst/>
          </a:prstGeom>
          <a:noFill/>
          <a:ln>
            <a:noFill/>
          </a:ln>
        </p:spPr>
      </p:pic>
      <p:pic>
        <p:nvPicPr>
          <p:cNvPr id="1628" name="Google Shape;1628;p14"/>
          <p:cNvPicPr preferRelativeResize="0"/>
          <p:nvPr/>
        </p:nvPicPr>
        <p:blipFill rotWithShape="1">
          <a:blip r:embed="rId6">
            <a:alphaModFix/>
          </a:blip>
          <a:srcRect r="17337" b="12453"/>
          <a:stretch/>
        </p:blipFill>
        <p:spPr>
          <a:xfrm>
            <a:off x="6858602" y="3804015"/>
            <a:ext cx="609570" cy="720000"/>
          </a:xfrm>
          <a:prstGeom prst="rect">
            <a:avLst/>
          </a:prstGeom>
          <a:noFill/>
          <a:ln>
            <a:noFill/>
          </a:ln>
        </p:spPr>
      </p:pic>
      <p:pic>
        <p:nvPicPr>
          <p:cNvPr id="1629" name="Google Shape;1629;p14"/>
          <p:cNvPicPr preferRelativeResize="0"/>
          <p:nvPr/>
        </p:nvPicPr>
        <p:blipFill rotWithShape="1">
          <a:blip r:embed="rId6">
            <a:alphaModFix/>
          </a:blip>
          <a:srcRect r="17337" b="12453"/>
          <a:stretch/>
        </p:blipFill>
        <p:spPr>
          <a:xfrm>
            <a:off x="6132322" y="4528424"/>
            <a:ext cx="609570" cy="720000"/>
          </a:xfrm>
          <a:prstGeom prst="rect">
            <a:avLst/>
          </a:prstGeom>
          <a:noFill/>
          <a:ln>
            <a:noFill/>
          </a:ln>
        </p:spPr>
      </p:pic>
      <p:sp>
        <p:nvSpPr>
          <p:cNvPr id="1630" name="Google Shape;1630;p14"/>
          <p:cNvSpPr txBox="1"/>
          <p:nvPr/>
        </p:nvSpPr>
        <p:spPr>
          <a:xfrm>
            <a:off x="3260550" y="11654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1631" name="Google Shape;1631;p14"/>
          <p:cNvSpPr txBox="1"/>
          <p:nvPr/>
        </p:nvSpPr>
        <p:spPr>
          <a:xfrm>
            <a:off x="8304675" y="4754775"/>
            <a:ext cx="603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632" name="Google Shape;1632;p14"/>
          <p:cNvSpPr txBox="1"/>
          <p:nvPr/>
        </p:nvSpPr>
        <p:spPr>
          <a:xfrm>
            <a:off x="8832950" y="2460325"/>
            <a:ext cx="9294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a:solidFill>
                  <a:srgbClr val="002060"/>
                </a:solidFill>
                <a:latin typeface="Helvetica Neue"/>
                <a:ea typeface="Helvetica Neue"/>
                <a:cs typeface="Helvetica Neue"/>
                <a:sym typeface="Helvetica Neue"/>
              </a:rPr>
              <a:t>production is highly polluting</a:t>
            </a:r>
            <a:endParaRPr sz="9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9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900" b="1">
              <a:solidFill>
                <a:srgbClr val="002060"/>
              </a:solidFill>
              <a:latin typeface="Helvetica Neue"/>
              <a:ea typeface="Helvetica Neue"/>
              <a:cs typeface="Helvetica Neue"/>
              <a:sym typeface="Helvetica Neue"/>
            </a:endParaRPr>
          </a:p>
        </p:txBody>
      </p:sp>
      <p:sp>
        <p:nvSpPr>
          <p:cNvPr id="1633" name="Google Shape;1633;p14"/>
          <p:cNvSpPr txBox="1"/>
          <p:nvPr/>
        </p:nvSpPr>
        <p:spPr>
          <a:xfrm>
            <a:off x="3876892" y="1829324"/>
            <a:ext cx="84185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dirty="0" err="1">
                <a:solidFill>
                  <a:srgbClr val="002060"/>
                </a:solidFill>
                <a:latin typeface="Helvetica Neue"/>
                <a:ea typeface="Helvetica Neue"/>
                <a:cs typeface="Helvetica Neue"/>
                <a:sym typeface="Helvetica Neue"/>
              </a:rPr>
              <a:t>A</a:t>
            </a:r>
            <a:r>
              <a:rPr lang="hu-HU" sz="900" b="1" dirty="0" err="1" smtClean="0">
                <a:solidFill>
                  <a:srgbClr val="002060"/>
                </a:solidFill>
                <a:latin typeface="Helvetica Neue"/>
                <a:ea typeface="Helvetica Neue"/>
                <a:cs typeface="Helvetica Neue"/>
                <a:sym typeface="Helvetica Neue"/>
              </a:rPr>
              <a:t>rtificial</a:t>
            </a:r>
            <a:r>
              <a:rPr lang="hu-HU" sz="9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Clr>
                <a:schemeClr val="dk1"/>
              </a:buClr>
              <a:buSzPts val="1100"/>
              <a:buFont typeface="Arial"/>
              <a:buNone/>
            </a:pPr>
            <a:r>
              <a:rPr lang="hu-HU" sz="900" b="1" dirty="0" err="1" smtClean="0">
                <a:solidFill>
                  <a:srgbClr val="002060"/>
                </a:solidFill>
                <a:latin typeface="Helvetica Neue"/>
                <a:ea typeface="Helvetica Neue"/>
                <a:cs typeface="Helvetica Neue"/>
                <a:sym typeface="Helvetica Neue"/>
              </a:rPr>
              <a:t>material</a:t>
            </a:r>
            <a:endParaRPr sz="900" b="1" dirty="0">
              <a:solidFill>
                <a:srgbClr val="002060"/>
              </a:solidFill>
              <a:latin typeface="Helvetica Neue"/>
              <a:ea typeface="Helvetica Neue"/>
              <a:cs typeface="Helvetica Neue"/>
              <a:sym typeface="Helvetica Neue"/>
            </a:endParaRPr>
          </a:p>
        </p:txBody>
      </p:sp>
      <p:sp>
        <p:nvSpPr>
          <p:cNvPr id="1634" name="Google Shape;1634;p14"/>
          <p:cNvSpPr txBox="1"/>
          <p:nvPr/>
        </p:nvSpPr>
        <p:spPr>
          <a:xfrm>
            <a:off x="6669348" y="990717"/>
            <a:ext cx="988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dirty="0">
                <a:solidFill>
                  <a:srgbClr val="002060"/>
                </a:solidFill>
                <a:latin typeface="Helvetica Neue"/>
                <a:ea typeface="Helvetica Neue"/>
                <a:cs typeface="Helvetica Neue"/>
                <a:sym typeface="Helvetica Neue"/>
              </a:rPr>
              <a:t>M</a:t>
            </a:r>
            <a:r>
              <a:rPr lang="hu-HU" sz="900" b="1" dirty="0" smtClean="0">
                <a:solidFill>
                  <a:srgbClr val="002060"/>
                </a:solidFill>
                <a:latin typeface="Helvetica Neue"/>
                <a:ea typeface="Helvetica Neue"/>
                <a:cs typeface="Helvetica Neue"/>
                <a:sym typeface="Helvetica Neue"/>
              </a:rPr>
              <a:t>ade </a:t>
            </a:r>
            <a:r>
              <a:rPr lang="hu-HU" sz="900" b="1" dirty="0" err="1">
                <a:solidFill>
                  <a:srgbClr val="002060"/>
                </a:solidFill>
                <a:latin typeface="Helvetica Neue"/>
                <a:ea typeface="Helvetica Neue"/>
                <a:cs typeface="Helvetica Neue"/>
                <a:sym typeface="Helvetica Neue"/>
              </a:rPr>
              <a:t>only</a:t>
            </a:r>
            <a:r>
              <a:rPr lang="hu-HU" sz="900" b="1" dirty="0">
                <a:solidFill>
                  <a:srgbClr val="002060"/>
                </a:solidFill>
                <a:latin typeface="Helvetica Neue"/>
                <a:ea typeface="Helvetica Neue"/>
                <a:cs typeface="Helvetica Neue"/>
                <a:sym typeface="Helvetica Neue"/>
              </a:rPr>
              <a:t> </a:t>
            </a:r>
            <a:endParaRPr lang="hu-HU" sz="9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900" b="1" dirty="0" err="1" smtClean="0">
                <a:solidFill>
                  <a:srgbClr val="002060"/>
                </a:solidFill>
                <a:latin typeface="Helvetica Neue"/>
                <a:ea typeface="Helvetica Neue"/>
                <a:cs typeface="Helvetica Neue"/>
                <a:sym typeface="Helvetica Neue"/>
              </a:rPr>
              <a:t>from</a:t>
            </a:r>
            <a:r>
              <a:rPr lang="hu-HU" sz="900" b="1" dirty="0" smtClean="0">
                <a:solidFill>
                  <a:srgbClr val="002060"/>
                </a:solidFill>
                <a:latin typeface="Helvetica Neue"/>
                <a:ea typeface="Helvetica Neue"/>
                <a:cs typeface="Helvetica Neue"/>
                <a:sym typeface="Helvetica Neue"/>
              </a:rPr>
              <a:t> </a:t>
            </a:r>
            <a:r>
              <a:rPr lang="hu-HU" sz="900" b="1" dirty="0" err="1">
                <a:solidFill>
                  <a:srgbClr val="002060"/>
                </a:solidFill>
                <a:latin typeface="Helvetica Neue"/>
                <a:ea typeface="Helvetica Neue"/>
                <a:cs typeface="Helvetica Neue"/>
                <a:sym typeface="Helvetica Neue"/>
              </a:rPr>
              <a:t>natural</a:t>
            </a:r>
            <a:r>
              <a:rPr lang="hu-HU" sz="900" b="1" dirty="0">
                <a:solidFill>
                  <a:srgbClr val="002060"/>
                </a:solidFill>
                <a:latin typeface="Helvetica Neue"/>
                <a:ea typeface="Helvetica Neue"/>
                <a:cs typeface="Helvetica Neue"/>
                <a:sym typeface="Helvetica Neue"/>
              </a:rPr>
              <a:t> </a:t>
            </a:r>
            <a:r>
              <a:rPr lang="hu-HU" sz="900" b="1" dirty="0" err="1">
                <a:solidFill>
                  <a:srgbClr val="002060"/>
                </a:solidFill>
                <a:latin typeface="Helvetica Neue"/>
                <a:ea typeface="Helvetica Neue"/>
                <a:cs typeface="Helvetica Neue"/>
                <a:sym typeface="Helvetica Neue"/>
              </a:rPr>
              <a:t>vegetable</a:t>
            </a:r>
            <a:r>
              <a:rPr lang="hu-HU" sz="900" b="1" dirty="0">
                <a:solidFill>
                  <a:srgbClr val="002060"/>
                </a:solidFill>
                <a:latin typeface="Helvetica Neue"/>
                <a:ea typeface="Helvetica Neue"/>
                <a:cs typeface="Helvetica Neue"/>
                <a:sym typeface="Helvetica Neue"/>
              </a:rPr>
              <a:t> </a:t>
            </a:r>
            <a:endParaRPr lang="hu-HU" sz="9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900" b="1" dirty="0" err="1" smtClean="0">
                <a:solidFill>
                  <a:srgbClr val="002060"/>
                </a:solidFill>
                <a:latin typeface="Helvetica Neue"/>
                <a:ea typeface="Helvetica Neue"/>
                <a:cs typeface="Helvetica Neue"/>
                <a:sym typeface="Helvetica Neue"/>
              </a:rPr>
              <a:t>fibres</a:t>
            </a:r>
            <a:endParaRPr sz="900" b="1" dirty="0">
              <a:solidFill>
                <a:srgbClr val="002060"/>
              </a:solidFill>
              <a:latin typeface="Helvetica Neue"/>
              <a:ea typeface="Helvetica Neue"/>
              <a:cs typeface="Helvetica Neue"/>
              <a:sym typeface="Helvetica Neue"/>
            </a:endParaRPr>
          </a:p>
        </p:txBody>
      </p:sp>
      <p:sp>
        <p:nvSpPr>
          <p:cNvPr id="1635" name="Google Shape;1635;p14"/>
          <p:cNvSpPr txBox="1"/>
          <p:nvPr/>
        </p:nvSpPr>
        <p:spPr>
          <a:xfrm>
            <a:off x="5189900" y="2383865"/>
            <a:ext cx="1057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a:solidFill>
                  <a:srgbClr val="0070C0"/>
                </a:solidFill>
                <a:latin typeface="Helvetica Neue"/>
                <a:ea typeface="Helvetica Neue"/>
                <a:cs typeface="Helvetica Neue"/>
                <a:sym typeface="Helvetica Neue"/>
              </a:rPr>
              <a:t>T</a:t>
            </a:r>
            <a:r>
              <a:rPr lang="hu-HU" sz="1000" b="1" dirty="0" smtClean="0">
                <a:solidFill>
                  <a:srgbClr val="0070C0"/>
                </a:solidFill>
                <a:latin typeface="Helvetica Neue"/>
                <a:ea typeface="Helvetica Neue"/>
                <a:cs typeface="Helvetica Neue"/>
                <a:sym typeface="Helvetica Neue"/>
              </a:rPr>
              <a:t>he </a:t>
            </a:r>
            <a:r>
              <a:rPr lang="hu-HU" sz="1000" b="1" dirty="0" err="1">
                <a:solidFill>
                  <a:srgbClr val="0070C0"/>
                </a:solidFill>
                <a:latin typeface="Helvetica Neue"/>
                <a:ea typeface="Helvetica Neue"/>
                <a:cs typeface="Helvetica Neue"/>
                <a:sym typeface="Helvetica Neue"/>
              </a:rPr>
              <a:t>white</a:t>
            </a:r>
            <a:r>
              <a:rPr lang="hu-HU" sz="1000" b="1" dirty="0">
                <a:solidFill>
                  <a:srgbClr val="0070C0"/>
                </a:solidFill>
                <a:latin typeface="Helvetica Neue"/>
                <a:ea typeface="Helvetica Neue"/>
                <a:cs typeface="Helvetica Neue"/>
                <a:sym typeface="Helvetica Neue"/>
              </a:rPr>
              <a:t> </a:t>
            </a:r>
            <a:r>
              <a:rPr lang="hu-HU" sz="1000" b="1" dirty="0" err="1">
                <a:solidFill>
                  <a:srgbClr val="0070C0"/>
                </a:solidFill>
                <a:latin typeface="Helvetica Neue"/>
                <a:ea typeface="Helvetica Neue"/>
                <a:cs typeface="Helvetica Neue"/>
                <a:sym typeface="Helvetica Neue"/>
              </a:rPr>
              <a:t>colour</a:t>
            </a:r>
            <a:r>
              <a:rPr lang="hu-HU" sz="1000" b="1" dirty="0">
                <a:solidFill>
                  <a:srgbClr val="0070C0"/>
                </a:solidFill>
                <a:latin typeface="Helvetica Neue"/>
                <a:ea typeface="Helvetica Neue"/>
                <a:cs typeface="Helvetica Neue"/>
                <a:sym typeface="Helvetica Neue"/>
              </a:rPr>
              <a:t> is </a:t>
            </a:r>
            <a:r>
              <a:rPr lang="hu-HU" sz="1000" b="1" dirty="0" err="1">
                <a:solidFill>
                  <a:srgbClr val="0070C0"/>
                </a:solidFill>
                <a:latin typeface="Helvetica Neue"/>
                <a:ea typeface="Helvetica Neue"/>
                <a:cs typeface="Helvetica Neue"/>
                <a:sym typeface="Helvetica Neue"/>
              </a:rPr>
              <a:t>achieved</a:t>
            </a:r>
            <a:r>
              <a:rPr lang="hu-HU" sz="1000" b="1" dirty="0">
                <a:solidFill>
                  <a:srgbClr val="0070C0"/>
                </a:solidFill>
                <a:latin typeface="Helvetica Neue"/>
                <a:ea typeface="Helvetica Neue"/>
                <a:cs typeface="Helvetica Neue"/>
                <a:sym typeface="Helvetica Neue"/>
              </a:rPr>
              <a:t> </a:t>
            </a:r>
            <a:r>
              <a:rPr lang="hu-HU" sz="1000" b="1" dirty="0" err="1">
                <a:solidFill>
                  <a:srgbClr val="0070C0"/>
                </a:solidFill>
                <a:latin typeface="Helvetica Neue"/>
                <a:ea typeface="Helvetica Neue"/>
                <a:cs typeface="Helvetica Neue"/>
                <a:sym typeface="Helvetica Neue"/>
              </a:rPr>
              <a:t>by</a:t>
            </a:r>
            <a:r>
              <a:rPr lang="hu-HU" sz="1000" b="1" dirty="0">
                <a:solidFill>
                  <a:srgbClr val="0070C0"/>
                </a:solidFill>
                <a:latin typeface="Helvetica Neue"/>
                <a:ea typeface="Helvetica Neue"/>
                <a:cs typeface="Helvetica Neue"/>
                <a:sym typeface="Helvetica Neue"/>
              </a:rPr>
              <a:t> </a:t>
            </a:r>
            <a:r>
              <a:rPr lang="hu-HU" sz="1000" b="1" dirty="0" err="1" smtClean="0">
                <a:solidFill>
                  <a:srgbClr val="0070C0"/>
                </a:solidFill>
                <a:latin typeface="Helvetica Neue"/>
                <a:ea typeface="Helvetica Neue"/>
                <a:cs typeface="Helvetica Neue"/>
                <a:sym typeface="Helvetica Neue"/>
              </a:rPr>
              <a:t>colouring</a:t>
            </a:r>
            <a:endParaRPr sz="1000" b="1" dirty="0">
              <a:solidFill>
                <a:srgbClr val="0070C0"/>
              </a:solidFill>
              <a:latin typeface="Helvetica Neue"/>
              <a:ea typeface="Helvetica Neue"/>
              <a:cs typeface="Helvetica Neue"/>
              <a:sym typeface="Helvetica Neue"/>
            </a:endParaRPr>
          </a:p>
        </p:txBody>
      </p:sp>
      <p:sp>
        <p:nvSpPr>
          <p:cNvPr id="1636" name="Google Shape;1636;p14"/>
          <p:cNvSpPr txBox="1"/>
          <p:nvPr/>
        </p:nvSpPr>
        <p:spPr>
          <a:xfrm>
            <a:off x="3054859" y="3174408"/>
            <a:ext cx="988200" cy="86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C</a:t>
            </a:r>
            <a:r>
              <a:rPr lang="hu-HU" sz="1000" b="1" dirty="0" err="1" smtClean="0">
                <a:solidFill>
                  <a:srgbClr val="002060"/>
                </a:solidFill>
                <a:latin typeface="Helvetica Neue"/>
                <a:ea typeface="Helvetica Neue"/>
                <a:cs typeface="Helvetica Neue"/>
                <a:sym typeface="Helvetica Neue"/>
              </a:rPr>
              <a:t>ellulose</a:t>
            </a:r>
            <a:r>
              <a:rPr lang="hu-HU" sz="1000" b="1" dirty="0" smtClean="0">
                <a:solidFill>
                  <a:srgbClr val="002060"/>
                </a:solidFill>
                <a:latin typeface="Helvetica Neue"/>
                <a:ea typeface="Helvetica Neue"/>
                <a:cs typeface="Helvetica Neue"/>
                <a:sym typeface="Helvetica Neue"/>
              </a:rPr>
              <a:t> </a:t>
            </a:r>
            <a:r>
              <a:rPr lang="hu-HU" sz="1000" b="1" dirty="0">
                <a:solidFill>
                  <a:srgbClr val="002060"/>
                </a:solidFill>
                <a:latin typeface="Helvetica Neue"/>
                <a:ea typeface="Helvetica Neue"/>
                <a:cs typeface="Helvetica Neue"/>
                <a:sym typeface="Helvetica Neue"/>
              </a:rPr>
              <a:t>is </a:t>
            </a:r>
            <a:r>
              <a:rPr lang="hu-HU" sz="1000" b="1" dirty="0" err="1">
                <a:solidFill>
                  <a:srgbClr val="002060"/>
                </a:solidFill>
                <a:latin typeface="Helvetica Neue"/>
                <a:ea typeface="Helvetica Neue"/>
                <a:cs typeface="Helvetica Neue"/>
                <a:sym typeface="Helvetica Neue"/>
              </a:rPr>
              <a:t>the</a:t>
            </a:r>
            <a:r>
              <a:rPr lang="hu-HU" sz="1000" b="1" dirty="0">
                <a:solidFill>
                  <a:srgbClr val="002060"/>
                </a:solidFill>
                <a:latin typeface="Helvetica Neue"/>
                <a:ea typeface="Helvetica Neue"/>
                <a:cs typeface="Helvetica Neue"/>
                <a:sym typeface="Helvetica Neue"/>
              </a:rPr>
              <a:t> main </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raw</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material</a:t>
            </a: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000" b="1" dirty="0">
              <a:solidFill>
                <a:srgbClr val="002060"/>
              </a:solidFill>
              <a:latin typeface="Helvetica Neue"/>
              <a:ea typeface="Helvetica Neue"/>
              <a:cs typeface="Helvetica Neue"/>
              <a:sym typeface="Helvetica Neue"/>
            </a:endParaRPr>
          </a:p>
        </p:txBody>
      </p:sp>
      <p:sp>
        <p:nvSpPr>
          <p:cNvPr id="1637" name="Google Shape;1637;p14"/>
          <p:cNvSpPr txBox="1"/>
          <p:nvPr/>
        </p:nvSpPr>
        <p:spPr>
          <a:xfrm>
            <a:off x="3784769" y="4538547"/>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P</a:t>
            </a:r>
            <a:r>
              <a:rPr lang="hu-HU" sz="1000" b="1" dirty="0" err="1" smtClean="0">
                <a:solidFill>
                  <a:srgbClr val="002060"/>
                </a:solidFill>
                <a:latin typeface="Helvetica Neue"/>
                <a:ea typeface="Helvetica Neue"/>
                <a:cs typeface="Helvetica Neue"/>
                <a:sym typeface="Helvetica Neue"/>
              </a:rPr>
              <a:t>aper</a:t>
            </a:r>
            <a:r>
              <a:rPr lang="hu-HU" sz="1000" b="1" dirty="0" smtClean="0">
                <a:solidFill>
                  <a:srgbClr val="002060"/>
                </a:solidFill>
                <a:latin typeface="Helvetica Neue"/>
                <a:ea typeface="Helvetica Neue"/>
                <a:cs typeface="Helvetica Neue"/>
                <a:sym typeface="Helvetica Neue"/>
              </a:rPr>
              <a:t> </a:t>
            </a:r>
            <a:r>
              <a:rPr lang="hu-HU" sz="1000" b="1" dirty="0">
                <a:solidFill>
                  <a:srgbClr val="002060"/>
                </a:solidFill>
                <a:latin typeface="Helvetica Neue"/>
                <a:ea typeface="Helvetica Neue"/>
                <a:cs typeface="Helvetica Neue"/>
                <a:sym typeface="Helvetica Neue"/>
              </a:rPr>
              <a:t>and </a:t>
            </a:r>
            <a:r>
              <a:rPr lang="hu-HU" sz="1000" b="1" dirty="0" err="1">
                <a:solidFill>
                  <a:srgbClr val="002060"/>
                </a:solidFill>
                <a:latin typeface="Helvetica Neue"/>
                <a:ea typeface="Helvetica Neue"/>
                <a:cs typeface="Helvetica Neue"/>
                <a:sym typeface="Helvetica Neue"/>
              </a:rPr>
              <a:t>rags</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can</a:t>
            </a:r>
            <a:r>
              <a:rPr lang="hu-HU" sz="1000" b="1" dirty="0">
                <a:solidFill>
                  <a:srgbClr val="002060"/>
                </a:solidFill>
                <a:latin typeface="Helvetica Neue"/>
                <a:ea typeface="Helvetica Neue"/>
                <a:cs typeface="Helvetica Neue"/>
                <a:sym typeface="Helvetica Neue"/>
              </a:rPr>
              <a:t> be made </a:t>
            </a:r>
            <a:r>
              <a:rPr lang="hu-HU" sz="1000" b="1" dirty="0" err="1">
                <a:solidFill>
                  <a:srgbClr val="002060"/>
                </a:solidFill>
                <a:latin typeface="Helvetica Neue"/>
                <a:ea typeface="Helvetica Neue"/>
                <a:cs typeface="Helvetica Neue"/>
                <a:sym typeface="Helvetica Neue"/>
              </a:rPr>
              <a:t>into</a:t>
            </a:r>
            <a:r>
              <a:rPr lang="hu-HU" sz="1000" b="1" dirty="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repape</a:t>
            </a:r>
            <a:endParaRPr sz="1000" b="1" dirty="0">
              <a:solidFill>
                <a:srgbClr val="002060"/>
              </a:solidFill>
              <a:latin typeface="Helvetica Neue"/>
              <a:ea typeface="Helvetica Neue"/>
              <a:cs typeface="Helvetica Neue"/>
              <a:sym typeface="Helvetica Neue"/>
            </a:endParaRPr>
          </a:p>
        </p:txBody>
      </p:sp>
      <p:sp>
        <p:nvSpPr>
          <p:cNvPr id="1638" name="Google Shape;1638;p14"/>
          <p:cNvSpPr txBox="1"/>
          <p:nvPr/>
        </p:nvSpPr>
        <p:spPr>
          <a:xfrm>
            <a:off x="6669348" y="3904227"/>
            <a:ext cx="9882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dirty="0">
                <a:solidFill>
                  <a:srgbClr val="5BD2FF"/>
                </a:solidFill>
                <a:latin typeface="Helvetica Neue"/>
                <a:ea typeface="Helvetica Neue"/>
                <a:cs typeface="Helvetica Neue"/>
                <a:sym typeface="Helvetica Neue"/>
              </a:rPr>
              <a:t>T</a:t>
            </a:r>
            <a:r>
              <a:rPr lang="hu-HU" sz="900" b="1" dirty="0" smtClean="0">
                <a:solidFill>
                  <a:srgbClr val="5BD2FF"/>
                </a:solidFill>
                <a:latin typeface="Helvetica Neue"/>
                <a:ea typeface="Helvetica Neue"/>
                <a:cs typeface="Helvetica Neue"/>
                <a:sym typeface="Helvetica Neue"/>
              </a:rPr>
              <a:t>he </a:t>
            </a:r>
            <a:r>
              <a:rPr lang="hu-HU" sz="900" b="1" dirty="0" err="1">
                <a:solidFill>
                  <a:srgbClr val="5BD2FF"/>
                </a:solidFill>
                <a:latin typeface="Helvetica Neue"/>
                <a:ea typeface="Helvetica Neue"/>
                <a:cs typeface="Helvetica Neue"/>
                <a:sym typeface="Helvetica Neue"/>
              </a:rPr>
              <a:t>fillers</a:t>
            </a:r>
            <a:r>
              <a:rPr lang="hu-HU" sz="900" b="1" dirty="0">
                <a:solidFill>
                  <a:srgbClr val="5BD2FF"/>
                </a:solidFill>
                <a:latin typeface="Helvetica Neue"/>
                <a:ea typeface="Helvetica Neue"/>
                <a:cs typeface="Helvetica Neue"/>
                <a:sym typeface="Helvetica Neue"/>
              </a:rPr>
              <a:t> </a:t>
            </a:r>
            <a:r>
              <a:rPr lang="hu-HU" sz="900" b="1" dirty="0" err="1">
                <a:solidFill>
                  <a:srgbClr val="5BD2FF"/>
                </a:solidFill>
                <a:latin typeface="Helvetica Neue"/>
                <a:ea typeface="Helvetica Neue"/>
                <a:cs typeface="Helvetica Neue"/>
                <a:sym typeface="Helvetica Neue"/>
              </a:rPr>
              <a:t>improve</a:t>
            </a:r>
            <a:r>
              <a:rPr lang="hu-HU" sz="900" b="1" dirty="0">
                <a:solidFill>
                  <a:srgbClr val="5BD2FF"/>
                </a:solidFill>
                <a:latin typeface="Helvetica Neue"/>
                <a:ea typeface="Helvetica Neue"/>
                <a:cs typeface="Helvetica Neue"/>
                <a:sym typeface="Helvetica Neue"/>
              </a:rPr>
              <a:t> </a:t>
            </a:r>
            <a:r>
              <a:rPr lang="hu-HU" sz="900" b="1" dirty="0" err="1">
                <a:solidFill>
                  <a:srgbClr val="5BD2FF"/>
                </a:solidFill>
                <a:latin typeface="Helvetica Neue"/>
                <a:ea typeface="Helvetica Neue"/>
                <a:cs typeface="Helvetica Neue"/>
                <a:sym typeface="Helvetica Neue"/>
              </a:rPr>
              <a:t>the</a:t>
            </a:r>
            <a:r>
              <a:rPr lang="hu-HU" sz="900" b="1" dirty="0">
                <a:solidFill>
                  <a:srgbClr val="5BD2FF"/>
                </a:solidFill>
                <a:latin typeface="Helvetica Neue"/>
                <a:ea typeface="Helvetica Neue"/>
                <a:cs typeface="Helvetica Neue"/>
                <a:sym typeface="Helvetica Neue"/>
              </a:rPr>
              <a:t> </a:t>
            </a:r>
            <a:r>
              <a:rPr lang="hu-HU" sz="900" b="1" dirty="0" err="1" smtClean="0">
                <a:solidFill>
                  <a:srgbClr val="5BD2FF"/>
                </a:solidFill>
                <a:latin typeface="Helvetica Neue"/>
                <a:ea typeface="Helvetica Neue"/>
                <a:cs typeface="Helvetica Neue"/>
                <a:sym typeface="Helvetica Neue"/>
              </a:rPr>
              <a:t>quality</a:t>
            </a:r>
            <a:endParaRPr sz="900" b="1" dirty="0">
              <a:solidFill>
                <a:srgbClr val="5BD2FF"/>
              </a:solidFill>
              <a:latin typeface="Helvetica Neue"/>
              <a:ea typeface="Helvetica Neue"/>
              <a:cs typeface="Helvetica Neue"/>
              <a:sym typeface="Helvetica Neue"/>
            </a:endParaRPr>
          </a:p>
        </p:txBody>
      </p:sp>
      <p:sp>
        <p:nvSpPr>
          <p:cNvPr id="1639" name="Google Shape;1639;p14"/>
          <p:cNvSpPr txBox="1"/>
          <p:nvPr/>
        </p:nvSpPr>
        <p:spPr>
          <a:xfrm>
            <a:off x="8205650" y="3162227"/>
            <a:ext cx="8196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800" b="1" dirty="0" err="1">
                <a:solidFill>
                  <a:srgbClr val="002060"/>
                </a:solidFill>
                <a:latin typeface="Helvetica Neue"/>
                <a:ea typeface="Helvetica Neue"/>
                <a:cs typeface="Helvetica Neue"/>
                <a:sym typeface="Helvetica Neue"/>
              </a:rPr>
              <a:t>T</a:t>
            </a:r>
            <a:r>
              <a:rPr lang="hu-HU" sz="800" b="1" dirty="0" err="1" smtClean="0">
                <a:solidFill>
                  <a:srgbClr val="002060"/>
                </a:solidFill>
                <a:latin typeface="Helvetica Neue"/>
                <a:ea typeface="Helvetica Neue"/>
                <a:cs typeface="Helvetica Neue"/>
                <a:sym typeface="Helvetica Neue"/>
              </a:rPr>
              <a:t>ipically</a:t>
            </a:r>
            <a:r>
              <a:rPr lang="hu-HU" sz="800" b="1" dirty="0" smtClean="0">
                <a:solidFill>
                  <a:srgbClr val="002060"/>
                </a:solidFill>
                <a:latin typeface="Helvetica Neue"/>
                <a:ea typeface="Helvetica Neue"/>
                <a:cs typeface="Helvetica Neue"/>
                <a:sym typeface="Helvetica Neue"/>
              </a:rPr>
              <a:t> </a:t>
            </a:r>
            <a:r>
              <a:rPr lang="hu-HU" sz="800" b="1" dirty="0" err="1">
                <a:solidFill>
                  <a:srgbClr val="002060"/>
                </a:solidFill>
                <a:latin typeface="Helvetica Neue"/>
                <a:ea typeface="Helvetica Neue"/>
                <a:cs typeface="Helvetica Neue"/>
                <a:sym typeface="Helvetica Neue"/>
              </a:rPr>
              <a:t>the</a:t>
            </a:r>
            <a:r>
              <a:rPr lang="hu-HU" sz="800" b="1" dirty="0">
                <a:solidFill>
                  <a:srgbClr val="002060"/>
                </a:solidFill>
                <a:latin typeface="Helvetica Neue"/>
                <a:ea typeface="Helvetica Neue"/>
                <a:cs typeface="Helvetica Neue"/>
                <a:sym typeface="Helvetica Neue"/>
              </a:rPr>
              <a:t> </a:t>
            </a:r>
            <a:r>
              <a:rPr lang="hu-HU" sz="800" b="1" dirty="0" err="1">
                <a:solidFill>
                  <a:srgbClr val="002060"/>
                </a:solidFill>
                <a:latin typeface="Helvetica Neue"/>
                <a:ea typeface="Helvetica Neue"/>
                <a:cs typeface="Helvetica Neue"/>
                <a:sym typeface="Helvetica Neue"/>
              </a:rPr>
              <a:t>size</a:t>
            </a:r>
            <a:r>
              <a:rPr lang="hu-HU" sz="800" b="1" dirty="0">
                <a:solidFill>
                  <a:srgbClr val="002060"/>
                </a:solidFill>
                <a:latin typeface="Helvetica Neue"/>
                <a:ea typeface="Helvetica Neue"/>
                <a:cs typeface="Helvetica Neue"/>
                <a:sym typeface="Helvetica Neue"/>
              </a:rPr>
              <a:t> is </a:t>
            </a:r>
            <a:r>
              <a:rPr lang="hu-HU" sz="800" b="1" dirty="0" err="1">
                <a:solidFill>
                  <a:srgbClr val="002060"/>
                </a:solidFill>
                <a:latin typeface="Helvetica Neue"/>
                <a:ea typeface="Helvetica Neue"/>
                <a:cs typeface="Helvetica Neue"/>
                <a:sym typeface="Helvetica Neue"/>
              </a:rPr>
              <a:t>signed</a:t>
            </a:r>
            <a:r>
              <a:rPr lang="hu-HU" sz="800" b="1" dirty="0">
                <a:solidFill>
                  <a:srgbClr val="002060"/>
                </a:solidFill>
                <a:latin typeface="Helvetica Neue"/>
                <a:ea typeface="Helvetica Neue"/>
                <a:cs typeface="Helvetica Neue"/>
                <a:sym typeface="Helvetica Neue"/>
              </a:rPr>
              <a:t> </a:t>
            </a:r>
            <a:r>
              <a:rPr lang="hu-HU" sz="800" b="1" dirty="0" err="1">
                <a:solidFill>
                  <a:srgbClr val="002060"/>
                </a:solidFill>
                <a:latin typeface="Helvetica Neue"/>
                <a:ea typeface="Helvetica Neue"/>
                <a:cs typeface="Helvetica Neue"/>
                <a:sym typeface="Helvetica Neue"/>
              </a:rPr>
              <a:t>by</a:t>
            </a:r>
            <a:r>
              <a:rPr lang="hu-HU" sz="800" b="1" dirty="0">
                <a:solidFill>
                  <a:srgbClr val="002060"/>
                </a:solidFill>
                <a:latin typeface="Helvetica Neue"/>
                <a:ea typeface="Helvetica Neue"/>
                <a:cs typeface="Helvetica Neue"/>
                <a:sym typeface="Helvetica Neue"/>
              </a:rPr>
              <a:t> “A” + </a:t>
            </a:r>
            <a:endParaRPr lang="hu-HU" sz="8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800" b="1" dirty="0" smtClean="0">
                <a:solidFill>
                  <a:srgbClr val="002060"/>
                </a:solidFill>
                <a:latin typeface="Helvetica Neue"/>
                <a:ea typeface="Helvetica Neue"/>
                <a:cs typeface="Helvetica Neue"/>
                <a:sym typeface="Helvetica Neue"/>
              </a:rPr>
              <a:t>a </a:t>
            </a:r>
            <a:r>
              <a:rPr lang="hu-HU" sz="800" b="1" dirty="0" err="1" smtClean="0">
                <a:solidFill>
                  <a:srgbClr val="002060"/>
                </a:solidFill>
                <a:latin typeface="Helvetica Neue"/>
                <a:ea typeface="Helvetica Neue"/>
                <a:cs typeface="Helvetica Neue"/>
                <a:sym typeface="Helvetica Neue"/>
              </a:rPr>
              <a:t>number</a:t>
            </a:r>
            <a:endParaRPr sz="800" b="1" dirty="0">
              <a:solidFill>
                <a:srgbClr val="002060"/>
              </a:solidFill>
              <a:latin typeface="Helvetica Neue"/>
              <a:ea typeface="Helvetica Neue"/>
              <a:cs typeface="Helvetica Neue"/>
              <a:sym typeface="Helvetica Neue"/>
            </a:endParaRPr>
          </a:p>
        </p:txBody>
      </p:sp>
      <p:pic>
        <p:nvPicPr>
          <p:cNvPr id="1640" name="Google Shape;1640;p14"/>
          <p:cNvPicPr preferRelativeResize="0"/>
          <p:nvPr/>
        </p:nvPicPr>
        <p:blipFill rotWithShape="1">
          <a:blip r:embed="rId7">
            <a:alphaModFix/>
          </a:blip>
          <a:srcRect r="20351" b="13081"/>
          <a:stretch/>
        </p:blipFill>
        <p:spPr>
          <a:xfrm>
            <a:off x="679681" y="2434865"/>
            <a:ext cx="604147" cy="720000"/>
          </a:xfrm>
          <a:prstGeom prst="rect">
            <a:avLst/>
          </a:prstGeom>
          <a:noFill/>
          <a:ln>
            <a:noFill/>
          </a:ln>
        </p:spPr>
      </p:pic>
      <p:pic>
        <p:nvPicPr>
          <p:cNvPr id="1641" name="Google Shape;1641;p14"/>
          <p:cNvPicPr preferRelativeResize="0"/>
          <p:nvPr/>
        </p:nvPicPr>
        <p:blipFill rotWithShape="1">
          <a:blip r:embed="rId8">
            <a:alphaModFix/>
          </a:blip>
          <a:srcRect r="2678" b="1508"/>
          <a:stretch/>
        </p:blipFill>
        <p:spPr>
          <a:xfrm>
            <a:off x="679681" y="3198737"/>
            <a:ext cx="604846" cy="720000"/>
          </a:xfrm>
          <a:prstGeom prst="rect">
            <a:avLst/>
          </a:prstGeom>
          <a:noFill/>
          <a:ln>
            <a:noFill/>
          </a:ln>
        </p:spPr>
      </p:pic>
      <p:pic>
        <p:nvPicPr>
          <p:cNvPr id="1642" name="Google Shape;1642;p14"/>
          <p:cNvPicPr preferRelativeResize="0"/>
          <p:nvPr/>
        </p:nvPicPr>
        <p:blipFill rotWithShape="1">
          <a:blip r:embed="rId9">
            <a:alphaModFix/>
          </a:blip>
          <a:srcRect r="19657" b="12202"/>
          <a:stretch/>
        </p:blipFill>
        <p:spPr>
          <a:xfrm>
            <a:off x="679681" y="3966204"/>
            <a:ext cx="603177" cy="720000"/>
          </a:xfrm>
          <a:prstGeom prst="rect">
            <a:avLst/>
          </a:prstGeom>
          <a:noFill/>
          <a:ln>
            <a:noFill/>
          </a:ln>
        </p:spPr>
      </p:pic>
      <p:pic>
        <p:nvPicPr>
          <p:cNvPr id="1643" name="Google Shape;1643;p14"/>
          <p:cNvPicPr preferRelativeResize="0"/>
          <p:nvPr/>
        </p:nvPicPr>
        <p:blipFill rotWithShape="1">
          <a:blip r:embed="rId6">
            <a:alphaModFix/>
          </a:blip>
          <a:srcRect r="17337" b="12453"/>
          <a:stretch/>
        </p:blipFill>
        <p:spPr>
          <a:xfrm>
            <a:off x="676969" y="1667398"/>
            <a:ext cx="609570" cy="720000"/>
          </a:xfrm>
          <a:prstGeom prst="rect">
            <a:avLst/>
          </a:prstGeom>
          <a:noFill/>
          <a:ln>
            <a:noFill/>
          </a:ln>
        </p:spPr>
      </p:pic>
      <p:sp>
        <p:nvSpPr>
          <p:cNvPr id="1644" name="Google Shape;1644;p14"/>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645" name="Google Shape;1645;p14"/>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646" name="Google Shape;1646;p14"/>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647" name="Google Shape;1647;p14"/>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15"/>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Materials in nature 8.</a:t>
            </a:r>
            <a:endParaRPr/>
          </a:p>
        </p:txBody>
      </p:sp>
      <p:pic>
        <p:nvPicPr>
          <p:cNvPr id="1653" name="Google Shape;1653;p15"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654" name="Google Shape;1654;p15"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655" name="Google Shape;1655;p15"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656" name="Google Shape;1656;p15"/>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657" name="Google Shape;1657;p15"/>
          <p:cNvSpPr txBox="1"/>
          <p:nvPr/>
        </p:nvSpPr>
        <p:spPr>
          <a:xfrm>
            <a:off x="5431925" y="1147450"/>
            <a:ext cx="645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658" name="Google Shape;1658;p15"/>
          <p:cNvSpPr txBox="1"/>
          <p:nvPr/>
        </p:nvSpPr>
        <p:spPr>
          <a:xfrm>
            <a:off x="9021775" y="4754775"/>
            <a:ext cx="601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659" name="Google Shape;1659;p15"/>
          <p:cNvSpPr txBox="1"/>
          <p:nvPr/>
        </p:nvSpPr>
        <p:spPr>
          <a:xfrm>
            <a:off x="7897519" y="2614964"/>
            <a:ext cx="139202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B</a:t>
            </a:r>
            <a:r>
              <a:rPr lang="hu-HU" sz="1000" dirty="0" err="1" smtClean="0">
                <a:solidFill>
                  <a:srgbClr val="0070C0"/>
                </a:solidFill>
                <a:latin typeface="Helvetica Neue"/>
                <a:ea typeface="Helvetica Neue"/>
                <a:cs typeface="Helvetica Neue"/>
                <a:sym typeface="Helvetica Neue"/>
              </a:rPr>
              <a:t>auxite</a:t>
            </a:r>
            <a:endParaRPr sz="1000" dirty="0">
              <a:solidFill>
                <a:srgbClr val="0070C0"/>
              </a:solidFill>
              <a:latin typeface="Helvetica Neue"/>
              <a:ea typeface="Helvetica Neue"/>
              <a:cs typeface="Helvetica Neue"/>
              <a:sym typeface="Helvetica Neue"/>
            </a:endParaRPr>
          </a:p>
        </p:txBody>
      </p:sp>
      <p:sp>
        <p:nvSpPr>
          <p:cNvPr id="1660" name="Google Shape;1660;p15"/>
          <p:cNvSpPr txBox="1"/>
          <p:nvPr/>
        </p:nvSpPr>
        <p:spPr>
          <a:xfrm>
            <a:off x="3737266" y="1178233"/>
            <a:ext cx="107886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Wood</a:t>
            </a:r>
            <a:endParaRPr sz="1100" dirty="0">
              <a:solidFill>
                <a:srgbClr val="0070C0"/>
              </a:solidFill>
              <a:latin typeface="Helvetica Neue"/>
              <a:ea typeface="Helvetica Neue"/>
              <a:cs typeface="Helvetica Neue"/>
              <a:sym typeface="Helvetica Neue"/>
            </a:endParaRPr>
          </a:p>
        </p:txBody>
      </p:sp>
      <p:sp>
        <p:nvSpPr>
          <p:cNvPr id="1661" name="Google Shape;1661;p15"/>
          <p:cNvSpPr txBox="1"/>
          <p:nvPr/>
        </p:nvSpPr>
        <p:spPr>
          <a:xfrm>
            <a:off x="6656274" y="1176148"/>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I</a:t>
            </a:r>
            <a:r>
              <a:rPr lang="hu-HU" sz="1100" dirty="0" err="1" smtClean="0">
                <a:solidFill>
                  <a:srgbClr val="0070C0"/>
                </a:solidFill>
                <a:latin typeface="Helvetica Neue"/>
                <a:ea typeface="Helvetica Neue"/>
                <a:cs typeface="Helvetica Neue"/>
                <a:sym typeface="Helvetica Neue"/>
              </a:rPr>
              <a:t>ron</a:t>
            </a:r>
            <a:endParaRPr sz="1100" dirty="0">
              <a:solidFill>
                <a:srgbClr val="0070C0"/>
              </a:solidFill>
              <a:latin typeface="Helvetica Neue"/>
              <a:ea typeface="Helvetica Neue"/>
              <a:cs typeface="Helvetica Neue"/>
              <a:sym typeface="Helvetica Neue"/>
            </a:endParaRPr>
          </a:p>
        </p:txBody>
      </p:sp>
      <p:sp>
        <p:nvSpPr>
          <p:cNvPr id="1662" name="Google Shape;1662;p15"/>
          <p:cNvSpPr txBox="1"/>
          <p:nvPr/>
        </p:nvSpPr>
        <p:spPr>
          <a:xfrm>
            <a:off x="5197918" y="2614964"/>
            <a:ext cx="1057099"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C</a:t>
            </a:r>
            <a:r>
              <a:rPr lang="hu-HU" sz="1100" dirty="0" err="1" smtClean="0">
                <a:solidFill>
                  <a:srgbClr val="0070C0"/>
                </a:solidFill>
                <a:latin typeface="Helvetica Neue"/>
                <a:ea typeface="Helvetica Neue"/>
                <a:cs typeface="Helvetica Neue"/>
                <a:sym typeface="Helvetica Neue"/>
              </a:rPr>
              <a:t>lay</a:t>
            </a:r>
            <a:endParaRPr sz="1100" dirty="0">
              <a:solidFill>
                <a:srgbClr val="0070C0"/>
              </a:solidFill>
              <a:latin typeface="Helvetica Neue"/>
              <a:ea typeface="Helvetica Neue"/>
              <a:cs typeface="Helvetica Neue"/>
              <a:sym typeface="Helvetica Neue"/>
            </a:endParaRPr>
          </a:p>
        </p:txBody>
      </p:sp>
      <p:sp>
        <p:nvSpPr>
          <p:cNvPr id="1663" name="Google Shape;1663;p15"/>
          <p:cNvSpPr txBox="1"/>
          <p:nvPr/>
        </p:nvSpPr>
        <p:spPr>
          <a:xfrm>
            <a:off x="3040792" y="3342798"/>
            <a:ext cx="98807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G</a:t>
            </a:r>
            <a:r>
              <a:rPr lang="hu-HU" sz="1000" dirty="0" err="1" smtClean="0">
                <a:solidFill>
                  <a:srgbClr val="0070C0"/>
                </a:solidFill>
                <a:latin typeface="Helvetica Neue"/>
                <a:ea typeface="Helvetica Neue"/>
                <a:cs typeface="Helvetica Neue"/>
                <a:sym typeface="Helvetica Neue"/>
              </a:rPr>
              <a:t>ravel</a:t>
            </a:r>
            <a:endParaRPr sz="1000" dirty="0">
              <a:solidFill>
                <a:srgbClr val="0070C0"/>
              </a:solidFill>
              <a:latin typeface="Helvetica Neue"/>
              <a:ea typeface="Helvetica Neue"/>
              <a:cs typeface="Helvetica Neue"/>
              <a:sym typeface="Helvetica Neue"/>
            </a:endParaRPr>
          </a:p>
        </p:txBody>
      </p:sp>
      <p:sp>
        <p:nvSpPr>
          <p:cNvPr id="1664" name="Google Shape;1664;p15"/>
          <p:cNvSpPr txBox="1"/>
          <p:nvPr/>
        </p:nvSpPr>
        <p:spPr>
          <a:xfrm>
            <a:off x="4509139" y="4785562"/>
            <a:ext cx="98807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S</a:t>
            </a:r>
            <a:r>
              <a:rPr lang="hu-HU" sz="1000" dirty="0" smtClean="0">
                <a:solidFill>
                  <a:srgbClr val="0070C0"/>
                </a:solidFill>
                <a:latin typeface="Helvetica Neue"/>
                <a:ea typeface="Helvetica Neue"/>
                <a:cs typeface="Helvetica Neue"/>
                <a:sym typeface="Helvetica Neue"/>
              </a:rPr>
              <a:t>and</a:t>
            </a:r>
            <a:endParaRPr sz="1000" dirty="0">
              <a:solidFill>
                <a:srgbClr val="0070C0"/>
              </a:solidFill>
              <a:latin typeface="Helvetica Neue"/>
              <a:ea typeface="Helvetica Neue"/>
              <a:cs typeface="Helvetica Neue"/>
              <a:sym typeface="Helvetica Neue"/>
            </a:endParaRPr>
          </a:p>
        </p:txBody>
      </p:sp>
      <p:graphicFrame>
        <p:nvGraphicFramePr>
          <p:cNvPr id="1665" name="Google Shape;1665;p15"/>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666" name="Google Shape;1666;p15"/>
          <p:cNvGrpSpPr/>
          <p:nvPr/>
        </p:nvGrpSpPr>
        <p:grpSpPr>
          <a:xfrm>
            <a:off x="3871736" y="5505731"/>
            <a:ext cx="609600" cy="180642"/>
            <a:chOff x="734437" y="5519804"/>
            <a:chExt cx="609600" cy="180642"/>
          </a:xfrm>
        </p:grpSpPr>
        <p:sp>
          <p:nvSpPr>
            <p:cNvPr id="1667" name="Google Shape;1667;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8" name="Google Shape;1668;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9" name="Google Shape;1669;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70" name="Google Shape;1670;p15"/>
          <p:cNvGrpSpPr/>
          <p:nvPr/>
        </p:nvGrpSpPr>
        <p:grpSpPr>
          <a:xfrm>
            <a:off x="3230031" y="5505731"/>
            <a:ext cx="609600" cy="180642"/>
            <a:chOff x="734437" y="5519804"/>
            <a:chExt cx="609600" cy="180642"/>
          </a:xfrm>
        </p:grpSpPr>
        <p:sp>
          <p:nvSpPr>
            <p:cNvPr id="1671" name="Google Shape;1671;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2" name="Google Shape;1672;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3" name="Google Shape;1673;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74" name="Google Shape;1674;p15"/>
          <p:cNvGrpSpPr/>
          <p:nvPr/>
        </p:nvGrpSpPr>
        <p:grpSpPr>
          <a:xfrm>
            <a:off x="4513441" y="5501799"/>
            <a:ext cx="609600" cy="180642"/>
            <a:chOff x="734437" y="5519804"/>
            <a:chExt cx="609600" cy="180642"/>
          </a:xfrm>
        </p:grpSpPr>
        <p:sp>
          <p:nvSpPr>
            <p:cNvPr id="1675" name="Google Shape;1675;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6" name="Google Shape;1676;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7" name="Google Shape;1677;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78" name="Google Shape;1678;p15"/>
          <p:cNvGrpSpPr/>
          <p:nvPr/>
        </p:nvGrpSpPr>
        <p:grpSpPr>
          <a:xfrm>
            <a:off x="5158064" y="5500514"/>
            <a:ext cx="609600" cy="180642"/>
            <a:chOff x="734437" y="5519804"/>
            <a:chExt cx="609600" cy="180642"/>
          </a:xfrm>
        </p:grpSpPr>
        <p:sp>
          <p:nvSpPr>
            <p:cNvPr id="1679" name="Google Shape;1679;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0" name="Google Shape;1680;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1" name="Google Shape;1681;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82" name="Google Shape;1682;p15"/>
          <p:cNvGrpSpPr/>
          <p:nvPr/>
        </p:nvGrpSpPr>
        <p:grpSpPr>
          <a:xfrm>
            <a:off x="5799769" y="5500514"/>
            <a:ext cx="609600" cy="180642"/>
            <a:chOff x="734437" y="5519804"/>
            <a:chExt cx="609600" cy="180642"/>
          </a:xfrm>
        </p:grpSpPr>
        <p:sp>
          <p:nvSpPr>
            <p:cNvPr id="1683" name="Google Shape;1683;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4" name="Google Shape;1684;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5" name="Google Shape;1685;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86" name="Google Shape;1686;p15"/>
          <p:cNvGrpSpPr/>
          <p:nvPr/>
        </p:nvGrpSpPr>
        <p:grpSpPr>
          <a:xfrm>
            <a:off x="6441474" y="5500514"/>
            <a:ext cx="1251305" cy="180642"/>
            <a:chOff x="5835549" y="5500514"/>
            <a:chExt cx="1251305" cy="180642"/>
          </a:xfrm>
        </p:grpSpPr>
        <p:grpSp>
          <p:nvGrpSpPr>
            <p:cNvPr id="1687" name="Google Shape;1687;p15"/>
            <p:cNvGrpSpPr/>
            <p:nvPr/>
          </p:nvGrpSpPr>
          <p:grpSpPr>
            <a:xfrm>
              <a:off x="6477254" y="5500514"/>
              <a:ext cx="609600" cy="180642"/>
              <a:chOff x="734437" y="5519804"/>
              <a:chExt cx="609600" cy="180642"/>
            </a:xfrm>
          </p:grpSpPr>
          <p:sp>
            <p:nvSpPr>
              <p:cNvPr id="1688" name="Google Shape;1688;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9" name="Google Shape;1689;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90" name="Google Shape;1690;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91" name="Google Shape;1691;p15"/>
            <p:cNvGrpSpPr/>
            <p:nvPr/>
          </p:nvGrpSpPr>
          <p:grpSpPr>
            <a:xfrm>
              <a:off x="5835549" y="5500514"/>
              <a:ext cx="609600" cy="180642"/>
              <a:chOff x="734437" y="5519804"/>
              <a:chExt cx="609600" cy="180642"/>
            </a:xfrm>
          </p:grpSpPr>
          <p:sp>
            <p:nvSpPr>
              <p:cNvPr id="1692" name="Google Shape;1692;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93" name="Google Shape;1693;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94" name="Google Shape;1694;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695" name="Google Shape;1695;p15"/>
          <p:cNvGrpSpPr/>
          <p:nvPr/>
        </p:nvGrpSpPr>
        <p:grpSpPr>
          <a:xfrm>
            <a:off x="3873195" y="5811009"/>
            <a:ext cx="609600" cy="180642"/>
            <a:chOff x="734437" y="5519804"/>
            <a:chExt cx="609600" cy="180642"/>
          </a:xfrm>
        </p:grpSpPr>
        <p:sp>
          <p:nvSpPr>
            <p:cNvPr id="1696" name="Google Shape;1696;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97" name="Google Shape;1697;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98" name="Google Shape;1698;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99" name="Google Shape;1699;p15"/>
          <p:cNvGrpSpPr/>
          <p:nvPr/>
        </p:nvGrpSpPr>
        <p:grpSpPr>
          <a:xfrm>
            <a:off x="3231490" y="5811009"/>
            <a:ext cx="609600" cy="180642"/>
            <a:chOff x="734437" y="5519804"/>
            <a:chExt cx="609600" cy="180642"/>
          </a:xfrm>
        </p:grpSpPr>
        <p:sp>
          <p:nvSpPr>
            <p:cNvPr id="1700" name="Google Shape;1700;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01" name="Google Shape;1701;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02" name="Google Shape;1702;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03" name="Google Shape;1703;p15"/>
          <p:cNvGrpSpPr/>
          <p:nvPr/>
        </p:nvGrpSpPr>
        <p:grpSpPr>
          <a:xfrm>
            <a:off x="4513441" y="5809082"/>
            <a:ext cx="3179338" cy="181927"/>
            <a:chOff x="734437" y="5518519"/>
            <a:chExt cx="3179338" cy="181927"/>
          </a:xfrm>
        </p:grpSpPr>
        <p:grpSp>
          <p:nvGrpSpPr>
            <p:cNvPr id="1704" name="Google Shape;1704;p15"/>
            <p:cNvGrpSpPr/>
            <p:nvPr/>
          </p:nvGrpSpPr>
          <p:grpSpPr>
            <a:xfrm>
              <a:off x="734437" y="5519804"/>
              <a:ext cx="609600" cy="180642"/>
              <a:chOff x="734437" y="5519804"/>
              <a:chExt cx="609600" cy="180642"/>
            </a:xfrm>
          </p:grpSpPr>
          <p:sp>
            <p:nvSpPr>
              <p:cNvPr id="1705" name="Google Shape;1705;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06" name="Google Shape;1706;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07" name="Google Shape;1707;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08" name="Google Shape;1708;p15"/>
            <p:cNvGrpSpPr/>
            <p:nvPr/>
          </p:nvGrpSpPr>
          <p:grpSpPr>
            <a:xfrm>
              <a:off x="1379060" y="5518519"/>
              <a:ext cx="609600" cy="180642"/>
              <a:chOff x="734437" y="5519804"/>
              <a:chExt cx="609600" cy="180642"/>
            </a:xfrm>
          </p:grpSpPr>
          <p:sp>
            <p:nvSpPr>
              <p:cNvPr id="1709" name="Google Shape;1709;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10" name="Google Shape;1710;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11" name="Google Shape;1711;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12" name="Google Shape;1712;p15"/>
            <p:cNvGrpSpPr/>
            <p:nvPr/>
          </p:nvGrpSpPr>
          <p:grpSpPr>
            <a:xfrm>
              <a:off x="2020765" y="5518519"/>
              <a:ext cx="609600" cy="180642"/>
              <a:chOff x="734437" y="5519804"/>
              <a:chExt cx="609600" cy="180642"/>
            </a:xfrm>
          </p:grpSpPr>
          <p:sp>
            <p:nvSpPr>
              <p:cNvPr id="1713" name="Google Shape;1713;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14" name="Google Shape;1714;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15" name="Google Shape;1715;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16" name="Google Shape;1716;p15"/>
            <p:cNvGrpSpPr/>
            <p:nvPr/>
          </p:nvGrpSpPr>
          <p:grpSpPr>
            <a:xfrm>
              <a:off x="3304175" y="5518519"/>
              <a:ext cx="609600" cy="180642"/>
              <a:chOff x="734437" y="5519804"/>
              <a:chExt cx="609600" cy="180642"/>
            </a:xfrm>
          </p:grpSpPr>
          <p:sp>
            <p:nvSpPr>
              <p:cNvPr id="1717" name="Google Shape;1717;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18" name="Google Shape;1718;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19" name="Google Shape;1719;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20" name="Google Shape;1720;p15"/>
            <p:cNvGrpSpPr/>
            <p:nvPr/>
          </p:nvGrpSpPr>
          <p:grpSpPr>
            <a:xfrm>
              <a:off x="2662470" y="5518519"/>
              <a:ext cx="609600" cy="180642"/>
              <a:chOff x="734437" y="5519804"/>
              <a:chExt cx="609600" cy="180642"/>
            </a:xfrm>
          </p:grpSpPr>
          <p:sp>
            <p:nvSpPr>
              <p:cNvPr id="1721" name="Google Shape;1721;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22" name="Google Shape;1722;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23" name="Google Shape;1723;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724" name="Google Shape;1724;p15"/>
          <p:cNvGrpSpPr/>
          <p:nvPr/>
        </p:nvGrpSpPr>
        <p:grpSpPr>
          <a:xfrm>
            <a:off x="8365571" y="5500514"/>
            <a:ext cx="609600" cy="180642"/>
            <a:chOff x="734437" y="5519804"/>
            <a:chExt cx="609600" cy="180642"/>
          </a:xfrm>
        </p:grpSpPr>
        <p:sp>
          <p:nvSpPr>
            <p:cNvPr id="1725" name="Google Shape;1725;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26" name="Google Shape;1726;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27" name="Google Shape;1727;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28" name="Google Shape;1728;p15"/>
          <p:cNvGrpSpPr/>
          <p:nvPr/>
        </p:nvGrpSpPr>
        <p:grpSpPr>
          <a:xfrm>
            <a:off x="7723866" y="5500514"/>
            <a:ext cx="609600" cy="180642"/>
            <a:chOff x="734437" y="5519804"/>
            <a:chExt cx="609600" cy="180642"/>
          </a:xfrm>
        </p:grpSpPr>
        <p:sp>
          <p:nvSpPr>
            <p:cNvPr id="1729" name="Google Shape;1729;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30" name="Google Shape;1730;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31" name="Google Shape;1731;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32" name="Google Shape;1732;p15"/>
          <p:cNvGrpSpPr/>
          <p:nvPr/>
        </p:nvGrpSpPr>
        <p:grpSpPr>
          <a:xfrm>
            <a:off x="7722196" y="5805293"/>
            <a:ext cx="1251305" cy="180642"/>
            <a:chOff x="5835549" y="5500514"/>
            <a:chExt cx="1251305" cy="180642"/>
          </a:xfrm>
        </p:grpSpPr>
        <p:grpSp>
          <p:nvGrpSpPr>
            <p:cNvPr id="1733" name="Google Shape;1733;p15"/>
            <p:cNvGrpSpPr/>
            <p:nvPr/>
          </p:nvGrpSpPr>
          <p:grpSpPr>
            <a:xfrm>
              <a:off x="6477254" y="5500514"/>
              <a:ext cx="609600" cy="180642"/>
              <a:chOff x="734437" y="5519804"/>
              <a:chExt cx="609600" cy="180642"/>
            </a:xfrm>
          </p:grpSpPr>
          <p:sp>
            <p:nvSpPr>
              <p:cNvPr id="1734" name="Google Shape;1734;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35" name="Google Shape;1735;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36" name="Google Shape;1736;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37" name="Google Shape;1737;p15"/>
            <p:cNvGrpSpPr/>
            <p:nvPr/>
          </p:nvGrpSpPr>
          <p:grpSpPr>
            <a:xfrm>
              <a:off x="5835549" y="5500514"/>
              <a:ext cx="609600" cy="180642"/>
              <a:chOff x="734437" y="5519804"/>
              <a:chExt cx="609600" cy="180642"/>
            </a:xfrm>
          </p:grpSpPr>
          <p:sp>
            <p:nvSpPr>
              <p:cNvPr id="1738" name="Google Shape;1738;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39" name="Google Shape;1739;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40" name="Google Shape;1740;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741" name="Google Shape;1741;p15"/>
          <p:cNvGrpSpPr/>
          <p:nvPr/>
        </p:nvGrpSpPr>
        <p:grpSpPr>
          <a:xfrm>
            <a:off x="9013907" y="5499872"/>
            <a:ext cx="609600" cy="180642"/>
            <a:chOff x="734437" y="5519804"/>
            <a:chExt cx="609600" cy="180642"/>
          </a:xfrm>
        </p:grpSpPr>
        <p:sp>
          <p:nvSpPr>
            <p:cNvPr id="1742" name="Google Shape;1742;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43" name="Google Shape;1743;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44" name="Google Shape;1744;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45" name="Google Shape;1745;p15"/>
          <p:cNvGrpSpPr/>
          <p:nvPr/>
        </p:nvGrpSpPr>
        <p:grpSpPr>
          <a:xfrm>
            <a:off x="9010040" y="5804651"/>
            <a:ext cx="609600" cy="180642"/>
            <a:chOff x="734437" y="5519804"/>
            <a:chExt cx="609600" cy="180642"/>
          </a:xfrm>
        </p:grpSpPr>
        <p:sp>
          <p:nvSpPr>
            <p:cNvPr id="1746" name="Google Shape;1746;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47" name="Google Shape;1747;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48" name="Google Shape;1748;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1749" name="Google Shape;1749;p15"/>
          <p:cNvSpPr txBox="1"/>
          <p:nvPr/>
        </p:nvSpPr>
        <p:spPr>
          <a:xfrm>
            <a:off x="6662956" y="4043899"/>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Alumínium</a:t>
            </a:r>
            <a:endParaRPr sz="1100" dirty="0">
              <a:solidFill>
                <a:srgbClr val="0070C0"/>
              </a:solidFill>
              <a:latin typeface="Helvetica Neue"/>
              <a:ea typeface="Helvetica Neue"/>
              <a:cs typeface="Helvetica Neue"/>
              <a:sym typeface="Helvetica Neue"/>
            </a:endParaRPr>
          </a:p>
        </p:txBody>
      </p:sp>
      <p:pic>
        <p:nvPicPr>
          <p:cNvPr id="1750" name="Google Shape;1750;p15"/>
          <p:cNvPicPr preferRelativeResize="0"/>
          <p:nvPr/>
        </p:nvPicPr>
        <p:blipFill rotWithShape="1">
          <a:blip r:embed="rId6">
            <a:alphaModFix/>
          </a:blip>
          <a:srcRect/>
          <a:stretch/>
        </p:blipFill>
        <p:spPr>
          <a:xfrm>
            <a:off x="681038" y="3875294"/>
            <a:ext cx="604470" cy="720000"/>
          </a:xfrm>
          <a:prstGeom prst="rect">
            <a:avLst/>
          </a:prstGeom>
          <a:noFill/>
          <a:ln>
            <a:noFill/>
          </a:ln>
        </p:spPr>
      </p:pic>
      <p:pic>
        <p:nvPicPr>
          <p:cNvPr id="1751" name="Google Shape;1751;p15"/>
          <p:cNvPicPr preferRelativeResize="0"/>
          <p:nvPr/>
        </p:nvPicPr>
        <p:blipFill rotWithShape="1">
          <a:blip r:embed="rId6">
            <a:alphaModFix/>
          </a:blip>
          <a:srcRect/>
          <a:stretch/>
        </p:blipFill>
        <p:spPr>
          <a:xfrm>
            <a:off x="675873" y="3875294"/>
            <a:ext cx="604470" cy="720000"/>
          </a:xfrm>
          <a:prstGeom prst="rect">
            <a:avLst/>
          </a:prstGeom>
          <a:noFill/>
          <a:ln>
            <a:noFill/>
          </a:ln>
        </p:spPr>
      </p:pic>
      <p:pic>
        <p:nvPicPr>
          <p:cNvPr id="1752" name="Google Shape;1752;p15"/>
          <p:cNvPicPr preferRelativeResize="0"/>
          <p:nvPr/>
        </p:nvPicPr>
        <p:blipFill rotWithShape="1">
          <a:blip r:embed="rId6">
            <a:alphaModFix/>
          </a:blip>
          <a:srcRect/>
          <a:stretch/>
        </p:blipFill>
        <p:spPr>
          <a:xfrm>
            <a:off x="681038" y="3876462"/>
            <a:ext cx="604470" cy="720000"/>
          </a:xfrm>
          <a:prstGeom prst="rect">
            <a:avLst/>
          </a:prstGeom>
          <a:noFill/>
          <a:ln>
            <a:noFill/>
          </a:ln>
        </p:spPr>
      </p:pic>
      <p:pic>
        <p:nvPicPr>
          <p:cNvPr id="1753" name="Google Shape;1753;p15"/>
          <p:cNvPicPr preferRelativeResize="0"/>
          <p:nvPr/>
        </p:nvPicPr>
        <p:blipFill rotWithShape="1">
          <a:blip r:embed="rId6">
            <a:alphaModFix/>
          </a:blip>
          <a:srcRect/>
          <a:stretch/>
        </p:blipFill>
        <p:spPr>
          <a:xfrm>
            <a:off x="675873" y="3874126"/>
            <a:ext cx="604470" cy="720000"/>
          </a:xfrm>
          <a:prstGeom prst="rect">
            <a:avLst/>
          </a:prstGeom>
          <a:noFill/>
          <a:ln>
            <a:noFill/>
          </a:ln>
        </p:spPr>
      </p:pic>
      <p:pic>
        <p:nvPicPr>
          <p:cNvPr id="1754" name="Google Shape;1754;p15"/>
          <p:cNvPicPr preferRelativeResize="0"/>
          <p:nvPr/>
        </p:nvPicPr>
        <p:blipFill rotWithShape="1">
          <a:blip r:embed="rId6">
            <a:alphaModFix/>
          </a:blip>
          <a:srcRect/>
          <a:stretch/>
        </p:blipFill>
        <p:spPr>
          <a:xfrm>
            <a:off x="681038" y="3872138"/>
            <a:ext cx="604470" cy="720000"/>
          </a:xfrm>
          <a:prstGeom prst="rect">
            <a:avLst/>
          </a:prstGeom>
          <a:noFill/>
          <a:ln>
            <a:noFill/>
          </a:ln>
        </p:spPr>
      </p:pic>
      <p:pic>
        <p:nvPicPr>
          <p:cNvPr id="1755" name="Google Shape;1755;p15"/>
          <p:cNvPicPr preferRelativeResize="0"/>
          <p:nvPr/>
        </p:nvPicPr>
        <p:blipFill rotWithShape="1">
          <a:blip r:embed="rId6">
            <a:alphaModFix/>
          </a:blip>
          <a:srcRect/>
          <a:stretch/>
        </p:blipFill>
        <p:spPr>
          <a:xfrm>
            <a:off x="681038" y="3876462"/>
            <a:ext cx="604470" cy="720000"/>
          </a:xfrm>
          <a:prstGeom prst="rect">
            <a:avLst/>
          </a:prstGeom>
          <a:noFill/>
          <a:ln>
            <a:noFill/>
          </a:ln>
        </p:spPr>
      </p:pic>
      <p:pic>
        <p:nvPicPr>
          <p:cNvPr id="1756" name="Google Shape;1756;p15"/>
          <p:cNvPicPr preferRelativeResize="0"/>
          <p:nvPr/>
        </p:nvPicPr>
        <p:blipFill rotWithShape="1">
          <a:blip r:embed="rId6">
            <a:alphaModFix/>
          </a:blip>
          <a:srcRect/>
          <a:stretch/>
        </p:blipFill>
        <p:spPr>
          <a:xfrm>
            <a:off x="684502" y="3876462"/>
            <a:ext cx="604470" cy="720000"/>
          </a:xfrm>
          <a:prstGeom prst="rect">
            <a:avLst/>
          </a:prstGeom>
          <a:noFill/>
          <a:ln>
            <a:noFill/>
          </a:ln>
        </p:spPr>
      </p:pic>
      <p:pic>
        <p:nvPicPr>
          <p:cNvPr id="1757" name="Google Shape;1757;p15"/>
          <p:cNvPicPr preferRelativeResize="0"/>
          <p:nvPr/>
        </p:nvPicPr>
        <p:blipFill rotWithShape="1">
          <a:blip r:embed="rId6">
            <a:alphaModFix/>
          </a:blip>
          <a:srcRect/>
          <a:stretch/>
        </p:blipFill>
        <p:spPr>
          <a:xfrm>
            <a:off x="674929" y="3875294"/>
            <a:ext cx="604470" cy="720000"/>
          </a:xfrm>
          <a:prstGeom prst="rect">
            <a:avLst/>
          </a:prstGeom>
          <a:noFill/>
          <a:ln>
            <a:noFill/>
          </a:ln>
        </p:spPr>
      </p:pic>
      <p:pic>
        <p:nvPicPr>
          <p:cNvPr id="1758" name="Google Shape;1758;p15"/>
          <p:cNvPicPr preferRelativeResize="0"/>
          <p:nvPr/>
        </p:nvPicPr>
        <p:blipFill rotWithShape="1">
          <a:blip r:embed="rId6">
            <a:alphaModFix/>
          </a:blip>
          <a:srcRect/>
          <a:stretch/>
        </p:blipFill>
        <p:spPr>
          <a:xfrm>
            <a:off x="677574" y="3878798"/>
            <a:ext cx="604470" cy="720000"/>
          </a:xfrm>
          <a:prstGeom prst="rect">
            <a:avLst/>
          </a:prstGeom>
          <a:noFill/>
          <a:ln>
            <a:noFill/>
          </a:ln>
        </p:spPr>
      </p:pic>
      <p:pic>
        <p:nvPicPr>
          <p:cNvPr id="1759" name="Google Shape;1759;p15"/>
          <p:cNvPicPr preferRelativeResize="0"/>
          <p:nvPr/>
        </p:nvPicPr>
        <p:blipFill rotWithShape="1">
          <a:blip r:embed="rId6">
            <a:alphaModFix/>
          </a:blip>
          <a:srcRect/>
          <a:stretch/>
        </p:blipFill>
        <p:spPr>
          <a:xfrm>
            <a:off x="677574" y="3878798"/>
            <a:ext cx="604470" cy="720000"/>
          </a:xfrm>
          <a:prstGeom prst="rect">
            <a:avLst/>
          </a:prstGeom>
          <a:noFill/>
          <a:ln>
            <a:noFill/>
          </a:ln>
        </p:spPr>
      </p:pic>
      <p:pic>
        <p:nvPicPr>
          <p:cNvPr id="1760" name="Google Shape;1760;p15"/>
          <p:cNvPicPr preferRelativeResize="0"/>
          <p:nvPr/>
        </p:nvPicPr>
        <p:blipFill rotWithShape="1">
          <a:blip r:embed="rId7">
            <a:alphaModFix/>
          </a:blip>
          <a:srcRect r="17649" b="11976"/>
          <a:stretch/>
        </p:blipFill>
        <p:spPr>
          <a:xfrm>
            <a:off x="677667" y="3105908"/>
            <a:ext cx="601732" cy="720000"/>
          </a:xfrm>
          <a:prstGeom prst="rect">
            <a:avLst/>
          </a:prstGeom>
          <a:noFill/>
          <a:ln>
            <a:noFill/>
          </a:ln>
        </p:spPr>
      </p:pic>
      <p:pic>
        <p:nvPicPr>
          <p:cNvPr id="1761" name="Google Shape;1761;p15"/>
          <p:cNvPicPr preferRelativeResize="0"/>
          <p:nvPr/>
        </p:nvPicPr>
        <p:blipFill rotWithShape="1">
          <a:blip r:embed="rId7">
            <a:alphaModFix/>
          </a:blip>
          <a:srcRect r="17649" b="11976"/>
          <a:stretch/>
        </p:blipFill>
        <p:spPr>
          <a:xfrm>
            <a:off x="688882" y="3105908"/>
            <a:ext cx="601732" cy="720000"/>
          </a:xfrm>
          <a:prstGeom prst="rect">
            <a:avLst/>
          </a:prstGeom>
          <a:noFill/>
          <a:ln>
            <a:noFill/>
          </a:ln>
        </p:spPr>
      </p:pic>
      <p:pic>
        <p:nvPicPr>
          <p:cNvPr id="1762" name="Google Shape;1762;p15"/>
          <p:cNvPicPr preferRelativeResize="0"/>
          <p:nvPr/>
        </p:nvPicPr>
        <p:blipFill rotWithShape="1">
          <a:blip r:embed="rId7">
            <a:alphaModFix/>
          </a:blip>
          <a:srcRect r="17649" b="11976"/>
          <a:stretch/>
        </p:blipFill>
        <p:spPr>
          <a:xfrm>
            <a:off x="687240" y="3106276"/>
            <a:ext cx="601732" cy="720000"/>
          </a:xfrm>
          <a:prstGeom prst="rect">
            <a:avLst/>
          </a:prstGeom>
          <a:noFill/>
          <a:ln>
            <a:noFill/>
          </a:ln>
        </p:spPr>
      </p:pic>
      <p:pic>
        <p:nvPicPr>
          <p:cNvPr id="1763" name="Google Shape;1763;p15"/>
          <p:cNvPicPr preferRelativeResize="0"/>
          <p:nvPr/>
        </p:nvPicPr>
        <p:blipFill rotWithShape="1">
          <a:blip r:embed="rId7">
            <a:alphaModFix/>
          </a:blip>
          <a:srcRect r="17649" b="11976"/>
          <a:stretch/>
        </p:blipFill>
        <p:spPr>
          <a:xfrm>
            <a:off x="683275" y="3099924"/>
            <a:ext cx="601732" cy="720000"/>
          </a:xfrm>
          <a:prstGeom prst="rect">
            <a:avLst/>
          </a:prstGeom>
          <a:noFill/>
          <a:ln>
            <a:noFill/>
          </a:ln>
        </p:spPr>
      </p:pic>
      <p:pic>
        <p:nvPicPr>
          <p:cNvPr id="1764" name="Google Shape;1764;p15"/>
          <p:cNvPicPr preferRelativeResize="0"/>
          <p:nvPr/>
        </p:nvPicPr>
        <p:blipFill rotWithShape="1">
          <a:blip r:embed="rId7">
            <a:alphaModFix/>
          </a:blip>
          <a:srcRect r="17649" b="11976"/>
          <a:stretch/>
        </p:blipFill>
        <p:spPr>
          <a:xfrm>
            <a:off x="687240" y="3104524"/>
            <a:ext cx="601732" cy="720000"/>
          </a:xfrm>
          <a:prstGeom prst="rect">
            <a:avLst/>
          </a:prstGeom>
          <a:noFill/>
          <a:ln>
            <a:noFill/>
          </a:ln>
        </p:spPr>
      </p:pic>
      <p:pic>
        <p:nvPicPr>
          <p:cNvPr id="1765" name="Google Shape;1765;p15"/>
          <p:cNvPicPr preferRelativeResize="0"/>
          <p:nvPr/>
        </p:nvPicPr>
        <p:blipFill rotWithShape="1">
          <a:blip r:embed="rId8">
            <a:alphaModFix/>
          </a:blip>
          <a:srcRect r="1694" b="1356"/>
          <a:stretch/>
        </p:blipFill>
        <p:spPr>
          <a:xfrm>
            <a:off x="680709" y="5398879"/>
            <a:ext cx="606286" cy="720000"/>
          </a:xfrm>
          <a:prstGeom prst="rect">
            <a:avLst/>
          </a:prstGeom>
          <a:noFill/>
          <a:ln>
            <a:noFill/>
          </a:ln>
        </p:spPr>
      </p:pic>
      <p:pic>
        <p:nvPicPr>
          <p:cNvPr id="1766" name="Google Shape;1766;p15"/>
          <p:cNvPicPr preferRelativeResize="0"/>
          <p:nvPr/>
        </p:nvPicPr>
        <p:blipFill rotWithShape="1">
          <a:blip r:embed="rId8">
            <a:alphaModFix/>
          </a:blip>
          <a:srcRect r="1694" b="1356"/>
          <a:stretch/>
        </p:blipFill>
        <p:spPr>
          <a:xfrm>
            <a:off x="680709" y="5385472"/>
            <a:ext cx="606286" cy="720000"/>
          </a:xfrm>
          <a:prstGeom prst="rect">
            <a:avLst/>
          </a:prstGeom>
          <a:noFill/>
          <a:ln>
            <a:noFill/>
          </a:ln>
        </p:spPr>
      </p:pic>
      <p:pic>
        <p:nvPicPr>
          <p:cNvPr id="1767" name="Google Shape;1767;p15"/>
          <p:cNvPicPr preferRelativeResize="0"/>
          <p:nvPr/>
        </p:nvPicPr>
        <p:blipFill rotWithShape="1">
          <a:blip r:embed="rId8">
            <a:alphaModFix/>
          </a:blip>
          <a:srcRect r="1694" b="1356"/>
          <a:stretch/>
        </p:blipFill>
        <p:spPr>
          <a:xfrm>
            <a:off x="689364" y="5396620"/>
            <a:ext cx="606286" cy="720000"/>
          </a:xfrm>
          <a:prstGeom prst="rect">
            <a:avLst/>
          </a:prstGeom>
          <a:noFill/>
          <a:ln>
            <a:noFill/>
          </a:ln>
        </p:spPr>
      </p:pic>
      <p:pic>
        <p:nvPicPr>
          <p:cNvPr id="1768" name="Google Shape;1768;p15"/>
          <p:cNvPicPr preferRelativeResize="0"/>
          <p:nvPr/>
        </p:nvPicPr>
        <p:blipFill rotWithShape="1">
          <a:blip r:embed="rId9">
            <a:alphaModFix/>
          </a:blip>
          <a:srcRect r="2673" b="9025"/>
          <a:stretch/>
        </p:blipFill>
        <p:spPr>
          <a:xfrm>
            <a:off x="683275" y="4654519"/>
            <a:ext cx="606706" cy="720000"/>
          </a:xfrm>
          <a:prstGeom prst="rect">
            <a:avLst/>
          </a:prstGeom>
          <a:noFill/>
          <a:ln>
            <a:noFill/>
          </a:ln>
        </p:spPr>
      </p:pic>
      <p:pic>
        <p:nvPicPr>
          <p:cNvPr id="1769" name="Google Shape;1769;p15"/>
          <p:cNvPicPr preferRelativeResize="0"/>
          <p:nvPr/>
        </p:nvPicPr>
        <p:blipFill rotWithShape="1">
          <a:blip r:embed="rId9">
            <a:alphaModFix/>
          </a:blip>
          <a:srcRect r="2673" b="9025"/>
          <a:stretch/>
        </p:blipFill>
        <p:spPr>
          <a:xfrm>
            <a:off x="688974" y="4658378"/>
            <a:ext cx="606706" cy="720000"/>
          </a:xfrm>
          <a:prstGeom prst="rect">
            <a:avLst/>
          </a:prstGeom>
          <a:noFill/>
          <a:ln>
            <a:noFill/>
          </a:ln>
        </p:spPr>
      </p:pic>
      <p:pic>
        <p:nvPicPr>
          <p:cNvPr id="1770" name="Google Shape;1770;p15"/>
          <p:cNvPicPr preferRelativeResize="0"/>
          <p:nvPr/>
        </p:nvPicPr>
        <p:blipFill rotWithShape="1">
          <a:blip r:embed="rId9">
            <a:alphaModFix/>
          </a:blip>
          <a:srcRect r="2673" b="9025"/>
          <a:stretch/>
        </p:blipFill>
        <p:spPr>
          <a:xfrm>
            <a:off x="689382" y="4658746"/>
            <a:ext cx="606706" cy="720000"/>
          </a:xfrm>
          <a:prstGeom prst="rect">
            <a:avLst/>
          </a:prstGeom>
          <a:noFill/>
          <a:ln>
            <a:noFill/>
          </a:ln>
        </p:spPr>
      </p:pic>
      <p:pic>
        <p:nvPicPr>
          <p:cNvPr id="1771" name="Google Shape;1771;p15"/>
          <p:cNvPicPr preferRelativeResize="0"/>
          <p:nvPr/>
        </p:nvPicPr>
        <p:blipFill rotWithShape="1">
          <a:blip r:embed="rId9">
            <a:alphaModFix/>
          </a:blip>
          <a:srcRect r="2673" b="9025"/>
          <a:stretch/>
        </p:blipFill>
        <p:spPr>
          <a:xfrm>
            <a:off x="680289" y="4654373"/>
            <a:ext cx="606706" cy="720000"/>
          </a:xfrm>
          <a:prstGeom prst="rect">
            <a:avLst/>
          </a:prstGeom>
          <a:noFill/>
          <a:ln>
            <a:noFill/>
          </a:ln>
        </p:spPr>
      </p:pic>
      <p:pic>
        <p:nvPicPr>
          <p:cNvPr id="1772" name="Google Shape;1772;p15"/>
          <p:cNvPicPr preferRelativeResize="0"/>
          <p:nvPr/>
        </p:nvPicPr>
        <p:blipFill rotWithShape="1">
          <a:blip r:embed="rId9">
            <a:alphaModFix/>
          </a:blip>
          <a:srcRect r="2673" b="9025"/>
          <a:stretch/>
        </p:blipFill>
        <p:spPr>
          <a:xfrm>
            <a:off x="694673" y="4664730"/>
            <a:ext cx="606706" cy="720000"/>
          </a:xfrm>
          <a:prstGeom prst="rect">
            <a:avLst/>
          </a:prstGeom>
          <a:noFill/>
          <a:ln>
            <a:noFill/>
          </a:ln>
        </p:spPr>
      </p:pic>
      <p:pic>
        <p:nvPicPr>
          <p:cNvPr id="1773" name="Google Shape;1773;p15"/>
          <p:cNvPicPr preferRelativeResize="0"/>
          <p:nvPr/>
        </p:nvPicPr>
        <p:blipFill rotWithShape="1">
          <a:blip r:embed="rId9">
            <a:alphaModFix/>
          </a:blip>
          <a:srcRect r="2673" b="9025"/>
          <a:stretch/>
        </p:blipFill>
        <p:spPr>
          <a:xfrm>
            <a:off x="679984" y="4651718"/>
            <a:ext cx="606706" cy="720000"/>
          </a:xfrm>
          <a:prstGeom prst="rect">
            <a:avLst/>
          </a:prstGeom>
          <a:noFill/>
          <a:ln>
            <a:noFill/>
          </a:ln>
        </p:spPr>
      </p:pic>
      <p:pic>
        <p:nvPicPr>
          <p:cNvPr id="1774" name="Google Shape;1774;p15"/>
          <p:cNvPicPr preferRelativeResize="0"/>
          <p:nvPr/>
        </p:nvPicPr>
        <p:blipFill rotWithShape="1">
          <a:blip r:embed="rId9">
            <a:alphaModFix/>
          </a:blip>
          <a:srcRect r="2673" b="9025"/>
          <a:stretch/>
        </p:blipFill>
        <p:spPr>
          <a:xfrm>
            <a:off x="694253" y="4658070"/>
            <a:ext cx="606706" cy="720000"/>
          </a:xfrm>
          <a:prstGeom prst="rect">
            <a:avLst/>
          </a:prstGeom>
          <a:noFill/>
          <a:ln>
            <a:noFill/>
          </a:ln>
        </p:spPr>
      </p:pic>
      <p:pic>
        <p:nvPicPr>
          <p:cNvPr id="1775" name="Google Shape;1775;p15"/>
          <p:cNvPicPr preferRelativeResize="0"/>
          <p:nvPr/>
        </p:nvPicPr>
        <p:blipFill rotWithShape="1">
          <a:blip r:embed="rId9">
            <a:alphaModFix/>
          </a:blip>
          <a:srcRect r="2673" b="9025"/>
          <a:stretch/>
        </p:blipFill>
        <p:spPr>
          <a:xfrm>
            <a:off x="686395" y="4654422"/>
            <a:ext cx="606706" cy="720000"/>
          </a:xfrm>
          <a:prstGeom prst="rect">
            <a:avLst/>
          </a:prstGeom>
          <a:noFill/>
          <a:ln>
            <a:noFill/>
          </a:ln>
        </p:spPr>
      </p:pic>
      <p:sp>
        <p:nvSpPr>
          <p:cNvPr id="1776" name="Google Shape;1776;p15"/>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777" name="Google Shape;1777;p15"/>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778" name="Google Shape;1778;p15"/>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779" name="Google Shape;1779;p15"/>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780" name="Google Shape;1780;p15"/>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16"/>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Materials in nature 8. with error - solution</a:t>
            </a:r>
            <a:endParaRPr/>
          </a:p>
        </p:txBody>
      </p:sp>
      <p:pic>
        <p:nvPicPr>
          <p:cNvPr id="1786" name="Google Shape;1786;p16"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787" name="Google Shape;1787;p16"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788" name="Google Shape;1788;p16"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789" name="Google Shape;1789;p16"/>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graphicFrame>
        <p:nvGraphicFramePr>
          <p:cNvPr id="1790" name="Google Shape;1790;p16"/>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791" name="Google Shape;1791;p16"/>
          <p:cNvGrpSpPr/>
          <p:nvPr/>
        </p:nvGrpSpPr>
        <p:grpSpPr>
          <a:xfrm>
            <a:off x="3871736" y="5505731"/>
            <a:ext cx="609600" cy="180642"/>
            <a:chOff x="734437" y="5519804"/>
            <a:chExt cx="609600" cy="180642"/>
          </a:xfrm>
        </p:grpSpPr>
        <p:sp>
          <p:nvSpPr>
            <p:cNvPr id="1792" name="Google Shape;1792;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3" name="Google Shape;1793;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4" name="Google Shape;1794;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95" name="Google Shape;1795;p16"/>
          <p:cNvGrpSpPr/>
          <p:nvPr/>
        </p:nvGrpSpPr>
        <p:grpSpPr>
          <a:xfrm>
            <a:off x="3230031" y="5505731"/>
            <a:ext cx="609600" cy="180642"/>
            <a:chOff x="734437" y="5519804"/>
            <a:chExt cx="609600" cy="180642"/>
          </a:xfrm>
        </p:grpSpPr>
        <p:sp>
          <p:nvSpPr>
            <p:cNvPr id="1796" name="Google Shape;1796;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7" name="Google Shape;1797;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8" name="Google Shape;1798;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99" name="Google Shape;1799;p16"/>
          <p:cNvGrpSpPr/>
          <p:nvPr/>
        </p:nvGrpSpPr>
        <p:grpSpPr>
          <a:xfrm>
            <a:off x="4513441" y="5501799"/>
            <a:ext cx="609600" cy="180642"/>
            <a:chOff x="734437" y="5519804"/>
            <a:chExt cx="609600" cy="180642"/>
          </a:xfrm>
        </p:grpSpPr>
        <p:sp>
          <p:nvSpPr>
            <p:cNvPr id="1800" name="Google Shape;1800;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1" name="Google Shape;1801;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2" name="Google Shape;1802;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03" name="Google Shape;1803;p16"/>
          <p:cNvGrpSpPr/>
          <p:nvPr/>
        </p:nvGrpSpPr>
        <p:grpSpPr>
          <a:xfrm>
            <a:off x="5158064" y="5500514"/>
            <a:ext cx="609600" cy="180642"/>
            <a:chOff x="734437" y="5519804"/>
            <a:chExt cx="609600" cy="180642"/>
          </a:xfrm>
        </p:grpSpPr>
        <p:sp>
          <p:nvSpPr>
            <p:cNvPr id="1804" name="Google Shape;1804;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5" name="Google Shape;1805;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6" name="Google Shape;1806;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07" name="Google Shape;1807;p16"/>
          <p:cNvGrpSpPr/>
          <p:nvPr/>
        </p:nvGrpSpPr>
        <p:grpSpPr>
          <a:xfrm>
            <a:off x="5799769" y="5500514"/>
            <a:ext cx="609600" cy="180642"/>
            <a:chOff x="734437" y="5519804"/>
            <a:chExt cx="609600" cy="180642"/>
          </a:xfrm>
        </p:grpSpPr>
        <p:sp>
          <p:nvSpPr>
            <p:cNvPr id="1808" name="Google Shape;1808;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9" name="Google Shape;1809;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0" name="Google Shape;1810;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11" name="Google Shape;1811;p16"/>
          <p:cNvGrpSpPr/>
          <p:nvPr/>
        </p:nvGrpSpPr>
        <p:grpSpPr>
          <a:xfrm>
            <a:off x="6441474" y="5500514"/>
            <a:ext cx="1251305" cy="180642"/>
            <a:chOff x="5835549" y="5500514"/>
            <a:chExt cx="1251305" cy="180642"/>
          </a:xfrm>
        </p:grpSpPr>
        <p:grpSp>
          <p:nvGrpSpPr>
            <p:cNvPr id="1812" name="Google Shape;1812;p16"/>
            <p:cNvGrpSpPr/>
            <p:nvPr/>
          </p:nvGrpSpPr>
          <p:grpSpPr>
            <a:xfrm>
              <a:off x="6477254" y="5500514"/>
              <a:ext cx="609600" cy="180642"/>
              <a:chOff x="734437" y="5519804"/>
              <a:chExt cx="609600" cy="180642"/>
            </a:xfrm>
          </p:grpSpPr>
          <p:sp>
            <p:nvSpPr>
              <p:cNvPr id="1813" name="Google Shape;1813;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4" name="Google Shape;1814;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5" name="Google Shape;1815;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16" name="Google Shape;1816;p16"/>
            <p:cNvGrpSpPr/>
            <p:nvPr/>
          </p:nvGrpSpPr>
          <p:grpSpPr>
            <a:xfrm>
              <a:off x="5835549" y="5500514"/>
              <a:ext cx="609600" cy="180642"/>
              <a:chOff x="734437" y="5519804"/>
              <a:chExt cx="609600" cy="180642"/>
            </a:xfrm>
          </p:grpSpPr>
          <p:sp>
            <p:nvSpPr>
              <p:cNvPr id="1817" name="Google Shape;1817;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8" name="Google Shape;1818;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9" name="Google Shape;1819;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820" name="Google Shape;1820;p16"/>
          <p:cNvGrpSpPr/>
          <p:nvPr/>
        </p:nvGrpSpPr>
        <p:grpSpPr>
          <a:xfrm>
            <a:off x="3873195" y="5811009"/>
            <a:ext cx="609600" cy="180642"/>
            <a:chOff x="734437" y="5519804"/>
            <a:chExt cx="609600" cy="180642"/>
          </a:xfrm>
        </p:grpSpPr>
        <p:sp>
          <p:nvSpPr>
            <p:cNvPr id="1821" name="Google Shape;1821;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2" name="Google Shape;1822;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3" name="Google Shape;1823;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24" name="Google Shape;1824;p16"/>
          <p:cNvGrpSpPr/>
          <p:nvPr/>
        </p:nvGrpSpPr>
        <p:grpSpPr>
          <a:xfrm>
            <a:off x="3231490" y="5811009"/>
            <a:ext cx="609600" cy="180642"/>
            <a:chOff x="734437" y="5519804"/>
            <a:chExt cx="609600" cy="180642"/>
          </a:xfrm>
        </p:grpSpPr>
        <p:sp>
          <p:nvSpPr>
            <p:cNvPr id="1825" name="Google Shape;1825;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6" name="Google Shape;1826;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7" name="Google Shape;1827;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28" name="Google Shape;1828;p16"/>
          <p:cNvGrpSpPr/>
          <p:nvPr/>
        </p:nvGrpSpPr>
        <p:grpSpPr>
          <a:xfrm>
            <a:off x="4513441" y="5809082"/>
            <a:ext cx="3179338" cy="181927"/>
            <a:chOff x="734437" y="5518519"/>
            <a:chExt cx="3179338" cy="181927"/>
          </a:xfrm>
        </p:grpSpPr>
        <p:grpSp>
          <p:nvGrpSpPr>
            <p:cNvPr id="1829" name="Google Shape;1829;p16"/>
            <p:cNvGrpSpPr/>
            <p:nvPr/>
          </p:nvGrpSpPr>
          <p:grpSpPr>
            <a:xfrm>
              <a:off x="734437" y="5519804"/>
              <a:ext cx="609600" cy="180642"/>
              <a:chOff x="734437" y="5519804"/>
              <a:chExt cx="609600" cy="180642"/>
            </a:xfrm>
          </p:grpSpPr>
          <p:sp>
            <p:nvSpPr>
              <p:cNvPr id="1830" name="Google Shape;1830;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1" name="Google Shape;1831;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2" name="Google Shape;1832;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33" name="Google Shape;1833;p16"/>
            <p:cNvGrpSpPr/>
            <p:nvPr/>
          </p:nvGrpSpPr>
          <p:grpSpPr>
            <a:xfrm>
              <a:off x="1379060" y="5518519"/>
              <a:ext cx="609600" cy="180642"/>
              <a:chOff x="734437" y="5519804"/>
              <a:chExt cx="609600" cy="180642"/>
            </a:xfrm>
          </p:grpSpPr>
          <p:sp>
            <p:nvSpPr>
              <p:cNvPr id="1834" name="Google Shape;1834;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5" name="Google Shape;1835;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6" name="Google Shape;1836;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37" name="Google Shape;1837;p16"/>
            <p:cNvGrpSpPr/>
            <p:nvPr/>
          </p:nvGrpSpPr>
          <p:grpSpPr>
            <a:xfrm>
              <a:off x="2020765" y="5518519"/>
              <a:ext cx="609600" cy="180642"/>
              <a:chOff x="734437" y="5519804"/>
              <a:chExt cx="609600" cy="180642"/>
            </a:xfrm>
          </p:grpSpPr>
          <p:sp>
            <p:nvSpPr>
              <p:cNvPr id="1838" name="Google Shape;1838;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9" name="Google Shape;1839;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0" name="Google Shape;1840;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41" name="Google Shape;1841;p16"/>
            <p:cNvGrpSpPr/>
            <p:nvPr/>
          </p:nvGrpSpPr>
          <p:grpSpPr>
            <a:xfrm>
              <a:off x="3304175" y="5518519"/>
              <a:ext cx="609600" cy="180642"/>
              <a:chOff x="734437" y="5519804"/>
              <a:chExt cx="609600" cy="180642"/>
            </a:xfrm>
          </p:grpSpPr>
          <p:sp>
            <p:nvSpPr>
              <p:cNvPr id="1842" name="Google Shape;1842;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3" name="Google Shape;1843;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4" name="Google Shape;1844;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45" name="Google Shape;1845;p16"/>
            <p:cNvGrpSpPr/>
            <p:nvPr/>
          </p:nvGrpSpPr>
          <p:grpSpPr>
            <a:xfrm>
              <a:off x="2662470" y="5518519"/>
              <a:ext cx="609600" cy="180642"/>
              <a:chOff x="734437" y="5519804"/>
              <a:chExt cx="609600" cy="180642"/>
            </a:xfrm>
          </p:grpSpPr>
          <p:sp>
            <p:nvSpPr>
              <p:cNvPr id="1846" name="Google Shape;1846;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7" name="Google Shape;1847;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8" name="Google Shape;1848;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849" name="Google Shape;1849;p16"/>
          <p:cNvGrpSpPr/>
          <p:nvPr/>
        </p:nvGrpSpPr>
        <p:grpSpPr>
          <a:xfrm>
            <a:off x="8365571" y="5500514"/>
            <a:ext cx="609600" cy="180642"/>
            <a:chOff x="734437" y="5519804"/>
            <a:chExt cx="609600" cy="180642"/>
          </a:xfrm>
        </p:grpSpPr>
        <p:sp>
          <p:nvSpPr>
            <p:cNvPr id="1850" name="Google Shape;1850;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1" name="Google Shape;1851;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2" name="Google Shape;1852;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53" name="Google Shape;1853;p16"/>
          <p:cNvGrpSpPr/>
          <p:nvPr/>
        </p:nvGrpSpPr>
        <p:grpSpPr>
          <a:xfrm>
            <a:off x="7723866" y="5500514"/>
            <a:ext cx="609600" cy="180642"/>
            <a:chOff x="734437" y="5519804"/>
            <a:chExt cx="609600" cy="180642"/>
          </a:xfrm>
        </p:grpSpPr>
        <p:sp>
          <p:nvSpPr>
            <p:cNvPr id="1854" name="Google Shape;1854;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5" name="Google Shape;1855;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6" name="Google Shape;1856;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57" name="Google Shape;1857;p16"/>
          <p:cNvGrpSpPr/>
          <p:nvPr/>
        </p:nvGrpSpPr>
        <p:grpSpPr>
          <a:xfrm>
            <a:off x="7722196" y="5805293"/>
            <a:ext cx="1251305" cy="180642"/>
            <a:chOff x="5835549" y="5500514"/>
            <a:chExt cx="1251305" cy="180642"/>
          </a:xfrm>
        </p:grpSpPr>
        <p:grpSp>
          <p:nvGrpSpPr>
            <p:cNvPr id="1858" name="Google Shape;1858;p16"/>
            <p:cNvGrpSpPr/>
            <p:nvPr/>
          </p:nvGrpSpPr>
          <p:grpSpPr>
            <a:xfrm>
              <a:off x="6477254" y="5500514"/>
              <a:ext cx="609600" cy="180642"/>
              <a:chOff x="734437" y="5519804"/>
              <a:chExt cx="609600" cy="180642"/>
            </a:xfrm>
          </p:grpSpPr>
          <p:sp>
            <p:nvSpPr>
              <p:cNvPr id="1859" name="Google Shape;1859;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0" name="Google Shape;1860;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1" name="Google Shape;1861;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62" name="Google Shape;1862;p16"/>
            <p:cNvGrpSpPr/>
            <p:nvPr/>
          </p:nvGrpSpPr>
          <p:grpSpPr>
            <a:xfrm>
              <a:off x="5835549" y="5500514"/>
              <a:ext cx="609600" cy="180642"/>
              <a:chOff x="734437" y="5519804"/>
              <a:chExt cx="609600" cy="180642"/>
            </a:xfrm>
          </p:grpSpPr>
          <p:sp>
            <p:nvSpPr>
              <p:cNvPr id="1863" name="Google Shape;1863;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4" name="Google Shape;1864;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5" name="Google Shape;1865;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866" name="Google Shape;1866;p16"/>
          <p:cNvGrpSpPr/>
          <p:nvPr/>
        </p:nvGrpSpPr>
        <p:grpSpPr>
          <a:xfrm>
            <a:off x="9013907" y="5499872"/>
            <a:ext cx="609600" cy="180642"/>
            <a:chOff x="734437" y="5519804"/>
            <a:chExt cx="609600" cy="180642"/>
          </a:xfrm>
        </p:grpSpPr>
        <p:sp>
          <p:nvSpPr>
            <p:cNvPr id="1867" name="Google Shape;1867;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8" name="Google Shape;1868;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9" name="Google Shape;1869;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70" name="Google Shape;1870;p16"/>
          <p:cNvGrpSpPr/>
          <p:nvPr/>
        </p:nvGrpSpPr>
        <p:grpSpPr>
          <a:xfrm>
            <a:off x="9010040" y="5804651"/>
            <a:ext cx="609600" cy="180642"/>
            <a:chOff x="734437" y="5519804"/>
            <a:chExt cx="609600" cy="180642"/>
          </a:xfrm>
        </p:grpSpPr>
        <p:sp>
          <p:nvSpPr>
            <p:cNvPr id="1871" name="Google Shape;1871;p16"/>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72" name="Google Shape;1872;p16"/>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73" name="Google Shape;1873;p16"/>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1874" name="Google Shape;1874;p16"/>
          <p:cNvPicPr preferRelativeResize="0"/>
          <p:nvPr/>
        </p:nvPicPr>
        <p:blipFill rotWithShape="1">
          <a:blip r:embed="rId6">
            <a:alphaModFix/>
          </a:blip>
          <a:srcRect r="17649" b="11976"/>
          <a:stretch/>
        </p:blipFill>
        <p:spPr>
          <a:xfrm>
            <a:off x="6136241" y="1665609"/>
            <a:ext cx="601732" cy="720000"/>
          </a:xfrm>
          <a:prstGeom prst="rect">
            <a:avLst/>
          </a:prstGeom>
          <a:noFill/>
          <a:ln>
            <a:noFill/>
          </a:ln>
        </p:spPr>
      </p:pic>
      <p:pic>
        <p:nvPicPr>
          <p:cNvPr id="1875" name="Google Shape;1875;p16"/>
          <p:cNvPicPr preferRelativeResize="0"/>
          <p:nvPr/>
        </p:nvPicPr>
        <p:blipFill rotWithShape="1">
          <a:blip r:embed="rId7">
            <a:alphaModFix/>
          </a:blip>
          <a:srcRect r="1694" b="1356"/>
          <a:stretch/>
        </p:blipFill>
        <p:spPr>
          <a:xfrm>
            <a:off x="3974464" y="3108113"/>
            <a:ext cx="606286" cy="720000"/>
          </a:xfrm>
          <a:prstGeom prst="rect">
            <a:avLst/>
          </a:prstGeom>
          <a:noFill/>
          <a:ln>
            <a:noFill/>
          </a:ln>
        </p:spPr>
      </p:pic>
      <p:pic>
        <p:nvPicPr>
          <p:cNvPr id="1876" name="Google Shape;1876;p16"/>
          <p:cNvPicPr preferRelativeResize="0"/>
          <p:nvPr/>
        </p:nvPicPr>
        <p:blipFill rotWithShape="1">
          <a:blip r:embed="rId7">
            <a:alphaModFix/>
          </a:blip>
          <a:srcRect r="1694" b="1356"/>
          <a:stretch/>
        </p:blipFill>
        <p:spPr>
          <a:xfrm>
            <a:off x="4700035" y="943283"/>
            <a:ext cx="606286" cy="720000"/>
          </a:xfrm>
          <a:prstGeom prst="rect">
            <a:avLst/>
          </a:prstGeom>
          <a:noFill/>
          <a:ln>
            <a:noFill/>
          </a:ln>
        </p:spPr>
      </p:pic>
      <p:pic>
        <p:nvPicPr>
          <p:cNvPr id="1877" name="Google Shape;1877;p16"/>
          <p:cNvPicPr preferRelativeResize="0"/>
          <p:nvPr/>
        </p:nvPicPr>
        <p:blipFill rotWithShape="1">
          <a:blip r:embed="rId7">
            <a:alphaModFix/>
          </a:blip>
          <a:srcRect r="1694" b="1356"/>
          <a:stretch/>
        </p:blipFill>
        <p:spPr>
          <a:xfrm>
            <a:off x="5414832" y="946553"/>
            <a:ext cx="606286" cy="720000"/>
          </a:xfrm>
          <a:prstGeom prst="rect">
            <a:avLst/>
          </a:prstGeom>
          <a:noFill/>
          <a:ln>
            <a:noFill/>
          </a:ln>
        </p:spPr>
      </p:pic>
      <p:pic>
        <p:nvPicPr>
          <p:cNvPr id="1878" name="Google Shape;1878;p16"/>
          <p:cNvPicPr preferRelativeResize="0"/>
          <p:nvPr/>
        </p:nvPicPr>
        <p:blipFill rotWithShape="1">
          <a:blip r:embed="rId8">
            <a:alphaModFix/>
          </a:blip>
          <a:srcRect/>
          <a:stretch/>
        </p:blipFill>
        <p:spPr>
          <a:xfrm>
            <a:off x="6867266" y="1675709"/>
            <a:ext cx="604470" cy="720000"/>
          </a:xfrm>
          <a:prstGeom prst="rect">
            <a:avLst/>
          </a:prstGeom>
          <a:noFill/>
          <a:ln>
            <a:noFill/>
          </a:ln>
        </p:spPr>
      </p:pic>
      <p:pic>
        <p:nvPicPr>
          <p:cNvPr id="1879" name="Google Shape;1879;p16"/>
          <p:cNvPicPr preferRelativeResize="0"/>
          <p:nvPr/>
        </p:nvPicPr>
        <p:blipFill rotWithShape="1">
          <a:blip r:embed="rId8">
            <a:alphaModFix/>
          </a:blip>
          <a:srcRect/>
          <a:stretch/>
        </p:blipFill>
        <p:spPr>
          <a:xfrm>
            <a:off x="6854760" y="955192"/>
            <a:ext cx="604470" cy="720000"/>
          </a:xfrm>
          <a:prstGeom prst="rect">
            <a:avLst/>
          </a:prstGeom>
          <a:noFill/>
          <a:ln>
            <a:noFill/>
          </a:ln>
        </p:spPr>
      </p:pic>
      <p:pic>
        <p:nvPicPr>
          <p:cNvPr id="1880" name="Google Shape;1880;p16"/>
          <p:cNvPicPr preferRelativeResize="0"/>
          <p:nvPr/>
        </p:nvPicPr>
        <p:blipFill rotWithShape="1">
          <a:blip r:embed="rId8">
            <a:alphaModFix/>
          </a:blip>
          <a:srcRect/>
          <a:stretch/>
        </p:blipFill>
        <p:spPr>
          <a:xfrm>
            <a:off x="3968561" y="3825125"/>
            <a:ext cx="604470" cy="720000"/>
          </a:xfrm>
          <a:prstGeom prst="rect">
            <a:avLst/>
          </a:prstGeom>
          <a:noFill/>
          <a:ln>
            <a:noFill/>
          </a:ln>
        </p:spPr>
      </p:pic>
      <p:pic>
        <p:nvPicPr>
          <p:cNvPr id="1881" name="Google Shape;1881;p16"/>
          <p:cNvPicPr preferRelativeResize="0"/>
          <p:nvPr/>
        </p:nvPicPr>
        <p:blipFill rotWithShape="1">
          <a:blip r:embed="rId8">
            <a:alphaModFix/>
          </a:blip>
          <a:srcRect/>
          <a:stretch/>
        </p:blipFill>
        <p:spPr>
          <a:xfrm>
            <a:off x="3249434" y="3108113"/>
            <a:ext cx="604470" cy="720000"/>
          </a:xfrm>
          <a:prstGeom prst="rect">
            <a:avLst/>
          </a:prstGeom>
          <a:noFill/>
          <a:ln>
            <a:noFill/>
          </a:ln>
        </p:spPr>
      </p:pic>
      <p:pic>
        <p:nvPicPr>
          <p:cNvPr id="1882" name="Google Shape;1882;p16"/>
          <p:cNvPicPr preferRelativeResize="0"/>
          <p:nvPr/>
        </p:nvPicPr>
        <p:blipFill rotWithShape="1">
          <a:blip r:embed="rId8">
            <a:alphaModFix/>
          </a:blip>
          <a:srcRect/>
          <a:stretch/>
        </p:blipFill>
        <p:spPr>
          <a:xfrm>
            <a:off x="3974464" y="2393140"/>
            <a:ext cx="604470" cy="720000"/>
          </a:xfrm>
          <a:prstGeom prst="rect">
            <a:avLst/>
          </a:prstGeom>
          <a:noFill/>
          <a:ln>
            <a:noFill/>
          </a:ln>
        </p:spPr>
      </p:pic>
      <p:pic>
        <p:nvPicPr>
          <p:cNvPr id="1883" name="Google Shape;1883;p16"/>
          <p:cNvPicPr preferRelativeResize="0"/>
          <p:nvPr/>
        </p:nvPicPr>
        <p:blipFill rotWithShape="1">
          <a:blip r:embed="rId8">
            <a:alphaModFix/>
          </a:blip>
          <a:srcRect/>
          <a:stretch/>
        </p:blipFill>
        <p:spPr>
          <a:xfrm>
            <a:off x="3974464" y="1673869"/>
            <a:ext cx="604470" cy="720000"/>
          </a:xfrm>
          <a:prstGeom prst="rect">
            <a:avLst/>
          </a:prstGeom>
          <a:noFill/>
          <a:ln>
            <a:noFill/>
          </a:ln>
        </p:spPr>
      </p:pic>
      <p:pic>
        <p:nvPicPr>
          <p:cNvPr id="1884" name="Google Shape;1884;p16"/>
          <p:cNvPicPr preferRelativeResize="0"/>
          <p:nvPr/>
        </p:nvPicPr>
        <p:blipFill rotWithShape="1">
          <a:blip r:embed="rId8">
            <a:alphaModFix/>
          </a:blip>
          <a:srcRect/>
          <a:stretch/>
        </p:blipFill>
        <p:spPr>
          <a:xfrm>
            <a:off x="3974464" y="948113"/>
            <a:ext cx="604470" cy="720000"/>
          </a:xfrm>
          <a:prstGeom prst="rect">
            <a:avLst/>
          </a:prstGeom>
          <a:noFill/>
          <a:ln>
            <a:noFill/>
          </a:ln>
        </p:spPr>
      </p:pic>
      <p:pic>
        <p:nvPicPr>
          <p:cNvPr id="1885" name="Google Shape;1885;p16"/>
          <p:cNvPicPr preferRelativeResize="0"/>
          <p:nvPr/>
        </p:nvPicPr>
        <p:blipFill rotWithShape="1">
          <a:blip r:embed="rId9">
            <a:alphaModFix/>
          </a:blip>
          <a:srcRect r="2673" b="9025"/>
          <a:stretch/>
        </p:blipFill>
        <p:spPr>
          <a:xfrm>
            <a:off x="6140839" y="951258"/>
            <a:ext cx="606706" cy="720000"/>
          </a:xfrm>
          <a:prstGeom prst="rect">
            <a:avLst/>
          </a:prstGeom>
          <a:noFill/>
          <a:ln>
            <a:noFill/>
          </a:ln>
        </p:spPr>
      </p:pic>
      <p:pic>
        <p:nvPicPr>
          <p:cNvPr id="1886" name="Google Shape;1886;p16"/>
          <p:cNvPicPr preferRelativeResize="0"/>
          <p:nvPr/>
        </p:nvPicPr>
        <p:blipFill rotWithShape="1">
          <a:blip r:embed="rId9">
            <a:alphaModFix/>
          </a:blip>
          <a:srcRect r="2673" b="9025"/>
          <a:stretch/>
        </p:blipFill>
        <p:spPr>
          <a:xfrm>
            <a:off x="5414622" y="2387084"/>
            <a:ext cx="606706" cy="720000"/>
          </a:xfrm>
          <a:prstGeom prst="rect">
            <a:avLst/>
          </a:prstGeom>
          <a:noFill/>
          <a:ln>
            <a:noFill/>
          </a:ln>
        </p:spPr>
      </p:pic>
      <p:pic>
        <p:nvPicPr>
          <p:cNvPr id="1887" name="Google Shape;1887;p16"/>
          <p:cNvPicPr preferRelativeResize="0"/>
          <p:nvPr/>
        </p:nvPicPr>
        <p:blipFill rotWithShape="1">
          <a:blip r:embed="rId9">
            <a:alphaModFix/>
          </a:blip>
          <a:srcRect r="2673" b="9025"/>
          <a:stretch/>
        </p:blipFill>
        <p:spPr>
          <a:xfrm>
            <a:off x="4683882" y="4537857"/>
            <a:ext cx="606706" cy="720000"/>
          </a:xfrm>
          <a:prstGeom prst="rect">
            <a:avLst/>
          </a:prstGeom>
          <a:noFill/>
          <a:ln>
            <a:noFill/>
          </a:ln>
        </p:spPr>
      </p:pic>
      <p:pic>
        <p:nvPicPr>
          <p:cNvPr id="1888" name="Google Shape;1888;p16"/>
          <p:cNvPicPr preferRelativeResize="0"/>
          <p:nvPr/>
        </p:nvPicPr>
        <p:blipFill rotWithShape="1">
          <a:blip r:embed="rId9">
            <a:alphaModFix/>
          </a:blip>
          <a:srcRect r="2673" b="9025"/>
          <a:stretch/>
        </p:blipFill>
        <p:spPr>
          <a:xfrm>
            <a:off x="3973346" y="4545525"/>
            <a:ext cx="606706" cy="720000"/>
          </a:xfrm>
          <a:prstGeom prst="rect">
            <a:avLst/>
          </a:prstGeom>
          <a:noFill/>
          <a:ln>
            <a:noFill/>
          </a:ln>
        </p:spPr>
      </p:pic>
      <p:pic>
        <p:nvPicPr>
          <p:cNvPr id="1889" name="Google Shape;1889;p16"/>
          <p:cNvPicPr preferRelativeResize="0"/>
          <p:nvPr/>
        </p:nvPicPr>
        <p:blipFill rotWithShape="1">
          <a:blip r:embed="rId9">
            <a:alphaModFix/>
          </a:blip>
          <a:srcRect r="2673" b="9025"/>
          <a:stretch/>
        </p:blipFill>
        <p:spPr>
          <a:xfrm>
            <a:off x="3251004" y="3828113"/>
            <a:ext cx="606706" cy="720000"/>
          </a:xfrm>
          <a:prstGeom prst="rect">
            <a:avLst/>
          </a:prstGeom>
          <a:noFill/>
          <a:ln>
            <a:noFill/>
          </a:ln>
        </p:spPr>
      </p:pic>
      <p:pic>
        <p:nvPicPr>
          <p:cNvPr id="1890" name="Google Shape;1890;p16"/>
          <p:cNvPicPr preferRelativeResize="0"/>
          <p:nvPr/>
        </p:nvPicPr>
        <p:blipFill rotWithShape="1">
          <a:blip r:embed="rId6">
            <a:alphaModFix/>
          </a:blip>
          <a:srcRect r="17649" b="11976"/>
          <a:stretch/>
        </p:blipFill>
        <p:spPr>
          <a:xfrm>
            <a:off x="6136241" y="2393140"/>
            <a:ext cx="601732" cy="720000"/>
          </a:xfrm>
          <a:prstGeom prst="rect">
            <a:avLst/>
          </a:prstGeom>
          <a:noFill/>
          <a:ln>
            <a:noFill/>
          </a:ln>
        </p:spPr>
      </p:pic>
      <p:pic>
        <p:nvPicPr>
          <p:cNvPr id="1891" name="Google Shape;1891;p16"/>
          <p:cNvPicPr preferRelativeResize="0"/>
          <p:nvPr/>
        </p:nvPicPr>
        <p:blipFill rotWithShape="1">
          <a:blip r:embed="rId6">
            <a:alphaModFix/>
          </a:blip>
          <a:srcRect r="17649" b="11976"/>
          <a:stretch/>
        </p:blipFill>
        <p:spPr>
          <a:xfrm>
            <a:off x="5413591" y="3116402"/>
            <a:ext cx="601732" cy="720000"/>
          </a:xfrm>
          <a:prstGeom prst="rect">
            <a:avLst/>
          </a:prstGeom>
          <a:noFill/>
          <a:ln>
            <a:noFill/>
          </a:ln>
        </p:spPr>
      </p:pic>
      <p:pic>
        <p:nvPicPr>
          <p:cNvPr id="1892" name="Google Shape;1892;p16"/>
          <p:cNvPicPr preferRelativeResize="0"/>
          <p:nvPr/>
        </p:nvPicPr>
        <p:blipFill rotWithShape="1">
          <a:blip r:embed="rId6">
            <a:alphaModFix/>
          </a:blip>
          <a:srcRect r="17649" b="11976"/>
          <a:stretch/>
        </p:blipFill>
        <p:spPr>
          <a:xfrm>
            <a:off x="5408510" y="3824985"/>
            <a:ext cx="601732" cy="720000"/>
          </a:xfrm>
          <a:prstGeom prst="rect">
            <a:avLst/>
          </a:prstGeom>
          <a:noFill/>
          <a:ln>
            <a:noFill/>
          </a:ln>
        </p:spPr>
      </p:pic>
      <p:pic>
        <p:nvPicPr>
          <p:cNvPr id="1893" name="Google Shape;1893;p16"/>
          <p:cNvPicPr preferRelativeResize="0"/>
          <p:nvPr/>
        </p:nvPicPr>
        <p:blipFill rotWithShape="1">
          <a:blip r:embed="rId6">
            <a:alphaModFix/>
          </a:blip>
          <a:srcRect r="17649" b="11976"/>
          <a:stretch/>
        </p:blipFill>
        <p:spPr>
          <a:xfrm>
            <a:off x="5421265" y="4538795"/>
            <a:ext cx="601732" cy="720000"/>
          </a:xfrm>
          <a:prstGeom prst="rect">
            <a:avLst/>
          </a:prstGeom>
          <a:noFill/>
          <a:ln>
            <a:noFill/>
          </a:ln>
        </p:spPr>
      </p:pic>
      <p:sp>
        <p:nvSpPr>
          <p:cNvPr id="1894" name="Google Shape;1894;p16"/>
          <p:cNvSpPr txBox="1"/>
          <p:nvPr/>
        </p:nvSpPr>
        <p:spPr>
          <a:xfrm>
            <a:off x="5414824" y="1147450"/>
            <a:ext cx="662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1895" name="Google Shape;1895;p16"/>
          <p:cNvSpPr txBox="1"/>
          <p:nvPr/>
        </p:nvSpPr>
        <p:spPr>
          <a:xfrm>
            <a:off x="9075701" y="4754775"/>
            <a:ext cx="5388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100" b="1">
                <a:solidFill>
                  <a:srgbClr val="0070C0"/>
                </a:solidFill>
                <a:latin typeface="Helvetica Neue"/>
                <a:ea typeface="Helvetica Neue"/>
                <a:cs typeface="Helvetica Neue"/>
                <a:sym typeface="Helvetica Neue"/>
              </a:rPr>
              <a:t>Goal</a:t>
            </a:r>
            <a:endParaRPr sz="1100" b="1">
              <a:solidFill>
                <a:srgbClr val="0070C0"/>
              </a:solidFill>
              <a:latin typeface="Helvetica Neue"/>
              <a:ea typeface="Helvetica Neue"/>
              <a:cs typeface="Helvetica Neue"/>
              <a:sym typeface="Helvetica Neue"/>
            </a:endParaRPr>
          </a:p>
        </p:txBody>
      </p:sp>
      <p:sp>
        <p:nvSpPr>
          <p:cNvPr id="1897" name="Google Shape;1897;p16"/>
          <p:cNvSpPr txBox="1"/>
          <p:nvPr/>
        </p:nvSpPr>
        <p:spPr>
          <a:xfrm>
            <a:off x="3737266" y="1178233"/>
            <a:ext cx="107886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wood</a:t>
            </a:r>
            <a:endParaRPr sz="1100" b="1">
              <a:solidFill>
                <a:srgbClr val="002060"/>
              </a:solidFill>
              <a:latin typeface="Helvetica Neue"/>
              <a:ea typeface="Helvetica Neue"/>
              <a:cs typeface="Helvetica Neue"/>
              <a:sym typeface="Helvetica Neue"/>
            </a:endParaRPr>
          </a:p>
        </p:txBody>
      </p:sp>
      <p:sp>
        <p:nvSpPr>
          <p:cNvPr id="1898" name="Google Shape;1898;p16"/>
          <p:cNvSpPr txBox="1"/>
          <p:nvPr/>
        </p:nvSpPr>
        <p:spPr>
          <a:xfrm>
            <a:off x="6656274" y="1176148"/>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iron</a:t>
            </a:r>
            <a:endParaRPr sz="1100" b="1">
              <a:solidFill>
                <a:srgbClr val="002060"/>
              </a:solidFill>
              <a:latin typeface="Helvetica Neue"/>
              <a:ea typeface="Helvetica Neue"/>
              <a:cs typeface="Helvetica Neue"/>
              <a:sym typeface="Helvetica Neue"/>
            </a:endParaRPr>
          </a:p>
        </p:txBody>
      </p:sp>
      <p:sp>
        <p:nvSpPr>
          <p:cNvPr id="1899" name="Google Shape;1899;p16"/>
          <p:cNvSpPr txBox="1"/>
          <p:nvPr/>
        </p:nvSpPr>
        <p:spPr>
          <a:xfrm>
            <a:off x="5197918" y="2614964"/>
            <a:ext cx="1057099"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clay</a:t>
            </a:r>
            <a:endParaRPr sz="1100" b="1">
              <a:solidFill>
                <a:srgbClr val="002060"/>
              </a:solidFill>
              <a:latin typeface="Helvetica Neue"/>
              <a:ea typeface="Helvetica Neue"/>
              <a:cs typeface="Helvetica Neue"/>
              <a:sym typeface="Helvetica Neue"/>
            </a:endParaRPr>
          </a:p>
        </p:txBody>
      </p:sp>
      <p:sp>
        <p:nvSpPr>
          <p:cNvPr id="1900" name="Google Shape;1900;p16"/>
          <p:cNvSpPr txBox="1"/>
          <p:nvPr/>
        </p:nvSpPr>
        <p:spPr>
          <a:xfrm>
            <a:off x="3040792" y="3342798"/>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gravel</a:t>
            </a:r>
            <a:endParaRPr sz="1100" b="1">
              <a:solidFill>
                <a:srgbClr val="002060"/>
              </a:solidFill>
              <a:latin typeface="Helvetica Neue"/>
              <a:ea typeface="Helvetica Neue"/>
              <a:cs typeface="Helvetica Neue"/>
              <a:sym typeface="Helvetica Neue"/>
            </a:endParaRPr>
          </a:p>
        </p:txBody>
      </p:sp>
      <p:sp>
        <p:nvSpPr>
          <p:cNvPr id="1901" name="Google Shape;1901;p16"/>
          <p:cNvSpPr txBox="1"/>
          <p:nvPr/>
        </p:nvSpPr>
        <p:spPr>
          <a:xfrm>
            <a:off x="4517685" y="4785562"/>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sand</a:t>
            </a:r>
            <a:endParaRPr sz="1100" b="1">
              <a:solidFill>
                <a:srgbClr val="002060"/>
              </a:solidFill>
              <a:latin typeface="Helvetica Neue"/>
              <a:ea typeface="Helvetica Neue"/>
              <a:cs typeface="Helvetica Neue"/>
              <a:sym typeface="Helvetica Neue"/>
            </a:endParaRPr>
          </a:p>
        </p:txBody>
      </p:sp>
      <p:pic>
        <p:nvPicPr>
          <p:cNvPr id="1902" name="Google Shape;1902;p16"/>
          <p:cNvPicPr preferRelativeResize="0"/>
          <p:nvPr/>
        </p:nvPicPr>
        <p:blipFill rotWithShape="1">
          <a:blip r:embed="rId9">
            <a:alphaModFix/>
          </a:blip>
          <a:srcRect r="2673" b="9025"/>
          <a:stretch/>
        </p:blipFill>
        <p:spPr>
          <a:xfrm>
            <a:off x="6846960" y="2383876"/>
            <a:ext cx="606706" cy="720000"/>
          </a:xfrm>
          <a:prstGeom prst="rect">
            <a:avLst/>
          </a:prstGeom>
          <a:noFill/>
          <a:ln>
            <a:noFill/>
          </a:ln>
        </p:spPr>
      </p:pic>
      <p:sp>
        <p:nvSpPr>
          <p:cNvPr id="1903" name="Google Shape;1903;p16"/>
          <p:cNvSpPr txBox="1"/>
          <p:nvPr/>
        </p:nvSpPr>
        <p:spPr>
          <a:xfrm>
            <a:off x="6675462" y="4059821"/>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a:solidFill>
                  <a:srgbClr val="002060"/>
                </a:solidFill>
                <a:latin typeface="Helvetica Neue"/>
                <a:ea typeface="Helvetica Neue"/>
                <a:cs typeface="Helvetica Neue"/>
                <a:sym typeface="Helvetica Neue"/>
              </a:rPr>
              <a:t>Alumínium</a:t>
            </a:r>
            <a:endParaRPr sz="1100" b="1" dirty="0">
              <a:solidFill>
                <a:srgbClr val="002060"/>
              </a:solidFill>
              <a:latin typeface="Helvetica Neue"/>
              <a:ea typeface="Helvetica Neue"/>
              <a:cs typeface="Helvetica Neue"/>
              <a:sym typeface="Helvetica Neue"/>
            </a:endParaRPr>
          </a:p>
        </p:txBody>
      </p:sp>
      <p:pic>
        <p:nvPicPr>
          <p:cNvPr id="1904" name="Google Shape;1904;p16"/>
          <p:cNvPicPr preferRelativeResize="0"/>
          <p:nvPr/>
        </p:nvPicPr>
        <p:blipFill rotWithShape="1">
          <a:blip r:embed="rId8">
            <a:alphaModFix/>
          </a:blip>
          <a:srcRect/>
          <a:stretch/>
        </p:blipFill>
        <p:spPr>
          <a:xfrm>
            <a:off x="8276466" y="3097371"/>
            <a:ext cx="604470" cy="720000"/>
          </a:xfrm>
          <a:prstGeom prst="rect">
            <a:avLst/>
          </a:prstGeom>
          <a:noFill/>
          <a:ln>
            <a:noFill/>
          </a:ln>
        </p:spPr>
      </p:pic>
      <p:pic>
        <p:nvPicPr>
          <p:cNvPr id="1905" name="Google Shape;1905;p16"/>
          <p:cNvPicPr preferRelativeResize="0"/>
          <p:nvPr/>
        </p:nvPicPr>
        <p:blipFill rotWithShape="1">
          <a:blip r:embed="rId8">
            <a:alphaModFix/>
          </a:blip>
          <a:srcRect/>
          <a:stretch/>
        </p:blipFill>
        <p:spPr>
          <a:xfrm>
            <a:off x="8279298" y="2386404"/>
            <a:ext cx="604470" cy="720000"/>
          </a:xfrm>
          <a:prstGeom prst="rect">
            <a:avLst/>
          </a:prstGeom>
          <a:noFill/>
          <a:ln>
            <a:noFill/>
          </a:ln>
        </p:spPr>
      </p:pic>
      <p:pic>
        <p:nvPicPr>
          <p:cNvPr id="1906" name="Google Shape;1906;p16"/>
          <p:cNvPicPr preferRelativeResize="0"/>
          <p:nvPr/>
        </p:nvPicPr>
        <p:blipFill rotWithShape="1">
          <a:blip r:embed="rId9">
            <a:alphaModFix/>
          </a:blip>
          <a:srcRect r="2673" b="9025"/>
          <a:stretch/>
        </p:blipFill>
        <p:spPr>
          <a:xfrm>
            <a:off x="8296758" y="3821680"/>
            <a:ext cx="606706" cy="720000"/>
          </a:xfrm>
          <a:prstGeom prst="rect">
            <a:avLst/>
          </a:prstGeom>
          <a:noFill/>
          <a:ln>
            <a:noFill/>
          </a:ln>
        </p:spPr>
      </p:pic>
      <p:pic>
        <p:nvPicPr>
          <p:cNvPr id="1907" name="Google Shape;1907;p16"/>
          <p:cNvPicPr preferRelativeResize="0"/>
          <p:nvPr/>
        </p:nvPicPr>
        <p:blipFill rotWithShape="1">
          <a:blip r:embed="rId9">
            <a:alphaModFix/>
          </a:blip>
          <a:srcRect r="2673" b="9025"/>
          <a:stretch/>
        </p:blipFill>
        <p:spPr>
          <a:xfrm>
            <a:off x="7601029" y="2383876"/>
            <a:ext cx="606706" cy="720000"/>
          </a:xfrm>
          <a:prstGeom prst="rect">
            <a:avLst/>
          </a:prstGeom>
          <a:noFill/>
          <a:ln>
            <a:noFill/>
          </a:ln>
        </p:spPr>
      </p:pic>
      <p:pic>
        <p:nvPicPr>
          <p:cNvPr id="1908" name="Google Shape;1908;p16"/>
          <p:cNvPicPr preferRelativeResize="0"/>
          <p:nvPr/>
        </p:nvPicPr>
        <p:blipFill rotWithShape="1">
          <a:blip r:embed="rId8">
            <a:alphaModFix/>
          </a:blip>
          <a:srcRect/>
          <a:stretch/>
        </p:blipFill>
        <p:spPr>
          <a:xfrm>
            <a:off x="9010040" y="3817371"/>
            <a:ext cx="604470" cy="720000"/>
          </a:xfrm>
          <a:prstGeom prst="rect">
            <a:avLst/>
          </a:prstGeom>
          <a:noFill/>
          <a:ln>
            <a:noFill/>
          </a:ln>
        </p:spPr>
      </p:pic>
      <p:pic>
        <p:nvPicPr>
          <p:cNvPr id="1909" name="Google Shape;1909;p16"/>
          <p:cNvPicPr preferRelativeResize="0"/>
          <p:nvPr/>
        </p:nvPicPr>
        <p:blipFill rotWithShape="1">
          <a:blip r:embed="rId8">
            <a:alphaModFix/>
          </a:blip>
          <a:srcRect/>
          <a:stretch/>
        </p:blipFill>
        <p:spPr>
          <a:xfrm>
            <a:off x="686538" y="2472698"/>
            <a:ext cx="604470" cy="720000"/>
          </a:xfrm>
          <a:prstGeom prst="rect">
            <a:avLst/>
          </a:prstGeom>
          <a:noFill/>
          <a:ln>
            <a:noFill/>
          </a:ln>
        </p:spPr>
      </p:pic>
      <p:pic>
        <p:nvPicPr>
          <p:cNvPr id="1910" name="Google Shape;1910;p16"/>
          <p:cNvPicPr preferRelativeResize="0"/>
          <p:nvPr/>
        </p:nvPicPr>
        <p:blipFill rotWithShape="1">
          <a:blip r:embed="rId6">
            <a:alphaModFix/>
          </a:blip>
          <a:srcRect r="17649" b="11976"/>
          <a:stretch/>
        </p:blipFill>
        <p:spPr>
          <a:xfrm>
            <a:off x="674290" y="1704513"/>
            <a:ext cx="601732" cy="720000"/>
          </a:xfrm>
          <a:prstGeom prst="rect">
            <a:avLst/>
          </a:prstGeom>
          <a:noFill/>
          <a:ln>
            <a:noFill/>
          </a:ln>
        </p:spPr>
      </p:pic>
      <p:pic>
        <p:nvPicPr>
          <p:cNvPr id="1911" name="Google Shape;1911;p16"/>
          <p:cNvPicPr preferRelativeResize="0"/>
          <p:nvPr/>
        </p:nvPicPr>
        <p:blipFill rotWithShape="1">
          <a:blip r:embed="rId7">
            <a:alphaModFix/>
          </a:blip>
          <a:srcRect r="1694" b="1356"/>
          <a:stretch/>
        </p:blipFill>
        <p:spPr>
          <a:xfrm>
            <a:off x="678375" y="4002087"/>
            <a:ext cx="606286" cy="720000"/>
          </a:xfrm>
          <a:prstGeom prst="rect">
            <a:avLst/>
          </a:prstGeom>
          <a:noFill/>
          <a:ln>
            <a:noFill/>
          </a:ln>
        </p:spPr>
      </p:pic>
      <p:pic>
        <p:nvPicPr>
          <p:cNvPr id="1912" name="Google Shape;1912;p16"/>
          <p:cNvPicPr preferRelativeResize="0"/>
          <p:nvPr/>
        </p:nvPicPr>
        <p:blipFill rotWithShape="1">
          <a:blip r:embed="rId9">
            <a:alphaModFix/>
          </a:blip>
          <a:srcRect r="2673" b="9025"/>
          <a:stretch/>
        </p:blipFill>
        <p:spPr>
          <a:xfrm>
            <a:off x="677955" y="3239136"/>
            <a:ext cx="606706" cy="720000"/>
          </a:xfrm>
          <a:prstGeom prst="rect">
            <a:avLst/>
          </a:prstGeom>
          <a:noFill/>
          <a:ln>
            <a:noFill/>
          </a:ln>
        </p:spPr>
      </p:pic>
      <p:sp>
        <p:nvSpPr>
          <p:cNvPr id="1913" name="Google Shape;1913;p16"/>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914" name="Google Shape;1914;p16"/>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915" name="Google Shape;1915;p16"/>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916" name="Google Shape;1916;p16"/>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
        <p:nvSpPr>
          <p:cNvPr id="1896" name="Google Shape;1896;p16"/>
          <p:cNvSpPr txBox="1"/>
          <p:nvPr/>
        </p:nvSpPr>
        <p:spPr>
          <a:xfrm>
            <a:off x="7897519" y="2614964"/>
            <a:ext cx="139202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70C0"/>
                </a:solidFill>
                <a:latin typeface="Helvetica Neue"/>
                <a:ea typeface="Helvetica Neue"/>
                <a:cs typeface="Helvetica Neue"/>
                <a:sym typeface="Helvetica Neue"/>
              </a:rPr>
              <a:t>Bauxite</a:t>
            </a:r>
            <a:endParaRPr sz="1100" b="1">
              <a:solidFill>
                <a:srgbClr val="0070C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17"/>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2400"/>
              <a:buFont typeface="Trebuchet MS"/>
              <a:buNone/>
            </a:pPr>
            <a:r>
              <a:rPr lang="hu-HU"/>
              <a:t>Features of the orchard 9.</a:t>
            </a:r>
            <a:endParaRPr/>
          </a:p>
        </p:txBody>
      </p:sp>
      <p:pic>
        <p:nvPicPr>
          <p:cNvPr id="1922" name="Google Shape;1922;p17"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923" name="Google Shape;1923;p17"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924" name="Google Shape;1924;p17"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925" name="Google Shape;1925;p17"/>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926" name="Google Shape;1926;p17"/>
          <p:cNvSpPr txBox="1"/>
          <p:nvPr/>
        </p:nvSpPr>
        <p:spPr>
          <a:xfrm>
            <a:off x="6142549" y="1138000"/>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927" name="Google Shape;1927;p17"/>
          <p:cNvSpPr txBox="1"/>
          <p:nvPr/>
        </p:nvSpPr>
        <p:spPr>
          <a:xfrm>
            <a:off x="9016425" y="1138000"/>
            <a:ext cx="603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928" name="Google Shape;1928;p17"/>
          <p:cNvSpPr txBox="1"/>
          <p:nvPr/>
        </p:nvSpPr>
        <p:spPr>
          <a:xfrm>
            <a:off x="8182775" y="1648201"/>
            <a:ext cx="79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T</a:t>
            </a:r>
            <a:r>
              <a:rPr lang="hu-HU" sz="1000" dirty="0" smtClean="0">
                <a:solidFill>
                  <a:srgbClr val="0070C0"/>
                </a:solidFill>
                <a:latin typeface="Helvetica Neue"/>
                <a:ea typeface="Helvetica Neue"/>
                <a:cs typeface="Helvetica Neue"/>
                <a:sym typeface="Helvetica Neue"/>
              </a:rPr>
              <a:t>he </a:t>
            </a:r>
            <a:r>
              <a:rPr lang="hu-HU" sz="1000" dirty="0" err="1">
                <a:solidFill>
                  <a:srgbClr val="0070C0"/>
                </a:solidFill>
                <a:latin typeface="Helvetica Neue"/>
                <a:ea typeface="Helvetica Neue"/>
                <a:cs typeface="Helvetica Neue"/>
                <a:sym typeface="Helvetica Neue"/>
              </a:rPr>
              <a:t>fruit</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apple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tree</a:t>
            </a:r>
            <a:r>
              <a:rPr lang="hu-HU" sz="1000" dirty="0">
                <a:solidFill>
                  <a:srgbClr val="0070C0"/>
                </a:solidFill>
                <a:latin typeface="Helvetica Neue"/>
                <a:ea typeface="Helvetica Neue"/>
                <a:cs typeface="Helvetica Neue"/>
                <a:sym typeface="Helvetica Neue"/>
              </a:rPr>
              <a:t> has a </a:t>
            </a:r>
            <a:r>
              <a:rPr lang="hu-HU" sz="1000" dirty="0" err="1">
                <a:solidFill>
                  <a:srgbClr val="0070C0"/>
                </a:solidFill>
                <a:latin typeface="Helvetica Neue"/>
                <a:ea typeface="Helvetica Neue"/>
                <a:cs typeface="Helvetica Neue"/>
                <a:sym typeface="Helvetica Neue"/>
              </a:rPr>
              <a:t>real</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crop</a:t>
            </a:r>
            <a:endParaRPr sz="1000" dirty="0">
              <a:solidFill>
                <a:srgbClr val="0070C0"/>
              </a:solidFill>
              <a:latin typeface="Helvetica Neue"/>
              <a:ea typeface="Helvetica Neue"/>
              <a:cs typeface="Helvetica Neue"/>
              <a:sym typeface="Helvetica Neue"/>
            </a:endParaRPr>
          </a:p>
        </p:txBody>
      </p:sp>
      <p:sp>
        <p:nvSpPr>
          <p:cNvPr id="1929" name="Google Shape;1929;p17"/>
          <p:cNvSpPr txBox="1"/>
          <p:nvPr/>
        </p:nvSpPr>
        <p:spPr>
          <a:xfrm>
            <a:off x="3796525" y="2383107"/>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Mature</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from</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summer</a:t>
            </a:r>
            <a:r>
              <a:rPr lang="hu-HU" sz="1000" dirty="0">
                <a:solidFill>
                  <a:srgbClr val="0070C0"/>
                </a:solidFill>
                <a:latin typeface="Helvetica Neue"/>
                <a:ea typeface="Helvetica Neue"/>
                <a:cs typeface="Helvetica Neue"/>
                <a:sym typeface="Helvetica Neue"/>
              </a:rPr>
              <a:t> </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to </a:t>
            </a:r>
            <a:r>
              <a:rPr lang="hu-HU" sz="1000" dirty="0" err="1">
                <a:solidFill>
                  <a:srgbClr val="0070C0"/>
                </a:solidFill>
                <a:latin typeface="Helvetica Neue"/>
                <a:ea typeface="Helvetica Neue"/>
                <a:cs typeface="Helvetica Neue"/>
                <a:sym typeface="Helvetica Neue"/>
              </a:rPr>
              <a:t>late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autumn</a:t>
            </a:r>
            <a:endParaRPr sz="1000" dirty="0">
              <a:solidFill>
                <a:srgbClr val="0070C0"/>
              </a:solidFill>
              <a:latin typeface="Helvetica Neue"/>
              <a:ea typeface="Helvetica Neue"/>
              <a:cs typeface="Helvetica Neue"/>
              <a:sym typeface="Helvetica Neue"/>
            </a:endParaRPr>
          </a:p>
        </p:txBody>
      </p:sp>
      <p:sp>
        <p:nvSpPr>
          <p:cNvPr id="1930" name="Google Shape;1930;p17"/>
          <p:cNvSpPr txBox="1"/>
          <p:nvPr/>
        </p:nvSpPr>
        <p:spPr>
          <a:xfrm>
            <a:off x="5223479" y="931165"/>
            <a:ext cx="98807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P</a:t>
            </a:r>
            <a:r>
              <a:rPr lang="hu-HU" sz="1100" dirty="0" err="1" smtClean="0">
                <a:solidFill>
                  <a:srgbClr val="0070C0"/>
                </a:solidFill>
                <a:latin typeface="Helvetica Neue"/>
                <a:ea typeface="Helvetica Neue"/>
                <a:cs typeface="Helvetica Neue"/>
                <a:sym typeface="Helvetica Neue"/>
              </a:rPr>
              <a:t>roduce</a:t>
            </a:r>
            <a:r>
              <a:rPr lang="hu-HU" sz="1100" dirty="0" smtClean="0">
                <a:solidFill>
                  <a:srgbClr val="0070C0"/>
                </a:solidFill>
                <a:latin typeface="Helvetica Neue"/>
                <a:ea typeface="Helvetica Neue"/>
                <a:cs typeface="Helvetica Neue"/>
                <a:sym typeface="Helvetica Neue"/>
              </a:rPr>
              <a:t> </a:t>
            </a:r>
            <a:r>
              <a:rPr lang="hu-HU" sz="1100" dirty="0">
                <a:solidFill>
                  <a:srgbClr val="0070C0"/>
                </a:solidFill>
                <a:latin typeface="Helvetica Neue"/>
                <a:ea typeface="Helvetica Neue"/>
                <a:cs typeface="Helvetica Neue"/>
                <a:sym typeface="Helvetica Neue"/>
              </a:rPr>
              <a:t>a </a:t>
            </a:r>
            <a:r>
              <a:rPr lang="hu-HU" sz="1100" dirty="0" err="1">
                <a:solidFill>
                  <a:srgbClr val="0070C0"/>
                </a:solidFill>
                <a:latin typeface="Helvetica Neue"/>
                <a:ea typeface="Helvetica Neue"/>
                <a:cs typeface="Helvetica Neue"/>
                <a:sym typeface="Helvetica Neue"/>
              </a:rPr>
              <a:t>bountiful</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harvest</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all</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year</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round</a:t>
            </a:r>
            <a:endParaRPr sz="1100" dirty="0">
              <a:solidFill>
                <a:srgbClr val="0070C0"/>
              </a:solidFill>
              <a:latin typeface="Helvetica Neue"/>
              <a:ea typeface="Helvetica Neue"/>
              <a:cs typeface="Helvetica Neue"/>
              <a:sym typeface="Helvetica Neue"/>
            </a:endParaRPr>
          </a:p>
        </p:txBody>
      </p:sp>
      <p:sp>
        <p:nvSpPr>
          <p:cNvPr id="1931" name="Google Shape;1931;p17"/>
          <p:cNvSpPr txBox="1"/>
          <p:nvPr/>
        </p:nvSpPr>
        <p:spPr>
          <a:xfrm>
            <a:off x="6700950" y="2434792"/>
            <a:ext cx="892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T</a:t>
            </a:r>
            <a:r>
              <a:rPr lang="hu-HU" sz="1000" dirty="0" err="1" smtClean="0">
                <a:solidFill>
                  <a:srgbClr val="0070C0"/>
                </a:solidFill>
                <a:latin typeface="Helvetica Neue"/>
                <a:ea typeface="Helvetica Neue"/>
                <a:cs typeface="Helvetica Neue"/>
                <a:sym typeface="Helvetica Neue"/>
              </a:rPr>
              <a:t>ypically</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have</a:t>
            </a:r>
            <a:r>
              <a:rPr lang="hu-HU" sz="1000" dirty="0">
                <a:solidFill>
                  <a:srgbClr val="0070C0"/>
                </a:solidFill>
                <a:latin typeface="Helvetica Neue"/>
                <a:ea typeface="Helvetica Neue"/>
                <a:cs typeface="Helvetica Neue"/>
                <a:sym typeface="Helvetica Neue"/>
              </a:rPr>
              <a:t> a </a:t>
            </a:r>
            <a:r>
              <a:rPr lang="hu-HU" sz="1000" dirty="0" err="1">
                <a:solidFill>
                  <a:srgbClr val="0070C0"/>
                </a:solidFill>
                <a:latin typeface="Helvetica Neue"/>
                <a:ea typeface="Helvetica Neue"/>
                <a:cs typeface="Helvetica Neue"/>
                <a:sym typeface="Helvetica Neue"/>
              </a:rPr>
              <a:t>sweet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taste</a:t>
            </a:r>
            <a:endParaRPr sz="1000" dirty="0">
              <a:solidFill>
                <a:srgbClr val="0070C0"/>
              </a:solidFill>
              <a:latin typeface="Helvetica Neue"/>
              <a:ea typeface="Helvetica Neue"/>
              <a:cs typeface="Helvetica Neue"/>
              <a:sym typeface="Helvetica Neue"/>
            </a:endParaRPr>
          </a:p>
        </p:txBody>
      </p:sp>
      <p:sp>
        <p:nvSpPr>
          <p:cNvPr id="1932" name="Google Shape;1932;p17"/>
          <p:cNvSpPr txBox="1"/>
          <p:nvPr/>
        </p:nvSpPr>
        <p:spPr>
          <a:xfrm>
            <a:off x="3150501" y="4548125"/>
            <a:ext cx="892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smtClean="0">
                <a:solidFill>
                  <a:srgbClr val="0070C0"/>
                </a:solidFill>
                <a:latin typeface="Helvetica Neue"/>
                <a:ea typeface="Helvetica Neue"/>
                <a:cs typeface="Helvetica Neue"/>
                <a:sym typeface="Helvetica Neue"/>
              </a:rPr>
              <a:t>Cigar</a:t>
            </a:r>
            <a:r>
              <a:rPr lang="hu-HU" sz="900" dirty="0" smtClean="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blanket</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petal</a:t>
            </a:r>
            <a:r>
              <a:rPr lang="hu-HU" sz="900" dirty="0">
                <a:solidFill>
                  <a:srgbClr val="0070C0"/>
                </a:solidFill>
                <a:latin typeface="Helvetica Neue"/>
                <a:ea typeface="Helvetica Neue"/>
                <a:cs typeface="Helvetica Neue"/>
                <a:sym typeface="Helvetica Neue"/>
              </a:rPr>
              <a:t>- and </a:t>
            </a:r>
            <a:r>
              <a:rPr lang="hu-HU" sz="900" dirty="0" err="1">
                <a:solidFill>
                  <a:srgbClr val="0070C0"/>
                </a:solidFill>
                <a:latin typeface="Helvetica Neue"/>
                <a:ea typeface="Helvetica Neue"/>
                <a:cs typeface="Helvetica Neue"/>
                <a:sym typeface="Helvetica Neue"/>
              </a:rPr>
              <a:t>cup</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sheets</a:t>
            </a:r>
            <a:endParaRPr sz="900" dirty="0">
              <a:solidFill>
                <a:srgbClr val="0070C0"/>
              </a:solidFill>
              <a:latin typeface="Helvetica Neue"/>
              <a:ea typeface="Helvetica Neue"/>
              <a:cs typeface="Helvetica Neue"/>
              <a:sym typeface="Helvetica Neue"/>
            </a:endParaRPr>
          </a:p>
        </p:txBody>
      </p:sp>
      <p:graphicFrame>
        <p:nvGraphicFramePr>
          <p:cNvPr id="1933" name="Google Shape;1933;p17"/>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1934" name="Google Shape;1934;p17"/>
          <p:cNvGrpSpPr/>
          <p:nvPr/>
        </p:nvGrpSpPr>
        <p:grpSpPr>
          <a:xfrm>
            <a:off x="3871736" y="5505731"/>
            <a:ext cx="609600" cy="180642"/>
            <a:chOff x="734437" y="5519804"/>
            <a:chExt cx="609600" cy="180642"/>
          </a:xfrm>
        </p:grpSpPr>
        <p:sp>
          <p:nvSpPr>
            <p:cNvPr id="1935" name="Google Shape;1935;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36" name="Google Shape;1936;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37" name="Google Shape;1937;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38" name="Google Shape;1938;p17"/>
          <p:cNvGrpSpPr/>
          <p:nvPr/>
        </p:nvGrpSpPr>
        <p:grpSpPr>
          <a:xfrm>
            <a:off x="3230031" y="5505731"/>
            <a:ext cx="609600" cy="180642"/>
            <a:chOff x="734437" y="5519804"/>
            <a:chExt cx="609600" cy="180642"/>
          </a:xfrm>
        </p:grpSpPr>
        <p:sp>
          <p:nvSpPr>
            <p:cNvPr id="1939" name="Google Shape;1939;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40" name="Google Shape;1940;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41" name="Google Shape;1941;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42" name="Google Shape;1942;p17"/>
          <p:cNvGrpSpPr/>
          <p:nvPr/>
        </p:nvGrpSpPr>
        <p:grpSpPr>
          <a:xfrm>
            <a:off x="4513441" y="5501799"/>
            <a:ext cx="609600" cy="180642"/>
            <a:chOff x="734437" y="5519804"/>
            <a:chExt cx="609600" cy="180642"/>
          </a:xfrm>
        </p:grpSpPr>
        <p:sp>
          <p:nvSpPr>
            <p:cNvPr id="1943" name="Google Shape;1943;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44" name="Google Shape;1944;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45" name="Google Shape;1945;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46" name="Google Shape;1946;p17"/>
          <p:cNvGrpSpPr/>
          <p:nvPr/>
        </p:nvGrpSpPr>
        <p:grpSpPr>
          <a:xfrm>
            <a:off x="5158064" y="5500514"/>
            <a:ext cx="609600" cy="180642"/>
            <a:chOff x="734437" y="5519804"/>
            <a:chExt cx="609600" cy="180642"/>
          </a:xfrm>
        </p:grpSpPr>
        <p:sp>
          <p:nvSpPr>
            <p:cNvPr id="1947" name="Google Shape;1947;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48" name="Google Shape;1948;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49" name="Google Shape;1949;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50" name="Google Shape;1950;p17"/>
          <p:cNvGrpSpPr/>
          <p:nvPr/>
        </p:nvGrpSpPr>
        <p:grpSpPr>
          <a:xfrm>
            <a:off x="5799769" y="5500514"/>
            <a:ext cx="609600" cy="180642"/>
            <a:chOff x="734437" y="5519804"/>
            <a:chExt cx="609600" cy="180642"/>
          </a:xfrm>
        </p:grpSpPr>
        <p:sp>
          <p:nvSpPr>
            <p:cNvPr id="1951" name="Google Shape;1951;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52" name="Google Shape;1952;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53" name="Google Shape;1953;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54" name="Google Shape;1954;p17"/>
          <p:cNvGrpSpPr/>
          <p:nvPr/>
        </p:nvGrpSpPr>
        <p:grpSpPr>
          <a:xfrm>
            <a:off x="6441474" y="5500514"/>
            <a:ext cx="1251305" cy="180642"/>
            <a:chOff x="5835549" y="5500514"/>
            <a:chExt cx="1251305" cy="180642"/>
          </a:xfrm>
        </p:grpSpPr>
        <p:grpSp>
          <p:nvGrpSpPr>
            <p:cNvPr id="1955" name="Google Shape;1955;p17"/>
            <p:cNvGrpSpPr/>
            <p:nvPr/>
          </p:nvGrpSpPr>
          <p:grpSpPr>
            <a:xfrm>
              <a:off x="6477254" y="5500514"/>
              <a:ext cx="609600" cy="180642"/>
              <a:chOff x="734437" y="5519804"/>
              <a:chExt cx="609600" cy="180642"/>
            </a:xfrm>
          </p:grpSpPr>
          <p:sp>
            <p:nvSpPr>
              <p:cNvPr id="1956" name="Google Shape;1956;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57" name="Google Shape;1957;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58" name="Google Shape;1958;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59" name="Google Shape;1959;p17"/>
            <p:cNvGrpSpPr/>
            <p:nvPr/>
          </p:nvGrpSpPr>
          <p:grpSpPr>
            <a:xfrm>
              <a:off x="5835549" y="5500514"/>
              <a:ext cx="609600" cy="180642"/>
              <a:chOff x="734437" y="5519804"/>
              <a:chExt cx="609600" cy="180642"/>
            </a:xfrm>
          </p:grpSpPr>
          <p:sp>
            <p:nvSpPr>
              <p:cNvPr id="1960" name="Google Shape;1960;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61" name="Google Shape;1961;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62" name="Google Shape;1962;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963" name="Google Shape;1963;p17"/>
          <p:cNvGrpSpPr/>
          <p:nvPr/>
        </p:nvGrpSpPr>
        <p:grpSpPr>
          <a:xfrm>
            <a:off x="3873195" y="5811009"/>
            <a:ext cx="609600" cy="180642"/>
            <a:chOff x="734437" y="5519804"/>
            <a:chExt cx="609600" cy="180642"/>
          </a:xfrm>
        </p:grpSpPr>
        <p:sp>
          <p:nvSpPr>
            <p:cNvPr id="1964" name="Google Shape;1964;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65" name="Google Shape;1965;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66" name="Google Shape;1966;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67" name="Google Shape;1967;p17"/>
          <p:cNvGrpSpPr/>
          <p:nvPr/>
        </p:nvGrpSpPr>
        <p:grpSpPr>
          <a:xfrm>
            <a:off x="3231490" y="5811009"/>
            <a:ext cx="609600" cy="180642"/>
            <a:chOff x="734437" y="5519804"/>
            <a:chExt cx="609600" cy="180642"/>
          </a:xfrm>
        </p:grpSpPr>
        <p:sp>
          <p:nvSpPr>
            <p:cNvPr id="1968" name="Google Shape;1968;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69" name="Google Shape;1969;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70" name="Google Shape;1970;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71" name="Google Shape;1971;p17"/>
          <p:cNvGrpSpPr/>
          <p:nvPr/>
        </p:nvGrpSpPr>
        <p:grpSpPr>
          <a:xfrm>
            <a:off x="4513441" y="5809082"/>
            <a:ext cx="3179338" cy="181927"/>
            <a:chOff x="734437" y="5518519"/>
            <a:chExt cx="3179338" cy="181927"/>
          </a:xfrm>
        </p:grpSpPr>
        <p:grpSp>
          <p:nvGrpSpPr>
            <p:cNvPr id="1972" name="Google Shape;1972;p17"/>
            <p:cNvGrpSpPr/>
            <p:nvPr/>
          </p:nvGrpSpPr>
          <p:grpSpPr>
            <a:xfrm>
              <a:off x="734437" y="5519804"/>
              <a:ext cx="609600" cy="180642"/>
              <a:chOff x="734437" y="5519804"/>
              <a:chExt cx="609600" cy="180642"/>
            </a:xfrm>
          </p:grpSpPr>
          <p:sp>
            <p:nvSpPr>
              <p:cNvPr id="1973" name="Google Shape;1973;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74" name="Google Shape;1974;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75" name="Google Shape;1975;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76" name="Google Shape;1976;p17"/>
            <p:cNvGrpSpPr/>
            <p:nvPr/>
          </p:nvGrpSpPr>
          <p:grpSpPr>
            <a:xfrm>
              <a:off x="1379060" y="5518519"/>
              <a:ext cx="609600" cy="180642"/>
              <a:chOff x="734437" y="5519804"/>
              <a:chExt cx="609600" cy="180642"/>
            </a:xfrm>
          </p:grpSpPr>
          <p:sp>
            <p:nvSpPr>
              <p:cNvPr id="1977" name="Google Shape;1977;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78" name="Google Shape;1978;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79" name="Google Shape;1979;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80" name="Google Shape;1980;p17"/>
            <p:cNvGrpSpPr/>
            <p:nvPr/>
          </p:nvGrpSpPr>
          <p:grpSpPr>
            <a:xfrm>
              <a:off x="2020765" y="5518519"/>
              <a:ext cx="609600" cy="180642"/>
              <a:chOff x="734437" y="5519804"/>
              <a:chExt cx="609600" cy="180642"/>
            </a:xfrm>
          </p:grpSpPr>
          <p:sp>
            <p:nvSpPr>
              <p:cNvPr id="1981" name="Google Shape;1981;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82" name="Google Shape;1982;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83" name="Google Shape;1983;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84" name="Google Shape;1984;p17"/>
            <p:cNvGrpSpPr/>
            <p:nvPr/>
          </p:nvGrpSpPr>
          <p:grpSpPr>
            <a:xfrm>
              <a:off x="3304175" y="5518519"/>
              <a:ext cx="609600" cy="180642"/>
              <a:chOff x="734437" y="5519804"/>
              <a:chExt cx="609600" cy="180642"/>
            </a:xfrm>
          </p:grpSpPr>
          <p:sp>
            <p:nvSpPr>
              <p:cNvPr id="1985" name="Google Shape;1985;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86" name="Google Shape;1986;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87" name="Google Shape;1987;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88" name="Google Shape;1988;p17"/>
            <p:cNvGrpSpPr/>
            <p:nvPr/>
          </p:nvGrpSpPr>
          <p:grpSpPr>
            <a:xfrm>
              <a:off x="2662470" y="5518519"/>
              <a:ext cx="609600" cy="180642"/>
              <a:chOff x="734437" y="5519804"/>
              <a:chExt cx="609600" cy="180642"/>
            </a:xfrm>
          </p:grpSpPr>
          <p:sp>
            <p:nvSpPr>
              <p:cNvPr id="1989" name="Google Shape;1989;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0" name="Google Shape;1990;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1" name="Google Shape;1991;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992" name="Google Shape;1992;p17"/>
          <p:cNvGrpSpPr/>
          <p:nvPr/>
        </p:nvGrpSpPr>
        <p:grpSpPr>
          <a:xfrm>
            <a:off x="8365571" y="5500514"/>
            <a:ext cx="609600" cy="180642"/>
            <a:chOff x="734437" y="5519804"/>
            <a:chExt cx="609600" cy="180642"/>
          </a:xfrm>
        </p:grpSpPr>
        <p:sp>
          <p:nvSpPr>
            <p:cNvPr id="1993" name="Google Shape;1993;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4" name="Google Shape;1994;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5" name="Google Shape;1995;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96" name="Google Shape;1996;p17"/>
          <p:cNvGrpSpPr/>
          <p:nvPr/>
        </p:nvGrpSpPr>
        <p:grpSpPr>
          <a:xfrm>
            <a:off x="7723866" y="5500514"/>
            <a:ext cx="609600" cy="180642"/>
            <a:chOff x="734437" y="5519804"/>
            <a:chExt cx="609600" cy="180642"/>
          </a:xfrm>
        </p:grpSpPr>
        <p:sp>
          <p:nvSpPr>
            <p:cNvPr id="1997" name="Google Shape;1997;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8" name="Google Shape;1998;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9" name="Google Shape;1999;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00" name="Google Shape;2000;p17"/>
          <p:cNvGrpSpPr/>
          <p:nvPr/>
        </p:nvGrpSpPr>
        <p:grpSpPr>
          <a:xfrm>
            <a:off x="7722196" y="5805293"/>
            <a:ext cx="1251305" cy="180642"/>
            <a:chOff x="5835549" y="5500514"/>
            <a:chExt cx="1251305" cy="180642"/>
          </a:xfrm>
        </p:grpSpPr>
        <p:grpSp>
          <p:nvGrpSpPr>
            <p:cNvPr id="2001" name="Google Shape;2001;p17"/>
            <p:cNvGrpSpPr/>
            <p:nvPr/>
          </p:nvGrpSpPr>
          <p:grpSpPr>
            <a:xfrm>
              <a:off x="6477254" y="5500514"/>
              <a:ext cx="609600" cy="180642"/>
              <a:chOff x="734437" y="5519804"/>
              <a:chExt cx="609600" cy="180642"/>
            </a:xfrm>
          </p:grpSpPr>
          <p:sp>
            <p:nvSpPr>
              <p:cNvPr id="2002" name="Google Shape;2002;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03" name="Google Shape;2003;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04" name="Google Shape;2004;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05" name="Google Shape;2005;p17"/>
            <p:cNvGrpSpPr/>
            <p:nvPr/>
          </p:nvGrpSpPr>
          <p:grpSpPr>
            <a:xfrm>
              <a:off x="5835549" y="5500514"/>
              <a:ext cx="609600" cy="180642"/>
              <a:chOff x="734437" y="5519804"/>
              <a:chExt cx="609600" cy="180642"/>
            </a:xfrm>
          </p:grpSpPr>
          <p:sp>
            <p:nvSpPr>
              <p:cNvPr id="2006" name="Google Shape;2006;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07" name="Google Shape;2007;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08" name="Google Shape;2008;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009" name="Google Shape;2009;p17"/>
          <p:cNvGrpSpPr/>
          <p:nvPr/>
        </p:nvGrpSpPr>
        <p:grpSpPr>
          <a:xfrm>
            <a:off x="9013907" y="5499872"/>
            <a:ext cx="609600" cy="180642"/>
            <a:chOff x="734437" y="5519804"/>
            <a:chExt cx="609600" cy="180642"/>
          </a:xfrm>
        </p:grpSpPr>
        <p:sp>
          <p:nvSpPr>
            <p:cNvPr id="2010" name="Google Shape;2010;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11" name="Google Shape;2011;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12" name="Google Shape;2012;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13" name="Google Shape;2013;p17"/>
          <p:cNvGrpSpPr/>
          <p:nvPr/>
        </p:nvGrpSpPr>
        <p:grpSpPr>
          <a:xfrm>
            <a:off x="9010040" y="5804651"/>
            <a:ext cx="609600" cy="180642"/>
            <a:chOff x="734437" y="5519804"/>
            <a:chExt cx="609600" cy="180642"/>
          </a:xfrm>
        </p:grpSpPr>
        <p:sp>
          <p:nvSpPr>
            <p:cNvPr id="2014" name="Google Shape;2014;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15" name="Google Shape;2015;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16" name="Google Shape;2016;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2017" name="Google Shape;2017;p17"/>
          <p:cNvPicPr preferRelativeResize="0"/>
          <p:nvPr/>
        </p:nvPicPr>
        <p:blipFill rotWithShape="1">
          <a:blip r:embed="rId6">
            <a:alphaModFix/>
          </a:blip>
          <a:srcRect r="17337" b="12453"/>
          <a:stretch/>
        </p:blipFill>
        <p:spPr>
          <a:xfrm>
            <a:off x="681038" y="3092018"/>
            <a:ext cx="609570" cy="720000"/>
          </a:xfrm>
          <a:prstGeom prst="rect">
            <a:avLst/>
          </a:prstGeom>
          <a:noFill/>
          <a:ln>
            <a:noFill/>
          </a:ln>
        </p:spPr>
      </p:pic>
      <p:pic>
        <p:nvPicPr>
          <p:cNvPr id="2018" name="Google Shape;2018;p17"/>
          <p:cNvPicPr preferRelativeResize="0"/>
          <p:nvPr/>
        </p:nvPicPr>
        <p:blipFill rotWithShape="1">
          <a:blip r:embed="rId7">
            <a:alphaModFix/>
          </a:blip>
          <a:srcRect r="2678" b="1508"/>
          <a:stretch/>
        </p:blipFill>
        <p:spPr>
          <a:xfrm>
            <a:off x="681038" y="4622061"/>
            <a:ext cx="604846" cy="720000"/>
          </a:xfrm>
          <a:prstGeom prst="rect">
            <a:avLst/>
          </a:prstGeom>
          <a:noFill/>
          <a:ln>
            <a:noFill/>
          </a:ln>
        </p:spPr>
      </p:pic>
      <p:pic>
        <p:nvPicPr>
          <p:cNvPr id="2019" name="Google Shape;2019;p17"/>
          <p:cNvPicPr preferRelativeResize="0"/>
          <p:nvPr/>
        </p:nvPicPr>
        <p:blipFill rotWithShape="1">
          <a:blip r:embed="rId8">
            <a:alphaModFix/>
          </a:blip>
          <a:srcRect r="19657" b="12202"/>
          <a:stretch/>
        </p:blipFill>
        <p:spPr>
          <a:xfrm>
            <a:off x="685431" y="5385938"/>
            <a:ext cx="603177" cy="720000"/>
          </a:xfrm>
          <a:prstGeom prst="rect">
            <a:avLst/>
          </a:prstGeom>
          <a:noFill/>
          <a:ln>
            <a:noFill/>
          </a:ln>
        </p:spPr>
      </p:pic>
      <p:sp>
        <p:nvSpPr>
          <p:cNvPr id="2020" name="Google Shape;2020;p17"/>
          <p:cNvSpPr txBox="1"/>
          <p:nvPr/>
        </p:nvSpPr>
        <p:spPr>
          <a:xfrm>
            <a:off x="5225643" y="3938403"/>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F</a:t>
            </a:r>
            <a:r>
              <a:rPr lang="hu-HU" sz="1000" dirty="0" err="1" smtClean="0">
                <a:solidFill>
                  <a:srgbClr val="0070C0"/>
                </a:solidFill>
                <a:latin typeface="Helvetica Neue"/>
                <a:ea typeface="Helvetica Neue"/>
                <a:cs typeface="Helvetica Neue"/>
                <a:sym typeface="Helvetica Neue"/>
              </a:rPr>
              <a:t>ruits</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to be </a:t>
            </a:r>
            <a:r>
              <a:rPr lang="hu-HU" sz="1000" dirty="0" err="1">
                <a:solidFill>
                  <a:srgbClr val="0070C0"/>
                </a:solidFill>
                <a:latin typeface="Helvetica Neue"/>
                <a:ea typeface="Helvetica Neue"/>
                <a:cs typeface="Helvetica Neue"/>
                <a:sym typeface="Helvetica Neue"/>
              </a:rPr>
              <a:t>eaten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raw</a:t>
            </a:r>
            <a:endParaRPr sz="1000" dirty="0">
              <a:solidFill>
                <a:srgbClr val="0070C0"/>
              </a:solidFill>
              <a:latin typeface="Helvetica Neue"/>
              <a:ea typeface="Helvetica Neue"/>
              <a:cs typeface="Helvetica Neue"/>
              <a:sym typeface="Helvetica Neue"/>
            </a:endParaRPr>
          </a:p>
        </p:txBody>
      </p:sp>
      <p:sp>
        <p:nvSpPr>
          <p:cNvPr id="2021" name="Google Shape;2021;p17"/>
          <p:cNvSpPr txBox="1"/>
          <p:nvPr/>
        </p:nvSpPr>
        <p:spPr>
          <a:xfrm>
            <a:off x="7481474" y="4566175"/>
            <a:ext cx="795000" cy="5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a:solidFill>
                  <a:srgbClr val="0070C0"/>
                </a:solidFill>
                <a:latin typeface="Helvetica Neue"/>
                <a:ea typeface="Helvetica Neue"/>
                <a:cs typeface="Helvetica Neue"/>
                <a:sym typeface="Helvetica Neue"/>
              </a:rPr>
              <a:t>W</a:t>
            </a:r>
            <a:r>
              <a:rPr lang="hu-HU" sz="900" dirty="0" smtClean="0">
                <a:solidFill>
                  <a:srgbClr val="0070C0"/>
                </a:solidFill>
                <a:latin typeface="Helvetica Neue"/>
                <a:ea typeface="Helvetica Neue"/>
                <a:cs typeface="Helvetica Neue"/>
                <a:sym typeface="Helvetica Neue"/>
              </a:rPr>
              <a:t>e </a:t>
            </a:r>
            <a:r>
              <a:rPr lang="hu-HU" sz="900" dirty="0" err="1">
                <a:solidFill>
                  <a:srgbClr val="0070C0"/>
                </a:solidFill>
                <a:latin typeface="Helvetica Neue"/>
                <a:ea typeface="Helvetica Neue"/>
                <a:cs typeface="Helvetica Neue"/>
                <a:sym typeface="Helvetica Neue"/>
              </a:rPr>
              <a:t>eat</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fake</a:t>
            </a:r>
            <a:r>
              <a:rPr lang="hu-HU" sz="900" dirty="0">
                <a:solidFill>
                  <a:srgbClr val="0070C0"/>
                </a:solidFill>
                <a:latin typeface="Helvetica Neue"/>
                <a:ea typeface="Helvetica Neue"/>
                <a:cs typeface="Helvetica Neue"/>
                <a:sym typeface="Helvetica Neue"/>
              </a:rPr>
              <a:t> and </a:t>
            </a:r>
            <a:r>
              <a:rPr lang="hu-HU" sz="900" dirty="0" err="1">
                <a:solidFill>
                  <a:srgbClr val="0070C0"/>
                </a:solidFill>
                <a:latin typeface="Helvetica Neue"/>
                <a:ea typeface="Helvetica Neue"/>
                <a:cs typeface="Helvetica Neue"/>
                <a:sym typeface="Helvetica Neue"/>
              </a:rPr>
              <a:t>real</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crops</a:t>
            </a:r>
            <a:endParaRPr sz="900" dirty="0">
              <a:solidFill>
                <a:srgbClr val="0070C0"/>
              </a:solidFill>
              <a:latin typeface="Helvetica Neue"/>
              <a:ea typeface="Helvetica Neue"/>
              <a:cs typeface="Helvetica Neue"/>
              <a:sym typeface="Helvetica Neue"/>
            </a:endParaRPr>
          </a:p>
        </p:txBody>
      </p:sp>
      <p:pic>
        <p:nvPicPr>
          <p:cNvPr id="2022" name="Google Shape;2022;p17"/>
          <p:cNvPicPr preferRelativeResize="0"/>
          <p:nvPr/>
        </p:nvPicPr>
        <p:blipFill rotWithShape="1">
          <a:blip r:embed="rId9">
            <a:alphaModFix/>
          </a:blip>
          <a:srcRect r="20351" b="13081"/>
          <a:stretch/>
        </p:blipFill>
        <p:spPr>
          <a:xfrm>
            <a:off x="680846" y="3854111"/>
            <a:ext cx="604147" cy="720000"/>
          </a:xfrm>
          <a:prstGeom prst="rect">
            <a:avLst/>
          </a:prstGeom>
          <a:noFill/>
          <a:ln>
            <a:noFill/>
          </a:ln>
        </p:spPr>
      </p:pic>
      <p:pic>
        <p:nvPicPr>
          <p:cNvPr id="2023" name="Google Shape;2023;p17"/>
          <p:cNvPicPr preferRelativeResize="0"/>
          <p:nvPr/>
        </p:nvPicPr>
        <p:blipFill rotWithShape="1">
          <a:blip r:embed="rId9">
            <a:alphaModFix/>
          </a:blip>
          <a:srcRect r="20351" b="13081"/>
          <a:stretch/>
        </p:blipFill>
        <p:spPr>
          <a:xfrm>
            <a:off x="689254" y="3848432"/>
            <a:ext cx="604147" cy="720000"/>
          </a:xfrm>
          <a:prstGeom prst="rect">
            <a:avLst/>
          </a:prstGeom>
          <a:noFill/>
          <a:ln>
            <a:noFill/>
          </a:ln>
        </p:spPr>
      </p:pic>
      <p:pic>
        <p:nvPicPr>
          <p:cNvPr id="2024" name="Google Shape;2024;p17"/>
          <p:cNvPicPr preferRelativeResize="0"/>
          <p:nvPr/>
        </p:nvPicPr>
        <p:blipFill rotWithShape="1">
          <a:blip r:embed="rId9">
            <a:alphaModFix/>
          </a:blip>
          <a:srcRect r="20351" b="13081"/>
          <a:stretch/>
        </p:blipFill>
        <p:spPr>
          <a:xfrm>
            <a:off x="674483" y="3844048"/>
            <a:ext cx="604147" cy="720000"/>
          </a:xfrm>
          <a:prstGeom prst="rect">
            <a:avLst/>
          </a:prstGeom>
          <a:noFill/>
          <a:ln>
            <a:noFill/>
          </a:ln>
        </p:spPr>
      </p:pic>
      <p:pic>
        <p:nvPicPr>
          <p:cNvPr id="2025" name="Google Shape;2025;p17"/>
          <p:cNvPicPr preferRelativeResize="0"/>
          <p:nvPr/>
        </p:nvPicPr>
        <p:blipFill rotWithShape="1">
          <a:blip r:embed="rId9">
            <a:alphaModFix/>
          </a:blip>
          <a:srcRect r="20351" b="13081"/>
          <a:stretch/>
        </p:blipFill>
        <p:spPr>
          <a:xfrm>
            <a:off x="675829" y="3848432"/>
            <a:ext cx="604147" cy="720000"/>
          </a:xfrm>
          <a:prstGeom prst="rect">
            <a:avLst/>
          </a:prstGeom>
          <a:noFill/>
          <a:ln>
            <a:noFill/>
          </a:ln>
        </p:spPr>
      </p:pic>
      <p:pic>
        <p:nvPicPr>
          <p:cNvPr id="2026" name="Google Shape;2026;p17"/>
          <p:cNvPicPr preferRelativeResize="0"/>
          <p:nvPr/>
        </p:nvPicPr>
        <p:blipFill rotWithShape="1">
          <a:blip r:embed="rId9">
            <a:alphaModFix/>
          </a:blip>
          <a:srcRect r="20351" b="13081"/>
          <a:stretch/>
        </p:blipFill>
        <p:spPr>
          <a:xfrm>
            <a:off x="676284" y="3854203"/>
            <a:ext cx="604147" cy="720000"/>
          </a:xfrm>
          <a:prstGeom prst="rect">
            <a:avLst/>
          </a:prstGeom>
          <a:noFill/>
          <a:ln>
            <a:noFill/>
          </a:ln>
        </p:spPr>
      </p:pic>
      <p:pic>
        <p:nvPicPr>
          <p:cNvPr id="2027" name="Google Shape;2027;p17"/>
          <p:cNvPicPr preferRelativeResize="0"/>
          <p:nvPr/>
        </p:nvPicPr>
        <p:blipFill rotWithShape="1">
          <a:blip r:embed="rId9">
            <a:alphaModFix/>
          </a:blip>
          <a:srcRect r="20351" b="13081"/>
          <a:stretch/>
        </p:blipFill>
        <p:spPr>
          <a:xfrm>
            <a:off x="682134" y="3852434"/>
            <a:ext cx="604147" cy="720000"/>
          </a:xfrm>
          <a:prstGeom prst="rect">
            <a:avLst/>
          </a:prstGeom>
          <a:noFill/>
          <a:ln>
            <a:noFill/>
          </a:ln>
        </p:spPr>
      </p:pic>
      <p:pic>
        <p:nvPicPr>
          <p:cNvPr id="2028" name="Google Shape;2028;p17"/>
          <p:cNvPicPr preferRelativeResize="0"/>
          <p:nvPr/>
        </p:nvPicPr>
        <p:blipFill rotWithShape="1">
          <a:blip r:embed="rId7">
            <a:alphaModFix/>
          </a:blip>
          <a:srcRect r="2678" b="1508"/>
          <a:stretch/>
        </p:blipFill>
        <p:spPr>
          <a:xfrm>
            <a:off x="676284" y="4631453"/>
            <a:ext cx="604846" cy="720000"/>
          </a:xfrm>
          <a:prstGeom prst="rect">
            <a:avLst/>
          </a:prstGeom>
          <a:noFill/>
          <a:ln>
            <a:noFill/>
          </a:ln>
        </p:spPr>
      </p:pic>
      <p:pic>
        <p:nvPicPr>
          <p:cNvPr id="2029" name="Google Shape;2029;p17"/>
          <p:cNvPicPr preferRelativeResize="0"/>
          <p:nvPr/>
        </p:nvPicPr>
        <p:blipFill rotWithShape="1">
          <a:blip r:embed="rId7">
            <a:alphaModFix/>
          </a:blip>
          <a:srcRect r="2678" b="1508"/>
          <a:stretch/>
        </p:blipFill>
        <p:spPr>
          <a:xfrm>
            <a:off x="683068" y="4626883"/>
            <a:ext cx="604846" cy="720000"/>
          </a:xfrm>
          <a:prstGeom prst="rect">
            <a:avLst/>
          </a:prstGeom>
          <a:noFill/>
          <a:ln>
            <a:noFill/>
          </a:ln>
        </p:spPr>
      </p:pic>
      <p:pic>
        <p:nvPicPr>
          <p:cNvPr id="2030" name="Google Shape;2030;p17"/>
          <p:cNvPicPr preferRelativeResize="0"/>
          <p:nvPr/>
        </p:nvPicPr>
        <p:blipFill rotWithShape="1">
          <a:blip r:embed="rId7">
            <a:alphaModFix/>
          </a:blip>
          <a:srcRect r="2678" b="1508"/>
          <a:stretch/>
        </p:blipFill>
        <p:spPr>
          <a:xfrm>
            <a:off x="667350" y="4633268"/>
            <a:ext cx="604846" cy="720000"/>
          </a:xfrm>
          <a:prstGeom prst="rect">
            <a:avLst/>
          </a:prstGeom>
          <a:noFill/>
          <a:ln>
            <a:noFill/>
          </a:ln>
        </p:spPr>
      </p:pic>
      <p:pic>
        <p:nvPicPr>
          <p:cNvPr id="2031" name="Google Shape;2031;p17"/>
          <p:cNvPicPr preferRelativeResize="0"/>
          <p:nvPr/>
        </p:nvPicPr>
        <p:blipFill rotWithShape="1">
          <a:blip r:embed="rId7">
            <a:alphaModFix/>
          </a:blip>
          <a:srcRect r="2678" b="1508"/>
          <a:stretch/>
        </p:blipFill>
        <p:spPr>
          <a:xfrm>
            <a:off x="683068" y="4637303"/>
            <a:ext cx="604846" cy="720000"/>
          </a:xfrm>
          <a:prstGeom prst="rect">
            <a:avLst/>
          </a:prstGeom>
          <a:noFill/>
          <a:ln>
            <a:noFill/>
          </a:ln>
        </p:spPr>
      </p:pic>
      <p:pic>
        <p:nvPicPr>
          <p:cNvPr id="2032" name="Google Shape;2032;p17"/>
          <p:cNvPicPr preferRelativeResize="0"/>
          <p:nvPr/>
        </p:nvPicPr>
        <p:blipFill rotWithShape="1">
          <a:blip r:embed="rId7">
            <a:alphaModFix/>
          </a:blip>
          <a:srcRect r="2678" b="1508"/>
          <a:stretch/>
        </p:blipFill>
        <p:spPr>
          <a:xfrm>
            <a:off x="674134" y="4626212"/>
            <a:ext cx="604846" cy="720000"/>
          </a:xfrm>
          <a:prstGeom prst="rect">
            <a:avLst/>
          </a:prstGeom>
          <a:noFill/>
          <a:ln>
            <a:noFill/>
          </a:ln>
        </p:spPr>
      </p:pic>
      <p:pic>
        <p:nvPicPr>
          <p:cNvPr id="2033" name="Google Shape;2033;p17"/>
          <p:cNvPicPr preferRelativeResize="0"/>
          <p:nvPr/>
        </p:nvPicPr>
        <p:blipFill rotWithShape="1">
          <a:blip r:embed="rId7">
            <a:alphaModFix/>
          </a:blip>
          <a:srcRect r="2678" b="1508"/>
          <a:stretch/>
        </p:blipFill>
        <p:spPr>
          <a:xfrm>
            <a:off x="681038" y="4626414"/>
            <a:ext cx="604846" cy="720000"/>
          </a:xfrm>
          <a:prstGeom prst="rect">
            <a:avLst/>
          </a:prstGeom>
          <a:noFill/>
          <a:ln>
            <a:noFill/>
          </a:ln>
        </p:spPr>
      </p:pic>
      <p:pic>
        <p:nvPicPr>
          <p:cNvPr id="2034" name="Google Shape;2034;p17"/>
          <p:cNvPicPr preferRelativeResize="0"/>
          <p:nvPr/>
        </p:nvPicPr>
        <p:blipFill rotWithShape="1">
          <a:blip r:embed="rId7">
            <a:alphaModFix/>
          </a:blip>
          <a:srcRect r="2678" b="1508"/>
          <a:stretch/>
        </p:blipFill>
        <p:spPr>
          <a:xfrm>
            <a:off x="674680" y="4632950"/>
            <a:ext cx="604846" cy="720000"/>
          </a:xfrm>
          <a:prstGeom prst="rect">
            <a:avLst/>
          </a:prstGeom>
          <a:noFill/>
          <a:ln>
            <a:noFill/>
          </a:ln>
        </p:spPr>
      </p:pic>
      <p:pic>
        <p:nvPicPr>
          <p:cNvPr id="2035" name="Google Shape;2035;p17"/>
          <p:cNvPicPr preferRelativeResize="0"/>
          <p:nvPr/>
        </p:nvPicPr>
        <p:blipFill rotWithShape="1">
          <a:blip r:embed="rId7">
            <a:alphaModFix/>
          </a:blip>
          <a:srcRect r="2678" b="1508"/>
          <a:stretch/>
        </p:blipFill>
        <p:spPr>
          <a:xfrm>
            <a:off x="681416" y="4635286"/>
            <a:ext cx="604846" cy="720000"/>
          </a:xfrm>
          <a:prstGeom prst="rect">
            <a:avLst/>
          </a:prstGeom>
          <a:noFill/>
          <a:ln>
            <a:noFill/>
          </a:ln>
        </p:spPr>
      </p:pic>
      <p:pic>
        <p:nvPicPr>
          <p:cNvPr id="2036" name="Google Shape;2036;p17"/>
          <p:cNvPicPr preferRelativeResize="0"/>
          <p:nvPr/>
        </p:nvPicPr>
        <p:blipFill rotWithShape="1">
          <a:blip r:embed="rId8">
            <a:alphaModFix/>
          </a:blip>
          <a:srcRect r="19657" b="12202"/>
          <a:stretch/>
        </p:blipFill>
        <p:spPr>
          <a:xfrm>
            <a:off x="681421" y="5393160"/>
            <a:ext cx="603177" cy="720000"/>
          </a:xfrm>
          <a:prstGeom prst="rect">
            <a:avLst/>
          </a:prstGeom>
          <a:noFill/>
          <a:ln>
            <a:noFill/>
          </a:ln>
        </p:spPr>
      </p:pic>
      <p:pic>
        <p:nvPicPr>
          <p:cNvPr id="2037" name="Google Shape;2037;p17"/>
          <p:cNvPicPr preferRelativeResize="0"/>
          <p:nvPr/>
        </p:nvPicPr>
        <p:blipFill rotWithShape="1">
          <a:blip r:embed="rId6">
            <a:alphaModFix/>
          </a:blip>
          <a:srcRect r="17337" b="12453"/>
          <a:stretch/>
        </p:blipFill>
        <p:spPr>
          <a:xfrm>
            <a:off x="681008" y="3101038"/>
            <a:ext cx="609570" cy="720000"/>
          </a:xfrm>
          <a:prstGeom prst="rect">
            <a:avLst/>
          </a:prstGeom>
          <a:noFill/>
          <a:ln>
            <a:noFill/>
          </a:ln>
        </p:spPr>
      </p:pic>
      <p:pic>
        <p:nvPicPr>
          <p:cNvPr id="2038" name="Google Shape;2038;p17"/>
          <p:cNvPicPr preferRelativeResize="0"/>
          <p:nvPr/>
        </p:nvPicPr>
        <p:blipFill rotWithShape="1">
          <a:blip r:embed="rId6">
            <a:alphaModFix/>
          </a:blip>
          <a:srcRect r="17337" b="12453"/>
          <a:stretch/>
        </p:blipFill>
        <p:spPr>
          <a:xfrm>
            <a:off x="680978" y="3089102"/>
            <a:ext cx="609570" cy="720000"/>
          </a:xfrm>
          <a:prstGeom prst="rect">
            <a:avLst/>
          </a:prstGeom>
          <a:noFill/>
          <a:ln>
            <a:noFill/>
          </a:ln>
        </p:spPr>
      </p:pic>
      <p:pic>
        <p:nvPicPr>
          <p:cNvPr id="2039" name="Google Shape;2039;p17"/>
          <p:cNvPicPr preferRelativeResize="0"/>
          <p:nvPr/>
        </p:nvPicPr>
        <p:blipFill rotWithShape="1">
          <a:blip r:embed="rId6">
            <a:alphaModFix/>
          </a:blip>
          <a:srcRect r="17337" b="12453"/>
          <a:stretch/>
        </p:blipFill>
        <p:spPr>
          <a:xfrm>
            <a:off x="681085" y="3097875"/>
            <a:ext cx="609570" cy="720000"/>
          </a:xfrm>
          <a:prstGeom prst="rect">
            <a:avLst/>
          </a:prstGeom>
          <a:noFill/>
          <a:ln>
            <a:noFill/>
          </a:ln>
        </p:spPr>
      </p:pic>
      <p:pic>
        <p:nvPicPr>
          <p:cNvPr id="2040" name="Google Shape;2040;p17"/>
          <p:cNvPicPr preferRelativeResize="0"/>
          <p:nvPr/>
        </p:nvPicPr>
        <p:blipFill rotWithShape="1">
          <a:blip r:embed="rId6">
            <a:alphaModFix/>
          </a:blip>
          <a:srcRect r="17337" b="12453"/>
          <a:stretch/>
        </p:blipFill>
        <p:spPr>
          <a:xfrm>
            <a:off x="676314" y="3095371"/>
            <a:ext cx="609570" cy="720000"/>
          </a:xfrm>
          <a:prstGeom prst="rect">
            <a:avLst/>
          </a:prstGeom>
          <a:noFill/>
          <a:ln>
            <a:noFill/>
          </a:ln>
        </p:spPr>
      </p:pic>
      <p:pic>
        <p:nvPicPr>
          <p:cNvPr id="2041" name="Google Shape;2041;p17"/>
          <p:cNvPicPr preferRelativeResize="0"/>
          <p:nvPr/>
        </p:nvPicPr>
        <p:blipFill rotWithShape="1">
          <a:blip r:embed="rId6">
            <a:alphaModFix/>
          </a:blip>
          <a:srcRect r="17337" b="12453"/>
          <a:stretch/>
        </p:blipFill>
        <p:spPr>
          <a:xfrm>
            <a:off x="680871" y="3098953"/>
            <a:ext cx="609570" cy="720000"/>
          </a:xfrm>
          <a:prstGeom prst="rect">
            <a:avLst/>
          </a:prstGeom>
          <a:noFill/>
          <a:ln>
            <a:noFill/>
          </a:ln>
        </p:spPr>
      </p:pic>
      <p:pic>
        <p:nvPicPr>
          <p:cNvPr id="2042" name="Google Shape;2042;p17"/>
          <p:cNvPicPr preferRelativeResize="0"/>
          <p:nvPr/>
        </p:nvPicPr>
        <p:blipFill rotWithShape="1">
          <a:blip r:embed="rId8">
            <a:alphaModFix/>
          </a:blip>
          <a:srcRect r="19657" b="12202"/>
          <a:stretch/>
        </p:blipFill>
        <p:spPr>
          <a:xfrm>
            <a:off x="684522" y="5388680"/>
            <a:ext cx="603177" cy="720000"/>
          </a:xfrm>
          <a:prstGeom prst="rect">
            <a:avLst/>
          </a:prstGeom>
          <a:noFill/>
          <a:ln>
            <a:noFill/>
          </a:ln>
        </p:spPr>
      </p:pic>
      <p:pic>
        <p:nvPicPr>
          <p:cNvPr id="2043" name="Google Shape;2043;p17"/>
          <p:cNvPicPr preferRelativeResize="0"/>
          <p:nvPr/>
        </p:nvPicPr>
        <p:blipFill rotWithShape="1">
          <a:blip r:embed="rId8">
            <a:alphaModFix/>
          </a:blip>
          <a:srcRect r="19657" b="12202"/>
          <a:stretch/>
        </p:blipFill>
        <p:spPr>
          <a:xfrm>
            <a:off x="675803" y="5393160"/>
            <a:ext cx="603177" cy="720000"/>
          </a:xfrm>
          <a:prstGeom prst="rect">
            <a:avLst/>
          </a:prstGeom>
          <a:noFill/>
          <a:ln>
            <a:noFill/>
          </a:ln>
        </p:spPr>
      </p:pic>
      <p:pic>
        <p:nvPicPr>
          <p:cNvPr id="2044" name="Google Shape;2044;p17"/>
          <p:cNvPicPr preferRelativeResize="0"/>
          <p:nvPr/>
        </p:nvPicPr>
        <p:blipFill rotWithShape="1">
          <a:blip r:embed="rId8">
            <a:alphaModFix/>
          </a:blip>
          <a:srcRect r="19657" b="12202"/>
          <a:stretch/>
        </p:blipFill>
        <p:spPr>
          <a:xfrm>
            <a:off x="672702" y="5401712"/>
            <a:ext cx="603177" cy="720000"/>
          </a:xfrm>
          <a:prstGeom prst="rect">
            <a:avLst/>
          </a:prstGeom>
          <a:noFill/>
          <a:ln>
            <a:noFill/>
          </a:ln>
        </p:spPr>
      </p:pic>
      <p:sp>
        <p:nvSpPr>
          <p:cNvPr id="2045" name="Google Shape;2045;p17"/>
          <p:cNvSpPr txBox="1"/>
          <p:nvPr/>
        </p:nvSpPr>
        <p:spPr>
          <a:xfrm>
            <a:off x="28506" y="367489"/>
            <a:ext cx="32016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dirty="0" err="1">
                <a:solidFill>
                  <a:srgbClr val="0070C0"/>
                </a:solidFill>
                <a:latin typeface="Helvetica Neue"/>
                <a:ea typeface="Helvetica Neue"/>
                <a:cs typeface="Helvetica Neue"/>
                <a:sym typeface="Helvetica Neue"/>
              </a:rPr>
              <a:t>Labyrinth</a:t>
            </a:r>
            <a:endParaRPr sz="1000" b="1" dirty="0">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The </a:t>
            </a:r>
            <a:r>
              <a:rPr lang="hu-HU" sz="1000" dirty="0" err="1">
                <a:solidFill>
                  <a:srgbClr val="0070C0"/>
                </a:solidFill>
                <a:latin typeface="Helvetica Neue"/>
                <a:ea typeface="Helvetica Neue"/>
                <a:cs typeface="Helvetica Neue"/>
                <a:sym typeface="Helvetica Neue"/>
              </a:rPr>
              <a:t>task</a:t>
            </a:r>
            <a:r>
              <a:rPr lang="hu-HU" sz="1000" dirty="0">
                <a:solidFill>
                  <a:srgbClr val="0070C0"/>
                </a:solidFill>
                <a:latin typeface="Helvetica Neue"/>
                <a:ea typeface="Helvetica Neue"/>
                <a:cs typeface="Helvetica Neue"/>
                <a:sym typeface="Helvetica Neue"/>
              </a:rPr>
              <a:t>:</a:t>
            </a:r>
            <a:endParaRPr dirty="0"/>
          </a:p>
          <a:p>
            <a:pPr marL="0" marR="0" lvl="0" indent="0" algn="l" rtl="0">
              <a:spcBef>
                <a:spcPts val="0"/>
              </a:spcBef>
              <a:spcAft>
                <a:spcPts val="0"/>
              </a:spcAft>
              <a:buNone/>
            </a:pPr>
            <a:r>
              <a:rPr lang="hu-HU" sz="1000" dirty="0" err="1">
                <a:solidFill>
                  <a:srgbClr val="0070C0"/>
                </a:solidFill>
                <a:latin typeface="Helvetica Neue"/>
                <a:ea typeface="Helvetica Neue"/>
                <a:cs typeface="Helvetica Neue"/>
                <a:sym typeface="Helvetica Neue"/>
              </a:rPr>
              <a:t>Get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from</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START </a:t>
            </a:r>
            <a:r>
              <a:rPr lang="hu-HU" sz="1000" dirty="0" err="1">
                <a:solidFill>
                  <a:srgbClr val="0070C0"/>
                </a:solidFill>
                <a:latin typeface="Helvetica Neue"/>
                <a:ea typeface="Helvetica Neue"/>
                <a:cs typeface="Helvetica Neue"/>
                <a:sym typeface="Helvetica Neue"/>
              </a:rPr>
              <a:t>box</a:t>
            </a:r>
            <a:r>
              <a:rPr lang="hu-HU" sz="1000" dirty="0">
                <a:solidFill>
                  <a:srgbClr val="0070C0"/>
                </a:solidFill>
                <a:latin typeface="Helvetica Neue"/>
                <a:ea typeface="Helvetica Neue"/>
                <a:cs typeface="Helvetica Neue"/>
                <a:sym typeface="Helvetica Neue"/>
              </a:rPr>
              <a:t> to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GOAL </a:t>
            </a:r>
            <a:r>
              <a:rPr lang="hu-HU" sz="1000" dirty="0" err="1">
                <a:solidFill>
                  <a:srgbClr val="0070C0"/>
                </a:solidFill>
                <a:latin typeface="Helvetica Neue"/>
                <a:ea typeface="Helvetica Neue"/>
                <a:cs typeface="Helvetica Neue"/>
                <a:sym typeface="Helvetica Neue"/>
              </a:rPr>
              <a:t>box</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following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four</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directions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up</a:t>
            </a:r>
            <a:r>
              <a:rPr lang="hu-HU" sz="1000" dirty="0">
                <a:solidFill>
                  <a:srgbClr val="0070C0"/>
                </a:solidFill>
                <a:latin typeface="Helvetica Neue"/>
                <a:ea typeface="Helvetica Neue"/>
                <a:cs typeface="Helvetica Neue"/>
                <a:sym typeface="Helvetica Neue"/>
              </a:rPr>
              <a:t>, down, </a:t>
            </a:r>
            <a:r>
              <a:rPr lang="hu-HU" sz="1000" dirty="0" err="1">
                <a:solidFill>
                  <a:srgbClr val="0070C0"/>
                </a:solidFill>
                <a:latin typeface="Helvetica Neue"/>
                <a:ea typeface="Helvetica Neue"/>
                <a:cs typeface="Helvetica Neue"/>
                <a:sym typeface="Helvetica Neue"/>
              </a:rPr>
              <a:t>right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left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but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you</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cannot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move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diagonally</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Each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direction</a:t>
            </a:r>
            <a:r>
              <a:rPr lang="hu-HU" sz="1000" dirty="0">
                <a:solidFill>
                  <a:srgbClr val="0070C0"/>
                </a:solidFill>
                <a:latin typeface="Helvetica Neue"/>
                <a:ea typeface="Helvetica Neue"/>
                <a:cs typeface="Helvetica Neue"/>
                <a:sym typeface="Helvetica Neue"/>
              </a:rPr>
              <a:t> is </a:t>
            </a:r>
            <a:r>
              <a:rPr lang="hu-HU" sz="1000" dirty="0" err="1">
                <a:solidFill>
                  <a:srgbClr val="0070C0"/>
                </a:solidFill>
                <a:latin typeface="Helvetica Neue"/>
                <a:ea typeface="Helvetica Neue"/>
                <a:cs typeface="Helvetica Neue"/>
                <a:sym typeface="Helvetica Neue"/>
              </a:rPr>
              <a:t>represented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by</a:t>
            </a:r>
            <a:r>
              <a:rPr lang="hu-HU" sz="1000" dirty="0">
                <a:solidFill>
                  <a:srgbClr val="0070C0"/>
                </a:solidFill>
                <a:latin typeface="Helvetica Neue"/>
                <a:ea typeface="Helvetica Neue"/>
                <a:cs typeface="Helvetica Neue"/>
                <a:sym typeface="Helvetica Neue"/>
              </a:rPr>
              <a:t> a </a:t>
            </a:r>
            <a:r>
              <a:rPr lang="hu-HU" sz="1000" dirty="0" err="1">
                <a:solidFill>
                  <a:srgbClr val="0070C0"/>
                </a:solidFill>
                <a:latin typeface="Helvetica Neue"/>
                <a:ea typeface="Helvetica Neue"/>
                <a:cs typeface="Helvetica Neue"/>
                <a:sym typeface="Helvetica Neue"/>
              </a:rPr>
              <a:t>different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coloured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ArTeC</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Blocks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element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You</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use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these</a:t>
            </a:r>
            <a:r>
              <a:rPr lang="hu-HU" sz="1000" dirty="0">
                <a:solidFill>
                  <a:srgbClr val="0070C0"/>
                </a:solidFill>
                <a:latin typeface="Helvetica Neue"/>
                <a:ea typeface="Helvetica Neue"/>
                <a:cs typeface="Helvetica Neue"/>
                <a:sym typeface="Helvetica Neue"/>
              </a:rPr>
              <a:t> to </a:t>
            </a:r>
            <a:r>
              <a:rPr lang="hu-HU" sz="1000" dirty="0" err="1">
                <a:solidFill>
                  <a:srgbClr val="0070C0"/>
                </a:solidFill>
                <a:latin typeface="Helvetica Neue"/>
                <a:ea typeface="Helvetica Neue"/>
                <a:cs typeface="Helvetica Neue"/>
                <a:sym typeface="Helvetica Neue"/>
              </a:rPr>
              <a:t>find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solution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or</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you</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use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arrows</a:t>
            </a:r>
            <a:r>
              <a:rPr lang="hu-HU" sz="1000" dirty="0">
                <a:solidFill>
                  <a:srgbClr val="0070C0"/>
                </a:solidFill>
                <a:latin typeface="Helvetica Neue"/>
                <a:ea typeface="Helvetica Neue"/>
                <a:cs typeface="Helvetica Neue"/>
                <a:sym typeface="Helvetica Neue"/>
              </a:rPr>
              <a:t> in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squares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bottom</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page</a:t>
            </a:r>
            <a:r>
              <a:rPr lang="hu-HU" sz="1000" dirty="0">
                <a:solidFill>
                  <a:srgbClr val="0070C0"/>
                </a:solidFill>
                <a:latin typeface="Helvetica Neue"/>
                <a:ea typeface="Helvetica Neue"/>
                <a:cs typeface="Helvetica Neue"/>
                <a:sym typeface="Helvetica Neue"/>
              </a:rPr>
              <a:t> to </a:t>
            </a:r>
            <a:r>
              <a:rPr lang="hu-HU" sz="1000" dirty="0" err="1">
                <a:solidFill>
                  <a:srgbClr val="0070C0"/>
                </a:solidFill>
                <a:latin typeface="Helvetica Neue"/>
                <a:ea typeface="Helvetica Neue"/>
                <a:cs typeface="Helvetica Neue"/>
                <a:sym typeface="Helvetica Neue"/>
              </a:rPr>
              <a:t>indicate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correct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path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Pass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through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each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marked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square</a:t>
            </a:r>
            <a:r>
              <a:rPr lang="hu-HU" sz="1000" dirty="0">
                <a:solidFill>
                  <a:srgbClr val="0070C0"/>
                </a:solidFill>
                <a:latin typeface="Helvetica Neue"/>
                <a:ea typeface="Helvetica Neue"/>
                <a:cs typeface="Helvetica Neue"/>
                <a:sym typeface="Helvetica Neue"/>
              </a:rPr>
              <a:t> and </a:t>
            </a:r>
            <a:r>
              <a:rPr lang="hu-HU" sz="1000" dirty="0" err="1">
                <a:solidFill>
                  <a:srgbClr val="0070C0"/>
                </a:solidFill>
                <a:latin typeface="Helvetica Neue"/>
                <a:ea typeface="Helvetica Neue"/>
                <a:cs typeface="Helvetica Neue"/>
                <a:sym typeface="Helvetica Neue"/>
              </a:rPr>
              <a:t>collect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elements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associated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with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path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title</a:t>
            </a:r>
            <a:r>
              <a:rPr lang="hu-HU" sz="1000" dirty="0">
                <a:solidFill>
                  <a:srgbClr val="0070C0"/>
                </a:solidFill>
                <a:latin typeface="Helvetica Neue"/>
                <a:ea typeface="Helvetica Neue"/>
                <a:cs typeface="Helvetica Neue"/>
                <a:sym typeface="Helvetica Neue"/>
              </a:rPr>
              <a:t>. </a:t>
            </a:r>
            <a:endParaRPr dirty="0"/>
          </a:p>
          <a:p>
            <a:pPr marL="0" marR="0" lvl="0" indent="0" algn="l" rtl="0">
              <a:spcBef>
                <a:spcPts val="0"/>
              </a:spcBef>
              <a:spcAft>
                <a:spcPts val="0"/>
              </a:spcAft>
              <a:buNone/>
            </a:pPr>
            <a:r>
              <a:rPr lang="hu-HU" sz="1000" dirty="0" err="1">
                <a:solidFill>
                  <a:srgbClr val="0070C0"/>
                </a:solidFill>
                <a:latin typeface="Helvetica Neue"/>
                <a:ea typeface="Helvetica Neue"/>
                <a:cs typeface="Helvetica Neue"/>
                <a:sym typeface="Helvetica Neue"/>
              </a:rPr>
              <a:t>Watch</a:t>
            </a:r>
            <a:r>
              <a:rPr lang="hu-HU" sz="1000" dirty="0">
                <a:solidFill>
                  <a:srgbClr val="0070C0"/>
                </a:solidFill>
                <a:latin typeface="Helvetica Neue"/>
                <a:ea typeface="Helvetica Neue"/>
                <a:cs typeface="Helvetica Neue"/>
                <a:sym typeface="Helvetica Neue"/>
              </a:rPr>
              <a:t>:</a:t>
            </a:r>
            <a:endParaRPr dirty="0"/>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Avoid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field</a:t>
            </a:r>
            <a:r>
              <a:rPr lang="hu-HU" sz="1000" dirty="0">
                <a:solidFill>
                  <a:srgbClr val="0070C0"/>
                </a:solidFill>
                <a:latin typeface="Helvetica Neue"/>
                <a:ea typeface="Helvetica Neue"/>
                <a:cs typeface="Helvetica Neue"/>
                <a:sym typeface="Helvetica Neue"/>
              </a:rPr>
              <a:t>(s) </a:t>
            </a:r>
            <a:r>
              <a:rPr lang="hu-HU" sz="1000" dirty="0" err="1">
                <a:solidFill>
                  <a:srgbClr val="0070C0"/>
                </a:solidFill>
                <a:latin typeface="Helvetica Neue"/>
                <a:ea typeface="Helvetica Neue"/>
                <a:cs typeface="Helvetica Neue"/>
                <a:sym typeface="Helvetica Neue"/>
              </a:rPr>
              <a:t>containing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wrong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element</a:t>
            </a:r>
            <a:r>
              <a:rPr lang="hu-HU" sz="1000" dirty="0">
                <a:solidFill>
                  <a:srgbClr val="0070C0"/>
                </a:solidFill>
                <a:latin typeface="Helvetica Neue"/>
                <a:ea typeface="Helvetica Neue"/>
                <a:cs typeface="Helvetica Neue"/>
                <a:sym typeface="Helvetica Neue"/>
              </a:rPr>
              <a:t>!</a:t>
            </a:r>
            <a:endParaRPr dirty="0"/>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 In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case</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tracks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which</a:t>
            </a:r>
            <a:r>
              <a:rPr lang="hu-HU" sz="1000" dirty="0">
                <a:solidFill>
                  <a:srgbClr val="0070C0"/>
                </a:solidFill>
                <a:latin typeface="Helvetica Neue"/>
                <a:ea typeface="Helvetica Neue"/>
                <a:cs typeface="Helvetica Neue"/>
                <a:sym typeface="Helvetica Neue"/>
              </a:rPr>
              <a:t> show </a:t>
            </a:r>
            <a:r>
              <a:rPr lang="hu-HU" sz="1000" dirty="0" err="1">
                <a:solidFill>
                  <a:srgbClr val="0070C0"/>
                </a:solidFill>
                <a:latin typeface="Helvetica Neue"/>
                <a:ea typeface="Helvetica Neue"/>
                <a:cs typeface="Helvetica Neue"/>
                <a:sym typeface="Helvetica Neue"/>
              </a:rPr>
              <a:t>some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kind</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process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correct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order</a:t>
            </a:r>
            <a:r>
              <a:rPr lang="hu-HU" sz="1000" dirty="0">
                <a:solidFill>
                  <a:srgbClr val="0070C0"/>
                </a:solidFill>
                <a:latin typeface="Helvetica Neue"/>
                <a:ea typeface="Helvetica Neue"/>
                <a:cs typeface="Helvetica Neue"/>
                <a:sym typeface="Helvetica Neue"/>
              </a:rPr>
              <a:t> is important!</a:t>
            </a:r>
            <a:endParaRPr dirty="0"/>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 In </a:t>
            </a:r>
            <a:r>
              <a:rPr lang="hu-HU" sz="1000" dirty="0" err="1">
                <a:solidFill>
                  <a:srgbClr val="0070C0"/>
                </a:solidFill>
                <a:latin typeface="Helvetica Neue"/>
                <a:ea typeface="Helvetica Neue"/>
                <a:cs typeface="Helvetica Neue"/>
                <a:sym typeface="Helvetica Neue"/>
              </a:rPr>
              <a:t>other</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cases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there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are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several</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good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solutions</a:t>
            </a:r>
            <a:r>
              <a:rPr lang="hu-HU" sz="1000" dirty="0">
                <a:solidFill>
                  <a:srgbClr val="0070C0"/>
                </a:solidFill>
                <a:latin typeface="Helvetica Neue"/>
                <a:ea typeface="Helvetica Neue"/>
                <a:cs typeface="Helvetica Neue"/>
                <a:sym typeface="Helvetica Neue"/>
              </a:rPr>
              <a:t>!</a:t>
            </a:r>
            <a:endParaRPr dirty="0"/>
          </a:p>
        </p:txBody>
      </p:sp>
      <p:sp>
        <p:nvSpPr>
          <p:cNvPr id="2046" name="Google Shape;2046;p17"/>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2047" name="Google Shape;2047;p17"/>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2048" name="Google Shape;2048;p17"/>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2049" name="Google Shape;2049;p17"/>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sp>
        <p:nvSpPr>
          <p:cNvPr id="2054" name="Google Shape;2054;p18"/>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Features of the orchard 9. with error - solution </a:t>
            </a:r>
            <a:endParaRPr/>
          </a:p>
        </p:txBody>
      </p:sp>
      <p:pic>
        <p:nvPicPr>
          <p:cNvPr id="2055" name="Google Shape;2055;p18"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2056" name="Google Shape;2056;p18"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2057" name="Google Shape;2057;p18"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2058" name="Google Shape;2058;p18"/>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graphicFrame>
        <p:nvGraphicFramePr>
          <p:cNvPr id="2059" name="Google Shape;2059;p18"/>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2060" name="Google Shape;2060;p18"/>
          <p:cNvGrpSpPr/>
          <p:nvPr/>
        </p:nvGrpSpPr>
        <p:grpSpPr>
          <a:xfrm>
            <a:off x="3871736" y="5505731"/>
            <a:ext cx="609600" cy="180642"/>
            <a:chOff x="734437" y="5519804"/>
            <a:chExt cx="609600" cy="180642"/>
          </a:xfrm>
        </p:grpSpPr>
        <p:sp>
          <p:nvSpPr>
            <p:cNvPr id="2061" name="Google Shape;2061;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62" name="Google Shape;2062;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63" name="Google Shape;2063;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64" name="Google Shape;2064;p18"/>
          <p:cNvGrpSpPr/>
          <p:nvPr/>
        </p:nvGrpSpPr>
        <p:grpSpPr>
          <a:xfrm>
            <a:off x="3230031" y="5505731"/>
            <a:ext cx="609600" cy="180642"/>
            <a:chOff x="734437" y="5519804"/>
            <a:chExt cx="609600" cy="180642"/>
          </a:xfrm>
        </p:grpSpPr>
        <p:sp>
          <p:nvSpPr>
            <p:cNvPr id="2065" name="Google Shape;2065;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66" name="Google Shape;2066;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67" name="Google Shape;2067;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68" name="Google Shape;2068;p18"/>
          <p:cNvGrpSpPr/>
          <p:nvPr/>
        </p:nvGrpSpPr>
        <p:grpSpPr>
          <a:xfrm>
            <a:off x="4513441" y="5501799"/>
            <a:ext cx="609600" cy="180642"/>
            <a:chOff x="734437" y="5519804"/>
            <a:chExt cx="609600" cy="180642"/>
          </a:xfrm>
        </p:grpSpPr>
        <p:sp>
          <p:nvSpPr>
            <p:cNvPr id="2069" name="Google Shape;2069;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70" name="Google Shape;2070;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71" name="Google Shape;2071;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72" name="Google Shape;2072;p18"/>
          <p:cNvGrpSpPr/>
          <p:nvPr/>
        </p:nvGrpSpPr>
        <p:grpSpPr>
          <a:xfrm>
            <a:off x="5158064" y="5500514"/>
            <a:ext cx="609600" cy="180642"/>
            <a:chOff x="734437" y="5519804"/>
            <a:chExt cx="609600" cy="180642"/>
          </a:xfrm>
        </p:grpSpPr>
        <p:sp>
          <p:nvSpPr>
            <p:cNvPr id="2073" name="Google Shape;2073;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74" name="Google Shape;2074;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75" name="Google Shape;2075;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76" name="Google Shape;2076;p18"/>
          <p:cNvGrpSpPr/>
          <p:nvPr/>
        </p:nvGrpSpPr>
        <p:grpSpPr>
          <a:xfrm>
            <a:off x="5799769" y="5500514"/>
            <a:ext cx="609600" cy="180642"/>
            <a:chOff x="734437" y="5519804"/>
            <a:chExt cx="609600" cy="180642"/>
          </a:xfrm>
        </p:grpSpPr>
        <p:sp>
          <p:nvSpPr>
            <p:cNvPr id="2077" name="Google Shape;2077;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78" name="Google Shape;2078;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79" name="Google Shape;2079;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80" name="Google Shape;2080;p18"/>
          <p:cNvGrpSpPr/>
          <p:nvPr/>
        </p:nvGrpSpPr>
        <p:grpSpPr>
          <a:xfrm>
            <a:off x="6441474" y="5500514"/>
            <a:ext cx="1251305" cy="180642"/>
            <a:chOff x="5835549" y="5500514"/>
            <a:chExt cx="1251305" cy="180642"/>
          </a:xfrm>
        </p:grpSpPr>
        <p:grpSp>
          <p:nvGrpSpPr>
            <p:cNvPr id="2081" name="Google Shape;2081;p18"/>
            <p:cNvGrpSpPr/>
            <p:nvPr/>
          </p:nvGrpSpPr>
          <p:grpSpPr>
            <a:xfrm>
              <a:off x="6477254" y="5500514"/>
              <a:ext cx="609600" cy="180642"/>
              <a:chOff x="734437" y="5519804"/>
              <a:chExt cx="609600" cy="180642"/>
            </a:xfrm>
          </p:grpSpPr>
          <p:sp>
            <p:nvSpPr>
              <p:cNvPr id="2082" name="Google Shape;2082;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83" name="Google Shape;2083;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84" name="Google Shape;2084;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85" name="Google Shape;2085;p18"/>
            <p:cNvGrpSpPr/>
            <p:nvPr/>
          </p:nvGrpSpPr>
          <p:grpSpPr>
            <a:xfrm>
              <a:off x="5835549" y="5500514"/>
              <a:ext cx="609600" cy="180642"/>
              <a:chOff x="734437" y="5519804"/>
              <a:chExt cx="609600" cy="180642"/>
            </a:xfrm>
          </p:grpSpPr>
          <p:sp>
            <p:nvSpPr>
              <p:cNvPr id="2086" name="Google Shape;2086;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87" name="Google Shape;2087;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88" name="Google Shape;2088;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089" name="Google Shape;2089;p18"/>
          <p:cNvGrpSpPr/>
          <p:nvPr/>
        </p:nvGrpSpPr>
        <p:grpSpPr>
          <a:xfrm>
            <a:off x="3873195" y="5811009"/>
            <a:ext cx="609600" cy="180642"/>
            <a:chOff x="734437" y="5519804"/>
            <a:chExt cx="609600" cy="180642"/>
          </a:xfrm>
        </p:grpSpPr>
        <p:sp>
          <p:nvSpPr>
            <p:cNvPr id="2090" name="Google Shape;2090;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91" name="Google Shape;2091;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92" name="Google Shape;2092;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93" name="Google Shape;2093;p18"/>
          <p:cNvGrpSpPr/>
          <p:nvPr/>
        </p:nvGrpSpPr>
        <p:grpSpPr>
          <a:xfrm>
            <a:off x="3231490" y="5811009"/>
            <a:ext cx="609600" cy="180642"/>
            <a:chOff x="734437" y="5519804"/>
            <a:chExt cx="609600" cy="180642"/>
          </a:xfrm>
        </p:grpSpPr>
        <p:sp>
          <p:nvSpPr>
            <p:cNvPr id="2094" name="Google Shape;2094;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95" name="Google Shape;2095;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96" name="Google Shape;2096;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97" name="Google Shape;2097;p18"/>
          <p:cNvGrpSpPr/>
          <p:nvPr/>
        </p:nvGrpSpPr>
        <p:grpSpPr>
          <a:xfrm>
            <a:off x="4513441" y="5809082"/>
            <a:ext cx="3179338" cy="181927"/>
            <a:chOff x="734437" y="5518519"/>
            <a:chExt cx="3179338" cy="181927"/>
          </a:xfrm>
        </p:grpSpPr>
        <p:grpSp>
          <p:nvGrpSpPr>
            <p:cNvPr id="2098" name="Google Shape;2098;p18"/>
            <p:cNvGrpSpPr/>
            <p:nvPr/>
          </p:nvGrpSpPr>
          <p:grpSpPr>
            <a:xfrm>
              <a:off x="734437" y="5519804"/>
              <a:ext cx="609600" cy="180642"/>
              <a:chOff x="734437" y="5519804"/>
              <a:chExt cx="609600" cy="180642"/>
            </a:xfrm>
          </p:grpSpPr>
          <p:sp>
            <p:nvSpPr>
              <p:cNvPr id="2099" name="Google Shape;2099;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00" name="Google Shape;2100;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01" name="Google Shape;2101;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02" name="Google Shape;2102;p18"/>
            <p:cNvGrpSpPr/>
            <p:nvPr/>
          </p:nvGrpSpPr>
          <p:grpSpPr>
            <a:xfrm>
              <a:off x="1379060" y="5518519"/>
              <a:ext cx="609600" cy="180642"/>
              <a:chOff x="734437" y="5519804"/>
              <a:chExt cx="609600" cy="180642"/>
            </a:xfrm>
          </p:grpSpPr>
          <p:sp>
            <p:nvSpPr>
              <p:cNvPr id="2103" name="Google Shape;2103;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04" name="Google Shape;2104;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05" name="Google Shape;2105;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06" name="Google Shape;2106;p18"/>
            <p:cNvGrpSpPr/>
            <p:nvPr/>
          </p:nvGrpSpPr>
          <p:grpSpPr>
            <a:xfrm>
              <a:off x="2020765" y="5518519"/>
              <a:ext cx="609600" cy="180642"/>
              <a:chOff x="734437" y="5519804"/>
              <a:chExt cx="609600" cy="180642"/>
            </a:xfrm>
          </p:grpSpPr>
          <p:sp>
            <p:nvSpPr>
              <p:cNvPr id="2107" name="Google Shape;2107;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08" name="Google Shape;2108;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09" name="Google Shape;2109;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10" name="Google Shape;2110;p18"/>
            <p:cNvGrpSpPr/>
            <p:nvPr/>
          </p:nvGrpSpPr>
          <p:grpSpPr>
            <a:xfrm>
              <a:off x="3304175" y="5518519"/>
              <a:ext cx="609600" cy="180642"/>
              <a:chOff x="734437" y="5519804"/>
              <a:chExt cx="609600" cy="180642"/>
            </a:xfrm>
          </p:grpSpPr>
          <p:sp>
            <p:nvSpPr>
              <p:cNvPr id="2111" name="Google Shape;2111;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12" name="Google Shape;2112;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13" name="Google Shape;2113;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14" name="Google Shape;2114;p18"/>
            <p:cNvGrpSpPr/>
            <p:nvPr/>
          </p:nvGrpSpPr>
          <p:grpSpPr>
            <a:xfrm>
              <a:off x="2662470" y="5518519"/>
              <a:ext cx="609600" cy="180642"/>
              <a:chOff x="734437" y="5519804"/>
              <a:chExt cx="609600" cy="180642"/>
            </a:xfrm>
          </p:grpSpPr>
          <p:sp>
            <p:nvSpPr>
              <p:cNvPr id="2115" name="Google Shape;2115;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16" name="Google Shape;2116;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17" name="Google Shape;2117;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118" name="Google Shape;2118;p18"/>
          <p:cNvGrpSpPr/>
          <p:nvPr/>
        </p:nvGrpSpPr>
        <p:grpSpPr>
          <a:xfrm>
            <a:off x="8365571" y="5500514"/>
            <a:ext cx="609600" cy="180642"/>
            <a:chOff x="734437" y="5519804"/>
            <a:chExt cx="609600" cy="180642"/>
          </a:xfrm>
        </p:grpSpPr>
        <p:sp>
          <p:nvSpPr>
            <p:cNvPr id="2119" name="Google Shape;2119;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20" name="Google Shape;2120;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21" name="Google Shape;2121;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22" name="Google Shape;2122;p18"/>
          <p:cNvGrpSpPr/>
          <p:nvPr/>
        </p:nvGrpSpPr>
        <p:grpSpPr>
          <a:xfrm>
            <a:off x="7723866" y="5500514"/>
            <a:ext cx="609600" cy="180642"/>
            <a:chOff x="734437" y="5519804"/>
            <a:chExt cx="609600" cy="180642"/>
          </a:xfrm>
        </p:grpSpPr>
        <p:sp>
          <p:nvSpPr>
            <p:cNvPr id="2123" name="Google Shape;2123;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24" name="Google Shape;2124;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25" name="Google Shape;2125;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26" name="Google Shape;2126;p18"/>
          <p:cNvGrpSpPr/>
          <p:nvPr/>
        </p:nvGrpSpPr>
        <p:grpSpPr>
          <a:xfrm>
            <a:off x="7722196" y="5805293"/>
            <a:ext cx="1251305" cy="180642"/>
            <a:chOff x="5835549" y="5500514"/>
            <a:chExt cx="1251305" cy="180642"/>
          </a:xfrm>
        </p:grpSpPr>
        <p:grpSp>
          <p:nvGrpSpPr>
            <p:cNvPr id="2127" name="Google Shape;2127;p18"/>
            <p:cNvGrpSpPr/>
            <p:nvPr/>
          </p:nvGrpSpPr>
          <p:grpSpPr>
            <a:xfrm>
              <a:off x="6477254" y="5500514"/>
              <a:ext cx="609600" cy="180642"/>
              <a:chOff x="734437" y="5519804"/>
              <a:chExt cx="609600" cy="180642"/>
            </a:xfrm>
          </p:grpSpPr>
          <p:sp>
            <p:nvSpPr>
              <p:cNvPr id="2128" name="Google Shape;2128;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29" name="Google Shape;2129;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30" name="Google Shape;2130;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31" name="Google Shape;2131;p18"/>
            <p:cNvGrpSpPr/>
            <p:nvPr/>
          </p:nvGrpSpPr>
          <p:grpSpPr>
            <a:xfrm>
              <a:off x="5835549" y="5500514"/>
              <a:ext cx="609600" cy="180642"/>
              <a:chOff x="734437" y="5519804"/>
              <a:chExt cx="609600" cy="180642"/>
            </a:xfrm>
          </p:grpSpPr>
          <p:sp>
            <p:nvSpPr>
              <p:cNvPr id="2132" name="Google Shape;2132;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33" name="Google Shape;2133;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34" name="Google Shape;2134;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135" name="Google Shape;2135;p18"/>
          <p:cNvGrpSpPr/>
          <p:nvPr/>
        </p:nvGrpSpPr>
        <p:grpSpPr>
          <a:xfrm>
            <a:off x="9013907" y="5499872"/>
            <a:ext cx="609600" cy="180642"/>
            <a:chOff x="734437" y="5519804"/>
            <a:chExt cx="609600" cy="180642"/>
          </a:xfrm>
        </p:grpSpPr>
        <p:sp>
          <p:nvSpPr>
            <p:cNvPr id="2136" name="Google Shape;2136;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37" name="Google Shape;2137;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38" name="Google Shape;2138;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139" name="Google Shape;2139;p18"/>
          <p:cNvGrpSpPr/>
          <p:nvPr/>
        </p:nvGrpSpPr>
        <p:grpSpPr>
          <a:xfrm>
            <a:off x="9010040" y="5804651"/>
            <a:ext cx="609600" cy="180642"/>
            <a:chOff x="734437" y="5519804"/>
            <a:chExt cx="609600" cy="180642"/>
          </a:xfrm>
        </p:grpSpPr>
        <p:sp>
          <p:nvSpPr>
            <p:cNvPr id="2140" name="Google Shape;2140;p18"/>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41" name="Google Shape;2141;p18"/>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42" name="Google Shape;2142;p18"/>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2143" name="Google Shape;2143;p18"/>
          <p:cNvPicPr preferRelativeResize="0"/>
          <p:nvPr/>
        </p:nvPicPr>
        <p:blipFill rotWithShape="1">
          <a:blip r:embed="rId6">
            <a:alphaModFix/>
          </a:blip>
          <a:srcRect r="17337" b="12453"/>
          <a:stretch/>
        </p:blipFill>
        <p:spPr>
          <a:xfrm>
            <a:off x="7568921" y="2387217"/>
            <a:ext cx="609570" cy="720000"/>
          </a:xfrm>
          <a:prstGeom prst="rect">
            <a:avLst/>
          </a:prstGeom>
          <a:noFill/>
          <a:ln>
            <a:noFill/>
          </a:ln>
        </p:spPr>
      </p:pic>
      <p:pic>
        <p:nvPicPr>
          <p:cNvPr id="2144" name="Google Shape;2144;p18"/>
          <p:cNvPicPr preferRelativeResize="0"/>
          <p:nvPr/>
        </p:nvPicPr>
        <p:blipFill rotWithShape="1">
          <a:blip r:embed="rId7">
            <a:alphaModFix/>
          </a:blip>
          <a:srcRect r="20351" b="13081"/>
          <a:stretch/>
        </p:blipFill>
        <p:spPr>
          <a:xfrm>
            <a:off x="681695" y="2455838"/>
            <a:ext cx="604147" cy="720000"/>
          </a:xfrm>
          <a:prstGeom prst="rect">
            <a:avLst/>
          </a:prstGeom>
          <a:noFill/>
          <a:ln>
            <a:noFill/>
          </a:ln>
        </p:spPr>
      </p:pic>
      <p:pic>
        <p:nvPicPr>
          <p:cNvPr id="2145" name="Google Shape;2145;p18"/>
          <p:cNvPicPr preferRelativeResize="0"/>
          <p:nvPr/>
        </p:nvPicPr>
        <p:blipFill rotWithShape="1">
          <a:blip r:embed="rId8">
            <a:alphaModFix/>
          </a:blip>
          <a:srcRect r="2678" b="1508"/>
          <a:stretch/>
        </p:blipFill>
        <p:spPr>
          <a:xfrm>
            <a:off x="8296156" y="942609"/>
            <a:ext cx="604846" cy="720000"/>
          </a:xfrm>
          <a:prstGeom prst="rect">
            <a:avLst/>
          </a:prstGeom>
          <a:noFill/>
          <a:ln>
            <a:noFill/>
          </a:ln>
        </p:spPr>
      </p:pic>
      <p:pic>
        <p:nvPicPr>
          <p:cNvPr id="2146" name="Google Shape;2146;p18"/>
          <p:cNvPicPr preferRelativeResize="0"/>
          <p:nvPr/>
        </p:nvPicPr>
        <p:blipFill rotWithShape="1">
          <a:blip r:embed="rId9">
            <a:alphaModFix/>
          </a:blip>
          <a:srcRect r="19657" b="12202"/>
          <a:stretch/>
        </p:blipFill>
        <p:spPr>
          <a:xfrm>
            <a:off x="4701291" y="1666537"/>
            <a:ext cx="603177" cy="720000"/>
          </a:xfrm>
          <a:prstGeom prst="rect">
            <a:avLst/>
          </a:prstGeom>
          <a:noFill/>
          <a:ln>
            <a:noFill/>
          </a:ln>
        </p:spPr>
      </p:pic>
      <p:pic>
        <p:nvPicPr>
          <p:cNvPr id="2147" name="Google Shape;2147;p18"/>
          <p:cNvPicPr preferRelativeResize="0"/>
          <p:nvPr/>
        </p:nvPicPr>
        <p:blipFill rotWithShape="1">
          <a:blip r:embed="rId7">
            <a:alphaModFix/>
          </a:blip>
          <a:srcRect r="20351" b="13081"/>
          <a:stretch/>
        </p:blipFill>
        <p:spPr>
          <a:xfrm>
            <a:off x="5417608" y="3826292"/>
            <a:ext cx="604147" cy="720000"/>
          </a:xfrm>
          <a:prstGeom prst="rect">
            <a:avLst/>
          </a:prstGeom>
          <a:noFill/>
          <a:ln>
            <a:noFill/>
          </a:ln>
        </p:spPr>
      </p:pic>
      <p:pic>
        <p:nvPicPr>
          <p:cNvPr id="2148" name="Google Shape;2148;p18"/>
          <p:cNvPicPr preferRelativeResize="0"/>
          <p:nvPr/>
        </p:nvPicPr>
        <p:blipFill rotWithShape="1">
          <a:blip r:embed="rId7">
            <a:alphaModFix/>
          </a:blip>
          <a:srcRect r="20351" b="13081"/>
          <a:stretch/>
        </p:blipFill>
        <p:spPr>
          <a:xfrm>
            <a:off x="3252717" y="3833848"/>
            <a:ext cx="604147" cy="720000"/>
          </a:xfrm>
          <a:prstGeom prst="rect">
            <a:avLst/>
          </a:prstGeom>
          <a:noFill/>
          <a:ln>
            <a:noFill/>
          </a:ln>
        </p:spPr>
      </p:pic>
      <p:pic>
        <p:nvPicPr>
          <p:cNvPr id="2149" name="Google Shape;2149;p18"/>
          <p:cNvPicPr preferRelativeResize="0"/>
          <p:nvPr/>
        </p:nvPicPr>
        <p:blipFill rotWithShape="1">
          <a:blip r:embed="rId7">
            <a:alphaModFix/>
          </a:blip>
          <a:srcRect r="20351" b="13081"/>
          <a:stretch/>
        </p:blipFill>
        <p:spPr>
          <a:xfrm>
            <a:off x="3972226" y="3110456"/>
            <a:ext cx="604147" cy="720000"/>
          </a:xfrm>
          <a:prstGeom prst="rect">
            <a:avLst/>
          </a:prstGeom>
          <a:noFill/>
          <a:ln>
            <a:noFill/>
          </a:ln>
        </p:spPr>
      </p:pic>
      <p:pic>
        <p:nvPicPr>
          <p:cNvPr id="2150" name="Google Shape;2150;p18"/>
          <p:cNvPicPr preferRelativeResize="0"/>
          <p:nvPr/>
        </p:nvPicPr>
        <p:blipFill rotWithShape="1">
          <a:blip r:embed="rId7">
            <a:alphaModFix/>
          </a:blip>
          <a:srcRect r="20351" b="13081"/>
          <a:stretch/>
        </p:blipFill>
        <p:spPr>
          <a:xfrm>
            <a:off x="3972226" y="2375719"/>
            <a:ext cx="604147" cy="720000"/>
          </a:xfrm>
          <a:prstGeom prst="rect">
            <a:avLst/>
          </a:prstGeom>
          <a:noFill/>
          <a:ln>
            <a:noFill/>
          </a:ln>
        </p:spPr>
      </p:pic>
      <p:pic>
        <p:nvPicPr>
          <p:cNvPr id="2151" name="Google Shape;2151;p18"/>
          <p:cNvPicPr preferRelativeResize="0"/>
          <p:nvPr/>
        </p:nvPicPr>
        <p:blipFill rotWithShape="1">
          <a:blip r:embed="rId7">
            <a:alphaModFix/>
          </a:blip>
          <a:srcRect r="20351" b="13081"/>
          <a:stretch/>
        </p:blipFill>
        <p:spPr>
          <a:xfrm>
            <a:off x="3976734" y="1652796"/>
            <a:ext cx="604147" cy="720000"/>
          </a:xfrm>
          <a:prstGeom prst="rect">
            <a:avLst/>
          </a:prstGeom>
          <a:noFill/>
          <a:ln>
            <a:noFill/>
          </a:ln>
        </p:spPr>
      </p:pic>
      <p:pic>
        <p:nvPicPr>
          <p:cNvPr id="2152" name="Google Shape;2152;p18"/>
          <p:cNvPicPr preferRelativeResize="0"/>
          <p:nvPr/>
        </p:nvPicPr>
        <p:blipFill rotWithShape="1">
          <a:blip r:embed="rId7">
            <a:alphaModFix/>
          </a:blip>
          <a:srcRect r="20351" b="13081"/>
          <a:stretch/>
        </p:blipFill>
        <p:spPr>
          <a:xfrm>
            <a:off x="6135175" y="958052"/>
            <a:ext cx="604147" cy="720000"/>
          </a:xfrm>
          <a:prstGeom prst="rect">
            <a:avLst/>
          </a:prstGeom>
          <a:noFill/>
          <a:ln>
            <a:noFill/>
          </a:ln>
        </p:spPr>
      </p:pic>
      <p:pic>
        <p:nvPicPr>
          <p:cNvPr id="2153" name="Google Shape;2153;p18"/>
          <p:cNvPicPr preferRelativeResize="0"/>
          <p:nvPr/>
        </p:nvPicPr>
        <p:blipFill rotWithShape="1">
          <a:blip r:embed="rId8">
            <a:alphaModFix/>
          </a:blip>
          <a:srcRect r="2678" b="1508"/>
          <a:stretch/>
        </p:blipFill>
        <p:spPr>
          <a:xfrm>
            <a:off x="7577107" y="942295"/>
            <a:ext cx="604846" cy="720000"/>
          </a:xfrm>
          <a:prstGeom prst="rect">
            <a:avLst/>
          </a:prstGeom>
          <a:noFill/>
          <a:ln>
            <a:noFill/>
          </a:ln>
        </p:spPr>
      </p:pic>
      <p:pic>
        <p:nvPicPr>
          <p:cNvPr id="2154" name="Google Shape;2154;p18"/>
          <p:cNvPicPr preferRelativeResize="0"/>
          <p:nvPr/>
        </p:nvPicPr>
        <p:blipFill rotWithShape="1">
          <a:blip r:embed="rId8">
            <a:alphaModFix/>
          </a:blip>
          <a:srcRect r="2678" b="1508"/>
          <a:stretch/>
        </p:blipFill>
        <p:spPr>
          <a:xfrm>
            <a:off x="6850877" y="2382125"/>
            <a:ext cx="604846" cy="720000"/>
          </a:xfrm>
          <a:prstGeom prst="rect">
            <a:avLst/>
          </a:prstGeom>
          <a:noFill/>
          <a:ln>
            <a:noFill/>
          </a:ln>
        </p:spPr>
      </p:pic>
      <p:pic>
        <p:nvPicPr>
          <p:cNvPr id="2155" name="Google Shape;2155;p18"/>
          <p:cNvPicPr preferRelativeResize="0"/>
          <p:nvPr/>
        </p:nvPicPr>
        <p:blipFill rotWithShape="1">
          <a:blip r:embed="rId8">
            <a:alphaModFix/>
          </a:blip>
          <a:srcRect r="2678" b="1508"/>
          <a:stretch/>
        </p:blipFill>
        <p:spPr>
          <a:xfrm>
            <a:off x="6871074" y="4553848"/>
            <a:ext cx="604846" cy="720000"/>
          </a:xfrm>
          <a:prstGeom prst="rect">
            <a:avLst/>
          </a:prstGeom>
          <a:noFill/>
          <a:ln>
            <a:noFill/>
          </a:ln>
        </p:spPr>
      </p:pic>
      <p:pic>
        <p:nvPicPr>
          <p:cNvPr id="2156" name="Google Shape;2156;p18"/>
          <p:cNvPicPr preferRelativeResize="0"/>
          <p:nvPr/>
        </p:nvPicPr>
        <p:blipFill rotWithShape="1">
          <a:blip r:embed="rId8">
            <a:alphaModFix/>
          </a:blip>
          <a:srcRect r="2678" b="1508"/>
          <a:stretch/>
        </p:blipFill>
        <p:spPr>
          <a:xfrm>
            <a:off x="6121710" y="4537398"/>
            <a:ext cx="604846" cy="720000"/>
          </a:xfrm>
          <a:prstGeom prst="rect">
            <a:avLst/>
          </a:prstGeom>
          <a:noFill/>
          <a:ln>
            <a:noFill/>
          </a:ln>
        </p:spPr>
      </p:pic>
      <p:pic>
        <p:nvPicPr>
          <p:cNvPr id="2157" name="Google Shape;2157;p18"/>
          <p:cNvPicPr preferRelativeResize="0"/>
          <p:nvPr/>
        </p:nvPicPr>
        <p:blipFill rotWithShape="1">
          <a:blip r:embed="rId8">
            <a:alphaModFix/>
          </a:blip>
          <a:srcRect r="2678" b="1508"/>
          <a:stretch/>
        </p:blipFill>
        <p:spPr>
          <a:xfrm>
            <a:off x="5417608" y="4546292"/>
            <a:ext cx="604846" cy="720000"/>
          </a:xfrm>
          <a:prstGeom prst="rect">
            <a:avLst/>
          </a:prstGeom>
          <a:noFill/>
          <a:ln>
            <a:noFill/>
          </a:ln>
        </p:spPr>
      </p:pic>
      <p:pic>
        <p:nvPicPr>
          <p:cNvPr id="2158" name="Google Shape;2158;p18"/>
          <p:cNvPicPr preferRelativeResize="0"/>
          <p:nvPr/>
        </p:nvPicPr>
        <p:blipFill rotWithShape="1">
          <a:blip r:embed="rId8">
            <a:alphaModFix/>
          </a:blip>
          <a:srcRect r="2678" b="1508"/>
          <a:stretch/>
        </p:blipFill>
        <p:spPr>
          <a:xfrm>
            <a:off x="4688378" y="3830456"/>
            <a:ext cx="604846" cy="720000"/>
          </a:xfrm>
          <a:prstGeom prst="rect">
            <a:avLst/>
          </a:prstGeom>
          <a:noFill/>
          <a:ln>
            <a:noFill/>
          </a:ln>
        </p:spPr>
      </p:pic>
      <p:pic>
        <p:nvPicPr>
          <p:cNvPr id="2159" name="Google Shape;2159;p18"/>
          <p:cNvPicPr preferRelativeResize="0"/>
          <p:nvPr/>
        </p:nvPicPr>
        <p:blipFill rotWithShape="1">
          <a:blip r:embed="rId8">
            <a:alphaModFix/>
          </a:blip>
          <a:srcRect r="2678" b="1508"/>
          <a:stretch/>
        </p:blipFill>
        <p:spPr>
          <a:xfrm>
            <a:off x="3984440" y="4535262"/>
            <a:ext cx="604846" cy="720000"/>
          </a:xfrm>
          <a:prstGeom prst="rect">
            <a:avLst/>
          </a:prstGeom>
          <a:noFill/>
          <a:ln>
            <a:noFill/>
          </a:ln>
        </p:spPr>
      </p:pic>
      <p:pic>
        <p:nvPicPr>
          <p:cNvPr id="2160" name="Google Shape;2160;p18"/>
          <p:cNvPicPr preferRelativeResize="0"/>
          <p:nvPr/>
        </p:nvPicPr>
        <p:blipFill rotWithShape="1">
          <a:blip r:embed="rId8">
            <a:alphaModFix/>
          </a:blip>
          <a:srcRect r="2678" b="1508"/>
          <a:stretch/>
        </p:blipFill>
        <p:spPr>
          <a:xfrm>
            <a:off x="3260248" y="4536891"/>
            <a:ext cx="604846" cy="720000"/>
          </a:xfrm>
          <a:prstGeom prst="rect">
            <a:avLst/>
          </a:prstGeom>
          <a:noFill/>
          <a:ln>
            <a:noFill/>
          </a:ln>
        </p:spPr>
      </p:pic>
      <p:pic>
        <p:nvPicPr>
          <p:cNvPr id="2161" name="Google Shape;2161;p18"/>
          <p:cNvPicPr preferRelativeResize="0"/>
          <p:nvPr/>
        </p:nvPicPr>
        <p:blipFill rotWithShape="1">
          <a:blip r:embed="rId9">
            <a:alphaModFix/>
          </a:blip>
          <a:srcRect r="19657" b="12202"/>
          <a:stretch/>
        </p:blipFill>
        <p:spPr>
          <a:xfrm>
            <a:off x="5419557" y="1666537"/>
            <a:ext cx="603177" cy="720000"/>
          </a:xfrm>
          <a:prstGeom prst="rect">
            <a:avLst/>
          </a:prstGeom>
          <a:noFill/>
          <a:ln>
            <a:noFill/>
          </a:ln>
        </p:spPr>
      </p:pic>
      <p:pic>
        <p:nvPicPr>
          <p:cNvPr id="2162" name="Google Shape;2162;p18"/>
          <p:cNvPicPr preferRelativeResize="0"/>
          <p:nvPr/>
        </p:nvPicPr>
        <p:blipFill rotWithShape="1">
          <a:blip r:embed="rId6">
            <a:alphaModFix/>
          </a:blip>
          <a:srcRect r="17337" b="12453"/>
          <a:stretch/>
        </p:blipFill>
        <p:spPr>
          <a:xfrm>
            <a:off x="6855303" y="3109644"/>
            <a:ext cx="609570" cy="720000"/>
          </a:xfrm>
          <a:prstGeom prst="rect">
            <a:avLst/>
          </a:prstGeom>
          <a:noFill/>
          <a:ln>
            <a:noFill/>
          </a:ln>
        </p:spPr>
      </p:pic>
      <p:pic>
        <p:nvPicPr>
          <p:cNvPr id="2163" name="Google Shape;2163;p18"/>
          <p:cNvPicPr preferRelativeResize="0"/>
          <p:nvPr/>
        </p:nvPicPr>
        <p:blipFill rotWithShape="1">
          <a:blip r:embed="rId6">
            <a:alphaModFix/>
          </a:blip>
          <a:srcRect r="17337" b="12453"/>
          <a:stretch/>
        </p:blipFill>
        <p:spPr>
          <a:xfrm>
            <a:off x="6855303" y="3837163"/>
            <a:ext cx="609570" cy="720000"/>
          </a:xfrm>
          <a:prstGeom prst="rect">
            <a:avLst/>
          </a:prstGeom>
          <a:noFill/>
          <a:ln>
            <a:noFill/>
          </a:ln>
        </p:spPr>
      </p:pic>
      <p:pic>
        <p:nvPicPr>
          <p:cNvPr id="2164" name="Google Shape;2164;p18"/>
          <p:cNvPicPr preferRelativeResize="0"/>
          <p:nvPr/>
        </p:nvPicPr>
        <p:blipFill rotWithShape="1">
          <a:blip r:embed="rId6">
            <a:alphaModFix/>
          </a:blip>
          <a:srcRect r="17337" b="12453"/>
          <a:stretch/>
        </p:blipFill>
        <p:spPr>
          <a:xfrm>
            <a:off x="7572383" y="4539717"/>
            <a:ext cx="609570" cy="720000"/>
          </a:xfrm>
          <a:prstGeom prst="rect">
            <a:avLst/>
          </a:prstGeom>
          <a:noFill/>
          <a:ln>
            <a:noFill/>
          </a:ln>
        </p:spPr>
      </p:pic>
      <p:pic>
        <p:nvPicPr>
          <p:cNvPr id="2165" name="Google Shape;2165;p18"/>
          <p:cNvPicPr preferRelativeResize="0"/>
          <p:nvPr/>
        </p:nvPicPr>
        <p:blipFill rotWithShape="1">
          <a:blip r:embed="rId6">
            <a:alphaModFix/>
          </a:blip>
          <a:srcRect r="17337" b="12453"/>
          <a:stretch/>
        </p:blipFill>
        <p:spPr>
          <a:xfrm>
            <a:off x="4701291" y="4535262"/>
            <a:ext cx="609570" cy="720000"/>
          </a:xfrm>
          <a:prstGeom prst="rect">
            <a:avLst/>
          </a:prstGeom>
          <a:noFill/>
          <a:ln>
            <a:noFill/>
          </a:ln>
        </p:spPr>
      </p:pic>
      <p:sp>
        <p:nvSpPr>
          <p:cNvPr id="2166" name="Google Shape;2166;p18"/>
          <p:cNvSpPr txBox="1"/>
          <p:nvPr/>
        </p:nvSpPr>
        <p:spPr>
          <a:xfrm>
            <a:off x="6129602" y="1147450"/>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2167" name="Google Shape;2167;p18"/>
          <p:cNvSpPr txBox="1"/>
          <p:nvPr/>
        </p:nvSpPr>
        <p:spPr>
          <a:xfrm>
            <a:off x="9016425" y="1138000"/>
            <a:ext cx="603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2168" name="Google Shape;2168;p18"/>
          <p:cNvSpPr txBox="1"/>
          <p:nvPr/>
        </p:nvSpPr>
        <p:spPr>
          <a:xfrm>
            <a:off x="8116996" y="1652796"/>
            <a:ext cx="928635" cy="70784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hu-HU" sz="1000" dirty="0" smtClean="0">
                <a:solidFill>
                  <a:srgbClr val="0070C0"/>
                </a:solidFill>
                <a:latin typeface="Helvetica Neue"/>
                <a:ea typeface="Helvetica Neue"/>
                <a:cs typeface="Helvetica Neue"/>
                <a:sym typeface="Helvetica Neue"/>
              </a:rPr>
              <a:t>The </a:t>
            </a:r>
            <a:r>
              <a:rPr lang="hu-HU" sz="1000" dirty="0" err="1" smtClean="0">
                <a:solidFill>
                  <a:srgbClr val="0070C0"/>
                </a:solidFill>
                <a:latin typeface="Helvetica Neue"/>
                <a:ea typeface="Helvetica Neue"/>
                <a:cs typeface="Helvetica Neue"/>
                <a:sym typeface="Helvetica Neue"/>
              </a:rPr>
              <a:t>fruit</a:t>
            </a:r>
            <a:r>
              <a:rPr lang="hu-HU" sz="1000" dirty="0">
                <a:solidFill>
                  <a:srgbClr val="0070C0"/>
                </a:solidFill>
                <a:latin typeface="Helvetica Neue"/>
                <a:ea typeface="Helvetica Neue"/>
                <a:cs typeface="Helvetica Neue"/>
                <a:sym typeface="Helvetica Neue"/>
              </a:rPr>
              <a:t> </a:t>
            </a:r>
            <a:r>
              <a:rPr lang="hu-HU" sz="1000" dirty="0" smtClean="0">
                <a:solidFill>
                  <a:srgbClr val="0070C0"/>
                </a:solidFill>
                <a:latin typeface="Helvetica Neue"/>
                <a:ea typeface="Helvetica Neue"/>
                <a:cs typeface="Helvetica Neue"/>
                <a:sym typeface="Helvetica Neue"/>
              </a:rPr>
              <a:t>of </a:t>
            </a:r>
            <a:r>
              <a:rPr lang="hu-HU" sz="1000" dirty="0" err="1" smtClean="0">
                <a:solidFill>
                  <a:srgbClr val="0070C0"/>
                </a:solidFill>
                <a:latin typeface="Helvetica Neue"/>
                <a:ea typeface="Helvetica Neue"/>
                <a:cs typeface="Helvetica Neue"/>
                <a:sym typeface="Helvetica Neue"/>
              </a:rPr>
              <a:t>the</a:t>
            </a:r>
            <a:r>
              <a:rPr lang="hu-HU" sz="1000" dirty="0" smtClean="0">
                <a:solidFill>
                  <a:srgbClr val="0070C0"/>
                </a:solidFill>
                <a:latin typeface="Helvetica Neue"/>
                <a:ea typeface="Helvetica Neue"/>
                <a:cs typeface="Helvetica Neue"/>
                <a:sym typeface="Helvetica Neue"/>
              </a:rPr>
              <a:t> </a:t>
            </a:r>
            <a:r>
              <a:rPr lang="hu-HU" sz="1000" dirty="0" err="1" smtClean="0">
                <a:solidFill>
                  <a:srgbClr val="0070C0"/>
                </a:solidFill>
                <a:latin typeface="Helvetica Neue"/>
                <a:ea typeface="Helvetica Neue"/>
                <a:cs typeface="Helvetica Neue"/>
                <a:sym typeface="Helvetica Neue"/>
              </a:rPr>
              <a:t>apple</a:t>
            </a:r>
            <a:r>
              <a:rPr lang="hu-HU" sz="1000" dirty="0" smtClean="0">
                <a:solidFill>
                  <a:srgbClr val="0070C0"/>
                </a:solidFill>
                <a:latin typeface="Helvetica Neue"/>
                <a:ea typeface="Helvetica Neue"/>
                <a:cs typeface="Helvetica Neue"/>
                <a:sym typeface="Helvetica Neue"/>
              </a:rPr>
              <a:t> </a:t>
            </a:r>
          </a:p>
          <a:p>
            <a:pPr marL="0" lvl="0" indent="0" algn="ctr" rtl="0">
              <a:spcBef>
                <a:spcPts val="0"/>
              </a:spcBef>
              <a:spcAft>
                <a:spcPts val="0"/>
              </a:spcAft>
              <a:buClr>
                <a:schemeClr val="dk1"/>
              </a:buClr>
              <a:buFont typeface="Arial"/>
              <a:buNone/>
            </a:pPr>
            <a:r>
              <a:rPr lang="hu-HU" sz="1000" dirty="0" err="1" smtClean="0">
                <a:solidFill>
                  <a:srgbClr val="0070C0"/>
                </a:solidFill>
                <a:latin typeface="Helvetica Neue"/>
                <a:ea typeface="Helvetica Neue"/>
                <a:cs typeface="Helvetica Neue"/>
                <a:sym typeface="Helvetica Neue"/>
              </a:rPr>
              <a:t>tree</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has a </a:t>
            </a:r>
            <a:r>
              <a:rPr lang="hu-HU" sz="1000" dirty="0" err="1">
                <a:solidFill>
                  <a:srgbClr val="0070C0"/>
                </a:solidFill>
                <a:latin typeface="Helvetica Neue"/>
                <a:ea typeface="Helvetica Neue"/>
                <a:cs typeface="Helvetica Neue"/>
                <a:sym typeface="Helvetica Neue"/>
              </a:rPr>
              <a:t>real</a:t>
            </a:r>
            <a:r>
              <a:rPr lang="hu-HU" sz="1000" dirty="0">
                <a:solidFill>
                  <a:srgbClr val="0070C0"/>
                </a:solidFill>
                <a:latin typeface="Helvetica Neue"/>
                <a:ea typeface="Helvetica Neue"/>
                <a:cs typeface="Helvetica Neue"/>
                <a:sym typeface="Helvetica Neue"/>
              </a:rPr>
              <a:t> </a:t>
            </a:r>
            <a:r>
              <a:rPr lang="hu-HU" sz="1000" dirty="0" err="1" smtClean="0">
                <a:solidFill>
                  <a:srgbClr val="0070C0"/>
                </a:solidFill>
                <a:latin typeface="Helvetica Neue"/>
                <a:ea typeface="Helvetica Neue"/>
                <a:cs typeface="Helvetica Neue"/>
                <a:sym typeface="Helvetica Neue"/>
              </a:rPr>
              <a:t>crop</a:t>
            </a:r>
            <a:endParaRPr sz="1100" b="1" dirty="0">
              <a:solidFill>
                <a:srgbClr val="0070C0"/>
              </a:solidFill>
              <a:latin typeface="Helvetica Neue"/>
              <a:ea typeface="Helvetica Neue"/>
              <a:cs typeface="Helvetica Neue"/>
              <a:sym typeface="Helvetica Neue"/>
            </a:endParaRPr>
          </a:p>
        </p:txBody>
      </p:sp>
      <p:sp>
        <p:nvSpPr>
          <p:cNvPr id="2169" name="Google Shape;2169;p18"/>
          <p:cNvSpPr txBox="1"/>
          <p:nvPr/>
        </p:nvSpPr>
        <p:spPr>
          <a:xfrm>
            <a:off x="3780200" y="2374168"/>
            <a:ext cx="988200" cy="70784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hu-HU" sz="1000" b="1" dirty="0" err="1" smtClean="0">
                <a:solidFill>
                  <a:srgbClr val="002060"/>
                </a:solidFill>
                <a:latin typeface="Helvetica Neue"/>
                <a:ea typeface="Helvetica Neue"/>
                <a:cs typeface="Helvetica Neue"/>
                <a:sym typeface="Helvetica Neue"/>
              </a:rPr>
              <a:t>Mature</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from</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summer</a:t>
            </a:r>
            <a:r>
              <a:rPr lang="hu-HU" sz="1000" b="1" dirty="0">
                <a:solidFill>
                  <a:srgbClr val="002060"/>
                </a:solidFill>
                <a:latin typeface="Helvetica Neue"/>
                <a:ea typeface="Helvetica Neue"/>
                <a:cs typeface="Helvetica Neue"/>
                <a:sym typeface="Helvetica Neue"/>
              </a:rPr>
              <a:t> to </a:t>
            </a:r>
            <a:r>
              <a:rPr lang="hu-HU" sz="1000" b="1" dirty="0" err="1">
                <a:solidFill>
                  <a:srgbClr val="002060"/>
                </a:solidFill>
                <a:latin typeface="Helvetica Neue"/>
                <a:ea typeface="Helvetica Neue"/>
                <a:cs typeface="Helvetica Neue"/>
                <a:sym typeface="Helvetica Neue"/>
              </a:rPr>
              <a:t>late</a:t>
            </a:r>
            <a:r>
              <a:rPr lang="hu-HU" sz="1000" b="1" dirty="0">
                <a:solidFill>
                  <a:srgbClr val="002060"/>
                </a:solidFill>
                <a:latin typeface="Helvetica Neue"/>
                <a:ea typeface="Helvetica Neue"/>
                <a:cs typeface="Helvetica Neue"/>
                <a:sym typeface="Helvetica Neue"/>
              </a:rPr>
              <a:t> </a:t>
            </a:r>
            <a:endParaRPr lang="hu-HU" sz="1000" b="1" dirty="0" smtClean="0">
              <a:solidFill>
                <a:srgbClr val="002060"/>
              </a:solidFill>
              <a:latin typeface="Helvetica Neue"/>
              <a:ea typeface="Helvetica Neue"/>
              <a:cs typeface="Helvetica Neue"/>
              <a:sym typeface="Helvetica Neue"/>
            </a:endParaRPr>
          </a:p>
          <a:p>
            <a:pPr marL="0" lvl="0" indent="0" algn="ctr" rtl="0">
              <a:spcBef>
                <a:spcPts val="0"/>
              </a:spcBef>
              <a:spcAft>
                <a:spcPts val="0"/>
              </a:spcAft>
              <a:buClr>
                <a:schemeClr val="dk1"/>
              </a:buClr>
              <a:buFont typeface="Arial"/>
              <a:buNone/>
            </a:pPr>
            <a:r>
              <a:rPr lang="hu-HU" sz="1000" b="1" dirty="0" err="1" smtClean="0">
                <a:solidFill>
                  <a:srgbClr val="002060"/>
                </a:solidFill>
                <a:latin typeface="Helvetica Neue"/>
                <a:ea typeface="Helvetica Neue"/>
                <a:cs typeface="Helvetica Neue"/>
                <a:sym typeface="Helvetica Neue"/>
              </a:rPr>
              <a:t>autumn</a:t>
            </a:r>
            <a:endParaRPr sz="1000" b="1" dirty="0">
              <a:solidFill>
                <a:srgbClr val="002060"/>
              </a:solidFill>
              <a:latin typeface="Helvetica Neue"/>
              <a:ea typeface="Helvetica Neue"/>
              <a:cs typeface="Helvetica Neue"/>
              <a:sym typeface="Helvetica Neue"/>
            </a:endParaRPr>
          </a:p>
        </p:txBody>
      </p:sp>
      <p:sp>
        <p:nvSpPr>
          <p:cNvPr id="2170" name="Google Shape;2170;p18"/>
          <p:cNvSpPr txBox="1"/>
          <p:nvPr/>
        </p:nvSpPr>
        <p:spPr>
          <a:xfrm>
            <a:off x="5233419" y="904531"/>
            <a:ext cx="9882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dirty="0" err="1">
                <a:solidFill>
                  <a:srgbClr val="0070C0"/>
                </a:solidFill>
                <a:latin typeface="Helvetica Neue"/>
                <a:ea typeface="Helvetica Neue"/>
                <a:cs typeface="Helvetica Neue"/>
                <a:sym typeface="Helvetica Neue"/>
              </a:rPr>
              <a:t>P</a:t>
            </a:r>
            <a:r>
              <a:rPr lang="hu-HU" sz="1100" dirty="0" err="1" smtClean="0">
                <a:solidFill>
                  <a:srgbClr val="0070C0"/>
                </a:solidFill>
                <a:latin typeface="Helvetica Neue"/>
                <a:ea typeface="Helvetica Neue"/>
                <a:cs typeface="Helvetica Neue"/>
                <a:sym typeface="Helvetica Neue"/>
              </a:rPr>
              <a:t>roduce</a:t>
            </a:r>
            <a:r>
              <a:rPr lang="hu-HU" sz="1100" dirty="0" smtClean="0">
                <a:solidFill>
                  <a:srgbClr val="0070C0"/>
                </a:solidFill>
                <a:latin typeface="Helvetica Neue"/>
                <a:ea typeface="Helvetica Neue"/>
                <a:cs typeface="Helvetica Neue"/>
                <a:sym typeface="Helvetica Neue"/>
              </a:rPr>
              <a:t> </a:t>
            </a:r>
            <a:r>
              <a:rPr lang="hu-HU" sz="1100" dirty="0">
                <a:solidFill>
                  <a:srgbClr val="0070C0"/>
                </a:solidFill>
                <a:latin typeface="Helvetica Neue"/>
                <a:ea typeface="Helvetica Neue"/>
                <a:cs typeface="Helvetica Neue"/>
                <a:sym typeface="Helvetica Neue"/>
              </a:rPr>
              <a:t>a </a:t>
            </a:r>
            <a:r>
              <a:rPr lang="hu-HU" sz="1100" dirty="0" err="1">
                <a:solidFill>
                  <a:srgbClr val="0070C0"/>
                </a:solidFill>
                <a:latin typeface="Helvetica Neue"/>
                <a:ea typeface="Helvetica Neue"/>
                <a:cs typeface="Helvetica Neue"/>
                <a:sym typeface="Helvetica Neue"/>
              </a:rPr>
              <a:t>bountiful</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harvest</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all</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year</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round</a:t>
            </a:r>
            <a:endParaRPr sz="11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endParaRPr sz="1100" b="1" dirty="0">
              <a:solidFill>
                <a:srgbClr val="0070C0"/>
              </a:solidFill>
              <a:latin typeface="Helvetica Neue"/>
              <a:ea typeface="Helvetica Neue"/>
              <a:cs typeface="Helvetica Neue"/>
              <a:sym typeface="Helvetica Neue"/>
            </a:endParaRPr>
          </a:p>
        </p:txBody>
      </p:sp>
      <p:sp>
        <p:nvSpPr>
          <p:cNvPr id="2171" name="Google Shape;2171;p18"/>
          <p:cNvSpPr txBox="1"/>
          <p:nvPr/>
        </p:nvSpPr>
        <p:spPr>
          <a:xfrm>
            <a:off x="6697526" y="2435196"/>
            <a:ext cx="9366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T</a:t>
            </a:r>
            <a:r>
              <a:rPr lang="hu-HU" sz="1000" b="1" dirty="0" err="1" smtClean="0">
                <a:solidFill>
                  <a:srgbClr val="002060"/>
                </a:solidFill>
                <a:latin typeface="Helvetica Neue"/>
                <a:ea typeface="Helvetica Neue"/>
                <a:cs typeface="Helvetica Neue"/>
                <a:sym typeface="Helvetica Neue"/>
              </a:rPr>
              <a:t>ypically</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have</a:t>
            </a:r>
            <a:r>
              <a:rPr lang="hu-HU" sz="1000" b="1" dirty="0">
                <a:solidFill>
                  <a:srgbClr val="002060"/>
                </a:solidFill>
                <a:latin typeface="Helvetica Neue"/>
                <a:ea typeface="Helvetica Neue"/>
                <a:cs typeface="Helvetica Neue"/>
                <a:sym typeface="Helvetica Neue"/>
              </a:rPr>
              <a:t> a </a:t>
            </a:r>
            <a:r>
              <a:rPr lang="hu-HU" sz="1000" b="1" dirty="0" err="1">
                <a:solidFill>
                  <a:srgbClr val="002060"/>
                </a:solidFill>
                <a:latin typeface="Helvetica Neue"/>
                <a:ea typeface="Helvetica Neue"/>
                <a:cs typeface="Helvetica Neue"/>
                <a:sym typeface="Helvetica Neue"/>
              </a:rPr>
              <a:t>sweet</a:t>
            </a:r>
            <a:r>
              <a:rPr lang="hu-HU" sz="1000" b="1" dirty="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taste</a:t>
            </a:r>
            <a:endParaRPr sz="1000" b="1" dirty="0">
              <a:solidFill>
                <a:srgbClr val="002060"/>
              </a:solidFill>
              <a:latin typeface="Helvetica Neue"/>
              <a:ea typeface="Helvetica Neue"/>
              <a:cs typeface="Helvetica Neue"/>
              <a:sym typeface="Helvetica Neue"/>
            </a:endParaRPr>
          </a:p>
        </p:txBody>
      </p:sp>
      <p:sp>
        <p:nvSpPr>
          <p:cNvPr id="2172" name="Google Shape;2172;p18"/>
          <p:cNvSpPr txBox="1"/>
          <p:nvPr/>
        </p:nvSpPr>
        <p:spPr>
          <a:xfrm>
            <a:off x="3064783" y="4571344"/>
            <a:ext cx="988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dirty="0" err="1">
                <a:solidFill>
                  <a:srgbClr val="002060"/>
                </a:solidFill>
                <a:latin typeface="Helvetica Neue"/>
                <a:ea typeface="Helvetica Neue"/>
                <a:cs typeface="Helvetica Neue"/>
                <a:sym typeface="Helvetica Neue"/>
              </a:rPr>
              <a:t>C</a:t>
            </a:r>
            <a:r>
              <a:rPr lang="hu-HU" sz="900" b="1" dirty="0" err="1" smtClean="0">
                <a:solidFill>
                  <a:srgbClr val="002060"/>
                </a:solidFill>
                <a:latin typeface="Helvetica Neue"/>
                <a:ea typeface="Helvetica Neue"/>
                <a:cs typeface="Helvetica Neue"/>
                <a:sym typeface="Helvetica Neue"/>
              </a:rPr>
              <a:t>igar</a:t>
            </a:r>
            <a:r>
              <a:rPr lang="hu-HU" sz="9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Clr>
                <a:schemeClr val="dk1"/>
              </a:buClr>
              <a:buSzPts val="1100"/>
              <a:buFont typeface="Arial"/>
              <a:buNone/>
            </a:pPr>
            <a:r>
              <a:rPr lang="hu-HU" sz="900" b="1" dirty="0" err="1" smtClean="0">
                <a:solidFill>
                  <a:srgbClr val="002060"/>
                </a:solidFill>
                <a:latin typeface="Helvetica Neue"/>
                <a:ea typeface="Helvetica Neue"/>
                <a:cs typeface="Helvetica Neue"/>
                <a:sym typeface="Helvetica Neue"/>
              </a:rPr>
              <a:t>blanket</a:t>
            </a:r>
            <a:r>
              <a:rPr lang="hu-HU" sz="9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Clr>
                <a:schemeClr val="dk1"/>
              </a:buClr>
              <a:buSzPts val="1100"/>
              <a:buFont typeface="Arial"/>
              <a:buNone/>
            </a:pPr>
            <a:r>
              <a:rPr lang="hu-HU" sz="900" b="1" dirty="0" err="1" smtClean="0">
                <a:solidFill>
                  <a:srgbClr val="002060"/>
                </a:solidFill>
                <a:latin typeface="Helvetica Neue"/>
                <a:ea typeface="Helvetica Neue"/>
                <a:cs typeface="Helvetica Neue"/>
                <a:sym typeface="Helvetica Neue"/>
              </a:rPr>
              <a:t>petal</a:t>
            </a:r>
            <a:r>
              <a:rPr lang="hu-HU" sz="900" b="1" dirty="0" smtClean="0">
                <a:solidFill>
                  <a:srgbClr val="002060"/>
                </a:solidFill>
                <a:latin typeface="Helvetica Neue"/>
                <a:ea typeface="Helvetica Neue"/>
                <a:cs typeface="Helvetica Neue"/>
                <a:sym typeface="Helvetica Neue"/>
              </a:rPr>
              <a:t>- </a:t>
            </a:r>
            <a:r>
              <a:rPr lang="hu-HU" sz="900" b="1" dirty="0">
                <a:solidFill>
                  <a:srgbClr val="002060"/>
                </a:solidFill>
                <a:latin typeface="Helvetica Neue"/>
                <a:ea typeface="Helvetica Neue"/>
                <a:cs typeface="Helvetica Neue"/>
                <a:sym typeface="Helvetica Neue"/>
              </a:rPr>
              <a:t>and </a:t>
            </a:r>
            <a:endParaRPr lang="hu-HU" sz="9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900" b="1" dirty="0" err="1" smtClean="0">
                <a:solidFill>
                  <a:srgbClr val="002060"/>
                </a:solidFill>
                <a:latin typeface="Helvetica Neue"/>
                <a:ea typeface="Helvetica Neue"/>
                <a:cs typeface="Helvetica Neue"/>
                <a:sym typeface="Helvetica Neue"/>
              </a:rPr>
              <a:t>cup</a:t>
            </a:r>
            <a:r>
              <a:rPr lang="hu-HU" sz="900" b="1" dirty="0" smtClean="0">
                <a:solidFill>
                  <a:srgbClr val="002060"/>
                </a:solidFill>
                <a:latin typeface="Helvetica Neue"/>
                <a:ea typeface="Helvetica Neue"/>
                <a:cs typeface="Helvetica Neue"/>
                <a:sym typeface="Helvetica Neue"/>
              </a:rPr>
              <a:t> </a:t>
            </a:r>
            <a:r>
              <a:rPr lang="hu-HU" sz="900" b="1" dirty="0" err="1" smtClean="0">
                <a:solidFill>
                  <a:srgbClr val="002060"/>
                </a:solidFill>
                <a:latin typeface="Helvetica Neue"/>
                <a:ea typeface="Helvetica Neue"/>
                <a:cs typeface="Helvetica Neue"/>
                <a:sym typeface="Helvetica Neue"/>
              </a:rPr>
              <a:t>sheets</a:t>
            </a:r>
            <a:endParaRPr sz="900" b="1" dirty="0">
              <a:solidFill>
                <a:srgbClr val="002060"/>
              </a:solidFill>
              <a:latin typeface="Helvetica Neue"/>
              <a:ea typeface="Helvetica Neue"/>
              <a:cs typeface="Helvetica Neue"/>
              <a:sym typeface="Helvetica Neue"/>
            </a:endParaRPr>
          </a:p>
        </p:txBody>
      </p:sp>
      <p:sp>
        <p:nvSpPr>
          <p:cNvPr id="2173" name="Google Shape;2173;p18"/>
          <p:cNvSpPr txBox="1"/>
          <p:nvPr/>
        </p:nvSpPr>
        <p:spPr>
          <a:xfrm>
            <a:off x="5228181" y="3947383"/>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err="1">
                <a:solidFill>
                  <a:srgbClr val="002060"/>
                </a:solidFill>
                <a:latin typeface="Helvetica Neue"/>
                <a:ea typeface="Helvetica Neue"/>
                <a:cs typeface="Helvetica Neue"/>
                <a:sym typeface="Helvetica Neue"/>
              </a:rPr>
              <a:t>F</a:t>
            </a:r>
            <a:r>
              <a:rPr lang="hu-HU" sz="1100" b="1" dirty="0" err="1" smtClean="0">
                <a:solidFill>
                  <a:srgbClr val="002060"/>
                </a:solidFill>
                <a:latin typeface="Helvetica Neue"/>
                <a:ea typeface="Helvetica Neue"/>
                <a:cs typeface="Helvetica Neue"/>
                <a:sym typeface="Helvetica Neue"/>
              </a:rPr>
              <a:t>ruits</a:t>
            </a:r>
            <a:r>
              <a:rPr lang="hu-HU" sz="1100" b="1" dirty="0" smtClean="0">
                <a:solidFill>
                  <a:srgbClr val="002060"/>
                </a:solidFill>
                <a:latin typeface="Helvetica Neue"/>
                <a:ea typeface="Helvetica Neue"/>
                <a:cs typeface="Helvetica Neue"/>
                <a:sym typeface="Helvetica Neue"/>
              </a:rPr>
              <a:t> </a:t>
            </a:r>
            <a:r>
              <a:rPr lang="hu-HU" sz="1100" b="1" dirty="0">
                <a:solidFill>
                  <a:srgbClr val="002060"/>
                </a:solidFill>
                <a:latin typeface="Helvetica Neue"/>
                <a:ea typeface="Helvetica Neue"/>
                <a:cs typeface="Helvetica Neue"/>
                <a:sym typeface="Helvetica Neue"/>
              </a:rPr>
              <a:t>to be </a:t>
            </a:r>
            <a:r>
              <a:rPr lang="hu-HU" sz="1100" b="1" dirty="0" err="1">
                <a:solidFill>
                  <a:srgbClr val="002060"/>
                </a:solidFill>
                <a:latin typeface="Helvetica Neue"/>
                <a:ea typeface="Helvetica Neue"/>
                <a:cs typeface="Helvetica Neue"/>
                <a:sym typeface="Helvetica Neue"/>
              </a:rPr>
              <a:t>eaten</a:t>
            </a:r>
            <a:r>
              <a:rPr lang="hu-HU" sz="1100" b="1" dirty="0">
                <a:solidFill>
                  <a:srgbClr val="002060"/>
                </a:solidFill>
                <a:latin typeface="Helvetica Neue"/>
                <a:ea typeface="Helvetica Neue"/>
                <a:cs typeface="Helvetica Neue"/>
                <a:sym typeface="Helvetica Neue"/>
              </a:rPr>
              <a:t> </a:t>
            </a:r>
            <a:r>
              <a:rPr lang="hu-HU" sz="1100" b="1" dirty="0" err="1" smtClean="0">
                <a:solidFill>
                  <a:srgbClr val="002060"/>
                </a:solidFill>
                <a:latin typeface="Helvetica Neue"/>
                <a:ea typeface="Helvetica Neue"/>
                <a:cs typeface="Helvetica Neue"/>
                <a:sym typeface="Helvetica Neue"/>
              </a:rPr>
              <a:t>raw</a:t>
            </a:r>
            <a:endParaRPr sz="1100" b="1" dirty="0">
              <a:solidFill>
                <a:srgbClr val="002060"/>
              </a:solidFill>
              <a:latin typeface="Helvetica Neue"/>
              <a:ea typeface="Helvetica Neue"/>
              <a:cs typeface="Helvetica Neue"/>
              <a:sym typeface="Helvetica Neue"/>
            </a:endParaRPr>
          </a:p>
        </p:txBody>
      </p:sp>
      <p:sp>
        <p:nvSpPr>
          <p:cNvPr id="2174" name="Google Shape;2174;p18"/>
          <p:cNvSpPr txBox="1"/>
          <p:nvPr/>
        </p:nvSpPr>
        <p:spPr>
          <a:xfrm>
            <a:off x="7416627" y="4623076"/>
            <a:ext cx="904500" cy="5770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50" b="1" dirty="0">
                <a:solidFill>
                  <a:srgbClr val="5BD2FF"/>
                </a:solidFill>
                <a:latin typeface="Helvetica Neue"/>
                <a:ea typeface="Helvetica Neue"/>
                <a:cs typeface="Helvetica Neue"/>
                <a:sym typeface="Helvetica Neue"/>
              </a:rPr>
              <a:t>W</a:t>
            </a:r>
            <a:r>
              <a:rPr lang="hu-HU" sz="1050" b="1" dirty="0" smtClean="0">
                <a:solidFill>
                  <a:srgbClr val="5BD2FF"/>
                </a:solidFill>
                <a:latin typeface="Helvetica Neue"/>
                <a:ea typeface="Helvetica Neue"/>
                <a:cs typeface="Helvetica Neue"/>
                <a:sym typeface="Helvetica Neue"/>
              </a:rPr>
              <a:t>e </a:t>
            </a:r>
            <a:r>
              <a:rPr lang="hu-HU" sz="1050" b="1" dirty="0" err="1">
                <a:solidFill>
                  <a:srgbClr val="5BD2FF"/>
                </a:solidFill>
                <a:latin typeface="Helvetica Neue"/>
                <a:ea typeface="Helvetica Neue"/>
                <a:cs typeface="Helvetica Neue"/>
                <a:sym typeface="Helvetica Neue"/>
              </a:rPr>
              <a:t>eat</a:t>
            </a:r>
            <a:r>
              <a:rPr lang="hu-HU" sz="1050" b="1" dirty="0">
                <a:solidFill>
                  <a:srgbClr val="5BD2FF"/>
                </a:solidFill>
                <a:latin typeface="Helvetica Neue"/>
                <a:ea typeface="Helvetica Neue"/>
                <a:cs typeface="Helvetica Neue"/>
                <a:sym typeface="Helvetica Neue"/>
              </a:rPr>
              <a:t> </a:t>
            </a:r>
            <a:r>
              <a:rPr lang="hu-HU" sz="1050" b="1" dirty="0" err="1">
                <a:solidFill>
                  <a:srgbClr val="5BD2FF"/>
                </a:solidFill>
                <a:latin typeface="Helvetica Neue"/>
                <a:ea typeface="Helvetica Neue"/>
                <a:cs typeface="Helvetica Neue"/>
                <a:sym typeface="Helvetica Neue"/>
              </a:rPr>
              <a:t>fake</a:t>
            </a:r>
            <a:r>
              <a:rPr lang="hu-HU" sz="1050" b="1" dirty="0">
                <a:solidFill>
                  <a:srgbClr val="5BD2FF"/>
                </a:solidFill>
                <a:latin typeface="Helvetica Neue"/>
                <a:ea typeface="Helvetica Neue"/>
                <a:cs typeface="Helvetica Neue"/>
                <a:sym typeface="Helvetica Neue"/>
              </a:rPr>
              <a:t> and </a:t>
            </a:r>
            <a:r>
              <a:rPr lang="hu-HU" sz="1050" b="1" dirty="0" err="1">
                <a:solidFill>
                  <a:srgbClr val="5BD2FF"/>
                </a:solidFill>
                <a:latin typeface="Helvetica Neue"/>
                <a:ea typeface="Helvetica Neue"/>
                <a:cs typeface="Helvetica Neue"/>
                <a:sym typeface="Helvetica Neue"/>
              </a:rPr>
              <a:t>real</a:t>
            </a:r>
            <a:r>
              <a:rPr lang="hu-HU" sz="1050" b="1" dirty="0">
                <a:solidFill>
                  <a:srgbClr val="5BD2FF"/>
                </a:solidFill>
                <a:latin typeface="Helvetica Neue"/>
                <a:ea typeface="Helvetica Neue"/>
                <a:cs typeface="Helvetica Neue"/>
                <a:sym typeface="Helvetica Neue"/>
              </a:rPr>
              <a:t> </a:t>
            </a:r>
            <a:r>
              <a:rPr lang="hu-HU" sz="1050" b="1" dirty="0" err="1" smtClean="0">
                <a:solidFill>
                  <a:srgbClr val="5BD2FF"/>
                </a:solidFill>
                <a:latin typeface="Helvetica Neue"/>
                <a:ea typeface="Helvetica Neue"/>
                <a:cs typeface="Helvetica Neue"/>
                <a:sym typeface="Helvetica Neue"/>
              </a:rPr>
              <a:t>crops</a:t>
            </a:r>
            <a:endParaRPr sz="1050" b="1" dirty="0" smtClean="0">
              <a:solidFill>
                <a:srgbClr val="5BD2FF"/>
              </a:solidFill>
              <a:latin typeface="Helvetica Neue"/>
              <a:ea typeface="Helvetica Neue"/>
              <a:cs typeface="Helvetica Neue"/>
              <a:sym typeface="Helvetica Neue"/>
            </a:endParaRPr>
          </a:p>
        </p:txBody>
      </p:sp>
      <p:pic>
        <p:nvPicPr>
          <p:cNvPr id="2175" name="Google Shape;2175;p18"/>
          <p:cNvPicPr preferRelativeResize="0"/>
          <p:nvPr/>
        </p:nvPicPr>
        <p:blipFill rotWithShape="1">
          <a:blip r:embed="rId9">
            <a:alphaModFix/>
          </a:blip>
          <a:srcRect r="19657" b="12202"/>
          <a:stretch/>
        </p:blipFill>
        <p:spPr>
          <a:xfrm>
            <a:off x="6125440" y="1666537"/>
            <a:ext cx="603177" cy="720000"/>
          </a:xfrm>
          <a:prstGeom prst="rect">
            <a:avLst/>
          </a:prstGeom>
          <a:noFill/>
          <a:ln>
            <a:noFill/>
          </a:ln>
        </p:spPr>
      </p:pic>
      <p:pic>
        <p:nvPicPr>
          <p:cNvPr id="2176" name="Google Shape;2176;p18"/>
          <p:cNvPicPr preferRelativeResize="0"/>
          <p:nvPr/>
        </p:nvPicPr>
        <p:blipFill rotWithShape="1">
          <a:blip r:embed="rId9">
            <a:alphaModFix/>
          </a:blip>
          <a:srcRect r="19657" b="12202"/>
          <a:stretch/>
        </p:blipFill>
        <p:spPr>
          <a:xfrm>
            <a:off x="3980456" y="3826292"/>
            <a:ext cx="603177" cy="720000"/>
          </a:xfrm>
          <a:prstGeom prst="rect">
            <a:avLst/>
          </a:prstGeom>
          <a:noFill/>
          <a:ln>
            <a:noFill/>
          </a:ln>
        </p:spPr>
      </p:pic>
      <p:pic>
        <p:nvPicPr>
          <p:cNvPr id="2177" name="Google Shape;2177;p18"/>
          <p:cNvPicPr preferRelativeResize="0"/>
          <p:nvPr/>
        </p:nvPicPr>
        <p:blipFill rotWithShape="1">
          <a:blip r:embed="rId9">
            <a:alphaModFix/>
          </a:blip>
          <a:srcRect r="19657" b="12202"/>
          <a:stretch/>
        </p:blipFill>
        <p:spPr>
          <a:xfrm>
            <a:off x="7569126" y="3837163"/>
            <a:ext cx="603177" cy="720000"/>
          </a:xfrm>
          <a:prstGeom prst="rect">
            <a:avLst/>
          </a:prstGeom>
          <a:noFill/>
          <a:ln>
            <a:noFill/>
          </a:ln>
        </p:spPr>
      </p:pic>
      <p:pic>
        <p:nvPicPr>
          <p:cNvPr id="2178" name="Google Shape;2178;p18"/>
          <p:cNvPicPr preferRelativeResize="0"/>
          <p:nvPr/>
        </p:nvPicPr>
        <p:blipFill rotWithShape="1">
          <a:blip r:embed="rId6">
            <a:alphaModFix/>
          </a:blip>
          <a:srcRect r="17337" b="12453"/>
          <a:stretch/>
        </p:blipFill>
        <p:spPr>
          <a:xfrm>
            <a:off x="7578161" y="1674221"/>
            <a:ext cx="609570" cy="720000"/>
          </a:xfrm>
          <a:prstGeom prst="rect">
            <a:avLst/>
          </a:prstGeom>
          <a:noFill/>
          <a:ln>
            <a:noFill/>
          </a:ln>
        </p:spPr>
      </p:pic>
      <p:pic>
        <p:nvPicPr>
          <p:cNvPr id="2179" name="Google Shape;2179;p18"/>
          <p:cNvPicPr preferRelativeResize="0"/>
          <p:nvPr/>
        </p:nvPicPr>
        <p:blipFill rotWithShape="1">
          <a:blip r:embed="rId9">
            <a:alphaModFix/>
          </a:blip>
          <a:srcRect r="19657" b="12202"/>
          <a:stretch/>
        </p:blipFill>
        <p:spPr>
          <a:xfrm>
            <a:off x="680761" y="3958390"/>
            <a:ext cx="603177" cy="720000"/>
          </a:xfrm>
          <a:prstGeom prst="rect">
            <a:avLst/>
          </a:prstGeom>
          <a:noFill/>
          <a:ln>
            <a:noFill/>
          </a:ln>
        </p:spPr>
      </p:pic>
      <p:pic>
        <p:nvPicPr>
          <p:cNvPr id="2180" name="Google Shape;2180;p18"/>
          <p:cNvPicPr preferRelativeResize="0"/>
          <p:nvPr/>
        </p:nvPicPr>
        <p:blipFill rotWithShape="1">
          <a:blip r:embed="rId8">
            <a:alphaModFix/>
          </a:blip>
          <a:srcRect r="2678" b="1508"/>
          <a:stretch/>
        </p:blipFill>
        <p:spPr>
          <a:xfrm>
            <a:off x="664295" y="3208844"/>
            <a:ext cx="604846" cy="720000"/>
          </a:xfrm>
          <a:prstGeom prst="rect">
            <a:avLst/>
          </a:prstGeom>
          <a:noFill/>
          <a:ln>
            <a:noFill/>
          </a:ln>
        </p:spPr>
      </p:pic>
      <p:pic>
        <p:nvPicPr>
          <p:cNvPr id="2181" name="Google Shape;2181;p18"/>
          <p:cNvPicPr preferRelativeResize="0"/>
          <p:nvPr/>
        </p:nvPicPr>
        <p:blipFill rotWithShape="1">
          <a:blip r:embed="rId6">
            <a:alphaModFix/>
          </a:blip>
          <a:srcRect r="17337" b="12453"/>
          <a:stretch/>
        </p:blipFill>
        <p:spPr>
          <a:xfrm>
            <a:off x="674368" y="1706292"/>
            <a:ext cx="609570" cy="720000"/>
          </a:xfrm>
          <a:prstGeom prst="rect">
            <a:avLst/>
          </a:prstGeom>
          <a:noFill/>
          <a:ln>
            <a:noFill/>
          </a:ln>
        </p:spPr>
      </p:pic>
      <p:sp>
        <p:nvSpPr>
          <p:cNvPr id="2182" name="Google Shape;2182;p18"/>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2183" name="Google Shape;2183;p18"/>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2184" name="Google Shape;2184;p18"/>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2185" name="Google Shape;2185;p18"/>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2190" name="Google Shape;2190;p19"/>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2400"/>
              <a:buFont typeface="Trebuchet MS"/>
              <a:buNone/>
            </a:pPr>
            <a:r>
              <a:rPr lang="hu-HU"/>
              <a:t>Autumn-winter gardening with 10.</a:t>
            </a:r>
            <a:endParaRPr/>
          </a:p>
        </p:txBody>
      </p:sp>
      <p:pic>
        <p:nvPicPr>
          <p:cNvPr id="2191" name="Google Shape;2191;p19"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2192" name="Google Shape;2192;p19"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2193" name="Google Shape;2193;p19"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2194" name="Google Shape;2194;p19"/>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dirty="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graphicFrame>
        <p:nvGraphicFramePr>
          <p:cNvPr id="2195" name="Google Shape;2195;p19"/>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2196" name="Google Shape;2196;p19"/>
          <p:cNvGrpSpPr/>
          <p:nvPr/>
        </p:nvGrpSpPr>
        <p:grpSpPr>
          <a:xfrm>
            <a:off x="3871736" y="5505731"/>
            <a:ext cx="609600" cy="180642"/>
            <a:chOff x="734437" y="5519804"/>
            <a:chExt cx="609600" cy="180642"/>
          </a:xfrm>
        </p:grpSpPr>
        <p:sp>
          <p:nvSpPr>
            <p:cNvPr id="2197" name="Google Shape;2197;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98" name="Google Shape;2198;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99" name="Google Shape;2199;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00" name="Google Shape;2200;p19"/>
          <p:cNvGrpSpPr/>
          <p:nvPr/>
        </p:nvGrpSpPr>
        <p:grpSpPr>
          <a:xfrm>
            <a:off x="3230031" y="5505731"/>
            <a:ext cx="609600" cy="180642"/>
            <a:chOff x="734437" y="5519804"/>
            <a:chExt cx="609600" cy="180642"/>
          </a:xfrm>
        </p:grpSpPr>
        <p:sp>
          <p:nvSpPr>
            <p:cNvPr id="2201" name="Google Shape;2201;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02" name="Google Shape;2202;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03" name="Google Shape;2203;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04" name="Google Shape;2204;p19"/>
          <p:cNvGrpSpPr/>
          <p:nvPr/>
        </p:nvGrpSpPr>
        <p:grpSpPr>
          <a:xfrm>
            <a:off x="4513441" y="5501799"/>
            <a:ext cx="609600" cy="180642"/>
            <a:chOff x="734437" y="5519804"/>
            <a:chExt cx="609600" cy="180642"/>
          </a:xfrm>
        </p:grpSpPr>
        <p:sp>
          <p:nvSpPr>
            <p:cNvPr id="2205" name="Google Shape;2205;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06" name="Google Shape;2206;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07" name="Google Shape;2207;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08" name="Google Shape;2208;p19"/>
          <p:cNvGrpSpPr/>
          <p:nvPr/>
        </p:nvGrpSpPr>
        <p:grpSpPr>
          <a:xfrm>
            <a:off x="5158064" y="5500514"/>
            <a:ext cx="609600" cy="180642"/>
            <a:chOff x="734437" y="5519804"/>
            <a:chExt cx="609600" cy="180642"/>
          </a:xfrm>
        </p:grpSpPr>
        <p:sp>
          <p:nvSpPr>
            <p:cNvPr id="2209" name="Google Shape;2209;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10" name="Google Shape;2210;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11" name="Google Shape;2211;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12" name="Google Shape;2212;p19"/>
          <p:cNvGrpSpPr/>
          <p:nvPr/>
        </p:nvGrpSpPr>
        <p:grpSpPr>
          <a:xfrm>
            <a:off x="5799769" y="5500514"/>
            <a:ext cx="609600" cy="180642"/>
            <a:chOff x="734437" y="5519804"/>
            <a:chExt cx="609600" cy="180642"/>
          </a:xfrm>
        </p:grpSpPr>
        <p:sp>
          <p:nvSpPr>
            <p:cNvPr id="2213" name="Google Shape;2213;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14" name="Google Shape;2214;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15" name="Google Shape;2215;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16" name="Google Shape;2216;p19"/>
          <p:cNvGrpSpPr/>
          <p:nvPr/>
        </p:nvGrpSpPr>
        <p:grpSpPr>
          <a:xfrm>
            <a:off x="6441474" y="5500514"/>
            <a:ext cx="1251305" cy="180642"/>
            <a:chOff x="5835549" y="5500514"/>
            <a:chExt cx="1251305" cy="180642"/>
          </a:xfrm>
        </p:grpSpPr>
        <p:grpSp>
          <p:nvGrpSpPr>
            <p:cNvPr id="2217" name="Google Shape;2217;p19"/>
            <p:cNvGrpSpPr/>
            <p:nvPr/>
          </p:nvGrpSpPr>
          <p:grpSpPr>
            <a:xfrm>
              <a:off x="6477254" y="5500514"/>
              <a:ext cx="609600" cy="180642"/>
              <a:chOff x="734437" y="5519804"/>
              <a:chExt cx="609600" cy="180642"/>
            </a:xfrm>
          </p:grpSpPr>
          <p:sp>
            <p:nvSpPr>
              <p:cNvPr id="2218" name="Google Shape;2218;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19" name="Google Shape;2219;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20" name="Google Shape;2220;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21" name="Google Shape;2221;p19"/>
            <p:cNvGrpSpPr/>
            <p:nvPr/>
          </p:nvGrpSpPr>
          <p:grpSpPr>
            <a:xfrm>
              <a:off x="5835549" y="5500514"/>
              <a:ext cx="609600" cy="180642"/>
              <a:chOff x="734437" y="5519804"/>
              <a:chExt cx="609600" cy="180642"/>
            </a:xfrm>
          </p:grpSpPr>
          <p:sp>
            <p:nvSpPr>
              <p:cNvPr id="2222" name="Google Shape;2222;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23" name="Google Shape;2223;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24" name="Google Shape;2224;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225" name="Google Shape;2225;p19"/>
          <p:cNvGrpSpPr/>
          <p:nvPr/>
        </p:nvGrpSpPr>
        <p:grpSpPr>
          <a:xfrm>
            <a:off x="3873195" y="5811009"/>
            <a:ext cx="609600" cy="180642"/>
            <a:chOff x="734437" y="5519804"/>
            <a:chExt cx="609600" cy="180642"/>
          </a:xfrm>
        </p:grpSpPr>
        <p:sp>
          <p:nvSpPr>
            <p:cNvPr id="2226" name="Google Shape;2226;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27" name="Google Shape;2227;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28" name="Google Shape;2228;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29" name="Google Shape;2229;p19"/>
          <p:cNvGrpSpPr/>
          <p:nvPr/>
        </p:nvGrpSpPr>
        <p:grpSpPr>
          <a:xfrm>
            <a:off x="3231490" y="5811009"/>
            <a:ext cx="609600" cy="180642"/>
            <a:chOff x="734437" y="5519804"/>
            <a:chExt cx="609600" cy="180642"/>
          </a:xfrm>
        </p:grpSpPr>
        <p:sp>
          <p:nvSpPr>
            <p:cNvPr id="2230" name="Google Shape;2230;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31" name="Google Shape;2231;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32" name="Google Shape;2232;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33" name="Google Shape;2233;p19"/>
          <p:cNvGrpSpPr/>
          <p:nvPr/>
        </p:nvGrpSpPr>
        <p:grpSpPr>
          <a:xfrm>
            <a:off x="4513441" y="5809082"/>
            <a:ext cx="3179338" cy="181927"/>
            <a:chOff x="734437" y="5518519"/>
            <a:chExt cx="3179338" cy="181927"/>
          </a:xfrm>
        </p:grpSpPr>
        <p:grpSp>
          <p:nvGrpSpPr>
            <p:cNvPr id="2234" name="Google Shape;2234;p19"/>
            <p:cNvGrpSpPr/>
            <p:nvPr/>
          </p:nvGrpSpPr>
          <p:grpSpPr>
            <a:xfrm>
              <a:off x="734437" y="5519804"/>
              <a:ext cx="609600" cy="180642"/>
              <a:chOff x="734437" y="5519804"/>
              <a:chExt cx="609600" cy="180642"/>
            </a:xfrm>
          </p:grpSpPr>
          <p:sp>
            <p:nvSpPr>
              <p:cNvPr id="2235" name="Google Shape;2235;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36" name="Google Shape;2236;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37" name="Google Shape;2237;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38" name="Google Shape;2238;p19"/>
            <p:cNvGrpSpPr/>
            <p:nvPr/>
          </p:nvGrpSpPr>
          <p:grpSpPr>
            <a:xfrm>
              <a:off x="1379060" y="5518519"/>
              <a:ext cx="609600" cy="180642"/>
              <a:chOff x="734437" y="5519804"/>
              <a:chExt cx="609600" cy="180642"/>
            </a:xfrm>
          </p:grpSpPr>
          <p:sp>
            <p:nvSpPr>
              <p:cNvPr id="2239" name="Google Shape;2239;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40" name="Google Shape;2240;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41" name="Google Shape;2241;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42" name="Google Shape;2242;p19"/>
            <p:cNvGrpSpPr/>
            <p:nvPr/>
          </p:nvGrpSpPr>
          <p:grpSpPr>
            <a:xfrm>
              <a:off x="2020765" y="5518519"/>
              <a:ext cx="609600" cy="180642"/>
              <a:chOff x="734437" y="5519804"/>
              <a:chExt cx="609600" cy="180642"/>
            </a:xfrm>
          </p:grpSpPr>
          <p:sp>
            <p:nvSpPr>
              <p:cNvPr id="2243" name="Google Shape;2243;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44" name="Google Shape;2244;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45" name="Google Shape;2245;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46" name="Google Shape;2246;p19"/>
            <p:cNvGrpSpPr/>
            <p:nvPr/>
          </p:nvGrpSpPr>
          <p:grpSpPr>
            <a:xfrm>
              <a:off x="3304175" y="5518519"/>
              <a:ext cx="609600" cy="180642"/>
              <a:chOff x="734437" y="5519804"/>
              <a:chExt cx="609600" cy="180642"/>
            </a:xfrm>
          </p:grpSpPr>
          <p:sp>
            <p:nvSpPr>
              <p:cNvPr id="2247" name="Google Shape;2247;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48" name="Google Shape;2248;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49" name="Google Shape;2249;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50" name="Google Shape;2250;p19"/>
            <p:cNvGrpSpPr/>
            <p:nvPr/>
          </p:nvGrpSpPr>
          <p:grpSpPr>
            <a:xfrm>
              <a:off x="2662470" y="5518519"/>
              <a:ext cx="609600" cy="180642"/>
              <a:chOff x="734437" y="5519804"/>
              <a:chExt cx="609600" cy="180642"/>
            </a:xfrm>
          </p:grpSpPr>
          <p:sp>
            <p:nvSpPr>
              <p:cNvPr id="2251" name="Google Shape;2251;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52" name="Google Shape;2252;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53" name="Google Shape;2253;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254" name="Google Shape;2254;p19"/>
          <p:cNvGrpSpPr/>
          <p:nvPr/>
        </p:nvGrpSpPr>
        <p:grpSpPr>
          <a:xfrm>
            <a:off x="8365571" y="5500514"/>
            <a:ext cx="609600" cy="180642"/>
            <a:chOff x="734437" y="5519804"/>
            <a:chExt cx="609600" cy="180642"/>
          </a:xfrm>
        </p:grpSpPr>
        <p:sp>
          <p:nvSpPr>
            <p:cNvPr id="2255" name="Google Shape;2255;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56" name="Google Shape;2256;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57" name="Google Shape;2257;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58" name="Google Shape;2258;p19"/>
          <p:cNvGrpSpPr/>
          <p:nvPr/>
        </p:nvGrpSpPr>
        <p:grpSpPr>
          <a:xfrm>
            <a:off x="7723866" y="5500514"/>
            <a:ext cx="609600" cy="180642"/>
            <a:chOff x="734437" y="5519804"/>
            <a:chExt cx="609600" cy="180642"/>
          </a:xfrm>
        </p:grpSpPr>
        <p:sp>
          <p:nvSpPr>
            <p:cNvPr id="2259" name="Google Shape;2259;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60" name="Google Shape;2260;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61" name="Google Shape;2261;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62" name="Google Shape;2262;p19"/>
          <p:cNvGrpSpPr/>
          <p:nvPr/>
        </p:nvGrpSpPr>
        <p:grpSpPr>
          <a:xfrm>
            <a:off x="7722196" y="5805293"/>
            <a:ext cx="1251305" cy="180642"/>
            <a:chOff x="5835549" y="5500514"/>
            <a:chExt cx="1251305" cy="180642"/>
          </a:xfrm>
        </p:grpSpPr>
        <p:grpSp>
          <p:nvGrpSpPr>
            <p:cNvPr id="2263" name="Google Shape;2263;p19"/>
            <p:cNvGrpSpPr/>
            <p:nvPr/>
          </p:nvGrpSpPr>
          <p:grpSpPr>
            <a:xfrm>
              <a:off x="6477254" y="5500514"/>
              <a:ext cx="609600" cy="180642"/>
              <a:chOff x="734437" y="5519804"/>
              <a:chExt cx="609600" cy="180642"/>
            </a:xfrm>
          </p:grpSpPr>
          <p:sp>
            <p:nvSpPr>
              <p:cNvPr id="2264" name="Google Shape;2264;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65" name="Google Shape;2265;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66" name="Google Shape;2266;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67" name="Google Shape;2267;p19"/>
            <p:cNvGrpSpPr/>
            <p:nvPr/>
          </p:nvGrpSpPr>
          <p:grpSpPr>
            <a:xfrm>
              <a:off x="5835549" y="5500514"/>
              <a:ext cx="609600" cy="180642"/>
              <a:chOff x="734437" y="5519804"/>
              <a:chExt cx="609600" cy="180642"/>
            </a:xfrm>
          </p:grpSpPr>
          <p:sp>
            <p:nvSpPr>
              <p:cNvPr id="2268" name="Google Shape;2268;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69" name="Google Shape;2269;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70" name="Google Shape;2270;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271" name="Google Shape;2271;p19"/>
          <p:cNvGrpSpPr/>
          <p:nvPr/>
        </p:nvGrpSpPr>
        <p:grpSpPr>
          <a:xfrm>
            <a:off x="9013907" y="5499872"/>
            <a:ext cx="609600" cy="180642"/>
            <a:chOff x="734437" y="5519804"/>
            <a:chExt cx="609600" cy="180642"/>
          </a:xfrm>
        </p:grpSpPr>
        <p:sp>
          <p:nvSpPr>
            <p:cNvPr id="2272" name="Google Shape;2272;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73" name="Google Shape;2273;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74" name="Google Shape;2274;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275" name="Google Shape;2275;p19"/>
          <p:cNvGrpSpPr/>
          <p:nvPr/>
        </p:nvGrpSpPr>
        <p:grpSpPr>
          <a:xfrm>
            <a:off x="9010040" y="5804651"/>
            <a:ext cx="609600" cy="180642"/>
            <a:chOff x="734437" y="5519804"/>
            <a:chExt cx="609600" cy="180642"/>
          </a:xfrm>
        </p:grpSpPr>
        <p:sp>
          <p:nvSpPr>
            <p:cNvPr id="2276" name="Google Shape;2276;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77" name="Google Shape;2277;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278" name="Google Shape;2278;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2279" name="Google Shape;2279;p19"/>
          <p:cNvPicPr preferRelativeResize="0"/>
          <p:nvPr/>
        </p:nvPicPr>
        <p:blipFill rotWithShape="1">
          <a:blip r:embed="rId6">
            <a:alphaModFix/>
          </a:blip>
          <a:srcRect r="17337" b="12453"/>
          <a:stretch/>
        </p:blipFill>
        <p:spPr>
          <a:xfrm>
            <a:off x="681038" y="3092018"/>
            <a:ext cx="609570" cy="720000"/>
          </a:xfrm>
          <a:prstGeom prst="rect">
            <a:avLst/>
          </a:prstGeom>
          <a:noFill/>
          <a:ln>
            <a:noFill/>
          </a:ln>
        </p:spPr>
      </p:pic>
      <p:pic>
        <p:nvPicPr>
          <p:cNvPr id="2280" name="Google Shape;2280;p19"/>
          <p:cNvPicPr preferRelativeResize="0"/>
          <p:nvPr/>
        </p:nvPicPr>
        <p:blipFill rotWithShape="1">
          <a:blip r:embed="rId7">
            <a:alphaModFix/>
          </a:blip>
          <a:srcRect r="20351" b="13081"/>
          <a:stretch/>
        </p:blipFill>
        <p:spPr>
          <a:xfrm>
            <a:off x="681038" y="3858184"/>
            <a:ext cx="604147" cy="720000"/>
          </a:xfrm>
          <a:prstGeom prst="rect">
            <a:avLst/>
          </a:prstGeom>
          <a:noFill/>
          <a:ln>
            <a:noFill/>
          </a:ln>
        </p:spPr>
      </p:pic>
      <p:pic>
        <p:nvPicPr>
          <p:cNvPr id="2281" name="Google Shape;2281;p19"/>
          <p:cNvPicPr preferRelativeResize="0"/>
          <p:nvPr/>
        </p:nvPicPr>
        <p:blipFill rotWithShape="1">
          <a:blip r:embed="rId8">
            <a:alphaModFix/>
          </a:blip>
          <a:srcRect r="19657" b="12202"/>
          <a:stretch/>
        </p:blipFill>
        <p:spPr>
          <a:xfrm>
            <a:off x="706764" y="5421594"/>
            <a:ext cx="603177" cy="720000"/>
          </a:xfrm>
          <a:prstGeom prst="rect">
            <a:avLst/>
          </a:prstGeom>
          <a:noFill/>
          <a:ln>
            <a:noFill/>
          </a:ln>
        </p:spPr>
      </p:pic>
      <p:pic>
        <p:nvPicPr>
          <p:cNvPr id="2282" name="Google Shape;2282;p19"/>
          <p:cNvPicPr preferRelativeResize="0"/>
          <p:nvPr/>
        </p:nvPicPr>
        <p:blipFill rotWithShape="1">
          <a:blip r:embed="rId7">
            <a:alphaModFix/>
          </a:blip>
          <a:srcRect r="20351" b="13081"/>
          <a:stretch/>
        </p:blipFill>
        <p:spPr>
          <a:xfrm>
            <a:off x="696331" y="3855895"/>
            <a:ext cx="604147" cy="720000"/>
          </a:xfrm>
          <a:prstGeom prst="rect">
            <a:avLst/>
          </a:prstGeom>
          <a:noFill/>
          <a:ln>
            <a:noFill/>
          </a:ln>
        </p:spPr>
      </p:pic>
      <p:pic>
        <p:nvPicPr>
          <p:cNvPr id="2283" name="Google Shape;2283;p19"/>
          <p:cNvPicPr preferRelativeResize="0"/>
          <p:nvPr/>
        </p:nvPicPr>
        <p:blipFill rotWithShape="1">
          <a:blip r:embed="rId7">
            <a:alphaModFix/>
          </a:blip>
          <a:srcRect r="20351" b="13081"/>
          <a:stretch/>
        </p:blipFill>
        <p:spPr>
          <a:xfrm>
            <a:off x="700389" y="3855895"/>
            <a:ext cx="604147" cy="720000"/>
          </a:xfrm>
          <a:prstGeom prst="rect">
            <a:avLst/>
          </a:prstGeom>
          <a:noFill/>
          <a:ln>
            <a:noFill/>
          </a:ln>
        </p:spPr>
      </p:pic>
      <p:pic>
        <p:nvPicPr>
          <p:cNvPr id="2284" name="Google Shape;2284;p19"/>
          <p:cNvPicPr preferRelativeResize="0"/>
          <p:nvPr/>
        </p:nvPicPr>
        <p:blipFill rotWithShape="1">
          <a:blip r:embed="rId7">
            <a:alphaModFix/>
          </a:blip>
          <a:srcRect r="20351" b="13081"/>
          <a:stretch/>
        </p:blipFill>
        <p:spPr>
          <a:xfrm>
            <a:off x="693651" y="3860939"/>
            <a:ext cx="604147" cy="720000"/>
          </a:xfrm>
          <a:prstGeom prst="rect">
            <a:avLst/>
          </a:prstGeom>
          <a:noFill/>
          <a:ln>
            <a:noFill/>
          </a:ln>
        </p:spPr>
      </p:pic>
      <p:pic>
        <p:nvPicPr>
          <p:cNvPr id="2285" name="Google Shape;2285;p19"/>
          <p:cNvPicPr preferRelativeResize="0"/>
          <p:nvPr/>
        </p:nvPicPr>
        <p:blipFill rotWithShape="1">
          <a:blip r:embed="rId7">
            <a:alphaModFix/>
          </a:blip>
          <a:srcRect r="20351" b="13081"/>
          <a:stretch/>
        </p:blipFill>
        <p:spPr>
          <a:xfrm>
            <a:off x="693651" y="3863228"/>
            <a:ext cx="604147" cy="720000"/>
          </a:xfrm>
          <a:prstGeom prst="rect">
            <a:avLst/>
          </a:prstGeom>
          <a:noFill/>
          <a:ln>
            <a:noFill/>
          </a:ln>
        </p:spPr>
      </p:pic>
      <p:pic>
        <p:nvPicPr>
          <p:cNvPr id="2286" name="Google Shape;2286;p19"/>
          <p:cNvPicPr preferRelativeResize="0"/>
          <p:nvPr/>
        </p:nvPicPr>
        <p:blipFill rotWithShape="1">
          <a:blip r:embed="rId7">
            <a:alphaModFix/>
          </a:blip>
          <a:srcRect r="20351" b="13081"/>
          <a:stretch/>
        </p:blipFill>
        <p:spPr>
          <a:xfrm>
            <a:off x="696460" y="3867157"/>
            <a:ext cx="604147" cy="720000"/>
          </a:xfrm>
          <a:prstGeom prst="rect">
            <a:avLst/>
          </a:prstGeom>
          <a:noFill/>
          <a:ln>
            <a:noFill/>
          </a:ln>
        </p:spPr>
      </p:pic>
      <p:pic>
        <p:nvPicPr>
          <p:cNvPr id="2287" name="Google Shape;2287;p19"/>
          <p:cNvPicPr preferRelativeResize="0"/>
          <p:nvPr/>
        </p:nvPicPr>
        <p:blipFill rotWithShape="1">
          <a:blip r:embed="rId7">
            <a:alphaModFix/>
          </a:blip>
          <a:srcRect r="20351" b="13081"/>
          <a:stretch/>
        </p:blipFill>
        <p:spPr>
          <a:xfrm>
            <a:off x="684419" y="3862587"/>
            <a:ext cx="604147" cy="720000"/>
          </a:xfrm>
          <a:prstGeom prst="rect">
            <a:avLst/>
          </a:prstGeom>
          <a:noFill/>
          <a:ln>
            <a:noFill/>
          </a:ln>
        </p:spPr>
      </p:pic>
      <p:pic>
        <p:nvPicPr>
          <p:cNvPr id="2288" name="Google Shape;2288;p19"/>
          <p:cNvPicPr preferRelativeResize="0"/>
          <p:nvPr/>
        </p:nvPicPr>
        <p:blipFill rotWithShape="1">
          <a:blip r:embed="rId7">
            <a:alphaModFix/>
          </a:blip>
          <a:srcRect r="20351" b="13081"/>
          <a:stretch/>
        </p:blipFill>
        <p:spPr>
          <a:xfrm>
            <a:off x="681038" y="3867631"/>
            <a:ext cx="604147" cy="720000"/>
          </a:xfrm>
          <a:prstGeom prst="rect">
            <a:avLst/>
          </a:prstGeom>
          <a:noFill/>
          <a:ln>
            <a:noFill/>
          </a:ln>
        </p:spPr>
      </p:pic>
      <p:pic>
        <p:nvPicPr>
          <p:cNvPr id="2289" name="Google Shape;2289;p19"/>
          <p:cNvPicPr preferRelativeResize="0"/>
          <p:nvPr/>
        </p:nvPicPr>
        <p:blipFill rotWithShape="1">
          <a:blip r:embed="rId9">
            <a:alphaModFix/>
          </a:blip>
          <a:srcRect r="2678" b="1508"/>
          <a:stretch/>
        </p:blipFill>
        <p:spPr>
          <a:xfrm>
            <a:off x="684419" y="4637206"/>
            <a:ext cx="604846" cy="720000"/>
          </a:xfrm>
          <a:prstGeom prst="rect">
            <a:avLst/>
          </a:prstGeom>
          <a:noFill/>
          <a:ln>
            <a:noFill/>
          </a:ln>
        </p:spPr>
      </p:pic>
      <p:pic>
        <p:nvPicPr>
          <p:cNvPr id="2290" name="Google Shape;2290;p19"/>
          <p:cNvPicPr preferRelativeResize="0"/>
          <p:nvPr/>
        </p:nvPicPr>
        <p:blipFill rotWithShape="1">
          <a:blip r:embed="rId9">
            <a:alphaModFix/>
          </a:blip>
          <a:srcRect r="2678" b="1508"/>
          <a:stretch/>
        </p:blipFill>
        <p:spPr>
          <a:xfrm>
            <a:off x="692211" y="4660894"/>
            <a:ext cx="604846" cy="720000"/>
          </a:xfrm>
          <a:prstGeom prst="rect">
            <a:avLst/>
          </a:prstGeom>
          <a:noFill/>
          <a:ln>
            <a:noFill/>
          </a:ln>
        </p:spPr>
      </p:pic>
      <p:pic>
        <p:nvPicPr>
          <p:cNvPr id="2291" name="Google Shape;2291;p19"/>
          <p:cNvPicPr preferRelativeResize="0"/>
          <p:nvPr/>
        </p:nvPicPr>
        <p:blipFill rotWithShape="1">
          <a:blip r:embed="rId9">
            <a:alphaModFix/>
          </a:blip>
          <a:srcRect r="2678" b="1508"/>
          <a:stretch/>
        </p:blipFill>
        <p:spPr>
          <a:xfrm>
            <a:off x="690977" y="4638516"/>
            <a:ext cx="604846" cy="720000"/>
          </a:xfrm>
          <a:prstGeom prst="rect">
            <a:avLst/>
          </a:prstGeom>
          <a:noFill/>
          <a:ln>
            <a:noFill/>
          </a:ln>
        </p:spPr>
      </p:pic>
      <p:pic>
        <p:nvPicPr>
          <p:cNvPr id="2292" name="Google Shape;2292;p19"/>
          <p:cNvPicPr preferRelativeResize="0"/>
          <p:nvPr/>
        </p:nvPicPr>
        <p:blipFill rotWithShape="1">
          <a:blip r:embed="rId9">
            <a:alphaModFix/>
          </a:blip>
          <a:srcRect r="2678" b="1508"/>
          <a:stretch/>
        </p:blipFill>
        <p:spPr>
          <a:xfrm>
            <a:off x="690977" y="4637861"/>
            <a:ext cx="604846" cy="720000"/>
          </a:xfrm>
          <a:prstGeom prst="rect">
            <a:avLst/>
          </a:prstGeom>
          <a:noFill/>
          <a:ln>
            <a:noFill/>
          </a:ln>
        </p:spPr>
      </p:pic>
      <p:pic>
        <p:nvPicPr>
          <p:cNvPr id="2293" name="Google Shape;2293;p19"/>
          <p:cNvPicPr preferRelativeResize="0"/>
          <p:nvPr/>
        </p:nvPicPr>
        <p:blipFill rotWithShape="1">
          <a:blip r:embed="rId8">
            <a:alphaModFix/>
          </a:blip>
          <a:srcRect r="19657" b="12202"/>
          <a:stretch/>
        </p:blipFill>
        <p:spPr>
          <a:xfrm>
            <a:off x="699576" y="5408801"/>
            <a:ext cx="603177" cy="720000"/>
          </a:xfrm>
          <a:prstGeom prst="rect">
            <a:avLst/>
          </a:prstGeom>
          <a:noFill/>
          <a:ln>
            <a:noFill/>
          </a:ln>
        </p:spPr>
      </p:pic>
      <p:pic>
        <p:nvPicPr>
          <p:cNvPr id="2294" name="Google Shape;2294;p19"/>
          <p:cNvPicPr preferRelativeResize="0"/>
          <p:nvPr/>
        </p:nvPicPr>
        <p:blipFill rotWithShape="1">
          <a:blip r:embed="rId6">
            <a:alphaModFix/>
          </a:blip>
          <a:srcRect r="17337" b="12453"/>
          <a:stretch/>
        </p:blipFill>
        <p:spPr>
          <a:xfrm>
            <a:off x="681008" y="3101038"/>
            <a:ext cx="609570" cy="720000"/>
          </a:xfrm>
          <a:prstGeom prst="rect">
            <a:avLst/>
          </a:prstGeom>
          <a:noFill/>
          <a:ln>
            <a:noFill/>
          </a:ln>
        </p:spPr>
      </p:pic>
      <p:pic>
        <p:nvPicPr>
          <p:cNvPr id="2295" name="Google Shape;2295;p19"/>
          <p:cNvPicPr preferRelativeResize="0"/>
          <p:nvPr/>
        </p:nvPicPr>
        <p:blipFill rotWithShape="1">
          <a:blip r:embed="rId6">
            <a:alphaModFix/>
          </a:blip>
          <a:srcRect r="17337" b="12453"/>
          <a:stretch/>
        </p:blipFill>
        <p:spPr>
          <a:xfrm>
            <a:off x="680978" y="3089102"/>
            <a:ext cx="609570" cy="720000"/>
          </a:xfrm>
          <a:prstGeom prst="rect">
            <a:avLst/>
          </a:prstGeom>
          <a:noFill/>
          <a:ln>
            <a:noFill/>
          </a:ln>
        </p:spPr>
      </p:pic>
      <p:pic>
        <p:nvPicPr>
          <p:cNvPr id="2296" name="Google Shape;2296;p19"/>
          <p:cNvPicPr preferRelativeResize="0"/>
          <p:nvPr/>
        </p:nvPicPr>
        <p:blipFill rotWithShape="1">
          <a:blip r:embed="rId6">
            <a:alphaModFix/>
          </a:blip>
          <a:srcRect r="17337" b="12453"/>
          <a:stretch/>
        </p:blipFill>
        <p:spPr>
          <a:xfrm>
            <a:off x="681085" y="3097875"/>
            <a:ext cx="609570" cy="720000"/>
          </a:xfrm>
          <a:prstGeom prst="rect">
            <a:avLst/>
          </a:prstGeom>
          <a:noFill/>
          <a:ln>
            <a:noFill/>
          </a:ln>
        </p:spPr>
      </p:pic>
      <p:pic>
        <p:nvPicPr>
          <p:cNvPr id="2297" name="Google Shape;2297;p19"/>
          <p:cNvPicPr preferRelativeResize="0"/>
          <p:nvPr/>
        </p:nvPicPr>
        <p:blipFill rotWithShape="1">
          <a:blip r:embed="rId6">
            <a:alphaModFix/>
          </a:blip>
          <a:srcRect r="17337" b="12453"/>
          <a:stretch/>
        </p:blipFill>
        <p:spPr>
          <a:xfrm>
            <a:off x="676314" y="3095371"/>
            <a:ext cx="609570" cy="720000"/>
          </a:xfrm>
          <a:prstGeom prst="rect">
            <a:avLst/>
          </a:prstGeom>
          <a:noFill/>
          <a:ln>
            <a:noFill/>
          </a:ln>
        </p:spPr>
      </p:pic>
      <p:sp>
        <p:nvSpPr>
          <p:cNvPr id="2298" name="Google Shape;2298;p19"/>
          <p:cNvSpPr txBox="1"/>
          <p:nvPr/>
        </p:nvSpPr>
        <p:spPr>
          <a:xfrm>
            <a:off x="8990351" y="4711550"/>
            <a:ext cx="65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2299" name="Google Shape;2299;p19"/>
          <p:cNvSpPr txBox="1"/>
          <p:nvPr/>
        </p:nvSpPr>
        <p:spPr>
          <a:xfrm>
            <a:off x="6140350" y="4040675"/>
            <a:ext cx="65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2300" name="Google Shape;2300;p19"/>
          <p:cNvSpPr txBox="1"/>
          <p:nvPr/>
        </p:nvSpPr>
        <p:spPr>
          <a:xfrm>
            <a:off x="8887800" y="1076974"/>
            <a:ext cx="8541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Seedling</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growing</a:t>
            </a:r>
            <a:endParaRPr sz="1000" dirty="0">
              <a:solidFill>
                <a:srgbClr val="0070C0"/>
              </a:solidFill>
              <a:latin typeface="Helvetica Neue"/>
              <a:ea typeface="Helvetica Neue"/>
              <a:cs typeface="Helvetica Neue"/>
              <a:sym typeface="Helvetica Neue"/>
            </a:endParaRPr>
          </a:p>
        </p:txBody>
      </p:sp>
      <p:sp>
        <p:nvSpPr>
          <p:cNvPr id="2301" name="Google Shape;2301;p19"/>
          <p:cNvSpPr txBox="1"/>
          <p:nvPr/>
        </p:nvSpPr>
        <p:spPr>
          <a:xfrm>
            <a:off x="3018264" y="1018282"/>
            <a:ext cx="1078866"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L</a:t>
            </a:r>
            <a:r>
              <a:rPr lang="hu-HU" sz="1000" dirty="0" err="1" smtClean="0">
                <a:solidFill>
                  <a:srgbClr val="0070C0"/>
                </a:solidFill>
                <a:latin typeface="Helvetica Neue"/>
                <a:ea typeface="Helvetica Neue"/>
                <a:cs typeface="Helvetica Neue"/>
                <a:sym typeface="Helvetica Neue"/>
              </a:rPr>
              <a:t>ate</a:t>
            </a:r>
            <a:r>
              <a:rPr lang="hu-HU" sz="1000" dirty="0" smtClean="0">
                <a:solidFill>
                  <a:srgbClr val="0070C0"/>
                </a:solidFill>
                <a:latin typeface="Helvetica Neue"/>
                <a:ea typeface="Helvetica Neue"/>
                <a:cs typeface="Helvetica Neue"/>
                <a:sym typeface="Helvetica Neue"/>
              </a:rPr>
              <a:t> </a:t>
            </a:r>
          </a:p>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autumn</a:t>
            </a:r>
            <a:r>
              <a:rPr lang="hu-HU" sz="1000" dirty="0" smtClean="0">
                <a:solidFill>
                  <a:srgbClr val="0070C0"/>
                </a:solidFill>
                <a:latin typeface="Helvetica Neue"/>
                <a:ea typeface="Helvetica Neue"/>
                <a:cs typeface="Helvetica Neue"/>
                <a:sym typeface="Helvetica Neue"/>
              </a:rPr>
              <a:t> </a:t>
            </a:r>
          </a:p>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tree</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planting</a:t>
            </a:r>
            <a:endParaRPr sz="1000" dirty="0">
              <a:solidFill>
                <a:srgbClr val="0070C0"/>
              </a:solidFill>
              <a:latin typeface="Helvetica Neue"/>
              <a:ea typeface="Helvetica Neue"/>
              <a:cs typeface="Helvetica Neue"/>
              <a:sym typeface="Helvetica Neue"/>
            </a:endParaRPr>
          </a:p>
        </p:txBody>
      </p:sp>
      <p:sp>
        <p:nvSpPr>
          <p:cNvPr id="2302" name="Google Shape;2302;p19"/>
          <p:cNvSpPr txBox="1"/>
          <p:nvPr/>
        </p:nvSpPr>
        <p:spPr>
          <a:xfrm>
            <a:off x="7375823" y="1843857"/>
            <a:ext cx="98807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T</a:t>
            </a:r>
            <a:r>
              <a:rPr lang="hu-HU" sz="1000" dirty="0" err="1" smtClean="0">
                <a:solidFill>
                  <a:srgbClr val="0070C0"/>
                </a:solidFill>
                <a:latin typeface="Helvetica Neue"/>
                <a:ea typeface="Helvetica Neue"/>
                <a:cs typeface="Helvetica Neue"/>
                <a:sym typeface="Helvetica Neue"/>
              </a:rPr>
              <a:t>hinning</a:t>
            </a:r>
            <a:r>
              <a:rPr lang="hu-HU" sz="1000" dirty="0" smtClean="0">
                <a:solidFill>
                  <a:srgbClr val="0070C0"/>
                </a:solidFill>
                <a:latin typeface="Helvetica Neue"/>
                <a:ea typeface="Helvetica Neue"/>
                <a:cs typeface="Helvetica Neue"/>
                <a:sym typeface="Helvetica Neue"/>
              </a:rPr>
              <a:t> </a:t>
            </a: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of </a:t>
            </a:r>
            <a:r>
              <a:rPr lang="hu-HU" sz="1000" dirty="0" err="1">
                <a:solidFill>
                  <a:srgbClr val="0070C0"/>
                </a:solidFill>
                <a:latin typeface="Helvetica Neue"/>
                <a:ea typeface="Helvetica Neue"/>
                <a:cs typeface="Helvetica Neue"/>
                <a:sym typeface="Helvetica Neue"/>
              </a:rPr>
              <a:t>pests</a:t>
            </a:r>
            <a:endParaRPr sz="1000" dirty="0">
              <a:solidFill>
                <a:srgbClr val="0070C0"/>
              </a:solidFill>
              <a:latin typeface="Helvetica Neue"/>
              <a:ea typeface="Helvetica Neue"/>
              <a:cs typeface="Helvetica Neue"/>
              <a:sym typeface="Helvetica Neue"/>
            </a:endParaRPr>
          </a:p>
        </p:txBody>
      </p:sp>
      <p:sp>
        <p:nvSpPr>
          <p:cNvPr id="2303" name="Google Shape;2303;p19"/>
          <p:cNvSpPr txBox="1"/>
          <p:nvPr/>
        </p:nvSpPr>
        <p:spPr>
          <a:xfrm>
            <a:off x="5189708" y="2584560"/>
            <a:ext cx="1057099"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Mulching</a:t>
            </a:r>
            <a:endParaRPr sz="1000" dirty="0">
              <a:solidFill>
                <a:srgbClr val="0070C0"/>
              </a:solidFill>
              <a:latin typeface="Helvetica Neue"/>
              <a:ea typeface="Helvetica Neue"/>
              <a:cs typeface="Helvetica Neue"/>
              <a:sym typeface="Helvetica Neue"/>
            </a:endParaRPr>
          </a:p>
        </p:txBody>
      </p:sp>
      <p:sp>
        <p:nvSpPr>
          <p:cNvPr id="2304" name="Google Shape;2304;p19"/>
          <p:cNvSpPr txBox="1"/>
          <p:nvPr/>
        </p:nvSpPr>
        <p:spPr>
          <a:xfrm>
            <a:off x="3073933" y="3917814"/>
            <a:ext cx="988078" cy="553957"/>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r>
              <a:rPr lang="hu-HU" sz="1000" dirty="0" err="1">
                <a:solidFill>
                  <a:srgbClr val="0070C0"/>
                </a:solidFill>
                <a:latin typeface="Helvetica Neue"/>
                <a:ea typeface="Helvetica Neue"/>
                <a:cs typeface="Helvetica Neue"/>
                <a:sym typeface="Helvetica Neue"/>
              </a:rPr>
              <a:t>Collecting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grafting</a:t>
            </a:r>
            <a:endParaRPr lang="hu-HU" sz="1000" dirty="0">
              <a:solidFill>
                <a:srgbClr val="0070C0"/>
              </a:solidFill>
              <a:latin typeface="Helvetica Neue"/>
              <a:ea typeface="Helvetica Neue"/>
              <a:cs typeface="Helvetica Neue"/>
              <a:sym typeface="Helvetica Neue"/>
            </a:endParaRPr>
          </a:p>
          <a:p>
            <a:pPr lvl="0" algn="ctr">
              <a:buClr>
                <a:schemeClr val="dk1"/>
              </a:buClr>
              <a:buSzPts val="1100"/>
            </a:pPr>
            <a:r>
              <a:rPr lang="hu-HU" sz="1000" dirty="0" err="1">
                <a:solidFill>
                  <a:srgbClr val="0070C0"/>
                </a:solidFill>
                <a:latin typeface="Helvetica Neue"/>
                <a:ea typeface="Helvetica Neue"/>
                <a:cs typeface="Helvetica Neue"/>
                <a:sym typeface="Helvetica Neue"/>
              </a:rPr>
              <a:t>plants</a:t>
            </a:r>
            <a:endParaRPr lang="hu-HU" sz="1000" dirty="0">
              <a:solidFill>
                <a:srgbClr val="0070C0"/>
              </a:solidFill>
              <a:latin typeface="Helvetica Neue"/>
              <a:ea typeface="Helvetica Neue"/>
              <a:cs typeface="Helvetica Neue"/>
              <a:sym typeface="Helvetica Neue"/>
            </a:endParaRPr>
          </a:p>
        </p:txBody>
      </p:sp>
      <p:sp>
        <p:nvSpPr>
          <p:cNvPr id="2305" name="Google Shape;2305;p19"/>
          <p:cNvSpPr txBox="1"/>
          <p:nvPr/>
        </p:nvSpPr>
        <p:spPr>
          <a:xfrm>
            <a:off x="4502790" y="4669345"/>
            <a:ext cx="98807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S</a:t>
            </a:r>
            <a:r>
              <a:rPr lang="hu-HU" sz="1000" dirty="0" smtClean="0">
                <a:solidFill>
                  <a:srgbClr val="0070C0"/>
                </a:solidFill>
                <a:latin typeface="Helvetica Neue"/>
                <a:ea typeface="Helvetica Neue"/>
                <a:cs typeface="Helvetica Neue"/>
                <a:sym typeface="Helvetica Neue"/>
              </a:rPr>
              <a:t>orting </a:t>
            </a:r>
            <a:r>
              <a:rPr lang="hu-HU" sz="1000" dirty="0">
                <a:solidFill>
                  <a:srgbClr val="0070C0"/>
                </a:solidFill>
                <a:latin typeface="Helvetica Neue"/>
                <a:ea typeface="Helvetica Neue"/>
                <a:cs typeface="Helvetica Neue"/>
                <a:sym typeface="Helvetica Neue"/>
              </a:rPr>
              <a:t>of </a:t>
            </a:r>
            <a:r>
              <a:rPr lang="hu-HU" sz="1000" dirty="0" err="1">
                <a:solidFill>
                  <a:srgbClr val="0070C0"/>
                </a:solidFill>
                <a:latin typeface="Helvetica Neue"/>
                <a:ea typeface="Helvetica Neue"/>
                <a:cs typeface="Helvetica Neue"/>
                <a:sym typeface="Helvetica Neue"/>
              </a:rPr>
              <a:t>seeds</a:t>
            </a:r>
            <a:endParaRPr sz="1000" dirty="0">
              <a:solidFill>
                <a:srgbClr val="0070C0"/>
              </a:solidFill>
              <a:latin typeface="Helvetica Neue"/>
              <a:ea typeface="Helvetica Neue"/>
              <a:cs typeface="Helvetica Neue"/>
              <a:sym typeface="Helvetica Neue"/>
            </a:endParaRPr>
          </a:p>
        </p:txBody>
      </p:sp>
      <p:sp>
        <p:nvSpPr>
          <p:cNvPr id="2306" name="Google Shape;2306;p19"/>
          <p:cNvSpPr txBox="1"/>
          <p:nvPr/>
        </p:nvSpPr>
        <p:spPr>
          <a:xfrm>
            <a:off x="8127400" y="3873720"/>
            <a:ext cx="8865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Not</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planting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trees</a:t>
            </a:r>
            <a:endParaRPr sz="1000" dirty="0">
              <a:solidFill>
                <a:srgbClr val="0070C0"/>
              </a:solidFill>
              <a:latin typeface="Helvetica Neue"/>
              <a:ea typeface="Helvetica Neue"/>
              <a:cs typeface="Helvetica Neue"/>
              <a:sym typeface="Helvetica Neue"/>
            </a:endParaRPr>
          </a:p>
        </p:txBody>
      </p:sp>
      <p:sp>
        <p:nvSpPr>
          <p:cNvPr id="2307" name="Google Shape;2307;p19"/>
          <p:cNvSpPr txBox="1"/>
          <p:nvPr/>
        </p:nvSpPr>
        <p:spPr>
          <a:xfrm>
            <a:off x="6010049" y="947350"/>
            <a:ext cx="8541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W</a:t>
            </a:r>
            <a:r>
              <a:rPr lang="hu-HU" sz="1000" dirty="0" smtClean="0">
                <a:solidFill>
                  <a:srgbClr val="0070C0"/>
                </a:solidFill>
                <a:latin typeface="Helvetica Neue"/>
                <a:ea typeface="Helvetica Neue"/>
                <a:cs typeface="Helvetica Neue"/>
                <a:sym typeface="Helvetica Neue"/>
              </a:rPr>
              <a:t>inter </a:t>
            </a:r>
            <a:r>
              <a:rPr lang="hu-HU" sz="1000" dirty="0" err="1">
                <a:solidFill>
                  <a:srgbClr val="0070C0"/>
                </a:solidFill>
                <a:latin typeface="Helvetica Neue"/>
                <a:ea typeface="Helvetica Neue"/>
                <a:cs typeface="Helvetica Neue"/>
                <a:sym typeface="Helvetica Neue"/>
              </a:rPr>
              <a:t>sowing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between</a:t>
            </a:r>
            <a:endParaRPr dirty="0"/>
          </a:p>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0 – 5 C° </a:t>
            </a:r>
            <a:endParaRPr sz="1000" dirty="0">
              <a:solidFill>
                <a:srgbClr val="0070C0"/>
              </a:solidFill>
              <a:latin typeface="Helvetica Neue"/>
              <a:ea typeface="Helvetica Neue"/>
              <a:cs typeface="Helvetica Neue"/>
              <a:sym typeface="Helvetica Neue"/>
            </a:endParaRPr>
          </a:p>
        </p:txBody>
      </p:sp>
      <p:pic>
        <p:nvPicPr>
          <p:cNvPr id="2308" name="Google Shape;2308;p19"/>
          <p:cNvPicPr preferRelativeResize="0"/>
          <p:nvPr/>
        </p:nvPicPr>
        <p:blipFill rotWithShape="1">
          <a:blip r:embed="rId6">
            <a:alphaModFix/>
          </a:blip>
          <a:srcRect r="17337" b="12453"/>
          <a:stretch/>
        </p:blipFill>
        <p:spPr>
          <a:xfrm>
            <a:off x="667350" y="3085375"/>
            <a:ext cx="609570" cy="720000"/>
          </a:xfrm>
          <a:prstGeom prst="rect">
            <a:avLst/>
          </a:prstGeom>
          <a:noFill/>
          <a:ln>
            <a:noFill/>
          </a:ln>
        </p:spPr>
      </p:pic>
      <p:pic>
        <p:nvPicPr>
          <p:cNvPr id="2309" name="Google Shape;2309;p19"/>
          <p:cNvPicPr preferRelativeResize="0"/>
          <p:nvPr/>
        </p:nvPicPr>
        <p:blipFill rotWithShape="1">
          <a:blip r:embed="rId6">
            <a:alphaModFix/>
          </a:blip>
          <a:srcRect r="17337" b="12453"/>
          <a:stretch/>
        </p:blipFill>
        <p:spPr>
          <a:xfrm>
            <a:off x="671772" y="3098209"/>
            <a:ext cx="609570" cy="720000"/>
          </a:xfrm>
          <a:prstGeom prst="rect">
            <a:avLst/>
          </a:prstGeom>
          <a:noFill/>
          <a:ln>
            <a:noFill/>
          </a:ln>
        </p:spPr>
      </p:pic>
      <p:pic>
        <p:nvPicPr>
          <p:cNvPr id="2310" name="Google Shape;2310;p19"/>
          <p:cNvPicPr preferRelativeResize="0"/>
          <p:nvPr/>
        </p:nvPicPr>
        <p:blipFill rotWithShape="1">
          <a:blip r:embed="rId6">
            <a:alphaModFix/>
          </a:blip>
          <a:srcRect r="17337" b="12453"/>
          <a:stretch/>
        </p:blipFill>
        <p:spPr>
          <a:xfrm>
            <a:off x="669885" y="3095293"/>
            <a:ext cx="609570" cy="720000"/>
          </a:xfrm>
          <a:prstGeom prst="rect">
            <a:avLst/>
          </a:prstGeom>
          <a:noFill/>
          <a:ln>
            <a:noFill/>
          </a:ln>
        </p:spPr>
      </p:pic>
      <p:pic>
        <p:nvPicPr>
          <p:cNvPr id="2311" name="Google Shape;2311;p19"/>
          <p:cNvPicPr preferRelativeResize="0"/>
          <p:nvPr/>
        </p:nvPicPr>
        <p:blipFill rotWithShape="1">
          <a:blip r:embed="rId6">
            <a:alphaModFix/>
          </a:blip>
          <a:srcRect r="17337" b="12453"/>
          <a:stretch/>
        </p:blipFill>
        <p:spPr>
          <a:xfrm>
            <a:off x="680732" y="3091792"/>
            <a:ext cx="609570" cy="720000"/>
          </a:xfrm>
          <a:prstGeom prst="rect">
            <a:avLst/>
          </a:prstGeom>
          <a:noFill/>
          <a:ln>
            <a:noFill/>
          </a:ln>
        </p:spPr>
      </p:pic>
      <p:pic>
        <p:nvPicPr>
          <p:cNvPr id="2312" name="Google Shape;2312;p19"/>
          <p:cNvPicPr preferRelativeResize="0"/>
          <p:nvPr/>
        </p:nvPicPr>
        <p:blipFill rotWithShape="1">
          <a:blip r:embed="rId8">
            <a:alphaModFix/>
          </a:blip>
          <a:srcRect r="19657" b="12202"/>
          <a:stretch/>
        </p:blipFill>
        <p:spPr>
          <a:xfrm>
            <a:off x="703888" y="5424050"/>
            <a:ext cx="603177" cy="720000"/>
          </a:xfrm>
          <a:prstGeom prst="rect">
            <a:avLst/>
          </a:prstGeom>
          <a:noFill/>
          <a:ln>
            <a:noFill/>
          </a:ln>
        </p:spPr>
      </p:pic>
      <p:pic>
        <p:nvPicPr>
          <p:cNvPr id="2313" name="Google Shape;2313;p19"/>
          <p:cNvPicPr preferRelativeResize="0"/>
          <p:nvPr/>
        </p:nvPicPr>
        <p:blipFill rotWithShape="1">
          <a:blip r:embed="rId8">
            <a:alphaModFix/>
          </a:blip>
          <a:srcRect r="19657" b="12202"/>
          <a:stretch/>
        </p:blipFill>
        <p:spPr>
          <a:xfrm>
            <a:off x="704793" y="5418120"/>
            <a:ext cx="603177" cy="720000"/>
          </a:xfrm>
          <a:prstGeom prst="rect">
            <a:avLst/>
          </a:prstGeom>
          <a:noFill/>
          <a:ln>
            <a:noFill/>
          </a:ln>
        </p:spPr>
      </p:pic>
      <p:pic>
        <p:nvPicPr>
          <p:cNvPr id="2314" name="Google Shape;2314;p19"/>
          <p:cNvPicPr preferRelativeResize="0"/>
          <p:nvPr/>
        </p:nvPicPr>
        <p:blipFill rotWithShape="1">
          <a:blip r:embed="rId8">
            <a:alphaModFix/>
          </a:blip>
          <a:srcRect r="19657" b="12202"/>
          <a:stretch/>
        </p:blipFill>
        <p:spPr>
          <a:xfrm>
            <a:off x="706763" y="5418120"/>
            <a:ext cx="603177" cy="720000"/>
          </a:xfrm>
          <a:prstGeom prst="rect">
            <a:avLst/>
          </a:prstGeom>
          <a:noFill/>
          <a:ln>
            <a:noFill/>
          </a:ln>
        </p:spPr>
      </p:pic>
      <p:pic>
        <p:nvPicPr>
          <p:cNvPr id="2315" name="Google Shape;2315;p19"/>
          <p:cNvPicPr preferRelativeResize="0"/>
          <p:nvPr/>
        </p:nvPicPr>
        <p:blipFill rotWithShape="1">
          <a:blip r:embed="rId8">
            <a:alphaModFix/>
          </a:blip>
          <a:srcRect r="19657" b="12202"/>
          <a:stretch/>
        </p:blipFill>
        <p:spPr>
          <a:xfrm>
            <a:off x="699575" y="5425068"/>
            <a:ext cx="603177" cy="720000"/>
          </a:xfrm>
          <a:prstGeom prst="rect">
            <a:avLst/>
          </a:prstGeom>
          <a:noFill/>
          <a:ln>
            <a:noFill/>
          </a:ln>
        </p:spPr>
      </p:pic>
      <p:pic>
        <p:nvPicPr>
          <p:cNvPr id="2316" name="Google Shape;2316;p19"/>
          <p:cNvPicPr preferRelativeResize="0"/>
          <p:nvPr/>
        </p:nvPicPr>
        <p:blipFill rotWithShape="1">
          <a:blip r:embed="rId8">
            <a:alphaModFix/>
          </a:blip>
          <a:srcRect r="19657" b="12202"/>
          <a:stretch/>
        </p:blipFill>
        <p:spPr>
          <a:xfrm>
            <a:off x="704792" y="5422858"/>
            <a:ext cx="603177" cy="720000"/>
          </a:xfrm>
          <a:prstGeom prst="rect">
            <a:avLst/>
          </a:prstGeom>
          <a:noFill/>
          <a:ln>
            <a:noFill/>
          </a:ln>
        </p:spPr>
      </p:pic>
      <p:pic>
        <p:nvPicPr>
          <p:cNvPr id="2317" name="Google Shape;2317;p19"/>
          <p:cNvPicPr preferRelativeResize="0"/>
          <p:nvPr/>
        </p:nvPicPr>
        <p:blipFill rotWithShape="1">
          <a:blip r:embed="rId8">
            <a:alphaModFix/>
          </a:blip>
          <a:srcRect r="19657" b="12202"/>
          <a:stretch/>
        </p:blipFill>
        <p:spPr>
          <a:xfrm>
            <a:off x="691004" y="5420012"/>
            <a:ext cx="603177" cy="720000"/>
          </a:xfrm>
          <a:prstGeom prst="rect">
            <a:avLst/>
          </a:prstGeom>
          <a:noFill/>
          <a:ln>
            <a:noFill/>
          </a:ln>
        </p:spPr>
      </p:pic>
      <p:sp>
        <p:nvSpPr>
          <p:cNvPr id="2318" name="Google Shape;2318;p19"/>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2319" name="Google Shape;2319;p19"/>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2320" name="Google Shape;2320;p19"/>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2321" name="Google Shape;2321;p19"/>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2322" name="Google Shape;2322;p19"/>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Construction process 1. solution</a:t>
            </a:r>
            <a:endParaRPr/>
          </a:p>
        </p:txBody>
      </p:sp>
      <p:pic>
        <p:nvPicPr>
          <p:cNvPr id="227" name="Google Shape;227;p2"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228" name="Google Shape;228;p2"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229" name="Google Shape;229;p2"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230" name="Google Shape;230;p2"/>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231" name="Google Shape;231;p2"/>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232" name="Google Shape;232;p2"/>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233" name="Google Shape;233;p2"/>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234" name="Google Shape;234;p2"/>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pic>
        <p:nvPicPr>
          <p:cNvPr id="235" name="Google Shape;235;p2"/>
          <p:cNvPicPr preferRelativeResize="0"/>
          <p:nvPr/>
        </p:nvPicPr>
        <p:blipFill rotWithShape="1">
          <a:blip r:embed="rId6">
            <a:alphaModFix/>
          </a:blip>
          <a:srcRect r="17413" b="11879"/>
          <a:stretch/>
        </p:blipFill>
        <p:spPr>
          <a:xfrm>
            <a:off x="7578375" y="3831555"/>
            <a:ext cx="602801" cy="720000"/>
          </a:xfrm>
          <a:prstGeom prst="rect">
            <a:avLst/>
          </a:prstGeom>
          <a:noFill/>
          <a:ln>
            <a:noFill/>
          </a:ln>
        </p:spPr>
      </p:pic>
      <p:pic>
        <p:nvPicPr>
          <p:cNvPr id="236" name="Google Shape;236;p2"/>
          <p:cNvPicPr preferRelativeResize="0"/>
          <p:nvPr/>
        </p:nvPicPr>
        <p:blipFill rotWithShape="1">
          <a:blip r:embed="rId7">
            <a:alphaModFix/>
          </a:blip>
          <a:srcRect r="1841" b="12122"/>
          <a:stretch/>
        </p:blipFill>
        <p:spPr>
          <a:xfrm>
            <a:off x="7578375" y="4542454"/>
            <a:ext cx="603542" cy="720000"/>
          </a:xfrm>
          <a:prstGeom prst="rect">
            <a:avLst/>
          </a:prstGeom>
          <a:noFill/>
          <a:ln>
            <a:noFill/>
          </a:ln>
        </p:spPr>
      </p:pic>
      <p:pic>
        <p:nvPicPr>
          <p:cNvPr id="237" name="Google Shape;237;p2"/>
          <p:cNvPicPr preferRelativeResize="0"/>
          <p:nvPr/>
        </p:nvPicPr>
        <p:blipFill rotWithShape="1">
          <a:blip r:embed="rId8">
            <a:alphaModFix/>
          </a:blip>
          <a:srcRect/>
          <a:stretch/>
        </p:blipFill>
        <p:spPr>
          <a:xfrm>
            <a:off x="6855324" y="3832553"/>
            <a:ext cx="604470" cy="720000"/>
          </a:xfrm>
          <a:prstGeom prst="rect">
            <a:avLst/>
          </a:prstGeom>
          <a:noFill/>
          <a:ln>
            <a:noFill/>
          </a:ln>
        </p:spPr>
      </p:pic>
      <p:pic>
        <p:nvPicPr>
          <p:cNvPr id="238" name="Google Shape;238;p2"/>
          <p:cNvPicPr preferRelativeResize="0"/>
          <p:nvPr/>
        </p:nvPicPr>
        <p:blipFill rotWithShape="1">
          <a:blip r:embed="rId9">
            <a:alphaModFix/>
          </a:blip>
          <a:srcRect r="3691" b="1332"/>
          <a:stretch/>
        </p:blipFill>
        <p:spPr>
          <a:xfrm>
            <a:off x="3965346" y="1666250"/>
            <a:ext cx="605523" cy="720000"/>
          </a:xfrm>
          <a:prstGeom prst="rect">
            <a:avLst/>
          </a:prstGeom>
          <a:noFill/>
          <a:ln>
            <a:noFill/>
          </a:ln>
        </p:spPr>
      </p:pic>
      <p:pic>
        <p:nvPicPr>
          <p:cNvPr id="239" name="Google Shape;239;p2"/>
          <p:cNvPicPr preferRelativeResize="0"/>
          <p:nvPr/>
        </p:nvPicPr>
        <p:blipFill rotWithShape="1">
          <a:blip r:embed="rId6">
            <a:alphaModFix/>
          </a:blip>
          <a:srcRect r="17413" b="11879"/>
          <a:stretch/>
        </p:blipFill>
        <p:spPr>
          <a:xfrm>
            <a:off x="8286335" y="3814006"/>
            <a:ext cx="602801" cy="720000"/>
          </a:xfrm>
          <a:prstGeom prst="rect">
            <a:avLst/>
          </a:prstGeom>
          <a:noFill/>
          <a:ln>
            <a:noFill/>
          </a:ln>
        </p:spPr>
      </p:pic>
      <p:pic>
        <p:nvPicPr>
          <p:cNvPr id="240" name="Google Shape;240;p2"/>
          <p:cNvPicPr preferRelativeResize="0"/>
          <p:nvPr/>
        </p:nvPicPr>
        <p:blipFill rotWithShape="1">
          <a:blip r:embed="rId6">
            <a:alphaModFix/>
          </a:blip>
          <a:srcRect r="17413" b="11879"/>
          <a:stretch/>
        </p:blipFill>
        <p:spPr>
          <a:xfrm>
            <a:off x="6865940" y="1664782"/>
            <a:ext cx="602801" cy="720000"/>
          </a:xfrm>
          <a:prstGeom prst="rect">
            <a:avLst/>
          </a:prstGeom>
          <a:noFill/>
          <a:ln>
            <a:noFill/>
          </a:ln>
        </p:spPr>
      </p:pic>
      <p:pic>
        <p:nvPicPr>
          <p:cNvPr id="241" name="Google Shape;241;p2"/>
          <p:cNvPicPr preferRelativeResize="0"/>
          <p:nvPr/>
        </p:nvPicPr>
        <p:blipFill rotWithShape="1">
          <a:blip r:embed="rId6">
            <a:alphaModFix/>
          </a:blip>
          <a:srcRect r="17413" b="11879"/>
          <a:stretch/>
        </p:blipFill>
        <p:spPr>
          <a:xfrm>
            <a:off x="7578375" y="1680472"/>
            <a:ext cx="602801" cy="720000"/>
          </a:xfrm>
          <a:prstGeom prst="rect">
            <a:avLst/>
          </a:prstGeom>
          <a:noFill/>
          <a:ln>
            <a:noFill/>
          </a:ln>
        </p:spPr>
      </p:pic>
      <p:pic>
        <p:nvPicPr>
          <p:cNvPr id="242" name="Google Shape;242;p2"/>
          <p:cNvPicPr preferRelativeResize="0"/>
          <p:nvPr/>
        </p:nvPicPr>
        <p:blipFill rotWithShape="1">
          <a:blip r:embed="rId6">
            <a:alphaModFix/>
          </a:blip>
          <a:srcRect r="17413" b="11879"/>
          <a:stretch/>
        </p:blipFill>
        <p:spPr>
          <a:xfrm>
            <a:off x="4674599" y="1693621"/>
            <a:ext cx="602801" cy="720000"/>
          </a:xfrm>
          <a:prstGeom prst="rect">
            <a:avLst/>
          </a:prstGeom>
          <a:noFill/>
          <a:ln>
            <a:noFill/>
          </a:ln>
        </p:spPr>
      </p:pic>
      <p:pic>
        <p:nvPicPr>
          <p:cNvPr id="243" name="Google Shape;243;p2"/>
          <p:cNvPicPr preferRelativeResize="0"/>
          <p:nvPr/>
        </p:nvPicPr>
        <p:blipFill rotWithShape="1">
          <a:blip r:embed="rId6">
            <a:alphaModFix/>
          </a:blip>
          <a:srcRect r="17413" b="11879"/>
          <a:stretch/>
        </p:blipFill>
        <p:spPr>
          <a:xfrm>
            <a:off x="5412679" y="1693621"/>
            <a:ext cx="602801" cy="720000"/>
          </a:xfrm>
          <a:prstGeom prst="rect">
            <a:avLst/>
          </a:prstGeom>
          <a:noFill/>
          <a:ln>
            <a:noFill/>
          </a:ln>
        </p:spPr>
      </p:pic>
      <p:pic>
        <p:nvPicPr>
          <p:cNvPr id="244" name="Google Shape;244;p2"/>
          <p:cNvPicPr preferRelativeResize="0"/>
          <p:nvPr/>
        </p:nvPicPr>
        <p:blipFill rotWithShape="1">
          <a:blip r:embed="rId6">
            <a:alphaModFix/>
          </a:blip>
          <a:srcRect r="17413" b="11879"/>
          <a:stretch/>
        </p:blipFill>
        <p:spPr>
          <a:xfrm>
            <a:off x="3968154" y="3089273"/>
            <a:ext cx="602801" cy="720000"/>
          </a:xfrm>
          <a:prstGeom prst="rect">
            <a:avLst/>
          </a:prstGeom>
          <a:noFill/>
          <a:ln>
            <a:noFill/>
          </a:ln>
        </p:spPr>
      </p:pic>
      <p:pic>
        <p:nvPicPr>
          <p:cNvPr id="245" name="Google Shape;245;p2"/>
          <p:cNvPicPr preferRelativeResize="0"/>
          <p:nvPr/>
        </p:nvPicPr>
        <p:blipFill rotWithShape="1">
          <a:blip r:embed="rId6">
            <a:alphaModFix/>
          </a:blip>
          <a:srcRect r="17413" b="11879"/>
          <a:stretch/>
        </p:blipFill>
        <p:spPr>
          <a:xfrm>
            <a:off x="4684168" y="3108113"/>
            <a:ext cx="602801" cy="720000"/>
          </a:xfrm>
          <a:prstGeom prst="rect">
            <a:avLst/>
          </a:prstGeom>
          <a:noFill/>
          <a:ln>
            <a:noFill/>
          </a:ln>
        </p:spPr>
      </p:pic>
      <p:pic>
        <p:nvPicPr>
          <p:cNvPr id="246" name="Google Shape;246;p2"/>
          <p:cNvPicPr preferRelativeResize="0"/>
          <p:nvPr/>
        </p:nvPicPr>
        <p:blipFill rotWithShape="1">
          <a:blip r:embed="rId7">
            <a:alphaModFix/>
          </a:blip>
          <a:srcRect r="1841" b="12122"/>
          <a:stretch/>
        </p:blipFill>
        <p:spPr>
          <a:xfrm>
            <a:off x="6878612" y="4534006"/>
            <a:ext cx="603542" cy="720000"/>
          </a:xfrm>
          <a:prstGeom prst="rect">
            <a:avLst/>
          </a:prstGeom>
          <a:noFill/>
          <a:ln>
            <a:noFill/>
          </a:ln>
        </p:spPr>
      </p:pic>
      <p:pic>
        <p:nvPicPr>
          <p:cNvPr id="247" name="Google Shape;247;p2"/>
          <p:cNvPicPr preferRelativeResize="0"/>
          <p:nvPr/>
        </p:nvPicPr>
        <p:blipFill rotWithShape="1">
          <a:blip r:embed="rId7">
            <a:alphaModFix/>
          </a:blip>
          <a:srcRect r="1841" b="12122"/>
          <a:stretch/>
        </p:blipFill>
        <p:spPr>
          <a:xfrm>
            <a:off x="7549489" y="3095620"/>
            <a:ext cx="603542" cy="720000"/>
          </a:xfrm>
          <a:prstGeom prst="rect">
            <a:avLst/>
          </a:prstGeom>
          <a:noFill/>
          <a:ln>
            <a:noFill/>
          </a:ln>
        </p:spPr>
      </p:pic>
      <p:pic>
        <p:nvPicPr>
          <p:cNvPr id="248" name="Google Shape;248;p2"/>
          <p:cNvPicPr preferRelativeResize="0"/>
          <p:nvPr/>
        </p:nvPicPr>
        <p:blipFill rotWithShape="1">
          <a:blip r:embed="rId7">
            <a:alphaModFix/>
          </a:blip>
          <a:srcRect r="1841" b="12122"/>
          <a:stretch/>
        </p:blipFill>
        <p:spPr>
          <a:xfrm>
            <a:off x="6858921" y="3114544"/>
            <a:ext cx="603542" cy="720000"/>
          </a:xfrm>
          <a:prstGeom prst="rect">
            <a:avLst/>
          </a:prstGeom>
          <a:noFill/>
          <a:ln>
            <a:noFill/>
          </a:ln>
        </p:spPr>
      </p:pic>
      <p:pic>
        <p:nvPicPr>
          <p:cNvPr id="249" name="Google Shape;249;p2"/>
          <p:cNvPicPr preferRelativeResize="0"/>
          <p:nvPr/>
        </p:nvPicPr>
        <p:blipFill rotWithShape="1">
          <a:blip r:embed="rId7">
            <a:alphaModFix/>
          </a:blip>
          <a:srcRect r="1841" b="12122"/>
          <a:stretch/>
        </p:blipFill>
        <p:spPr>
          <a:xfrm>
            <a:off x="6140396" y="3107190"/>
            <a:ext cx="603542" cy="720000"/>
          </a:xfrm>
          <a:prstGeom prst="rect">
            <a:avLst/>
          </a:prstGeom>
          <a:noFill/>
          <a:ln>
            <a:noFill/>
          </a:ln>
        </p:spPr>
      </p:pic>
      <p:pic>
        <p:nvPicPr>
          <p:cNvPr id="250" name="Google Shape;250;p2"/>
          <p:cNvPicPr preferRelativeResize="0"/>
          <p:nvPr/>
        </p:nvPicPr>
        <p:blipFill rotWithShape="1">
          <a:blip r:embed="rId7">
            <a:alphaModFix/>
          </a:blip>
          <a:srcRect r="1841" b="12122"/>
          <a:stretch/>
        </p:blipFill>
        <p:spPr>
          <a:xfrm>
            <a:off x="6848781" y="951732"/>
            <a:ext cx="603542" cy="720000"/>
          </a:xfrm>
          <a:prstGeom prst="rect">
            <a:avLst/>
          </a:prstGeom>
          <a:noFill/>
          <a:ln>
            <a:noFill/>
          </a:ln>
        </p:spPr>
      </p:pic>
      <p:pic>
        <p:nvPicPr>
          <p:cNvPr id="251" name="Google Shape;251;p2"/>
          <p:cNvPicPr preferRelativeResize="0"/>
          <p:nvPr/>
        </p:nvPicPr>
        <p:blipFill rotWithShape="1">
          <a:blip r:embed="rId7">
            <a:alphaModFix/>
          </a:blip>
          <a:srcRect r="1841" b="12122"/>
          <a:stretch/>
        </p:blipFill>
        <p:spPr>
          <a:xfrm>
            <a:off x="6135336" y="951732"/>
            <a:ext cx="603542" cy="720000"/>
          </a:xfrm>
          <a:prstGeom prst="rect">
            <a:avLst/>
          </a:prstGeom>
          <a:noFill/>
          <a:ln>
            <a:noFill/>
          </a:ln>
        </p:spPr>
      </p:pic>
      <p:pic>
        <p:nvPicPr>
          <p:cNvPr id="252" name="Google Shape;252;p2"/>
          <p:cNvPicPr preferRelativeResize="0"/>
          <p:nvPr/>
        </p:nvPicPr>
        <p:blipFill rotWithShape="1">
          <a:blip r:embed="rId7">
            <a:alphaModFix/>
          </a:blip>
          <a:srcRect r="1841" b="12122"/>
          <a:stretch/>
        </p:blipFill>
        <p:spPr>
          <a:xfrm>
            <a:off x="5410029" y="954600"/>
            <a:ext cx="603542" cy="720000"/>
          </a:xfrm>
          <a:prstGeom prst="rect">
            <a:avLst/>
          </a:prstGeom>
          <a:noFill/>
          <a:ln>
            <a:noFill/>
          </a:ln>
        </p:spPr>
      </p:pic>
      <p:pic>
        <p:nvPicPr>
          <p:cNvPr id="253" name="Google Shape;253;p2"/>
          <p:cNvPicPr preferRelativeResize="0"/>
          <p:nvPr/>
        </p:nvPicPr>
        <p:blipFill rotWithShape="1">
          <a:blip r:embed="rId7">
            <a:alphaModFix/>
          </a:blip>
          <a:srcRect r="1841" b="12122"/>
          <a:stretch/>
        </p:blipFill>
        <p:spPr>
          <a:xfrm>
            <a:off x="4693966" y="944671"/>
            <a:ext cx="603542" cy="720000"/>
          </a:xfrm>
          <a:prstGeom prst="rect">
            <a:avLst/>
          </a:prstGeom>
          <a:noFill/>
          <a:ln>
            <a:noFill/>
          </a:ln>
        </p:spPr>
      </p:pic>
      <p:pic>
        <p:nvPicPr>
          <p:cNvPr id="254" name="Google Shape;254;p2"/>
          <p:cNvPicPr preferRelativeResize="0"/>
          <p:nvPr/>
        </p:nvPicPr>
        <p:blipFill rotWithShape="1">
          <a:blip r:embed="rId7">
            <a:alphaModFix/>
          </a:blip>
          <a:srcRect r="1841" b="12122"/>
          <a:stretch/>
        </p:blipFill>
        <p:spPr>
          <a:xfrm>
            <a:off x="3971277" y="951732"/>
            <a:ext cx="603542" cy="720000"/>
          </a:xfrm>
          <a:prstGeom prst="rect">
            <a:avLst/>
          </a:prstGeom>
          <a:noFill/>
          <a:ln>
            <a:noFill/>
          </a:ln>
        </p:spPr>
      </p:pic>
      <p:pic>
        <p:nvPicPr>
          <p:cNvPr id="255" name="Google Shape;255;p2"/>
          <p:cNvPicPr preferRelativeResize="0"/>
          <p:nvPr/>
        </p:nvPicPr>
        <p:blipFill rotWithShape="1">
          <a:blip r:embed="rId7">
            <a:alphaModFix/>
          </a:blip>
          <a:srcRect r="1841" b="12122"/>
          <a:stretch/>
        </p:blipFill>
        <p:spPr>
          <a:xfrm>
            <a:off x="4682302" y="4545833"/>
            <a:ext cx="603542" cy="720000"/>
          </a:xfrm>
          <a:prstGeom prst="rect">
            <a:avLst/>
          </a:prstGeom>
          <a:noFill/>
          <a:ln>
            <a:noFill/>
          </a:ln>
        </p:spPr>
      </p:pic>
      <p:pic>
        <p:nvPicPr>
          <p:cNvPr id="256" name="Google Shape;256;p2"/>
          <p:cNvPicPr preferRelativeResize="0"/>
          <p:nvPr/>
        </p:nvPicPr>
        <p:blipFill rotWithShape="1">
          <a:blip r:embed="rId7">
            <a:alphaModFix/>
          </a:blip>
          <a:srcRect r="1841" b="12122"/>
          <a:stretch/>
        </p:blipFill>
        <p:spPr>
          <a:xfrm>
            <a:off x="3964334" y="4542454"/>
            <a:ext cx="603542" cy="720000"/>
          </a:xfrm>
          <a:prstGeom prst="rect">
            <a:avLst/>
          </a:prstGeom>
          <a:noFill/>
          <a:ln>
            <a:noFill/>
          </a:ln>
        </p:spPr>
      </p:pic>
      <p:pic>
        <p:nvPicPr>
          <p:cNvPr id="257" name="Google Shape;257;p2"/>
          <p:cNvPicPr preferRelativeResize="0"/>
          <p:nvPr/>
        </p:nvPicPr>
        <p:blipFill rotWithShape="1">
          <a:blip r:embed="rId7">
            <a:alphaModFix/>
          </a:blip>
          <a:srcRect r="1841" b="12122"/>
          <a:stretch/>
        </p:blipFill>
        <p:spPr>
          <a:xfrm>
            <a:off x="3257188" y="4517608"/>
            <a:ext cx="603542" cy="720000"/>
          </a:xfrm>
          <a:prstGeom prst="rect">
            <a:avLst/>
          </a:prstGeom>
          <a:noFill/>
          <a:ln>
            <a:noFill/>
          </a:ln>
        </p:spPr>
      </p:pic>
      <p:pic>
        <p:nvPicPr>
          <p:cNvPr id="258" name="Google Shape;258;p2"/>
          <p:cNvPicPr preferRelativeResize="0"/>
          <p:nvPr/>
        </p:nvPicPr>
        <p:blipFill rotWithShape="1">
          <a:blip r:embed="rId7">
            <a:alphaModFix/>
          </a:blip>
          <a:srcRect r="1841" b="12122"/>
          <a:stretch/>
        </p:blipFill>
        <p:spPr>
          <a:xfrm>
            <a:off x="3970159" y="2380591"/>
            <a:ext cx="603542" cy="720000"/>
          </a:xfrm>
          <a:prstGeom prst="rect">
            <a:avLst/>
          </a:prstGeom>
          <a:noFill/>
          <a:ln>
            <a:noFill/>
          </a:ln>
        </p:spPr>
      </p:pic>
      <p:pic>
        <p:nvPicPr>
          <p:cNvPr id="259" name="Google Shape;259;p2"/>
          <p:cNvPicPr preferRelativeResize="0"/>
          <p:nvPr/>
        </p:nvPicPr>
        <p:blipFill rotWithShape="1">
          <a:blip r:embed="rId7">
            <a:alphaModFix/>
          </a:blip>
          <a:srcRect r="1841" b="12122"/>
          <a:stretch/>
        </p:blipFill>
        <p:spPr>
          <a:xfrm>
            <a:off x="3255814" y="2367750"/>
            <a:ext cx="603542" cy="720000"/>
          </a:xfrm>
          <a:prstGeom prst="rect">
            <a:avLst/>
          </a:prstGeom>
          <a:noFill/>
          <a:ln>
            <a:noFill/>
          </a:ln>
        </p:spPr>
      </p:pic>
      <p:pic>
        <p:nvPicPr>
          <p:cNvPr id="260" name="Google Shape;260;p2"/>
          <p:cNvPicPr preferRelativeResize="0"/>
          <p:nvPr/>
        </p:nvPicPr>
        <p:blipFill rotWithShape="1">
          <a:blip r:embed="rId8">
            <a:alphaModFix/>
          </a:blip>
          <a:srcRect/>
          <a:stretch/>
        </p:blipFill>
        <p:spPr>
          <a:xfrm>
            <a:off x="8291300" y="3099519"/>
            <a:ext cx="604470" cy="720000"/>
          </a:xfrm>
          <a:prstGeom prst="rect">
            <a:avLst/>
          </a:prstGeom>
          <a:noFill/>
          <a:ln>
            <a:noFill/>
          </a:ln>
        </p:spPr>
      </p:pic>
      <p:pic>
        <p:nvPicPr>
          <p:cNvPr id="261" name="Google Shape;261;p2"/>
          <p:cNvPicPr preferRelativeResize="0"/>
          <p:nvPr/>
        </p:nvPicPr>
        <p:blipFill rotWithShape="1">
          <a:blip r:embed="rId8">
            <a:alphaModFix/>
          </a:blip>
          <a:srcRect/>
          <a:stretch/>
        </p:blipFill>
        <p:spPr>
          <a:xfrm>
            <a:off x="6140396" y="2402028"/>
            <a:ext cx="604470" cy="720000"/>
          </a:xfrm>
          <a:prstGeom prst="rect">
            <a:avLst/>
          </a:prstGeom>
          <a:noFill/>
          <a:ln>
            <a:noFill/>
          </a:ln>
        </p:spPr>
      </p:pic>
      <p:pic>
        <p:nvPicPr>
          <p:cNvPr id="262" name="Google Shape;262;p2"/>
          <p:cNvPicPr preferRelativeResize="0"/>
          <p:nvPr/>
        </p:nvPicPr>
        <p:blipFill rotWithShape="1">
          <a:blip r:embed="rId8">
            <a:alphaModFix/>
          </a:blip>
          <a:srcRect/>
          <a:stretch/>
        </p:blipFill>
        <p:spPr>
          <a:xfrm>
            <a:off x="6133014" y="1682028"/>
            <a:ext cx="604470" cy="720000"/>
          </a:xfrm>
          <a:prstGeom prst="rect">
            <a:avLst/>
          </a:prstGeom>
          <a:noFill/>
          <a:ln>
            <a:noFill/>
          </a:ln>
        </p:spPr>
      </p:pic>
      <p:pic>
        <p:nvPicPr>
          <p:cNvPr id="263" name="Google Shape;263;p2"/>
          <p:cNvPicPr preferRelativeResize="0"/>
          <p:nvPr/>
        </p:nvPicPr>
        <p:blipFill rotWithShape="1">
          <a:blip r:embed="rId8">
            <a:alphaModFix/>
          </a:blip>
          <a:srcRect/>
          <a:stretch/>
        </p:blipFill>
        <p:spPr>
          <a:xfrm>
            <a:off x="7576706" y="942699"/>
            <a:ext cx="604470" cy="720000"/>
          </a:xfrm>
          <a:prstGeom prst="rect">
            <a:avLst/>
          </a:prstGeom>
          <a:noFill/>
          <a:ln>
            <a:noFill/>
          </a:ln>
        </p:spPr>
      </p:pic>
      <p:pic>
        <p:nvPicPr>
          <p:cNvPr id="264" name="Google Shape;264;p2"/>
          <p:cNvPicPr preferRelativeResize="0"/>
          <p:nvPr/>
        </p:nvPicPr>
        <p:blipFill rotWithShape="1">
          <a:blip r:embed="rId8">
            <a:alphaModFix/>
          </a:blip>
          <a:srcRect/>
          <a:stretch/>
        </p:blipFill>
        <p:spPr>
          <a:xfrm>
            <a:off x="3254321" y="3818556"/>
            <a:ext cx="604470" cy="720000"/>
          </a:xfrm>
          <a:prstGeom prst="rect">
            <a:avLst/>
          </a:prstGeom>
          <a:noFill/>
          <a:ln>
            <a:noFill/>
          </a:ln>
        </p:spPr>
      </p:pic>
      <p:pic>
        <p:nvPicPr>
          <p:cNvPr id="265" name="Google Shape;265;p2"/>
          <p:cNvPicPr preferRelativeResize="0"/>
          <p:nvPr/>
        </p:nvPicPr>
        <p:blipFill rotWithShape="1">
          <a:blip r:embed="rId8">
            <a:alphaModFix/>
          </a:blip>
          <a:srcRect/>
          <a:stretch/>
        </p:blipFill>
        <p:spPr>
          <a:xfrm>
            <a:off x="3254321" y="3100591"/>
            <a:ext cx="604470" cy="720000"/>
          </a:xfrm>
          <a:prstGeom prst="rect">
            <a:avLst/>
          </a:prstGeom>
          <a:noFill/>
          <a:ln>
            <a:noFill/>
          </a:ln>
        </p:spPr>
      </p:pic>
      <p:pic>
        <p:nvPicPr>
          <p:cNvPr id="266" name="Google Shape;266;p2"/>
          <p:cNvPicPr preferRelativeResize="0"/>
          <p:nvPr/>
        </p:nvPicPr>
        <p:blipFill rotWithShape="1">
          <a:blip r:embed="rId8">
            <a:alphaModFix/>
          </a:blip>
          <a:srcRect/>
          <a:stretch/>
        </p:blipFill>
        <p:spPr>
          <a:xfrm>
            <a:off x="4682499" y="2387190"/>
            <a:ext cx="604470" cy="720000"/>
          </a:xfrm>
          <a:prstGeom prst="rect">
            <a:avLst/>
          </a:prstGeom>
          <a:noFill/>
          <a:ln>
            <a:noFill/>
          </a:ln>
        </p:spPr>
      </p:pic>
      <p:pic>
        <p:nvPicPr>
          <p:cNvPr id="267" name="Google Shape;267;p2"/>
          <p:cNvPicPr preferRelativeResize="0"/>
          <p:nvPr/>
        </p:nvPicPr>
        <p:blipFill rotWithShape="1">
          <a:blip r:embed="rId9">
            <a:alphaModFix/>
          </a:blip>
          <a:srcRect r="3691" b="1332"/>
          <a:stretch/>
        </p:blipFill>
        <p:spPr>
          <a:xfrm>
            <a:off x="5417857" y="2394544"/>
            <a:ext cx="605523" cy="720000"/>
          </a:xfrm>
          <a:prstGeom prst="rect">
            <a:avLst/>
          </a:prstGeom>
          <a:noFill/>
          <a:ln>
            <a:noFill/>
          </a:ln>
        </p:spPr>
      </p:pic>
      <p:pic>
        <p:nvPicPr>
          <p:cNvPr id="268" name="Google Shape;268;p2"/>
          <p:cNvPicPr preferRelativeResize="0"/>
          <p:nvPr/>
        </p:nvPicPr>
        <p:blipFill rotWithShape="1">
          <a:blip r:embed="rId9">
            <a:alphaModFix/>
          </a:blip>
          <a:srcRect r="3691" b="1332"/>
          <a:stretch/>
        </p:blipFill>
        <p:spPr>
          <a:xfrm>
            <a:off x="5403985" y="3097070"/>
            <a:ext cx="605523" cy="720000"/>
          </a:xfrm>
          <a:prstGeom prst="rect">
            <a:avLst/>
          </a:prstGeom>
          <a:noFill/>
          <a:ln>
            <a:noFill/>
          </a:ln>
        </p:spPr>
      </p:pic>
      <p:pic>
        <p:nvPicPr>
          <p:cNvPr id="269" name="Google Shape;269;p2"/>
          <p:cNvPicPr preferRelativeResize="0"/>
          <p:nvPr/>
        </p:nvPicPr>
        <p:blipFill rotWithShape="1">
          <a:blip r:embed="rId9">
            <a:alphaModFix/>
          </a:blip>
          <a:srcRect r="3691" b="1332"/>
          <a:stretch/>
        </p:blipFill>
        <p:spPr>
          <a:xfrm>
            <a:off x="5403985" y="3820512"/>
            <a:ext cx="605523" cy="720000"/>
          </a:xfrm>
          <a:prstGeom prst="rect">
            <a:avLst/>
          </a:prstGeom>
          <a:noFill/>
          <a:ln>
            <a:noFill/>
          </a:ln>
        </p:spPr>
      </p:pic>
      <p:pic>
        <p:nvPicPr>
          <p:cNvPr id="270" name="Google Shape;270;p2"/>
          <p:cNvPicPr preferRelativeResize="0"/>
          <p:nvPr/>
        </p:nvPicPr>
        <p:blipFill rotWithShape="1">
          <a:blip r:embed="rId9">
            <a:alphaModFix/>
          </a:blip>
          <a:srcRect r="3691" b="1332"/>
          <a:stretch/>
        </p:blipFill>
        <p:spPr>
          <a:xfrm>
            <a:off x="5408583" y="4551555"/>
            <a:ext cx="605523" cy="720000"/>
          </a:xfrm>
          <a:prstGeom prst="rect">
            <a:avLst/>
          </a:prstGeom>
          <a:noFill/>
          <a:ln>
            <a:noFill/>
          </a:ln>
        </p:spPr>
      </p:pic>
      <p:sp>
        <p:nvSpPr>
          <p:cNvPr id="271" name="Google Shape;271;p2"/>
          <p:cNvSpPr txBox="1"/>
          <p:nvPr/>
        </p:nvSpPr>
        <p:spPr>
          <a:xfrm>
            <a:off x="3263051" y="2573850"/>
            <a:ext cx="605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272" name="Google Shape;272;p2"/>
          <p:cNvSpPr txBox="1"/>
          <p:nvPr/>
        </p:nvSpPr>
        <p:spPr>
          <a:xfrm>
            <a:off x="8354372" y="4754375"/>
            <a:ext cx="602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273" name="Google Shape;273;p2"/>
          <p:cNvSpPr txBox="1"/>
          <p:nvPr/>
        </p:nvSpPr>
        <p:spPr>
          <a:xfrm>
            <a:off x="3062456" y="4754375"/>
            <a:ext cx="988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002060"/>
                </a:solidFill>
                <a:latin typeface="Helvetica Neue"/>
                <a:ea typeface="Helvetica Neue"/>
                <a:cs typeface="Helvetica Neue"/>
                <a:sym typeface="Helvetica Neue"/>
              </a:rPr>
              <a:t>E</a:t>
            </a:r>
            <a:r>
              <a:rPr lang="hu-HU" sz="1100" b="1" dirty="0" err="1" smtClean="0">
                <a:solidFill>
                  <a:srgbClr val="002060"/>
                </a:solidFill>
                <a:latin typeface="Helvetica Neue"/>
                <a:ea typeface="Helvetica Neue"/>
                <a:cs typeface="Helvetica Neue"/>
                <a:sym typeface="Helvetica Neue"/>
              </a:rPr>
              <a:t>xcavation</a:t>
            </a:r>
            <a:endParaRPr sz="1100" b="1" dirty="0">
              <a:solidFill>
                <a:srgbClr val="002060"/>
              </a:solidFill>
              <a:latin typeface="Helvetica Neue"/>
              <a:ea typeface="Helvetica Neue"/>
              <a:cs typeface="Helvetica Neue"/>
              <a:sym typeface="Helvetica Neue"/>
            </a:endParaRPr>
          </a:p>
        </p:txBody>
      </p:sp>
      <p:sp>
        <p:nvSpPr>
          <p:cNvPr id="274" name="Google Shape;274;p2"/>
          <p:cNvSpPr txBox="1"/>
          <p:nvPr/>
        </p:nvSpPr>
        <p:spPr>
          <a:xfrm>
            <a:off x="4470161" y="2596945"/>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002060"/>
                </a:solidFill>
                <a:latin typeface="Helvetica Neue"/>
                <a:ea typeface="Helvetica Neue"/>
                <a:cs typeface="Helvetica Neue"/>
                <a:sym typeface="Helvetica Neue"/>
              </a:rPr>
              <a:t>P</a:t>
            </a:r>
            <a:r>
              <a:rPr lang="hu-HU" sz="1100" b="1" dirty="0" err="1" smtClean="0">
                <a:solidFill>
                  <a:srgbClr val="002060"/>
                </a:solidFill>
                <a:latin typeface="Helvetica Neue"/>
                <a:ea typeface="Helvetica Neue"/>
                <a:cs typeface="Helvetica Neue"/>
                <a:sym typeface="Helvetica Neue"/>
              </a:rPr>
              <a:t>lanning</a:t>
            </a:r>
            <a:endParaRPr sz="1100" b="1" dirty="0">
              <a:solidFill>
                <a:srgbClr val="002060"/>
              </a:solidFill>
              <a:latin typeface="Helvetica Neue"/>
              <a:ea typeface="Helvetica Neue"/>
              <a:cs typeface="Helvetica Neue"/>
              <a:sym typeface="Helvetica Neue"/>
            </a:endParaRPr>
          </a:p>
        </p:txBody>
      </p:sp>
      <p:sp>
        <p:nvSpPr>
          <p:cNvPr id="275" name="Google Shape;275;p2"/>
          <p:cNvSpPr txBox="1"/>
          <p:nvPr/>
        </p:nvSpPr>
        <p:spPr>
          <a:xfrm>
            <a:off x="3852130" y="1093112"/>
            <a:ext cx="8541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a:solidFill>
                  <a:srgbClr val="0070C0"/>
                </a:solidFill>
                <a:latin typeface="Helvetica Neue"/>
                <a:ea typeface="Helvetica Neue"/>
                <a:cs typeface="Helvetica Neue"/>
                <a:sym typeface="Helvetica Neue"/>
              </a:rPr>
              <a:t>Primer,</a:t>
            </a:r>
            <a:endParaRPr sz="1100" b="1">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b="1">
                <a:solidFill>
                  <a:srgbClr val="0070C0"/>
                </a:solidFill>
                <a:latin typeface="Helvetica Neue"/>
                <a:ea typeface="Helvetica Neue"/>
                <a:cs typeface="Helvetica Neue"/>
                <a:sym typeface="Helvetica Neue"/>
              </a:rPr>
              <a:t>insulation</a:t>
            </a:r>
            <a:endParaRPr sz="1100" b="1">
              <a:solidFill>
                <a:srgbClr val="0070C0"/>
              </a:solidFill>
              <a:latin typeface="Helvetica Neue"/>
              <a:ea typeface="Helvetica Neue"/>
              <a:cs typeface="Helvetica Neue"/>
              <a:sym typeface="Helvetica Neue"/>
            </a:endParaRPr>
          </a:p>
        </p:txBody>
      </p:sp>
      <p:sp>
        <p:nvSpPr>
          <p:cNvPr id="276" name="Google Shape;276;p2"/>
          <p:cNvSpPr txBox="1"/>
          <p:nvPr/>
        </p:nvSpPr>
        <p:spPr>
          <a:xfrm>
            <a:off x="5943068" y="2596945"/>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002060"/>
                </a:solidFill>
                <a:latin typeface="Helvetica Neue"/>
                <a:ea typeface="Helvetica Neue"/>
                <a:cs typeface="Helvetica Neue"/>
                <a:sym typeface="Helvetica Neue"/>
              </a:rPr>
              <a:t>R</a:t>
            </a:r>
            <a:r>
              <a:rPr lang="hu-HU" sz="1100" b="1" dirty="0" err="1" smtClean="0">
                <a:solidFill>
                  <a:srgbClr val="002060"/>
                </a:solidFill>
                <a:latin typeface="Helvetica Neue"/>
                <a:ea typeface="Helvetica Neue"/>
                <a:cs typeface="Helvetica Neue"/>
                <a:sym typeface="Helvetica Neue"/>
              </a:rPr>
              <a:t>oof</a:t>
            </a:r>
            <a:endParaRPr sz="1100" b="1" dirty="0">
              <a:solidFill>
                <a:srgbClr val="002060"/>
              </a:solidFill>
              <a:latin typeface="Helvetica Neue"/>
              <a:ea typeface="Helvetica Neue"/>
              <a:cs typeface="Helvetica Neue"/>
              <a:sym typeface="Helvetica Neue"/>
            </a:endParaRPr>
          </a:p>
        </p:txBody>
      </p:sp>
      <p:sp>
        <p:nvSpPr>
          <p:cNvPr id="277" name="Google Shape;277;p2"/>
          <p:cNvSpPr txBox="1"/>
          <p:nvPr/>
        </p:nvSpPr>
        <p:spPr>
          <a:xfrm>
            <a:off x="7366307" y="1781679"/>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a:solidFill>
                  <a:srgbClr val="5BD2FF"/>
                </a:solidFill>
                <a:latin typeface="Helvetica Neue"/>
                <a:ea typeface="Helvetica Neue"/>
                <a:cs typeface="Helvetica Neue"/>
                <a:sym typeface="Helvetica Neue"/>
              </a:rPr>
              <a:t>Walls,</a:t>
            </a:r>
            <a:endParaRPr sz="1100" b="1">
              <a:solidFill>
                <a:srgbClr val="5BD2FF"/>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b="1">
                <a:solidFill>
                  <a:srgbClr val="5BD2FF"/>
                </a:solidFill>
                <a:latin typeface="Helvetica Neue"/>
                <a:ea typeface="Helvetica Neue"/>
                <a:cs typeface="Helvetica Neue"/>
                <a:sym typeface="Helvetica Neue"/>
              </a:rPr>
              <a:t>slab</a:t>
            </a:r>
            <a:endParaRPr sz="1100" b="1">
              <a:solidFill>
                <a:srgbClr val="5BD2FF"/>
              </a:solidFill>
              <a:latin typeface="Helvetica Neue"/>
              <a:ea typeface="Helvetica Neue"/>
              <a:cs typeface="Helvetica Neue"/>
              <a:sym typeface="Helvetica Neue"/>
            </a:endParaRPr>
          </a:p>
        </p:txBody>
      </p:sp>
      <p:sp>
        <p:nvSpPr>
          <p:cNvPr id="278" name="Google Shape;278;p2"/>
          <p:cNvSpPr txBox="1"/>
          <p:nvPr/>
        </p:nvSpPr>
        <p:spPr>
          <a:xfrm>
            <a:off x="7366307" y="3227772"/>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a:solidFill>
                  <a:srgbClr val="002060"/>
                </a:solidFill>
                <a:latin typeface="Helvetica Neue"/>
                <a:ea typeface="Helvetica Neue"/>
                <a:cs typeface="Helvetica Neue"/>
                <a:sym typeface="Helvetica Neue"/>
              </a:rPr>
              <a:t>W</a:t>
            </a:r>
            <a:r>
              <a:rPr lang="hu-HU" sz="1100" b="1" dirty="0" smtClean="0">
                <a:solidFill>
                  <a:srgbClr val="002060"/>
                </a:solidFill>
                <a:latin typeface="Helvetica Neue"/>
                <a:ea typeface="Helvetica Neue"/>
                <a:cs typeface="Helvetica Neue"/>
                <a:sym typeface="Helvetica Neue"/>
              </a:rPr>
              <a:t>indows </a:t>
            </a:r>
            <a:r>
              <a:rPr lang="hu-HU" sz="1100" b="1" dirty="0">
                <a:solidFill>
                  <a:srgbClr val="002060"/>
                </a:solidFill>
                <a:latin typeface="Helvetica Neue"/>
                <a:ea typeface="Helvetica Neue"/>
                <a:cs typeface="Helvetica Neue"/>
                <a:sym typeface="Helvetica Neue"/>
              </a:rPr>
              <a:t>and </a:t>
            </a:r>
            <a:r>
              <a:rPr lang="hu-HU" sz="1100" b="1" dirty="0" err="1">
                <a:solidFill>
                  <a:srgbClr val="002060"/>
                </a:solidFill>
                <a:latin typeface="Helvetica Neue"/>
                <a:ea typeface="Helvetica Neue"/>
                <a:cs typeface="Helvetica Neue"/>
                <a:sym typeface="Helvetica Neue"/>
              </a:rPr>
              <a:t>doors</a:t>
            </a:r>
            <a:endParaRPr sz="1100" b="1" dirty="0">
              <a:solidFill>
                <a:srgbClr val="002060"/>
              </a:solidFill>
              <a:latin typeface="Helvetica Neue"/>
              <a:ea typeface="Helvetica Neue"/>
              <a:cs typeface="Helvetica Neue"/>
              <a:sym typeface="Helvetica Neue"/>
            </a:endParaRPr>
          </a:p>
        </p:txBody>
      </p:sp>
      <p:sp>
        <p:nvSpPr>
          <p:cNvPr id="279" name="Google Shape;279;p2"/>
          <p:cNvSpPr txBox="1"/>
          <p:nvPr/>
        </p:nvSpPr>
        <p:spPr>
          <a:xfrm>
            <a:off x="8112944" y="3914161"/>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a:solidFill>
                  <a:srgbClr val="5BD2FF"/>
                </a:solidFill>
                <a:latin typeface="Helvetica Neue"/>
                <a:ea typeface="Helvetica Neue"/>
                <a:cs typeface="Helvetica Neue"/>
                <a:sym typeface="Helvetica Neue"/>
              </a:rPr>
              <a:t>P</a:t>
            </a:r>
            <a:r>
              <a:rPr lang="hu-HU" sz="1000" b="1" dirty="0" smtClean="0">
                <a:solidFill>
                  <a:srgbClr val="5BD2FF"/>
                </a:solidFill>
                <a:latin typeface="Helvetica Neue"/>
                <a:ea typeface="Helvetica Neue"/>
                <a:cs typeface="Helvetica Neue"/>
                <a:sym typeface="Helvetica Neue"/>
              </a:rPr>
              <a:t>ublic </a:t>
            </a:r>
          </a:p>
          <a:p>
            <a:pPr marL="0" marR="0" lvl="0" indent="0" algn="ctr" rtl="0">
              <a:spcBef>
                <a:spcPts val="0"/>
              </a:spcBef>
              <a:spcAft>
                <a:spcPts val="0"/>
              </a:spcAft>
              <a:buClr>
                <a:schemeClr val="dk1"/>
              </a:buClr>
              <a:buSzPts val="1100"/>
              <a:buFont typeface="Arial"/>
              <a:buNone/>
            </a:pPr>
            <a:r>
              <a:rPr lang="hu-HU" sz="1000" b="1" dirty="0" err="1" smtClean="0">
                <a:solidFill>
                  <a:srgbClr val="5BD2FF"/>
                </a:solidFill>
                <a:latin typeface="Helvetica Neue"/>
                <a:ea typeface="Helvetica Neue"/>
                <a:cs typeface="Helvetica Neue"/>
                <a:sym typeface="Helvetica Neue"/>
              </a:rPr>
              <a:t>utilities</a:t>
            </a:r>
            <a:r>
              <a:rPr lang="hu-HU" sz="1000" b="1" dirty="0">
                <a:solidFill>
                  <a:srgbClr val="5BD2FF"/>
                </a:solidFill>
                <a:latin typeface="Helvetica Neue"/>
                <a:ea typeface="Helvetica Neue"/>
                <a:cs typeface="Helvetica Neue"/>
                <a:sym typeface="Helvetica Neue"/>
              </a:rPr>
              <a:t>,</a:t>
            </a:r>
            <a:endParaRPr sz="1000" b="1" dirty="0">
              <a:solidFill>
                <a:srgbClr val="5BD2FF"/>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b="1" dirty="0" err="1">
                <a:solidFill>
                  <a:srgbClr val="5BD2FF"/>
                </a:solidFill>
                <a:latin typeface="Helvetica Neue"/>
                <a:ea typeface="Helvetica Neue"/>
                <a:cs typeface="Helvetica Neue"/>
                <a:sym typeface="Helvetica Neue"/>
              </a:rPr>
              <a:t>cladding</a:t>
            </a:r>
            <a:endParaRPr sz="1000" b="1" dirty="0">
              <a:solidFill>
                <a:srgbClr val="5BD2FF"/>
              </a:solidFill>
              <a:latin typeface="Helvetica Neue"/>
              <a:ea typeface="Helvetica Neue"/>
              <a:cs typeface="Helvetica Neue"/>
              <a:sym typeface="Helvetica Neue"/>
            </a:endParaRPr>
          </a:p>
        </p:txBody>
      </p:sp>
      <p:sp>
        <p:nvSpPr>
          <p:cNvPr id="280" name="Google Shape;280;p2"/>
          <p:cNvSpPr txBox="1"/>
          <p:nvPr/>
        </p:nvSpPr>
        <p:spPr>
          <a:xfrm>
            <a:off x="6673302" y="4634630"/>
            <a:ext cx="9882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dirty="0" err="1">
                <a:solidFill>
                  <a:srgbClr val="002060"/>
                </a:solidFill>
                <a:latin typeface="Helvetica Neue"/>
                <a:ea typeface="Helvetica Neue"/>
                <a:cs typeface="Helvetica Neue"/>
                <a:sym typeface="Helvetica Neue"/>
              </a:rPr>
              <a:t>L</a:t>
            </a:r>
            <a:r>
              <a:rPr lang="hu-HU" sz="900" b="1" dirty="0" err="1" smtClean="0">
                <a:solidFill>
                  <a:srgbClr val="002060"/>
                </a:solidFill>
                <a:latin typeface="Helvetica Neue"/>
                <a:ea typeface="Helvetica Neue"/>
                <a:cs typeface="Helvetica Neue"/>
                <a:sym typeface="Helvetica Neue"/>
              </a:rPr>
              <a:t>andscaping</a:t>
            </a:r>
            <a:r>
              <a:rPr lang="hu-HU" sz="900" b="1" dirty="0">
                <a:solidFill>
                  <a:srgbClr val="002060"/>
                </a:solidFill>
                <a:latin typeface="Helvetica Neue"/>
                <a:ea typeface="Helvetica Neue"/>
                <a:cs typeface="Helvetica Neue"/>
                <a:sym typeface="Helvetica Neue"/>
              </a:rPr>
              <a:t>,</a:t>
            </a:r>
            <a:endParaRPr sz="9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900" b="1" dirty="0" err="1">
                <a:solidFill>
                  <a:srgbClr val="002060"/>
                </a:solidFill>
                <a:latin typeface="Helvetica Neue"/>
                <a:ea typeface="Helvetica Neue"/>
                <a:cs typeface="Helvetica Neue"/>
                <a:sym typeface="Helvetica Neue"/>
              </a:rPr>
              <a:t>h</a:t>
            </a:r>
            <a:r>
              <a:rPr lang="hu-HU" sz="900" b="1" dirty="0" err="1" smtClean="0">
                <a:solidFill>
                  <a:srgbClr val="002060"/>
                </a:solidFill>
                <a:latin typeface="Helvetica Neue"/>
                <a:ea typeface="Helvetica Neue"/>
                <a:cs typeface="Helvetica Neue"/>
                <a:sym typeface="Helvetica Neue"/>
              </a:rPr>
              <a:t>andover</a:t>
            </a:r>
            <a:r>
              <a:rPr lang="hu-HU" sz="900" b="1" dirty="0" smtClean="0">
                <a:solidFill>
                  <a:srgbClr val="002060"/>
                </a:solidFill>
                <a:latin typeface="Helvetica Neue"/>
                <a:ea typeface="Helvetica Neue"/>
                <a:cs typeface="Helvetica Neue"/>
                <a:sym typeface="Helvetica Neue"/>
              </a:rPr>
              <a:t> </a:t>
            </a:r>
            <a:r>
              <a:rPr lang="hu-HU" sz="900" b="1" dirty="0">
                <a:solidFill>
                  <a:srgbClr val="002060"/>
                </a:solidFill>
                <a:latin typeface="Helvetica Neue"/>
                <a:ea typeface="Helvetica Neue"/>
                <a:cs typeface="Helvetica Neue"/>
                <a:sym typeface="Helvetica Neue"/>
              </a:rPr>
              <a:t>of </a:t>
            </a:r>
            <a:r>
              <a:rPr lang="hu-HU" sz="900" b="1" dirty="0" err="1">
                <a:solidFill>
                  <a:srgbClr val="002060"/>
                </a:solidFill>
                <a:latin typeface="Helvetica Neue"/>
                <a:ea typeface="Helvetica Neue"/>
                <a:cs typeface="Helvetica Neue"/>
                <a:sym typeface="Helvetica Neue"/>
              </a:rPr>
              <a:t>keys</a:t>
            </a:r>
            <a:endParaRPr sz="900" b="1" dirty="0">
              <a:solidFill>
                <a:srgbClr val="002060"/>
              </a:solidFill>
              <a:latin typeface="Helvetica Neue"/>
              <a:ea typeface="Helvetica Neue"/>
              <a:cs typeface="Helvetica Neue"/>
              <a:sym typeface="Helvetica Neue"/>
            </a:endParaRPr>
          </a:p>
        </p:txBody>
      </p:sp>
      <p:pic>
        <p:nvPicPr>
          <p:cNvPr id="281" name="Google Shape;281;p2"/>
          <p:cNvPicPr preferRelativeResize="0"/>
          <p:nvPr/>
        </p:nvPicPr>
        <p:blipFill rotWithShape="1">
          <a:blip r:embed="rId8">
            <a:alphaModFix/>
          </a:blip>
          <a:srcRect/>
          <a:stretch/>
        </p:blipFill>
        <p:spPr>
          <a:xfrm>
            <a:off x="690462" y="2569971"/>
            <a:ext cx="604470" cy="720000"/>
          </a:xfrm>
          <a:prstGeom prst="rect">
            <a:avLst/>
          </a:prstGeom>
          <a:noFill/>
          <a:ln>
            <a:noFill/>
          </a:ln>
        </p:spPr>
      </p:pic>
      <p:pic>
        <p:nvPicPr>
          <p:cNvPr id="282" name="Google Shape;282;p2"/>
          <p:cNvPicPr preferRelativeResize="0"/>
          <p:nvPr/>
        </p:nvPicPr>
        <p:blipFill rotWithShape="1">
          <a:blip r:embed="rId7">
            <a:alphaModFix/>
          </a:blip>
          <a:srcRect r="1841" b="12122"/>
          <a:stretch/>
        </p:blipFill>
        <p:spPr>
          <a:xfrm>
            <a:off x="687753" y="3356391"/>
            <a:ext cx="603542" cy="720000"/>
          </a:xfrm>
          <a:prstGeom prst="rect">
            <a:avLst/>
          </a:prstGeom>
          <a:noFill/>
          <a:ln>
            <a:noFill/>
          </a:ln>
        </p:spPr>
      </p:pic>
      <p:pic>
        <p:nvPicPr>
          <p:cNvPr id="283" name="Google Shape;283;p2"/>
          <p:cNvPicPr preferRelativeResize="0"/>
          <p:nvPr/>
        </p:nvPicPr>
        <p:blipFill rotWithShape="1">
          <a:blip r:embed="rId9">
            <a:alphaModFix/>
          </a:blip>
          <a:srcRect r="3691" b="1332"/>
          <a:stretch/>
        </p:blipFill>
        <p:spPr>
          <a:xfrm>
            <a:off x="685772" y="1781679"/>
            <a:ext cx="605523" cy="720000"/>
          </a:xfrm>
          <a:prstGeom prst="rect">
            <a:avLst/>
          </a:prstGeom>
          <a:noFill/>
          <a:ln>
            <a:noFill/>
          </a:ln>
        </p:spPr>
      </p:pic>
      <p:pic>
        <p:nvPicPr>
          <p:cNvPr id="284" name="Google Shape;284;p2"/>
          <p:cNvPicPr preferRelativeResize="0"/>
          <p:nvPr/>
        </p:nvPicPr>
        <p:blipFill rotWithShape="1">
          <a:blip r:embed="rId6">
            <a:alphaModFix/>
          </a:blip>
          <a:srcRect r="17413" b="11879"/>
          <a:stretch/>
        </p:blipFill>
        <p:spPr>
          <a:xfrm>
            <a:off x="688494" y="4142967"/>
            <a:ext cx="602801" cy="72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7"/>
        <p:cNvGrpSpPr/>
        <p:nvPr/>
      </p:nvGrpSpPr>
      <p:grpSpPr>
        <a:xfrm>
          <a:off x="0" y="0"/>
          <a:ext cx="0" cy="0"/>
          <a:chOff x="0" y="0"/>
          <a:chExt cx="0" cy="0"/>
        </a:xfrm>
      </p:grpSpPr>
      <p:sp>
        <p:nvSpPr>
          <p:cNvPr id="2328" name="Google Shape;2328;p20"/>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Autumn-winter gardening with 10. with error - solution</a:t>
            </a:r>
            <a:endParaRPr/>
          </a:p>
        </p:txBody>
      </p:sp>
      <p:pic>
        <p:nvPicPr>
          <p:cNvPr id="2329" name="Google Shape;2329;p20"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2330" name="Google Shape;2330;p20"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2331" name="Google Shape;2331;p20"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2332" name="Google Shape;2332;p20"/>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graphicFrame>
        <p:nvGraphicFramePr>
          <p:cNvPr id="2333" name="Google Shape;2333;p20"/>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2334" name="Google Shape;2334;p20"/>
          <p:cNvGrpSpPr/>
          <p:nvPr/>
        </p:nvGrpSpPr>
        <p:grpSpPr>
          <a:xfrm>
            <a:off x="3871736" y="5505731"/>
            <a:ext cx="609600" cy="180642"/>
            <a:chOff x="734437" y="5519804"/>
            <a:chExt cx="609600" cy="180642"/>
          </a:xfrm>
        </p:grpSpPr>
        <p:sp>
          <p:nvSpPr>
            <p:cNvPr id="2335" name="Google Shape;2335;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36" name="Google Shape;2336;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37" name="Google Shape;2337;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38" name="Google Shape;2338;p20"/>
          <p:cNvGrpSpPr/>
          <p:nvPr/>
        </p:nvGrpSpPr>
        <p:grpSpPr>
          <a:xfrm>
            <a:off x="3230031" y="5505731"/>
            <a:ext cx="609600" cy="180642"/>
            <a:chOff x="734437" y="5519804"/>
            <a:chExt cx="609600" cy="180642"/>
          </a:xfrm>
        </p:grpSpPr>
        <p:sp>
          <p:nvSpPr>
            <p:cNvPr id="2339" name="Google Shape;2339;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40" name="Google Shape;2340;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41" name="Google Shape;2341;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42" name="Google Shape;2342;p20"/>
          <p:cNvGrpSpPr/>
          <p:nvPr/>
        </p:nvGrpSpPr>
        <p:grpSpPr>
          <a:xfrm>
            <a:off x="4513441" y="5501799"/>
            <a:ext cx="609600" cy="180642"/>
            <a:chOff x="734437" y="5519804"/>
            <a:chExt cx="609600" cy="180642"/>
          </a:xfrm>
        </p:grpSpPr>
        <p:sp>
          <p:nvSpPr>
            <p:cNvPr id="2343" name="Google Shape;2343;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44" name="Google Shape;2344;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45" name="Google Shape;2345;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46" name="Google Shape;2346;p20"/>
          <p:cNvGrpSpPr/>
          <p:nvPr/>
        </p:nvGrpSpPr>
        <p:grpSpPr>
          <a:xfrm>
            <a:off x="5158064" y="5500514"/>
            <a:ext cx="609600" cy="180642"/>
            <a:chOff x="734437" y="5519804"/>
            <a:chExt cx="609600" cy="180642"/>
          </a:xfrm>
        </p:grpSpPr>
        <p:sp>
          <p:nvSpPr>
            <p:cNvPr id="2347" name="Google Shape;2347;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48" name="Google Shape;2348;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49" name="Google Shape;2349;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50" name="Google Shape;2350;p20"/>
          <p:cNvGrpSpPr/>
          <p:nvPr/>
        </p:nvGrpSpPr>
        <p:grpSpPr>
          <a:xfrm>
            <a:off x="5799769" y="5500514"/>
            <a:ext cx="609600" cy="180642"/>
            <a:chOff x="734437" y="5519804"/>
            <a:chExt cx="609600" cy="180642"/>
          </a:xfrm>
        </p:grpSpPr>
        <p:sp>
          <p:nvSpPr>
            <p:cNvPr id="2351" name="Google Shape;2351;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52" name="Google Shape;2352;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53" name="Google Shape;2353;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54" name="Google Shape;2354;p20"/>
          <p:cNvGrpSpPr/>
          <p:nvPr/>
        </p:nvGrpSpPr>
        <p:grpSpPr>
          <a:xfrm>
            <a:off x="6441474" y="5500514"/>
            <a:ext cx="1251305" cy="180642"/>
            <a:chOff x="5835549" y="5500514"/>
            <a:chExt cx="1251305" cy="180642"/>
          </a:xfrm>
        </p:grpSpPr>
        <p:grpSp>
          <p:nvGrpSpPr>
            <p:cNvPr id="2355" name="Google Shape;2355;p20"/>
            <p:cNvGrpSpPr/>
            <p:nvPr/>
          </p:nvGrpSpPr>
          <p:grpSpPr>
            <a:xfrm>
              <a:off x="6477254" y="5500514"/>
              <a:ext cx="609600" cy="180642"/>
              <a:chOff x="734437" y="5519804"/>
              <a:chExt cx="609600" cy="180642"/>
            </a:xfrm>
          </p:grpSpPr>
          <p:sp>
            <p:nvSpPr>
              <p:cNvPr id="2356" name="Google Shape;2356;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57" name="Google Shape;2357;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58" name="Google Shape;2358;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59" name="Google Shape;2359;p20"/>
            <p:cNvGrpSpPr/>
            <p:nvPr/>
          </p:nvGrpSpPr>
          <p:grpSpPr>
            <a:xfrm>
              <a:off x="5835549" y="5500514"/>
              <a:ext cx="609600" cy="180642"/>
              <a:chOff x="734437" y="5519804"/>
              <a:chExt cx="609600" cy="180642"/>
            </a:xfrm>
          </p:grpSpPr>
          <p:sp>
            <p:nvSpPr>
              <p:cNvPr id="2360" name="Google Shape;2360;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61" name="Google Shape;2361;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62" name="Google Shape;2362;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363" name="Google Shape;2363;p20"/>
          <p:cNvGrpSpPr/>
          <p:nvPr/>
        </p:nvGrpSpPr>
        <p:grpSpPr>
          <a:xfrm>
            <a:off x="3873195" y="5811009"/>
            <a:ext cx="609600" cy="180642"/>
            <a:chOff x="734437" y="5519804"/>
            <a:chExt cx="609600" cy="180642"/>
          </a:xfrm>
        </p:grpSpPr>
        <p:sp>
          <p:nvSpPr>
            <p:cNvPr id="2364" name="Google Shape;2364;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65" name="Google Shape;2365;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66" name="Google Shape;2366;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67" name="Google Shape;2367;p20"/>
          <p:cNvGrpSpPr/>
          <p:nvPr/>
        </p:nvGrpSpPr>
        <p:grpSpPr>
          <a:xfrm>
            <a:off x="3231490" y="5811009"/>
            <a:ext cx="609600" cy="180642"/>
            <a:chOff x="734437" y="5519804"/>
            <a:chExt cx="609600" cy="180642"/>
          </a:xfrm>
        </p:grpSpPr>
        <p:sp>
          <p:nvSpPr>
            <p:cNvPr id="2368" name="Google Shape;2368;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69" name="Google Shape;2369;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70" name="Google Shape;2370;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71" name="Google Shape;2371;p20"/>
          <p:cNvGrpSpPr/>
          <p:nvPr/>
        </p:nvGrpSpPr>
        <p:grpSpPr>
          <a:xfrm>
            <a:off x="4513441" y="5809082"/>
            <a:ext cx="3179338" cy="181927"/>
            <a:chOff x="734437" y="5518519"/>
            <a:chExt cx="3179338" cy="181927"/>
          </a:xfrm>
        </p:grpSpPr>
        <p:grpSp>
          <p:nvGrpSpPr>
            <p:cNvPr id="2372" name="Google Shape;2372;p20"/>
            <p:cNvGrpSpPr/>
            <p:nvPr/>
          </p:nvGrpSpPr>
          <p:grpSpPr>
            <a:xfrm>
              <a:off x="734437" y="5519804"/>
              <a:ext cx="609600" cy="180642"/>
              <a:chOff x="734437" y="5519804"/>
              <a:chExt cx="609600" cy="180642"/>
            </a:xfrm>
          </p:grpSpPr>
          <p:sp>
            <p:nvSpPr>
              <p:cNvPr id="2373" name="Google Shape;2373;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74" name="Google Shape;2374;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75" name="Google Shape;2375;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76" name="Google Shape;2376;p20"/>
            <p:cNvGrpSpPr/>
            <p:nvPr/>
          </p:nvGrpSpPr>
          <p:grpSpPr>
            <a:xfrm>
              <a:off x="1379060" y="5518519"/>
              <a:ext cx="609600" cy="180642"/>
              <a:chOff x="734437" y="5519804"/>
              <a:chExt cx="609600" cy="180642"/>
            </a:xfrm>
          </p:grpSpPr>
          <p:sp>
            <p:nvSpPr>
              <p:cNvPr id="2377" name="Google Shape;2377;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78" name="Google Shape;2378;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79" name="Google Shape;2379;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80" name="Google Shape;2380;p20"/>
            <p:cNvGrpSpPr/>
            <p:nvPr/>
          </p:nvGrpSpPr>
          <p:grpSpPr>
            <a:xfrm>
              <a:off x="2020765" y="5518519"/>
              <a:ext cx="609600" cy="180642"/>
              <a:chOff x="734437" y="5519804"/>
              <a:chExt cx="609600" cy="180642"/>
            </a:xfrm>
          </p:grpSpPr>
          <p:sp>
            <p:nvSpPr>
              <p:cNvPr id="2381" name="Google Shape;2381;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82" name="Google Shape;2382;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83" name="Google Shape;2383;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84" name="Google Shape;2384;p20"/>
            <p:cNvGrpSpPr/>
            <p:nvPr/>
          </p:nvGrpSpPr>
          <p:grpSpPr>
            <a:xfrm>
              <a:off x="3304175" y="5518519"/>
              <a:ext cx="609600" cy="180642"/>
              <a:chOff x="734437" y="5519804"/>
              <a:chExt cx="609600" cy="180642"/>
            </a:xfrm>
          </p:grpSpPr>
          <p:sp>
            <p:nvSpPr>
              <p:cNvPr id="2385" name="Google Shape;2385;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86" name="Google Shape;2386;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87" name="Google Shape;2387;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88" name="Google Shape;2388;p20"/>
            <p:cNvGrpSpPr/>
            <p:nvPr/>
          </p:nvGrpSpPr>
          <p:grpSpPr>
            <a:xfrm>
              <a:off x="2662470" y="5518519"/>
              <a:ext cx="609600" cy="180642"/>
              <a:chOff x="734437" y="5519804"/>
              <a:chExt cx="609600" cy="180642"/>
            </a:xfrm>
          </p:grpSpPr>
          <p:sp>
            <p:nvSpPr>
              <p:cNvPr id="2389" name="Google Shape;2389;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90" name="Google Shape;2390;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91" name="Google Shape;2391;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392" name="Google Shape;2392;p20"/>
          <p:cNvGrpSpPr/>
          <p:nvPr/>
        </p:nvGrpSpPr>
        <p:grpSpPr>
          <a:xfrm>
            <a:off x="8365571" y="5500514"/>
            <a:ext cx="609600" cy="180642"/>
            <a:chOff x="734437" y="5519804"/>
            <a:chExt cx="609600" cy="180642"/>
          </a:xfrm>
        </p:grpSpPr>
        <p:sp>
          <p:nvSpPr>
            <p:cNvPr id="2393" name="Google Shape;2393;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94" name="Google Shape;2394;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95" name="Google Shape;2395;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396" name="Google Shape;2396;p20"/>
          <p:cNvGrpSpPr/>
          <p:nvPr/>
        </p:nvGrpSpPr>
        <p:grpSpPr>
          <a:xfrm>
            <a:off x="7723866" y="5500514"/>
            <a:ext cx="609600" cy="180642"/>
            <a:chOff x="734437" y="5519804"/>
            <a:chExt cx="609600" cy="180642"/>
          </a:xfrm>
        </p:grpSpPr>
        <p:sp>
          <p:nvSpPr>
            <p:cNvPr id="2397" name="Google Shape;2397;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98" name="Google Shape;2398;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399" name="Google Shape;2399;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400" name="Google Shape;2400;p20"/>
          <p:cNvGrpSpPr/>
          <p:nvPr/>
        </p:nvGrpSpPr>
        <p:grpSpPr>
          <a:xfrm>
            <a:off x="7722196" y="5805293"/>
            <a:ext cx="1251305" cy="180642"/>
            <a:chOff x="5835549" y="5500514"/>
            <a:chExt cx="1251305" cy="180642"/>
          </a:xfrm>
        </p:grpSpPr>
        <p:grpSp>
          <p:nvGrpSpPr>
            <p:cNvPr id="2401" name="Google Shape;2401;p20"/>
            <p:cNvGrpSpPr/>
            <p:nvPr/>
          </p:nvGrpSpPr>
          <p:grpSpPr>
            <a:xfrm>
              <a:off x="6477254" y="5500514"/>
              <a:ext cx="609600" cy="180642"/>
              <a:chOff x="734437" y="5519804"/>
              <a:chExt cx="609600" cy="180642"/>
            </a:xfrm>
          </p:grpSpPr>
          <p:sp>
            <p:nvSpPr>
              <p:cNvPr id="2402" name="Google Shape;2402;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03" name="Google Shape;2403;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04" name="Google Shape;2404;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405" name="Google Shape;2405;p20"/>
            <p:cNvGrpSpPr/>
            <p:nvPr/>
          </p:nvGrpSpPr>
          <p:grpSpPr>
            <a:xfrm>
              <a:off x="5835549" y="5500514"/>
              <a:ext cx="609600" cy="180642"/>
              <a:chOff x="734437" y="5519804"/>
              <a:chExt cx="609600" cy="180642"/>
            </a:xfrm>
          </p:grpSpPr>
          <p:sp>
            <p:nvSpPr>
              <p:cNvPr id="2406" name="Google Shape;2406;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07" name="Google Shape;2407;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08" name="Google Shape;2408;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409" name="Google Shape;2409;p20"/>
          <p:cNvGrpSpPr/>
          <p:nvPr/>
        </p:nvGrpSpPr>
        <p:grpSpPr>
          <a:xfrm>
            <a:off x="9013907" y="5499872"/>
            <a:ext cx="609600" cy="180642"/>
            <a:chOff x="734437" y="5519804"/>
            <a:chExt cx="609600" cy="180642"/>
          </a:xfrm>
        </p:grpSpPr>
        <p:sp>
          <p:nvSpPr>
            <p:cNvPr id="2410" name="Google Shape;2410;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11" name="Google Shape;2411;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12" name="Google Shape;2412;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413" name="Google Shape;2413;p20"/>
          <p:cNvGrpSpPr/>
          <p:nvPr/>
        </p:nvGrpSpPr>
        <p:grpSpPr>
          <a:xfrm>
            <a:off x="9010040" y="5804651"/>
            <a:ext cx="609600" cy="180642"/>
            <a:chOff x="734437" y="5519804"/>
            <a:chExt cx="609600" cy="180642"/>
          </a:xfrm>
        </p:grpSpPr>
        <p:sp>
          <p:nvSpPr>
            <p:cNvPr id="2414" name="Google Shape;2414;p20"/>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15" name="Google Shape;2415;p20"/>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16" name="Google Shape;2416;p20"/>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2417" name="Google Shape;2417;p20"/>
          <p:cNvPicPr preferRelativeResize="0"/>
          <p:nvPr/>
        </p:nvPicPr>
        <p:blipFill rotWithShape="1">
          <a:blip r:embed="rId6">
            <a:alphaModFix/>
          </a:blip>
          <a:srcRect r="17337" b="12453"/>
          <a:stretch/>
        </p:blipFill>
        <p:spPr>
          <a:xfrm>
            <a:off x="9013054" y="1672394"/>
            <a:ext cx="609570" cy="720000"/>
          </a:xfrm>
          <a:prstGeom prst="rect">
            <a:avLst/>
          </a:prstGeom>
          <a:noFill/>
          <a:ln>
            <a:noFill/>
          </a:ln>
        </p:spPr>
      </p:pic>
      <p:pic>
        <p:nvPicPr>
          <p:cNvPr id="2418" name="Google Shape;2418;p20"/>
          <p:cNvPicPr preferRelativeResize="0"/>
          <p:nvPr/>
        </p:nvPicPr>
        <p:blipFill rotWithShape="1">
          <a:blip r:embed="rId7">
            <a:alphaModFix/>
          </a:blip>
          <a:srcRect r="20351" b="13081"/>
          <a:stretch/>
        </p:blipFill>
        <p:spPr>
          <a:xfrm>
            <a:off x="693886" y="2456573"/>
            <a:ext cx="604147" cy="720000"/>
          </a:xfrm>
          <a:prstGeom prst="rect">
            <a:avLst/>
          </a:prstGeom>
          <a:noFill/>
          <a:ln>
            <a:noFill/>
          </a:ln>
        </p:spPr>
      </p:pic>
      <p:pic>
        <p:nvPicPr>
          <p:cNvPr id="2419" name="Google Shape;2419;p20"/>
          <p:cNvPicPr preferRelativeResize="0"/>
          <p:nvPr/>
        </p:nvPicPr>
        <p:blipFill rotWithShape="1">
          <a:blip r:embed="rId8">
            <a:alphaModFix/>
          </a:blip>
          <a:srcRect r="2678" b="1508"/>
          <a:stretch/>
        </p:blipFill>
        <p:spPr>
          <a:xfrm>
            <a:off x="693886" y="3220450"/>
            <a:ext cx="604846" cy="720000"/>
          </a:xfrm>
          <a:prstGeom prst="rect">
            <a:avLst/>
          </a:prstGeom>
          <a:noFill/>
          <a:ln>
            <a:noFill/>
          </a:ln>
        </p:spPr>
      </p:pic>
      <p:pic>
        <p:nvPicPr>
          <p:cNvPr id="2420" name="Google Shape;2420;p20"/>
          <p:cNvPicPr preferRelativeResize="0"/>
          <p:nvPr/>
        </p:nvPicPr>
        <p:blipFill rotWithShape="1">
          <a:blip r:embed="rId9">
            <a:alphaModFix/>
          </a:blip>
          <a:srcRect r="19657" b="12202"/>
          <a:stretch/>
        </p:blipFill>
        <p:spPr>
          <a:xfrm>
            <a:off x="8293930" y="1663630"/>
            <a:ext cx="603177" cy="720000"/>
          </a:xfrm>
          <a:prstGeom prst="rect">
            <a:avLst/>
          </a:prstGeom>
          <a:noFill/>
          <a:ln>
            <a:noFill/>
          </a:ln>
        </p:spPr>
      </p:pic>
      <p:pic>
        <p:nvPicPr>
          <p:cNvPr id="2421" name="Google Shape;2421;p20"/>
          <p:cNvPicPr preferRelativeResize="0"/>
          <p:nvPr/>
        </p:nvPicPr>
        <p:blipFill rotWithShape="1">
          <a:blip r:embed="rId7">
            <a:alphaModFix/>
          </a:blip>
          <a:srcRect r="20351" b="13081"/>
          <a:stretch/>
        </p:blipFill>
        <p:spPr>
          <a:xfrm>
            <a:off x="3971784" y="3822641"/>
            <a:ext cx="604147" cy="720000"/>
          </a:xfrm>
          <a:prstGeom prst="rect">
            <a:avLst/>
          </a:prstGeom>
          <a:noFill/>
          <a:ln>
            <a:noFill/>
          </a:ln>
        </p:spPr>
      </p:pic>
      <p:pic>
        <p:nvPicPr>
          <p:cNvPr id="2422" name="Google Shape;2422;p20"/>
          <p:cNvPicPr preferRelativeResize="0"/>
          <p:nvPr/>
        </p:nvPicPr>
        <p:blipFill rotWithShape="1">
          <a:blip r:embed="rId7">
            <a:alphaModFix/>
          </a:blip>
          <a:srcRect r="20351" b="13081"/>
          <a:stretch/>
        </p:blipFill>
        <p:spPr>
          <a:xfrm>
            <a:off x="3221908" y="3095873"/>
            <a:ext cx="604147" cy="720000"/>
          </a:xfrm>
          <a:prstGeom prst="rect">
            <a:avLst/>
          </a:prstGeom>
          <a:noFill/>
          <a:ln>
            <a:noFill/>
          </a:ln>
        </p:spPr>
      </p:pic>
      <p:pic>
        <p:nvPicPr>
          <p:cNvPr id="2423" name="Google Shape;2423;p20"/>
          <p:cNvPicPr preferRelativeResize="0"/>
          <p:nvPr/>
        </p:nvPicPr>
        <p:blipFill rotWithShape="1">
          <a:blip r:embed="rId7">
            <a:alphaModFix/>
          </a:blip>
          <a:srcRect r="20351" b="13081"/>
          <a:stretch/>
        </p:blipFill>
        <p:spPr>
          <a:xfrm>
            <a:off x="3214155" y="2380379"/>
            <a:ext cx="604147" cy="720000"/>
          </a:xfrm>
          <a:prstGeom prst="rect">
            <a:avLst/>
          </a:prstGeom>
          <a:noFill/>
          <a:ln>
            <a:noFill/>
          </a:ln>
        </p:spPr>
      </p:pic>
      <p:pic>
        <p:nvPicPr>
          <p:cNvPr id="2424" name="Google Shape;2424;p20"/>
          <p:cNvPicPr preferRelativeResize="0"/>
          <p:nvPr/>
        </p:nvPicPr>
        <p:blipFill rotWithShape="1">
          <a:blip r:embed="rId7">
            <a:alphaModFix/>
          </a:blip>
          <a:srcRect r="20351" b="13081"/>
          <a:stretch/>
        </p:blipFill>
        <p:spPr>
          <a:xfrm>
            <a:off x="3226825" y="1659743"/>
            <a:ext cx="604147" cy="720000"/>
          </a:xfrm>
          <a:prstGeom prst="rect">
            <a:avLst/>
          </a:prstGeom>
          <a:noFill/>
          <a:ln>
            <a:noFill/>
          </a:ln>
        </p:spPr>
      </p:pic>
      <p:pic>
        <p:nvPicPr>
          <p:cNvPr id="2425" name="Google Shape;2425;p20"/>
          <p:cNvPicPr preferRelativeResize="0"/>
          <p:nvPr/>
        </p:nvPicPr>
        <p:blipFill rotWithShape="1">
          <a:blip r:embed="rId7">
            <a:alphaModFix/>
          </a:blip>
          <a:srcRect r="20351" b="13081"/>
          <a:stretch/>
        </p:blipFill>
        <p:spPr>
          <a:xfrm>
            <a:off x="3232757" y="957669"/>
            <a:ext cx="604147" cy="720000"/>
          </a:xfrm>
          <a:prstGeom prst="rect">
            <a:avLst/>
          </a:prstGeom>
          <a:noFill/>
          <a:ln>
            <a:noFill/>
          </a:ln>
        </p:spPr>
      </p:pic>
      <p:pic>
        <p:nvPicPr>
          <p:cNvPr id="2426" name="Google Shape;2426;p20"/>
          <p:cNvPicPr preferRelativeResize="0"/>
          <p:nvPr/>
        </p:nvPicPr>
        <p:blipFill rotWithShape="1">
          <a:blip r:embed="rId7">
            <a:alphaModFix/>
          </a:blip>
          <a:srcRect r="20351" b="13081"/>
          <a:stretch/>
        </p:blipFill>
        <p:spPr>
          <a:xfrm>
            <a:off x="5402690" y="1660379"/>
            <a:ext cx="604147" cy="720000"/>
          </a:xfrm>
          <a:prstGeom prst="rect">
            <a:avLst/>
          </a:prstGeom>
          <a:noFill/>
          <a:ln>
            <a:noFill/>
          </a:ln>
        </p:spPr>
      </p:pic>
      <p:pic>
        <p:nvPicPr>
          <p:cNvPr id="2427" name="Google Shape;2427;p20"/>
          <p:cNvPicPr preferRelativeResize="0"/>
          <p:nvPr/>
        </p:nvPicPr>
        <p:blipFill rotWithShape="1">
          <a:blip r:embed="rId7">
            <a:alphaModFix/>
          </a:blip>
          <a:srcRect r="20351" b="13081"/>
          <a:stretch/>
        </p:blipFill>
        <p:spPr>
          <a:xfrm>
            <a:off x="6118678" y="937469"/>
            <a:ext cx="604147" cy="720000"/>
          </a:xfrm>
          <a:prstGeom prst="rect">
            <a:avLst/>
          </a:prstGeom>
          <a:noFill/>
          <a:ln>
            <a:noFill/>
          </a:ln>
        </p:spPr>
      </p:pic>
      <p:pic>
        <p:nvPicPr>
          <p:cNvPr id="2428" name="Google Shape;2428;p20"/>
          <p:cNvPicPr preferRelativeResize="0"/>
          <p:nvPr/>
        </p:nvPicPr>
        <p:blipFill rotWithShape="1">
          <a:blip r:embed="rId7">
            <a:alphaModFix/>
          </a:blip>
          <a:srcRect r="20351" b="13081"/>
          <a:stretch/>
        </p:blipFill>
        <p:spPr>
          <a:xfrm>
            <a:off x="8298645" y="941345"/>
            <a:ext cx="604147" cy="720000"/>
          </a:xfrm>
          <a:prstGeom prst="rect">
            <a:avLst/>
          </a:prstGeom>
          <a:noFill/>
          <a:ln>
            <a:noFill/>
          </a:ln>
        </p:spPr>
      </p:pic>
      <p:pic>
        <p:nvPicPr>
          <p:cNvPr id="2429" name="Google Shape;2429;p20"/>
          <p:cNvPicPr preferRelativeResize="0"/>
          <p:nvPr/>
        </p:nvPicPr>
        <p:blipFill rotWithShape="1">
          <a:blip r:embed="rId8">
            <a:alphaModFix/>
          </a:blip>
          <a:srcRect r="2678" b="1508"/>
          <a:stretch/>
        </p:blipFill>
        <p:spPr>
          <a:xfrm>
            <a:off x="5413055" y="4552974"/>
            <a:ext cx="604846" cy="720000"/>
          </a:xfrm>
          <a:prstGeom prst="rect">
            <a:avLst/>
          </a:prstGeom>
          <a:noFill/>
          <a:ln>
            <a:noFill/>
          </a:ln>
        </p:spPr>
      </p:pic>
      <p:pic>
        <p:nvPicPr>
          <p:cNvPr id="2430" name="Google Shape;2430;p20"/>
          <p:cNvPicPr preferRelativeResize="0"/>
          <p:nvPr/>
        </p:nvPicPr>
        <p:blipFill rotWithShape="1">
          <a:blip r:embed="rId8">
            <a:alphaModFix/>
          </a:blip>
          <a:srcRect r="2678" b="1508"/>
          <a:stretch/>
        </p:blipFill>
        <p:spPr>
          <a:xfrm>
            <a:off x="4693469" y="4526902"/>
            <a:ext cx="604846" cy="720000"/>
          </a:xfrm>
          <a:prstGeom prst="rect">
            <a:avLst/>
          </a:prstGeom>
          <a:noFill/>
          <a:ln>
            <a:noFill/>
          </a:ln>
        </p:spPr>
      </p:pic>
      <p:pic>
        <p:nvPicPr>
          <p:cNvPr id="2431" name="Google Shape;2431;p20"/>
          <p:cNvPicPr preferRelativeResize="0"/>
          <p:nvPr/>
        </p:nvPicPr>
        <p:blipFill rotWithShape="1">
          <a:blip r:embed="rId8">
            <a:alphaModFix/>
          </a:blip>
          <a:srcRect r="2678" b="1508"/>
          <a:stretch/>
        </p:blipFill>
        <p:spPr>
          <a:xfrm>
            <a:off x="3974397" y="4526902"/>
            <a:ext cx="604846" cy="720000"/>
          </a:xfrm>
          <a:prstGeom prst="rect">
            <a:avLst/>
          </a:prstGeom>
          <a:noFill/>
          <a:ln>
            <a:noFill/>
          </a:ln>
        </p:spPr>
      </p:pic>
      <p:pic>
        <p:nvPicPr>
          <p:cNvPr id="2432" name="Google Shape;2432;p20"/>
          <p:cNvPicPr preferRelativeResize="0"/>
          <p:nvPr/>
        </p:nvPicPr>
        <p:blipFill rotWithShape="1">
          <a:blip r:embed="rId8">
            <a:alphaModFix/>
          </a:blip>
          <a:srcRect r="2678" b="1508"/>
          <a:stretch/>
        </p:blipFill>
        <p:spPr>
          <a:xfrm>
            <a:off x="3232407" y="3822641"/>
            <a:ext cx="604846" cy="720000"/>
          </a:xfrm>
          <a:prstGeom prst="rect">
            <a:avLst/>
          </a:prstGeom>
          <a:noFill/>
          <a:ln>
            <a:noFill/>
          </a:ln>
        </p:spPr>
      </p:pic>
      <p:pic>
        <p:nvPicPr>
          <p:cNvPr id="2433" name="Google Shape;2433;p20"/>
          <p:cNvPicPr preferRelativeResize="0"/>
          <p:nvPr/>
        </p:nvPicPr>
        <p:blipFill rotWithShape="1">
          <a:blip r:embed="rId9">
            <a:alphaModFix/>
          </a:blip>
          <a:srcRect r="19657" b="12202"/>
          <a:stretch/>
        </p:blipFill>
        <p:spPr>
          <a:xfrm>
            <a:off x="9024162" y="957669"/>
            <a:ext cx="603177" cy="720000"/>
          </a:xfrm>
          <a:prstGeom prst="rect">
            <a:avLst/>
          </a:prstGeom>
          <a:noFill/>
          <a:ln>
            <a:noFill/>
          </a:ln>
        </p:spPr>
      </p:pic>
      <p:pic>
        <p:nvPicPr>
          <p:cNvPr id="2434" name="Google Shape;2434;p20"/>
          <p:cNvPicPr preferRelativeResize="0"/>
          <p:nvPr/>
        </p:nvPicPr>
        <p:blipFill rotWithShape="1">
          <a:blip r:embed="rId6">
            <a:alphaModFix/>
          </a:blip>
          <a:srcRect r="17337" b="12453"/>
          <a:stretch/>
        </p:blipFill>
        <p:spPr>
          <a:xfrm>
            <a:off x="9010016" y="2388113"/>
            <a:ext cx="609570" cy="720000"/>
          </a:xfrm>
          <a:prstGeom prst="rect">
            <a:avLst/>
          </a:prstGeom>
          <a:noFill/>
          <a:ln>
            <a:noFill/>
          </a:ln>
        </p:spPr>
      </p:pic>
      <p:pic>
        <p:nvPicPr>
          <p:cNvPr id="2435" name="Google Shape;2435;p20"/>
          <p:cNvPicPr preferRelativeResize="0"/>
          <p:nvPr/>
        </p:nvPicPr>
        <p:blipFill rotWithShape="1">
          <a:blip r:embed="rId6">
            <a:alphaModFix/>
          </a:blip>
          <a:srcRect r="17337" b="12453"/>
          <a:stretch/>
        </p:blipFill>
        <p:spPr>
          <a:xfrm>
            <a:off x="9017769" y="3108155"/>
            <a:ext cx="609570" cy="720000"/>
          </a:xfrm>
          <a:prstGeom prst="rect">
            <a:avLst/>
          </a:prstGeom>
          <a:noFill/>
          <a:ln>
            <a:noFill/>
          </a:ln>
        </p:spPr>
      </p:pic>
      <p:pic>
        <p:nvPicPr>
          <p:cNvPr id="2436" name="Google Shape;2436;p20"/>
          <p:cNvPicPr preferRelativeResize="0"/>
          <p:nvPr/>
        </p:nvPicPr>
        <p:blipFill rotWithShape="1">
          <a:blip r:embed="rId6">
            <a:alphaModFix/>
          </a:blip>
          <a:srcRect r="17337" b="12453"/>
          <a:stretch/>
        </p:blipFill>
        <p:spPr>
          <a:xfrm>
            <a:off x="9010016" y="3825510"/>
            <a:ext cx="609570" cy="720000"/>
          </a:xfrm>
          <a:prstGeom prst="rect">
            <a:avLst/>
          </a:prstGeom>
          <a:noFill/>
          <a:ln>
            <a:noFill/>
          </a:ln>
        </p:spPr>
      </p:pic>
      <p:pic>
        <p:nvPicPr>
          <p:cNvPr id="2437" name="Google Shape;2437;p20"/>
          <p:cNvPicPr preferRelativeResize="0"/>
          <p:nvPr/>
        </p:nvPicPr>
        <p:blipFill rotWithShape="1">
          <a:blip r:embed="rId6">
            <a:alphaModFix/>
          </a:blip>
          <a:srcRect r="17337" b="12453"/>
          <a:stretch/>
        </p:blipFill>
        <p:spPr>
          <a:xfrm>
            <a:off x="9017769" y="4552725"/>
            <a:ext cx="609570" cy="720000"/>
          </a:xfrm>
          <a:prstGeom prst="rect">
            <a:avLst/>
          </a:prstGeom>
          <a:noFill/>
          <a:ln>
            <a:noFill/>
          </a:ln>
        </p:spPr>
      </p:pic>
      <p:sp>
        <p:nvSpPr>
          <p:cNvPr id="2438" name="Google Shape;2438;p20"/>
          <p:cNvSpPr txBox="1"/>
          <p:nvPr/>
        </p:nvSpPr>
        <p:spPr>
          <a:xfrm>
            <a:off x="9020301" y="47547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5BD2FF"/>
                </a:solidFill>
                <a:latin typeface="Helvetica Neue"/>
                <a:ea typeface="Helvetica Neue"/>
                <a:cs typeface="Helvetica Neue"/>
                <a:sym typeface="Helvetica Neue"/>
              </a:rPr>
              <a:t>Start</a:t>
            </a:r>
            <a:endParaRPr sz="1400" b="1">
              <a:solidFill>
                <a:srgbClr val="5BD2FF"/>
              </a:solidFill>
              <a:latin typeface="Helvetica Neue"/>
              <a:ea typeface="Helvetica Neue"/>
              <a:cs typeface="Helvetica Neue"/>
              <a:sym typeface="Helvetica Neue"/>
            </a:endParaRPr>
          </a:p>
        </p:txBody>
      </p:sp>
      <p:sp>
        <p:nvSpPr>
          <p:cNvPr id="2439" name="Google Shape;2439;p20"/>
          <p:cNvSpPr txBox="1"/>
          <p:nvPr/>
        </p:nvSpPr>
        <p:spPr>
          <a:xfrm>
            <a:off x="6129049" y="4004900"/>
            <a:ext cx="5892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hu-HU" b="1">
                <a:solidFill>
                  <a:srgbClr val="0070C0"/>
                </a:solidFill>
                <a:latin typeface="Helvetica Neue"/>
                <a:ea typeface="Helvetica Neue"/>
                <a:cs typeface="Helvetica Neue"/>
                <a:sym typeface="Helvetica Neue"/>
              </a:rPr>
              <a:t>Goal</a:t>
            </a:r>
            <a:endParaRPr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endParaRPr b="1">
              <a:solidFill>
                <a:srgbClr val="0070C0"/>
              </a:solidFill>
              <a:latin typeface="Helvetica Neue"/>
              <a:ea typeface="Helvetica Neue"/>
              <a:cs typeface="Helvetica Neue"/>
              <a:sym typeface="Helvetica Neue"/>
            </a:endParaRPr>
          </a:p>
        </p:txBody>
      </p:sp>
      <p:sp>
        <p:nvSpPr>
          <p:cNvPr id="2440" name="Google Shape;2440;p20"/>
          <p:cNvSpPr txBox="1"/>
          <p:nvPr/>
        </p:nvSpPr>
        <p:spPr>
          <a:xfrm>
            <a:off x="8777275" y="1107300"/>
            <a:ext cx="1078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S</a:t>
            </a:r>
            <a:r>
              <a:rPr lang="hu-HU" sz="1000" b="1" dirty="0" err="1" smtClean="0">
                <a:solidFill>
                  <a:srgbClr val="002060"/>
                </a:solidFill>
                <a:latin typeface="Helvetica Neue"/>
                <a:ea typeface="Helvetica Neue"/>
                <a:cs typeface="Helvetica Neue"/>
                <a:sym typeface="Helvetica Neue"/>
              </a:rPr>
              <a:t>eedling</a:t>
            </a:r>
            <a:r>
              <a:rPr lang="hu-HU" sz="1000" b="1" dirty="0" smtClean="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growing</a:t>
            </a:r>
            <a:endParaRPr sz="1000" b="1" dirty="0">
              <a:solidFill>
                <a:srgbClr val="002060"/>
              </a:solidFill>
              <a:latin typeface="Helvetica Neue"/>
              <a:ea typeface="Helvetica Neue"/>
              <a:cs typeface="Helvetica Neue"/>
              <a:sym typeface="Helvetica Neue"/>
            </a:endParaRPr>
          </a:p>
        </p:txBody>
      </p:sp>
      <p:sp>
        <p:nvSpPr>
          <p:cNvPr id="2441" name="Google Shape;2441;p20"/>
          <p:cNvSpPr txBox="1"/>
          <p:nvPr/>
        </p:nvSpPr>
        <p:spPr>
          <a:xfrm>
            <a:off x="3018264" y="996454"/>
            <a:ext cx="10788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L</a:t>
            </a:r>
            <a:r>
              <a:rPr lang="hu-HU" sz="1000" b="1" dirty="0" err="1" smtClean="0">
                <a:solidFill>
                  <a:srgbClr val="002060"/>
                </a:solidFill>
                <a:latin typeface="Helvetica Neue"/>
                <a:ea typeface="Helvetica Neue"/>
                <a:cs typeface="Helvetica Neue"/>
                <a:sym typeface="Helvetica Neue"/>
              </a:rPr>
              <a:t>ate</a:t>
            </a:r>
            <a:r>
              <a:rPr lang="hu-HU" sz="10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autumn</a:t>
            </a:r>
            <a:r>
              <a:rPr lang="hu-HU" sz="10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tree</a:t>
            </a:r>
            <a:r>
              <a:rPr lang="hu-HU" sz="1000" b="1" dirty="0" smtClean="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planting</a:t>
            </a:r>
            <a:endParaRPr sz="1000" b="1" dirty="0">
              <a:solidFill>
                <a:srgbClr val="002060"/>
              </a:solidFill>
              <a:latin typeface="Helvetica Neue"/>
              <a:ea typeface="Helvetica Neue"/>
              <a:cs typeface="Helvetica Neue"/>
              <a:sym typeface="Helvetica Neue"/>
            </a:endParaRPr>
          </a:p>
        </p:txBody>
      </p:sp>
      <p:sp>
        <p:nvSpPr>
          <p:cNvPr id="2442" name="Google Shape;2442;p20"/>
          <p:cNvSpPr txBox="1"/>
          <p:nvPr/>
        </p:nvSpPr>
        <p:spPr>
          <a:xfrm>
            <a:off x="3063658" y="3905212"/>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C</a:t>
            </a:r>
            <a:r>
              <a:rPr lang="hu-HU" sz="1000" b="1" dirty="0" err="1" smtClean="0">
                <a:solidFill>
                  <a:srgbClr val="002060"/>
                </a:solidFill>
                <a:latin typeface="Helvetica Neue"/>
                <a:ea typeface="Helvetica Neue"/>
                <a:cs typeface="Helvetica Neue"/>
                <a:sym typeface="Helvetica Neue"/>
              </a:rPr>
              <a:t>ollecting</a:t>
            </a:r>
            <a:r>
              <a:rPr lang="hu-HU" sz="1000" b="1" dirty="0" smtClean="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grafting</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plants</a:t>
            </a:r>
            <a:endParaRPr sz="1000" b="1" dirty="0">
              <a:solidFill>
                <a:srgbClr val="002060"/>
              </a:solidFill>
              <a:latin typeface="Helvetica Neue"/>
              <a:ea typeface="Helvetica Neue"/>
              <a:cs typeface="Helvetica Neue"/>
              <a:sym typeface="Helvetica Neue"/>
            </a:endParaRPr>
          </a:p>
        </p:txBody>
      </p:sp>
      <p:sp>
        <p:nvSpPr>
          <p:cNvPr id="2443" name="Google Shape;2443;p20"/>
          <p:cNvSpPr txBox="1"/>
          <p:nvPr/>
        </p:nvSpPr>
        <p:spPr>
          <a:xfrm>
            <a:off x="4516590" y="4656331"/>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a:solidFill>
                  <a:srgbClr val="002060"/>
                </a:solidFill>
                <a:latin typeface="Helvetica Neue"/>
                <a:ea typeface="Helvetica Neue"/>
                <a:cs typeface="Helvetica Neue"/>
                <a:sym typeface="Helvetica Neue"/>
              </a:rPr>
              <a:t>S</a:t>
            </a:r>
            <a:r>
              <a:rPr lang="hu-HU" sz="1000" b="1" dirty="0" smtClean="0">
                <a:solidFill>
                  <a:srgbClr val="002060"/>
                </a:solidFill>
                <a:latin typeface="Helvetica Neue"/>
                <a:ea typeface="Helvetica Neue"/>
                <a:cs typeface="Helvetica Neue"/>
                <a:sym typeface="Helvetica Neue"/>
              </a:rPr>
              <a:t>orting </a:t>
            </a:r>
            <a:r>
              <a:rPr lang="hu-HU" sz="1000" b="1" dirty="0">
                <a:solidFill>
                  <a:srgbClr val="002060"/>
                </a:solidFill>
                <a:latin typeface="Helvetica Neue"/>
                <a:ea typeface="Helvetica Neue"/>
                <a:cs typeface="Helvetica Neue"/>
                <a:sym typeface="Helvetica Neue"/>
              </a:rPr>
              <a:t>of </a:t>
            </a:r>
            <a:r>
              <a:rPr lang="hu-HU" sz="1000" b="1" dirty="0" err="1" smtClean="0">
                <a:solidFill>
                  <a:srgbClr val="002060"/>
                </a:solidFill>
                <a:latin typeface="Helvetica Neue"/>
                <a:ea typeface="Helvetica Neue"/>
                <a:cs typeface="Helvetica Neue"/>
                <a:sym typeface="Helvetica Neue"/>
              </a:rPr>
              <a:t>seeds</a:t>
            </a:r>
            <a:endParaRPr sz="1000" b="1" dirty="0">
              <a:solidFill>
                <a:srgbClr val="002060"/>
              </a:solidFill>
              <a:latin typeface="Helvetica Neue"/>
              <a:ea typeface="Helvetica Neue"/>
              <a:cs typeface="Helvetica Neue"/>
              <a:sym typeface="Helvetica Neue"/>
            </a:endParaRPr>
          </a:p>
        </p:txBody>
      </p:sp>
      <p:sp>
        <p:nvSpPr>
          <p:cNvPr id="2444" name="Google Shape;2444;p20"/>
          <p:cNvSpPr txBox="1"/>
          <p:nvPr/>
        </p:nvSpPr>
        <p:spPr>
          <a:xfrm>
            <a:off x="8192575" y="3892475"/>
            <a:ext cx="8163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70C0"/>
                </a:solidFill>
                <a:latin typeface="Helvetica Neue"/>
                <a:ea typeface="Helvetica Neue"/>
                <a:cs typeface="Helvetica Neue"/>
                <a:sym typeface="Helvetica Neue"/>
              </a:rPr>
              <a:t>N</a:t>
            </a:r>
            <a:r>
              <a:rPr lang="hu-HU" sz="1000" b="1" dirty="0" err="1" smtClean="0">
                <a:solidFill>
                  <a:srgbClr val="0070C0"/>
                </a:solidFill>
                <a:latin typeface="Helvetica Neue"/>
                <a:ea typeface="Helvetica Neue"/>
                <a:cs typeface="Helvetica Neue"/>
                <a:sym typeface="Helvetica Neue"/>
              </a:rPr>
              <a:t>ot</a:t>
            </a:r>
            <a:r>
              <a:rPr lang="hu-HU" sz="1000" b="1" dirty="0" smtClean="0">
                <a:solidFill>
                  <a:srgbClr val="0070C0"/>
                </a:solidFill>
                <a:latin typeface="Helvetica Neue"/>
                <a:ea typeface="Helvetica Neue"/>
                <a:cs typeface="Helvetica Neue"/>
                <a:sym typeface="Helvetica Neue"/>
              </a:rPr>
              <a:t> </a:t>
            </a:r>
            <a:r>
              <a:rPr lang="hu-HU" sz="1000" b="1" dirty="0" err="1">
                <a:solidFill>
                  <a:srgbClr val="0070C0"/>
                </a:solidFill>
                <a:latin typeface="Helvetica Neue"/>
                <a:ea typeface="Helvetica Neue"/>
                <a:cs typeface="Helvetica Neue"/>
                <a:sym typeface="Helvetica Neue"/>
              </a:rPr>
              <a:t>planting</a:t>
            </a:r>
            <a:r>
              <a:rPr lang="hu-HU" sz="1000" b="1" dirty="0">
                <a:solidFill>
                  <a:srgbClr val="0070C0"/>
                </a:solidFill>
                <a:latin typeface="Helvetica Neue"/>
                <a:ea typeface="Helvetica Neue"/>
                <a:cs typeface="Helvetica Neue"/>
                <a:sym typeface="Helvetica Neue"/>
              </a:rPr>
              <a:t> </a:t>
            </a:r>
            <a:r>
              <a:rPr lang="hu-HU" sz="1000" b="1" dirty="0" err="1" smtClean="0">
                <a:solidFill>
                  <a:srgbClr val="0070C0"/>
                </a:solidFill>
                <a:latin typeface="Helvetica Neue"/>
                <a:ea typeface="Helvetica Neue"/>
                <a:cs typeface="Helvetica Neue"/>
                <a:sym typeface="Helvetica Neue"/>
              </a:rPr>
              <a:t>trees</a:t>
            </a:r>
            <a:endParaRPr sz="1000" b="1" dirty="0">
              <a:solidFill>
                <a:srgbClr val="0070C0"/>
              </a:solidFill>
              <a:latin typeface="Helvetica Neue"/>
              <a:ea typeface="Helvetica Neue"/>
              <a:cs typeface="Helvetica Neue"/>
              <a:sym typeface="Helvetica Neue"/>
            </a:endParaRPr>
          </a:p>
        </p:txBody>
      </p:sp>
      <p:pic>
        <p:nvPicPr>
          <p:cNvPr id="2445" name="Google Shape;2445;p20"/>
          <p:cNvPicPr preferRelativeResize="0"/>
          <p:nvPr/>
        </p:nvPicPr>
        <p:blipFill rotWithShape="1">
          <a:blip r:embed="rId9">
            <a:alphaModFix/>
          </a:blip>
          <a:srcRect r="19657" b="12202"/>
          <a:stretch/>
        </p:blipFill>
        <p:spPr>
          <a:xfrm>
            <a:off x="5416668" y="2388113"/>
            <a:ext cx="603177" cy="720000"/>
          </a:xfrm>
          <a:prstGeom prst="rect">
            <a:avLst/>
          </a:prstGeom>
          <a:noFill/>
          <a:ln>
            <a:noFill/>
          </a:ln>
        </p:spPr>
      </p:pic>
      <p:sp>
        <p:nvSpPr>
          <p:cNvPr id="2446" name="Google Shape;2446;p20"/>
          <p:cNvSpPr txBox="1"/>
          <p:nvPr/>
        </p:nvSpPr>
        <p:spPr>
          <a:xfrm>
            <a:off x="5943067" y="955071"/>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a:solidFill>
                  <a:srgbClr val="002060"/>
                </a:solidFill>
                <a:latin typeface="Helvetica Neue"/>
                <a:ea typeface="Helvetica Neue"/>
                <a:cs typeface="Helvetica Neue"/>
                <a:sym typeface="Helvetica Neue"/>
              </a:rPr>
              <a:t>W</a:t>
            </a:r>
            <a:r>
              <a:rPr lang="hu-HU" sz="1000" b="1" dirty="0" smtClean="0">
                <a:solidFill>
                  <a:srgbClr val="002060"/>
                </a:solidFill>
                <a:latin typeface="Helvetica Neue"/>
                <a:ea typeface="Helvetica Neue"/>
                <a:cs typeface="Helvetica Neue"/>
                <a:sym typeface="Helvetica Neue"/>
              </a:rPr>
              <a:t>inter </a:t>
            </a: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sowing</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between</a:t>
            </a: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a:solidFill>
                  <a:srgbClr val="002060"/>
                </a:solidFill>
                <a:latin typeface="Helvetica Neue"/>
                <a:ea typeface="Helvetica Neue"/>
                <a:cs typeface="Helvetica Neue"/>
                <a:sym typeface="Helvetica Neue"/>
              </a:rPr>
              <a:t>0 – 5 C</a:t>
            </a:r>
            <a:r>
              <a:rPr lang="hu-HU" sz="1000" b="1" dirty="0" smtClean="0">
                <a:solidFill>
                  <a:srgbClr val="002060"/>
                </a:solidFill>
                <a:latin typeface="Helvetica Neue"/>
                <a:ea typeface="Helvetica Neue"/>
                <a:cs typeface="Helvetica Neue"/>
                <a:sym typeface="Helvetica Neue"/>
              </a:rPr>
              <a:t>°</a:t>
            </a:r>
            <a:endParaRPr sz="1000" b="1" dirty="0">
              <a:solidFill>
                <a:srgbClr val="002060"/>
              </a:solidFill>
              <a:latin typeface="Helvetica Neue"/>
              <a:ea typeface="Helvetica Neue"/>
              <a:cs typeface="Helvetica Neue"/>
              <a:sym typeface="Helvetica Neue"/>
            </a:endParaRPr>
          </a:p>
        </p:txBody>
      </p:sp>
      <p:pic>
        <p:nvPicPr>
          <p:cNvPr id="2447" name="Google Shape;2447;p20"/>
          <p:cNvPicPr preferRelativeResize="0"/>
          <p:nvPr/>
        </p:nvPicPr>
        <p:blipFill rotWithShape="1">
          <a:blip r:embed="rId6">
            <a:alphaModFix/>
          </a:blip>
          <a:srcRect r="17337" b="12453"/>
          <a:stretch/>
        </p:blipFill>
        <p:spPr>
          <a:xfrm>
            <a:off x="7586519" y="1660959"/>
            <a:ext cx="609570" cy="720000"/>
          </a:xfrm>
          <a:prstGeom prst="rect">
            <a:avLst/>
          </a:prstGeom>
          <a:noFill/>
          <a:ln>
            <a:noFill/>
          </a:ln>
        </p:spPr>
      </p:pic>
      <p:sp>
        <p:nvSpPr>
          <p:cNvPr id="2448" name="Google Shape;2448;p20"/>
          <p:cNvSpPr txBox="1"/>
          <p:nvPr/>
        </p:nvSpPr>
        <p:spPr>
          <a:xfrm>
            <a:off x="7375823" y="1843857"/>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5BD2FF"/>
                </a:solidFill>
                <a:latin typeface="Helvetica Neue"/>
                <a:ea typeface="Helvetica Neue"/>
                <a:cs typeface="Helvetica Neue"/>
                <a:sym typeface="Helvetica Neue"/>
              </a:rPr>
              <a:t>T</a:t>
            </a:r>
            <a:r>
              <a:rPr lang="hu-HU" sz="1000" b="1" dirty="0" err="1" smtClean="0">
                <a:solidFill>
                  <a:srgbClr val="5BD2FF"/>
                </a:solidFill>
                <a:latin typeface="Helvetica Neue"/>
                <a:ea typeface="Helvetica Neue"/>
                <a:cs typeface="Helvetica Neue"/>
                <a:sym typeface="Helvetica Neue"/>
              </a:rPr>
              <a:t>hinning</a:t>
            </a:r>
            <a:r>
              <a:rPr lang="hu-HU" sz="1000" b="1" dirty="0" smtClean="0">
                <a:solidFill>
                  <a:srgbClr val="5BD2FF"/>
                </a:solidFill>
                <a:latin typeface="Helvetica Neue"/>
                <a:ea typeface="Helvetica Neue"/>
                <a:cs typeface="Helvetica Neue"/>
                <a:sym typeface="Helvetica Neue"/>
              </a:rPr>
              <a:t> </a:t>
            </a:r>
            <a:r>
              <a:rPr lang="hu-HU" sz="1000" b="1" dirty="0">
                <a:solidFill>
                  <a:srgbClr val="5BD2FF"/>
                </a:solidFill>
                <a:latin typeface="Helvetica Neue"/>
                <a:ea typeface="Helvetica Neue"/>
                <a:cs typeface="Helvetica Neue"/>
                <a:sym typeface="Helvetica Neue"/>
              </a:rPr>
              <a:t>of </a:t>
            </a:r>
            <a:r>
              <a:rPr lang="hu-HU" sz="1000" b="1" dirty="0" err="1" smtClean="0">
                <a:solidFill>
                  <a:srgbClr val="5BD2FF"/>
                </a:solidFill>
                <a:latin typeface="Helvetica Neue"/>
                <a:ea typeface="Helvetica Neue"/>
                <a:cs typeface="Helvetica Neue"/>
                <a:sym typeface="Helvetica Neue"/>
              </a:rPr>
              <a:t>pests</a:t>
            </a:r>
            <a:endParaRPr sz="1000" b="1" dirty="0">
              <a:solidFill>
                <a:srgbClr val="5BD2FF"/>
              </a:solidFill>
              <a:latin typeface="Helvetica Neue"/>
              <a:ea typeface="Helvetica Neue"/>
              <a:cs typeface="Helvetica Neue"/>
              <a:sym typeface="Helvetica Neue"/>
            </a:endParaRPr>
          </a:p>
        </p:txBody>
      </p:sp>
      <p:pic>
        <p:nvPicPr>
          <p:cNvPr id="2449" name="Google Shape;2449;p20"/>
          <p:cNvPicPr preferRelativeResize="0"/>
          <p:nvPr/>
        </p:nvPicPr>
        <p:blipFill rotWithShape="1">
          <a:blip r:embed="rId9">
            <a:alphaModFix/>
          </a:blip>
          <a:srcRect r="19657" b="12202"/>
          <a:stretch/>
        </p:blipFill>
        <p:spPr>
          <a:xfrm>
            <a:off x="7584831" y="957669"/>
            <a:ext cx="603177" cy="720000"/>
          </a:xfrm>
          <a:prstGeom prst="rect">
            <a:avLst/>
          </a:prstGeom>
          <a:noFill/>
          <a:ln>
            <a:noFill/>
          </a:ln>
        </p:spPr>
      </p:pic>
      <p:pic>
        <p:nvPicPr>
          <p:cNvPr id="2450" name="Google Shape;2450;p20"/>
          <p:cNvPicPr preferRelativeResize="0"/>
          <p:nvPr/>
        </p:nvPicPr>
        <p:blipFill rotWithShape="1">
          <a:blip r:embed="rId9">
            <a:alphaModFix/>
          </a:blip>
          <a:srcRect r="19657" b="12202"/>
          <a:stretch/>
        </p:blipFill>
        <p:spPr>
          <a:xfrm>
            <a:off x="6852894" y="938154"/>
            <a:ext cx="603177" cy="720000"/>
          </a:xfrm>
          <a:prstGeom prst="rect">
            <a:avLst/>
          </a:prstGeom>
          <a:noFill/>
          <a:ln>
            <a:noFill/>
          </a:ln>
        </p:spPr>
      </p:pic>
      <p:pic>
        <p:nvPicPr>
          <p:cNvPr id="2451" name="Google Shape;2451;p20"/>
          <p:cNvPicPr preferRelativeResize="0"/>
          <p:nvPr/>
        </p:nvPicPr>
        <p:blipFill rotWithShape="1">
          <a:blip r:embed="rId9">
            <a:alphaModFix/>
          </a:blip>
          <a:srcRect r="19657" b="12202"/>
          <a:stretch/>
        </p:blipFill>
        <p:spPr>
          <a:xfrm>
            <a:off x="6145413" y="1660379"/>
            <a:ext cx="603177" cy="720000"/>
          </a:xfrm>
          <a:prstGeom prst="rect">
            <a:avLst/>
          </a:prstGeom>
          <a:noFill/>
          <a:ln>
            <a:noFill/>
          </a:ln>
        </p:spPr>
      </p:pic>
      <p:sp>
        <p:nvSpPr>
          <p:cNvPr id="2452" name="Google Shape;2452;p20"/>
          <p:cNvSpPr txBox="1"/>
          <p:nvPr/>
        </p:nvSpPr>
        <p:spPr>
          <a:xfrm>
            <a:off x="5189708" y="2584560"/>
            <a:ext cx="1057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a:solidFill>
                  <a:srgbClr val="002060"/>
                </a:solidFill>
                <a:latin typeface="Helvetica Neue"/>
                <a:ea typeface="Helvetica Neue"/>
                <a:cs typeface="Helvetica Neue"/>
                <a:sym typeface="Helvetica Neue"/>
              </a:rPr>
              <a:t>Mulching</a:t>
            </a: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000" b="1">
              <a:solidFill>
                <a:srgbClr val="002060"/>
              </a:solidFill>
              <a:latin typeface="Helvetica Neue"/>
              <a:ea typeface="Helvetica Neue"/>
              <a:cs typeface="Helvetica Neue"/>
              <a:sym typeface="Helvetica Neue"/>
            </a:endParaRPr>
          </a:p>
        </p:txBody>
      </p:sp>
      <p:pic>
        <p:nvPicPr>
          <p:cNvPr id="2453" name="Google Shape;2453;p20"/>
          <p:cNvPicPr preferRelativeResize="0"/>
          <p:nvPr/>
        </p:nvPicPr>
        <p:blipFill rotWithShape="1">
          <a:blip r:embed="rId6">
            <a:alphaModFix/>
          </a:blip>
          <a:srcRect r="17337" b="12453"/>
          <a:stretch/>
        </p:blipFill>
        <p:spPr>
          <a:xfrm>
            <a:off x="6145413" y="4537800"/>
            <a:ext cx="609570" cy="720000"/>
          </a:xfrm>
          <a:prstGeom prst="rect">
            <a:avLst/>
          </a:prstGeom>
          <a:noFill/>
          <a:ln>
            <a:noFill/>
          </a:ln>
        </p:spPr>
      </p:pic>
      <p:pic>
        <p:nvPicPr>
          <p:cNvPr id="2454" name="Google Shape;2454;p20"/>
          <p:cNvPicPr preferRelativeResize="0"/>
          <p:nvPr/>
        </p:nvPicPr>
        <p:blipFill rotWithShape="1">
          <a:blip r:embed="rId6">
            <a:alphaModFix/>
          </a:blip>
          <a:srcRect r="17337" b="12453"/>
          <a:stretch/>
        </p:blipFill>
        <p:spPr>
          <a:xfrm>
            <a:off x="4687772" y="1658541"/>
            <a:ext cx="609570" cy="720000"/>
          </a:xfrm>
          <a:prstGeom prst="rect">
            <a:avLst/>
          </a:prstGeom>
          <a:noFill/>
          <a:ln>
            <a:noFill/>
          </a:ln>
        </p:spPr>
      </p:pic>
      <p:pic>
        <p:nvPicPr>
          <p:cNvPr id="2455" name="Google Shape;2455;p20"/>
          <p:cNvPicPr preferRelativeResize="0"/>
          <p:nvPr/>
        </p:nvPicPr>
        <p:blipFill rotWithShape="1">
          <a:blip r:embed="rId6">
            <a:alphaModFix/>
          </a:blip>
          <a:srcRect r="17337" b="12453"/>
          <a:stretch/>
        </p:blipFill>
        <p:spPr>
          <a:xfrm>
            <a:off x="4687772" y="2380379"/>
            <a:ext cx="609570" cy="720000"/>
          </a:xfrm>
          <a:prstGeom prst="rect">
            <a:avLst/>
          </a:prstGeom>
          <a:noFill/>
          <a:ln>
            <a:noFill/>
          </a:ln>
        </p:spPr>
      </p:pic>
      <p:pic>
        <p:nvPicPr>
          <p:cNvPr id="2456" name="Google Shape;2456;p20"/>
          <p:cNvPicPr preferRelativeResize="0"/>
          <p:nvPr/>
        </p:nvPicPr>
        <p:blipFill rotWithShape="1">
          <a:blip r:embed="rId9">
            <a:alphaModFix/>
          </a:blip>
          <a:srcRect r="19657" b="12202"/>
          <a:stretch/>
        </p:blipFill>
        <p:spPr>
          <a:xfrm>
            <a:off x="3972270" y="943630"/>
            <a:ext cx="603177" cy="720000"/>
          </a:xfrm>
          <a:prstGeom prst="rect">
            <a:avLst/>
          </a:prstGeom>
          <a:noFill/>
          <a:ln>
            <a:noFill/>
          </a:ln>
        </p:spPr>
      </p:pic>
      <p:pic>
        <p:nvPicPr>
          <p:cNvPr id="2457" name="Google Shape;2457;p20"/>
          <p:cNvPicPr preferRelativeResize="0"/>
          <p:nvPr/>
        </p:nvPicPr>
        <p:blipFill rotWithShape="1">
          <a:blip r:embed="rId9">
            <a:alphaModFix/>
          </a:blip>
          <a:srcRect r="19657" b="12202"/>
          <a:stretch/>
        </p:blipFill>
        <p:spPr>
          <a:xfrm>
            <a:off x="4686604" y="941345"/>
            <a:ext cx="603177" cy="720000"/>
          </a:xfrm>
          <a:prstGeom prst="rect">
            <a:avLst/>
          </a:prstGeom>
          <a:noFill/>
          <a:ln>
            <a:noFill/>
          </a:ln>
        </p:spPr>
      </p:pic>
      <p:pic>
        <p:nvPicPr>
          <p:cNvPr id="2458" name="Google Shape;2458;p20"/>
          <p:cNvPicPr preferRelativeResize="0"/>
          <p:nvPr/>
        </p:nvPicPr>
        <p:blipFill rotWithShape="1">
          <a:blip r:embed="rId9">
            <a:alphaModFix/>
          </a:blip>
          <a:srcRect r="19657" b="12202"/>
          <a:stretch/>
        </p:blipFill>
        <p:spPr>
          <a:xfrm>
            <a:off x="685743" y="3984327"/>
            <a:ext cx="603177" cy="720000"/>
          </a:xfrm>
          <a:prstGeom prst="rect">
            <a:avLst/>
          </a:prstGeom>
          <a:noFill/>
          <a:ln>
            <a:noFill/>
          </a:ln>
        </p:spPr>
      </p:pic>
      <p:pic>
        <p:nvPicPr>
          <p:cNvPr id="2459" name="Google Shape;2459;p20"/>
          <p:cNvPicPr preferRelativeResize="0"/>
          <p:nvPr/>
        </p:nvPicPr>
        <p:blipFill rotWithShape="1">
          <a:blip r:embed="rId6">
            <a:alphaModFix/>
          </a:blip>
          <a:srcRect r="17337" b="12453"/>
          <a:stretch/>
        </p:blipFill>
        <p:spPr>
          <a:xfrm>
            <a:off x="683232" y="1692696"/>
            <a:ext cx="609570" cy="720000"/>
          </a:xfrm>
          <a:prstGeom prst="rect">
            <a:avLst/>
          </a:prstGeom>
          <a:noFill/>
          <a:ln>
            <a:noFill/>
          </a:ln>
        </p:spPr>
      </p:pic>
      <p:sp>
        <p:nvSpPr>
          <p:cNvPr id="2460" name="Google Shape;2460;p20"/>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2461" name="Google Shape;2461;p20"/>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2462" name="Google Shape;2462;p20"/>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2463" name="Google Shape;2463;p20"/>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Life in the village 2.</a:t>
            </a:r>
            <a:endParaRPr/>
          </a:p>
        </p:txBody>
      </p:sp>
      <p:pic>
        <p:nvPicPr>
          <p:cNvPr id="290" name="Google Shape;290;p3"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291" name="Google Shape;291;p3"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292" name="Google Shape;292;p3"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293" name="Google Shape;293;p3"/>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pic>
        <p:nvPicPr>
          <p:cNvPr id="294" name="Google Shape;294;p3"/>
          <p:cNvPicPr preferRelativeResize="0"/>
          <p:nvPr/>
        </p:nvPicPr>
        <p:blipFill rotWithShape="1">
          <a:blip r:embed="rId6">
            <a:alphaModFix/>
          </a:blip>
          <a:srcRect r="1841" b="12122"/>
          <a:stretch/>
        </p:blipFill>
        <p:spPr>
          <a:xfrm>
            <a:off x="679864" y="4650635"/>
            <a:ext cx="603542" cy="720000"/>
          </a:xfrm>
          <a:prstGeom prst="rect">
            <a:avLst/>
          </a:prstGeom>
          <a:noFill/>
          <a:ln>
            <a:noFill/>
          </a:ln>
        </p:spPr>
      </p:pic>
      <p:pic>
        <p:nvPicPr>
          <p:cNvPr id="295" name="Google Shape;295;p3"/>
          <p:cNvPicPr preferRelativeResize="0"/>
          <p:nvPr/>
        </p:nvPicPr>
        <p:blipFill rotWithShape="1">
          <a:blip r:embed="rId7">
            <a:alphaModFix/>
          </a:blip>
          <a:srcRect r="17413" b="11879"/>
          <a:stretch/>
        </p:blipFill>
        <p:spPr>
          <a:xfrm>
            <a:off x="680605" y="3863156"/>
            <a:ext cx="602801" cy="720000"/>
          </a:xfrm>
          <a:prstGeom prst="rect">
            <a:avLst/>
          </a:prstGeom>
          <a:noFill/>
          <a:ln>
            <a:noFill/>
          </a:ln>
        </p:spPr>
      </p:pic>
      <p:pic>
        <p:nvPicPr>
          <p:cNvPr id="296" name="Google Shape;296;p3"/>
          <p:cNvPicPr preferRelativeResize="0"/>
          <p:nvPr/>
        </p:nvPicPr>
        <p:blipFill rotWithShape="1">
          <a:blip r:embed="rId8">
            <a:alphaModFix/>
          </a:blip>
          <a:srcRect/>
          <a:stretch/>
        </p:blipFill>
        <p:spPr>
          <a:xfrm>
            <a:off x="678936" y="3075923"/>
            <a:ext cx="604470" cy="720000"/>
          </a:xfrm>
          <a:prstGeom prst="rect">
            <a:avLst/>
          </a:prstGeom>
          <a:noFill/>
          <a:ln>
            <a:noFill/>
          </a:ln>
        </p:spPr>
      </p:pic>
      <p:pic>
        <p:nvPicPr>
          <p:cNvPr id="297" name="Google Shape;297;p3"/>
          <p:cNvPicPr preferRelativeResize="0"/>
          <p:nvPr/>
        </p:nvPicPr>
        <p:blipFill rotWithShape="1">
          <a:blip r:embed="rId9">
            <a:alphaModFix/>
          </a:blip>
          <a:srcRect r="3691" b="1332"/>
          <a:stretch/>
        </p:blipFill>
        <p:spPr>
          <a:xfrm>
            <a:off x="678936" y="5437868"/>
            <a:ext cx="605523" cy="720000"/>
          </a:xfrm>
          <a:prstGeom prst="rect">
            <a:avLst/>
          </a:prstGeom>
          <a:noFill/>
          <a:ln>
            <a:noFill/>
          </a:ln>
        </p:spPr>
      </p:pic>
      <p:sp>
        <p:nvSpPr>
          <p:cNvPr id="298" name="Google Shape;298;p3"/>
          <p:cNvSpPr txBox="1"/>
          <p:nvPr/>
        </p:nvSpPr>
        <p:spPr>
          <a:xfrm>
            <a:off x="3274226" y="1154675"/>
            <a:ext cx="64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299" name="Google Shape;299;p3"/>
          <p:cNvSpPr txBox="1"/>
          <p:nvPr/>
        </p:nvSpPr>
        <p:spPr>
          <a:xfrm>
            <a:off x="9013950" y="4728625"/>
            <a:ext cx="609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300" name="Google Shape;300;p3"/>
          <p:cNvSpPr txBox="1"/>
          <p:nvPr/>
        </p:nvSpPr>
        <p:spPr>
          <a:xfrm>
            <a:off x="4560900" y="3158925"/>
            <a:ext cx="8670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A</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more </a:t>
            </a:r>
            <a:r>
              <a:rPr lang="hu-HU" sz="1000" dirty="0" err="1">
                <a:solidFill>
                  <a:srgbClr val="0070C0"/>
                </a:solidFill>
                <a:latin typeface="Helvetica Neue"/>
                <a:ea typeface="Helvetica Neue"/>
                <a:cs typeface="Helvetica Neue"/>
                <a:sym typeface="Helvetica Neue"/>
              </a:rPr>
              <a:t>active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lifestyle</a:t>
            </a:r>
            <a:endParaRPr sz="1000" dirty="0">
              <a:solidFill>
                <a:srgbClr val="0070C0"/>
              </a:solidFill>
              <a:latin typeface="Helvetica Neue"/>
              <a:ea typeface="Helvetica Neue"/>
              <a:cs typeface="Helvetica Neue"/>
              <a:sym typeface="Helvetica Neue"/>
            </a:endParaRPr>
          </a:p>
        </p:txBody>
      </p:sp>
      <p:sp>
        <p:nvSpPr>
          <p:cNvPr id="301" name="Google Shape;301;p3"/>
          <p:cNvSpPr txBox="1"/>
          <p:nvPr/>
        </p:nvSpPr>
        <p:spPr>
          <a:xfrm>
            <a:off x="3821475" y="1701669"/>
            <a:ext cx="9168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L</a:t>
            </a:r>
            <a:r>
              <a:rPr lang="hu-HU" sz="1100" dirty="0" err="1" smtClean="0">
                <a:solidFill>
                  <a:srgbClr val="0070C0"/>
                </a:solidFill>
                <a:latin typeface="Helvetica Neue"/>
                <a:ea typeface="Helvetica Neue"/>
                <a:cs typeface="Helvetica Neue"/>
                <a:sym typeface="Helvetica Neue"/>
              </a:rPr>
              <a:t>ower</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population</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density</a:t>
            </a:r>
            <a:endParaRPr sz="1100" dirty="0">
              <a:solidFill>
                <a:srgbClr val="0070C0"/>
              </a:solidFill>
              <a:latin typeface="Helvetica Neue"/>
              <a:ea typeface="Helvetica Neue"/>
              <a:cs typeface="Helvetica Neue"/>
              <a:sym typeface="Helvetica Neue"/>
            </a:endParaRPr>
          </a:p>
        </p:txBody>
      </p:sp>
      <p:sp>
        <p:nvSpPr>
          <p:cNvPr id="302" name="Google Shape;302;p3"/>
          <p:cNvSpPr txBox="1"/>
          <p:nvPr/>
        </p:nvSpPr>
        <p:spPr>
          <a:xfrm>
            <a:off x="6651406" y="1065624"/>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L</a:t>
            </a:r>
            <a:r>
              <a:rPr lang="hu-HU" sz="1100" dirty="0" err="1" smtClean="0">
                <a:solidFill>
                  <a:srgbClr val="0070C0"/>
                </a:solidFill>
                <a:latin typeface="Helvetica Neue"/>
                <a:ea typeface="Helvetica Neue"/>
                <a:cs typeface="Helvetica Neue"/>
                <a:sym typeface="Helvetica Neue"/>
              </a:rPr>
              <a:t>arger</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plot</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sizes</a:t>
            </a:r>
            <a:endParaRPr sz="1100" dirty="0">
              <a:solidFill>
                <a:srgbClr val="0070C0"/>
              </a:solidFill>
              <a:latin typeface="Helvetica Neue"/>
              <a:ea typeface="Helvetica Neue"/>
              <a:cs typeface="Helvetica Neue"/>
              <a:sym typeface="Helvetica Neue"/>
            </a:endParaRPr>
          </a:p>
        </p:txBody>
      </p:sp>
      <p:sp>
        <p:nvSpPr>
          <p:cNvPr id="303" name="Google Shape;303;p3"/>
          <p:cNvSpPr txBox="1"/>
          <p:nvPr/>
        </p:nvSpPr>
        <p:spPr>
          <a:xfrm>
            <a:off x="7387131" y="2430152"/>
            <a:ext cx="9882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A more </a:t>
            </a:r>
          </a:p>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job</a:t>
            </a:r>
            <a:r>
              <a:rPr lang="hu-HU" sz="11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opportunities</a:t>
            </a:r>
            <a:endParaRPr sz="1000" dirty="0">
              <a:solidFill>
                <a:srgbClr val="0070C0"/>
              </a:solidFill>
              <a:latin typeface="Helvetica Neue"/>
              <a:ea typeface="Helvetica Neue"/>
              <a:cs typeface="Helvetica Neue"/>
              <a:sym typeface="Helvetica Neue"/>
            </a:endParaRPr>
          </a:p>
        </p:txBody>
      </p:sp>
      <p:sp>
        <p:nvSpPr>
          <p:cNvPr id="304" name="Google Shape;304;p3"/>
          <p:cNvSpPr txBox="1"/>
          <p:nvPr/>
        </p:nvSpPr>
        <p:spPr>
          <a:xfrm>
            <a:off x="8064985" y="3901186"/>
            <a:ext cx="1057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A</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more </a:t>
            </a:r>
            <a:r>
              <a:rPr lang="hu-HU" sz="1000" dirty="0" err="1">
                <a:solidFill>
                  <a:srgbClr val="0070C0"/>
                </a:solidFill>
                <a:latin typeface="Helvetica Neue"/>
                <a:ea typeface="Helvetica Neue"/>
                <a:cs typeface="Helvetica Neue"/>
                <a:sym typeface="Helvetica Neue"/>
              </a:rPr>
              <a:t>cohesive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community</a:t>
            </a:r>
            <a:endParaRPr sz="1000" dirty="0">
              <a:solidFill>
                <a:srgbClr val="0070C0"/>
              </a:solidFill>
              <a:latin typeface="Helvetica Neue"/>
              <a:ea typeface="Helvetica Neue"/>
              <a:cs typeface="Helvetica Neue"/>
              <a:sym typeface="Helvetica Neue"/>
            </a:endParaRPr>
          </a:p>
        </p:txBody>
      </p:sp>
      <p:sp>
        <p:nvSpPr>
          <p:cNvPr id="305" name="Google Shape;305;p3"/>
          <p:cNvSpPr txBox="1"/>
          <p:nvPr/>
        </p:nvSpPr>
        <p:spPr>
          <a:xfrm>
            <a:off x="5224427" y="4651242"/>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Fewer</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services</a:t>
            </a:r>
            <a:endParaRPr sz="1000" dirty="0">
              <a:solidFill>
                <a:srgbClr val="0070C0"/>
              </a:solidFill>
              <a:latin typeface="Helvetica Neue"/>
              <a:ea typeface="Helvetica Neue"/>
              <a:cs typeface="Helvetica Neue"/>
              <a:sym typeface="Helvetica Neue"/>
            </a:endParaRPr>
          </a:p>
        </p:txBody>
      </p:sp>
      <p:pic>
        <p:nvPicPr>
          <p:cNvPr id="306" name="Google Shape;306;p3"/>
          <p:cNvPicPr preferRelativeResize="0"/>
          <p:nvPr/>
        </p:nvPicPr>
        <p:blipFill rotWithShape="1">
          <a:blip r:embed="rId6">
            <a:alphaModFix/>
          </a:blip>
          <a:srcRect r="1841" b="12122"/>
          <a:stretch/>
        </p:blipFill>
        <p:spPr>
          <a:xfrm>
            <a:off x="680605" y="4656736"/>
            <a:ext cx="603542" cy="720000"/>
          </a:xfrm>
          <a:prstGeom prst="rect">
            <a:avLst/>
          </a:prstGeom>
          <a:noFill/>
          <a:ln>
            <a:noFill/>
          </a:ln>
        </p:spPr>
      </p:pic>
      <p:pic>
        <p:nvPicPr>
          <p:cNvPr id="307" name="Google Shape;307;p3"/>
          <p:cNvPicPr preferRelativeResize="0"/>
          <p:nvPr/>
        </p:nvPicPr>
        <p:blipFill rotWithShape="1">
          <a:blip r:embed="rId6">
            <a:alphaModFix/>
          </a:blip>
          <a:srcRect r="1841" b="12122"/>
          <a:stretch/>
        </p:blipFill>
        <p:spPr>
          <a:xfrm>
            <a:off x="679400" y="4662254"/>
            <a:ext cx="603542" cy="720000"/>
          </a:xfrm>
          <a:prstGeom prst="rect">
            <a:avLst/>
          </a:prstGeom>
          <a:noFill/>
          <a:ln>
            <a:noFill/>
          </a:ln>
        </p:spPr>
      </p:pic>
      <p:pic>
        <p:nvPicPr>
          <p:cNvPr id="308" name="Google Shape;308;p3"/>
          <p:cNvPicPr preferRelativeResize="0"/>
          <p:nvPr/>
        </p:nvPicPr>
        <p:blipFill rotWithShape="1">
          <a:blip r:embed="rId6">
            <a:alphaModFix/>
          </a:blip>
          <a:srcRect r="1841" b="12122"/>
          <a:stretch/>
        </p:blipFill>
        <p:spPr>
          <a:xfrm>
            <a:off x="685922" y="4662254"/>
            <a:ext cx="603542" cy="720000"/>
          </a:xfrm>
          <a:prstGeom prst="rect">
            <a:avLst/>
          </a:prstGeom>
          <a:noFill/>
          <a:ln>
            <a:noFill/>
          </a:ln>
        </p:spPr>
      </p:pic>
      <p:pic>
        <p:nvPicPr>
          <p:cNvPr id="309" name="Google Shape;309;p3"/>
          <p:cNvPicPr preferRelativeResize="0"/>
          <p:nvPr/>
        </p:nvPicPr>
        <p:blipFill rotWithShape="1">
          <a:blip r:embed="rId6">
            <a:alphaModFix/>
          </a:blip>
          <a:srcRect r="1841" b="12122"/>
          <a:stretch/>
        </p:blipFill>
        <p:spPr>
          <a:xfrm>
            <a:off x="679976" y="4663107"/>
            <a:ext cx="603542" cy="720000"/>
          </a:xfrm>
          <a:prstGeom prst="rect">
            <a:avLst/>
          </a:prstGeom>
          <a:noFill/>
          <a:ln>
            <a:noFill/>
          </a:ln>
        </p:spPr>
      </p:pic>
      <p:pic>
        <p:nvPicPr>
          <p:cNvPr id="310" name="Google Shape;310;p3"/>
          <p:cNvPicPr preferRelativeResize="0"/>
          <p:nvPr/>
        </p:nvPicPr>
        <p:blipFill rotWithShape="1">
          <a:blip r:embed="rId6">
            <a:alphaModFix/>
          </a:blip>
          <a:srcRect r="1841" b="12122"/>
          <a:stretch/>
        </p:blipFill>
        <p:spPr>
          <a:xfrm>
            <a:off x="685810" y="4661401"/>
            <a:ext cx="603542" cy="720000"/>
          </a:xfrm>
          <a:prstGeom prst="rect">
            <a:avLst/>
          </a:prstGeom>
          <a:noFill/>
          <a:ln>
            <a:noFill/>
          </a:ln>
        </p:spPr>
      </p:pic>
      <p:pic>
        <p:nvPicPr>
          <p:cNvPr id="311" name="Google Shape;311;p3"/>
          <p:cNvPicPr preferRelativeResize="0"/>
          <p:nvPr/>
        </p:nvPicPr>
        <p:blipFill rotWithShape="1">
          <a:blip r:embed="rId6">
            <a:alphaModFix/>
          </a:blip>
          <a:srcRect r="1841" b="12122"/>
          <a:stretch/>
        </p:blipFill>
        <p:spPr>
          <a:xfrm>
            <a:off x="687248" y="4657163"/>
            <a:ext cx="603542" cy="720000"/>
          </a:xfrm>
          <a:prstGeom prst="rect">
            <a:avLst/>
          </a:prstGeom>
          <a:noFill/>
          <a:ln>
            <a:noFill/>
          </a:ln>
        </p:spPr>
      </p:pic>
      <p:pic>
        <p:nvPicPr>
          <p:cNvPr id="312" name="Google Shape;312;p3"/>
          <p:cNvPicPr preferRelativeResize="0"/>
          <p:nvPr/>
        </p:nvPicPr>
        <p:blipFill rotWithShape="1">
          <a:blip r:embed="rId6">
            <a:alphaModFix/>
          </a:blip>
          <a:srcRect r="1841" b="12122"/>
          <a:stretch/>
        </p:blipFill>
        <p:spPr>
          <a:xfrm>
            <a:off x="686184" y="4650635"/>
            <a:ext cx="603542" cy="720000"/>
          </a:xfrm>
          <a:prstGeom prst="rect">
            <a:avLst/>
          </a:prstGeom>
          <a:noFill/>
          <a:ln>
            <a:noFill/>
          </a:ln>
        </p:spPr>
      </p:pic>
      <p:pic>
        <p:nvPicPr>
          <p:cNvPr id="313" name="Google Shape;313;p3"/>
          <p:cNvPicPr preferRelativeResize="0"/>
          <p:nvPr/>
        </p:nvPicPr>
        <p:blipFill rotWithShape="1">
          <a:blip r:embed="rId6">
            <a:alphaModFix/>
          </a:blip>
          <a:srcRect r="1841" b="12122"/>
          <a:stretch/>
        </p:blipFill>
        <p:spPr>
          <a:xfrm>
            <a:off x="685810" y="4665282"/>
            <a:ext cx="603542" cy="720000"/>
          </a:xfrm>
          <a:prstGeom prst="rect">
            <a:avLst/>
          </a:prstGeom>
          <a:noFill/>
          <a:ln>
            <a:noFill/>
          </a:ln>
        </p:spPr>
      </p:pic>
      <p:pic>
        <p:nvPicPr>
          <p:cNvPr id="314" name="Google Shape;314;p3"/>
          <p:cNvPicPr preferRelativeResize="0"/>
          <p:nvPr/>
        </p:nvPicPr>
        <p:blipFill rotWithShape="1">
          <a:blip r:embed="rId6">
            <a:alphaModFix/>
          </a:blip>
          <a:srcRect r="1841" b="12122"/>
          <a:stretch/>
        </p:blipFill>
        <p:spPr>
          <a:xfrm>
            <a:off x="692220" y="4665779"/>
            <a:ext cx="603542" cy="720000"/>
          </a:xfrm>
          <a:prstGeom prst="rect">
            <a:avLst/>
          </a:prstGeom>
          <a:noFill/>
          <a:ln>
            <a:noFill/>
          </a:ln>
        </p:spPr>
      </p:pic>
      <p:pic>
        <p:nvPicPr>
          <p:cNvPr id="315" name="Google Shape;315;p3"/>
          <p:cNvPicPr preferRelativeResize="0"/>
          <p:nvPr/>
        </p:nvPicPr>
        <p:blipFill rotWithShape="1">
          <a:blip r:embed="rId7">
            <a:alphaModFix/>
          </a:blip>
          <a:srcRect r="17413" b="11879"/>
          <a:stretch/>
        </p:blipFill>
        <p:spPr>
          <a:xfrm>
            <a:off x="682786" y="3865200"/>
            <a:ext cx="602801" cy="720000"/>
          </a:xfrm>
          <a:prstGeom prst="rect">
            <a:avLst/>
          </a:prstGeom>
          <a:noFill/>
          <a:ln>
            <a:noFill/>
          </a:ln>
        </p:spPr>
      </p:pic>
      <p:pic>
        <p:nvPicPr>
          <p:cNvPr id="316" name="Google Shape;316;p3"/>
          <p:cNvPicPr preferRelativeResize="0"/>
          <p:nvPr/>
        </p:nvPicPr>
        <p:blipFill rotWithShape="1">
          <a:blip r:embed="rId7">
            <a:alphaModFix/>
          </a:blip>
          <a:srcRect r="17413" b="11879"/>
          <a:stretch/>
        </p:blipFill>
        <p:spPr>
          <a:xfrm>
            <a:off x="692220" y="3863370"/>
            <a:ext cx="602801" cy="720000"/>
          </a:xfrm>
          <a:prstGeom prst="rect">
            <a:avLst/>
          </a:prstGeom>
          <a:noFill/>
          <a:ln>
            <a:noFill/>
          </a:ln>
        </p:spPr>
      </p:pic>
      <p:pic>
        <p:nvPicPr>
          <p:cNvPr id="317" name="Google Shape;317;p3"/>
          <p:cNvPicPr preferRelativeResize="0"/>
          <p:nvPr/>
        </p:nvPicPr>
        <p:blipFill rotWithShape="1">
          <a:blip r:embed="rId7">
            <a:alphaModFix/>
          </a:blip>
          <a:srcRect r="17413" b="11879"/>
          <a:stretch/>
        </p:blipFill>
        <p:spPr>
          <a:xfrm>
            <a:off x="691141" y="3867569"/>
            <a:ext cx="602801" cy="720000"/>
          </a:xfrm>
          <a:prstGeom prst="rect">
            <a:avLst/>
          </a:prstGeom>
          <a:noFill/>
          <a:ln>
            <a:noFill/>
          </a:ln>
        </p:spPr>
      </p:pic>
      <p:pic>
        <p:nvPicPr>
          <p:cNvPr id="318" name="Google Shape;318;p3"/>
          <p:cNvPicPr preferRelativeResize="0"/>
          <p:nvPr/>
        </p:nvPicPr>
        <p:blipFill rotWithShape="1">
          <a:blip r:embed="rId7">
            <a:alphaModFix/>
          </a:blip>
          <a:srcRect r="17413" b="11879"/>
          <a:stretch/>
        </p:blipFill>
        <p:spPr>
          <a:xfrm>
            <a:off x="692961" y="3864041"/>
            <a:ext cx="602801" cy="720000"/>
          </a:xfrm>
          <a:prstGeom prst="rect">
            <a:avLst/>
          </a:prstGeom>
          <a:noFill/>
          <a:ln>
            <a:noFill/>
          </a:ln>
        </p:spPr>
      </p:pic>
      <p:pic>
        <p:nvPicPr>
          <p:cNvPr id="319" name="Google Shape;319;p3"/>
          <p:cNvPicPr preferRelativeResize="0"/>
          <p:nvPr/>
        </p:nvPicPr>
        <p:blipFill rotWithShape="1">
          <a:blip r:embed="rId7">
            <a:alphaModFix/>
          </a:blip>
          <a:srcRect r="17413" b="11879"/>
          <a:stretch/>
        </p:blipFill>
        <p:spPr>
          <a:xfrm>
            <a:off x="692961" y="3861670"/>
            <a:ext cx="602801" cy="720000"/>
          </a:xfrm>
          <a:prstGeom prst="rect">
            <a:avLst/>
          </a:prstGeom>
          <a:noFill/>
          <a:ln>
            <a:noFill/>
          </a:ln>
        </p:spPr>
      </p:pic>
      <p:pic>
        <p:nvPicPr>
          <p:cNvPr id="320" name="Google Shape;320;p3"/>
          <p:cNvPicPr preferRelativeResize="0"/>
          <p:nvPr/>
        </p:nvPicPr>
        <p:blipFill rotWithShape="1">
          <a:blip r:embed="rId7">
            <a:alphaModFix/>
          </a:blip>
          <a:srcRect r="17413" b="11879"/>
          <a:stretch/>
        </p:blipFill>
        <p:spPr>
          <a:xfrm>
            <a:off x="685810" y="3868101"/>
            <a:ext cx="602801" cy="720000"/>
          </a:xfrm>
          <a:prstGeom prst="rect">
            <a:avLst/>
          </a:prstGeom>
          <a:noFill/>
          <a:ln>
            <a:noFill/>
          </a:ln>
        </p:spPr>
      </p:pic>
      <p:pic>
        <p:nvPicPr>
          <p:cNvPr id="321" name="Google Shape;321;p3"/>
          <p:cNvPicPr preferRelativeResize="0"/>
          <p:nvPr/>
        </p:nvPicPr>
        <p:blipFill rotWithShape="1">
          <a:blip r:embed="rId8">
            <a:alphaModFix/>
          </a:blip>
          <a:srcRect/>
          <a:stretch/>
        </p:blipFill>
        <p:spPr>
          <a:xfrm>
            <a:off x="678472" y="3071097"/>
            <a:ext cx="604470" cy="720000"/>
          </a:xfrm>
          <a:prstGeom prst="rect">
            <a:avLst/>
          </a:prstGeom>
          <a:noFill/>
          <a:ln>
            <a:noFill/>
          </a:ln>
        </p:spPr>
      </p:pic>
      <p:pic>
        <p:nvPicPr>
          <p:cNvPr id="322" name="Google Shape;322;p3"/>
          <p:cNvPicPr preferRelativeResize="0"/>
          <p:nvPr/>
        </p:nvPicPr>
        <p:blipFill rotWithShape="1">
          <a:blip r:embed="rId9">
            <a:alphaModFix/>
          </a:blip>
          <a:srcRect r="3691" b="1332"/>
          <a:stretch/>
        </p:blipFill>
        <p:spPr>
          <a:xfrm>
            <a:off x="678472" y="5440595"/>
            <a:ext cx="605523" cy="720000"/>
          </a:xfrm>
          <a:prstGeom prst="rect">
            <a:avLst/>
          </a:prstGeom>
          <a:noFill/>
          <a:ln>
            <a:noFill/>
          </a:ln>
        </p:spPr>
      </p:pic>
      <p:graphicFrame>
        <p:nvGraphicFramePr>
          <p:cNvPr id="323" name="Google Shape;323;p3"/>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324" name="Google Shape;324;p3"/>
          <p:cNvGrpSpPr/>
          <p:nvPr/>
        </p:nvGrpSpPr>
        <p:grpSpPr>
          <a:xfrm>
            <a:off x="3871736" y="5505731"/>
            <a:ext cx="609600" cy="180642"/>
            <a:chOff x="734437" y="5519804"/>
            <a:chExt cx="609600" cy="180642"/>
          </a:xfrm>
        </p:grpSpPr>
        <p:sp>
          <p:nvSpPr>
            <p:cNvPr id="325" name="Google Shape;325;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26" name="Google Shape;326;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27" name="Google Shape;327;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28" name="Google Shape;328;p3"/>
          <p:cNvGrpSpPr/>
          <p:nvPr/>
        </p:nvGrpSpPr>
        <p:grpSpPr>
          <a:xfrm>
            <a:off x="3230031" y="5505731"/>
            <a:ext cx="609600" cy="180642"/>
            <a:chOff x="734437" y="5519804"/>
            <a:chExt cx="609600" cy="180642"/>
          </a:xfrm>
        </p:grpSpPr>
        <p:sp>
          <p:nvSpPr>
            <p:cNvPr id="329" name="Google Shape;329;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0" name="Google Shape;330;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1" name="Google Shape;331;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32" name="Google Shape;332;p3"/>
          <p:cNvGrpSpPr/>
          <p:nvPr/>
        </p:nvGrpSpPr>
        <p:grpSpPr>
          <a:xfrm>
            <a:off x="4513441" y="5501799"/>
            <a:ext cx="609600" cy="180642"/>
            <a:chOff x="734437" y="5519804"/>
            <a:chExt cx="609600" cy="180642"/>
          </a:xfrm>
        </p:grpSpPr>
        <p:sp>
          <p:nvSpPr>
            <p:cNvPr id="333" name="Google Shape;333;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4" name="Google Shape;334;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5" name="Google Shape;335;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36" name="Google Shape;336;p3"/>
          <p:cNvGrpSpPr/>
          <p:nvPr/>
        </p:nvGrpSpPr>
        <p:grpSpPr>
          <a:xfrm>
            <a:off x="5158064" y="5500514"/>
            <a:ext cx="609600" cy="180642"/>
            <a:chOff x="734437" y="5519804"/>
            <a:chExt cx="609600" cy="180642"/>
          </a:xfrm>
        </p:grpSpPr>
        <p:sp>
          <p:nvSpPr>
            <p:cNvPr id="337" name="Google Shape;337;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8" name="Google Shape;338;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9" name="Google Shape;339;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40" name="Google Shape;340;p3"/>
          <p:cNvGrpSpPr/>
          <p:nvPr/>
        </p:nvGrpSpPr>
        <p:grpSpPr>
          <a:xfrm>
            <a:off x="5799769" y="5500514"/>
            <a:ext cx="609600" cy="180642"/>
            <a:chOff x="734437" y="5519804"/>
            <a:chExt cx="609600" cy="180642"/>
          </a:xfrm>
        </p:grpSpPr>
        <p:sp>
          <p:nvSpPr>
            <p:cNvPr id="341" name="Google Shape;341;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2" name="Google Shape;342;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3" name="Google Shape;343;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44" name="Google Shape;344;p3"/>
          <p:cNvGrpSpPr/>
          <p:nvPr/>
        </p:nvGrpSpPr>
        <p:grpSpPr>
          <a:xfrm>
            <a:off x="6441474" y="5500514"/>
            <a:ext cx="1251305" cy="180642"/>
            <a:chOff x="5835549" y="5500514"/>
            <a:chExt cx="1251305" cy="180642"/>
          </a:xfrm>
        </p:grpSpPr>
        <p:grpSp>
          <p:nvGrpSpPr>
            <p:cNvPr id="345" name="Google Shape;345;p3"/>
            <p:cNvGrpSpPr/>
            <p:nvPr/>
          </p:nvGrpSpPr>
          <p:grpSpPr>
            <a:xfrm>
              <a:off x="6477254" y="5500514"/>
              <a:ext cx="609600" cy="180642"/>
              <a:chOff x="734437" y="5519804"/>
              <a:chExt cx="609600" cy="180642"/>
            </a:xfrm>
          </p:grpSpPr>
          <p:sp>
            <p:nvSpPr>
              <p:cNvPr id="346" name="Google Shape;346;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7" name="Google Shape;347;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8" name="Google Shape;348;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49" name="Google Shape;349;p3"/>
            <p:cNvGrpSpPr/>
            <p:nvPr/>
          </p:nvGrpSpPr>
          <p:grpSpPr>
            <a:xfrm>
              <a:off x="5835549" y="5500514"/>
              <a:ext cx="609600" cy="180642"/>
              <a:chOff x="734437" y="5519804"/>
              <a:chExt cx="609600" cy="180642"/>
            </a:xfrm>
          </p:grpSpPr>
          <p:sp>
            <p:nvSpPr>
              <p:cNvPr id="350" name="Google Shape;350;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1" name="Google Shape;351;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2" name="Google Shape;352;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353" name="Google Shape;353;p3"/>
          <p:cNvGrpSpPr/>
          <p:nvPr/>
        </p:nvGrpSpPr>
        <p:grpSpPr>
          <a:xfrm>
            <a:off x="3873195" y="5811009"/>
            <a:ext cx="609600" cy="180642"/>
            <a:chOff x="734437" y="5519804"/>
            <a:chExt cx="609600" cy="180642"/>
          </a:xfrm>
        </p:grpSpPr>
        <p:sp>
          <p:nvSpPr>
            <p:cNvPr id="354" name="Google Shape;354;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5" name="Google Shape;355;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6" name="Google Shape;356;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57" name="Google Shape;357;p3"/>
          <p:cNvGrpSpPr/>
          <p:nvPr/>
        </p:nvGrpSpPr>
        <p:grpSpPr>
          <a:xfrm>
            <a:off x="3231490" y="5811009"/>
            <a:ext cx="609600" cy="180642"/>
            <a:chOff x="734437" y="5519804"/>
            <a:chExt cx="609600" cy="180642"/>
          </a:xfrm>
        </p:grpSpPr>
        <p:sp>
          <p:nvSpPr>
            <p:cNvPr id="358" name="Google Shape;358;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9" name="Google Shape;359;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0" name="Google Shape;360;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61" name="Google Shape;361;p3"/>
          <p:cNvGrpSpPr/>
          <p:nvPr/>
        </p:nvGrpSpPr>
        <p:grpSpPr>
          <a:xfrm>
            <a:off x="4513441" y="5809082"/>
            <a:ext cx="3179338" cy="181927"/>
            <a:chOff x="734437" y="5518519"/>
            <a:chExt cx="3179338" cy="181927"/>
          </a:xfrm>
        </p:grpSpPr>
        <p:grpSp>
          <p:nvGrpSpPr>
            <p:cNvPr id="362" name="Google Shape;362;p3"/>
            <p:cNvGrpSpPr/>
            <p:nvPr/>
          </p:nvGrpSpPr>
          <p:grpSpPr>
            <a:xfrm>
              <a:off x="734437" y="5519804"/>
              <a:ext cx="609600" cy="180642"/>
              <a:chOff x="734437" y="5519804"/>
              <a:chExt cx="609600" cy="180642"/>
            </a:xfrm>
          </p:grpSpPr>
          <p:sp>
            <p:nvSpPr>
              <p:cNvPr id="363" name="Google Shape;363;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4" name="Google Shape;364;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5" name="Google Shape;365;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66" name="Google Shape;366;p3"/>
            <p:cNvGrpSpPr/>
            <p:nvPr/>
          </p:nvGrpSpPr>
          <p:grpSpPr>
            <a:xfrm>
              <a:off x="1379060" y="5518519"/>
              <a:ext cx="609600" cy="180642"/>
              <a:chOff x="734437" y="5519804"/>
              <a:chExt cx="609600" cy="180642"/>
            </a:xfrm>
          </p:grpSpPr>
          <p:sp>
            <p:nvSpPr>
              <p:cNvPr id="367" name="Google Shape;367;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8" name="Google Shape;368;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9" name="Google Shape;369;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70" name="Google Shape;370;p3"/>
            <p:cNvGrpSpPr/>
            <p:nvPr/>
          </p:nvGrpSpPr>
          <p:grpSpPr>
            <a:xfrm>
              <a:off x="2020765" y="5518519"/>
              <a:ext cx="609600" cy="180642"/>
              <a:chOff x="734437" y="5519804"/>
              <a:chExt cx="609600" cy="180642"/>
            </a:xfrm>
          </p:grpSpPr>
          <p:sp>
            <p:nvSpPr>
              <p:cNvPr id="371" name="Google Shape;371;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2" name="Google Shape;372;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3" name="Google Shape;373;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74" name="Google Shape;374;p3"/>
            <p:cNvGrpSpPr/>
            <p:nvPr/>
          </p:nvGrpSpPr>
          <p:grpSpPr>
            <a:xfrm>
              <a:off x="3304175" y="5518519"/>
              <a:ext cx="609600" cy="180642"/>
              <a:chOff x="734437" y="5519804"/>
              <a:chExt cx="609600" cy="180642"/>
            </a:xfrm>
          </p:grpSpPr>
          <p:sp>
            <p:nvSpPr>
              <p:cNvPr id="375" name="Google Shape;375;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6" name="Google Shape;376;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7" name="Google Shape;377;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78" name="Google Shape;378;p3"/>
            <p:cNvGrpSpPr/>
            <p:nvPr/>
          </p:nvGrpSpPr>
          <p:grpSpPr>
            <a:xfrm>
              <a:off x="2662470" y="5518519"/>
              <a:ext cx="609600" cy="180642"/>
              <a:chOff x="734437" y="5519804"/>
              <a:chExt cx="609600" cy="180642"/>
            </a:xfrm>
          </p:grpSpPr>
          <p:sp>
            <p:nvSpPr>
              <p:cNvPr id="379" name="Google Shape;379;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0" name="Google Shape;380;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1" name="Google Shape;381;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382" name="Google Shape;382;p3"/>
          <p:cNvGrpSpPr/>
          <p:nvPr/>
        </p:nvGrpSpPr>
        <p:grpSpPr>
          <a:xfrm>
            <a:off x="8365571" y="5500514"/>
            <a:ext cx="609600" cy="180642"/>
            <a:chOff x="734437" y="5519804"/>
            <a:chExt cx="609600" cy="180642"/>
          </a:xfrm>
        </p:grpSpPr>
        <p:sp>
          <p:nvSpPr>
            <p:cNvPr id="383" name="Google Shape;383;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4" name="Google Shape;384;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5" name="Google Shape;385;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86" name="Google Shape;386;p3"/>
          <p:cNvGrpSpPr/>
          <p:nvPr/>
        </p:nvGrpSpPr>
        <p:grpSpPr>
          <a:xfrm>
            <a:off x="7723866" y="5500514"/>
            <a:ext cx="609600" cy="180642"/>
            <a:chOff x="734437" y="5519804"/>
            <a:chExt cx="609600" cy="180642"/>
          </a:xfrm>
        </p:grpSpPr>
        <p:sp>
          <p:nvSpPr>
            <p:cNvPr id="387" name="Google Shape;387;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8" name="Google Shape;388;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9" name="Google Shape;389;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90" name="Google Shape;390;p3"/>
          <p:cNvGrpSpPr/>
          <p:nvPr/>
        </p:nvGrpSpPr>
        <p:grpSpPr>
          <a:xfrm>
            <a:off x="7722196" y="5805293"/>
            <a:ext cx="1251305" cy="180642"/>
            <a:chOff x="5835549" y="5500514"/>
            <a:chExt cx="1251305" cy="180642"/>
          </a:xfrm>
        </p:grpSpPr>
        <p:grpSp>
          <p:nvGrpSpPr>
            <p:cNvPr id="391" name="Google Shape;391;p3"/>
            <p:cNvGrpSpPr/>
            <p:nvPr/>
          </p:nvGrpSpPr>
          <p:grpSpPr>
            <a:xfrm>
              <a:off x="6477254" y="5500514"/>
              <a:ext cx="609600" cy="180642"/>
              <a:chOff x="734437" y="5519804"/>
              <a:chExt cx="609600" cy="180642"/>
            </a:xfrm>
          </p:grpSpPr>
          <p:sp>
            <p:nvSpPr>
              <p:cNvPr id="392" name="Google Shape;392;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3" name="Google Shape;393;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4" name="Google Shape;394;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95" name="Google Shape;395;p3"/>
            <p:cNvGrpSpPr/>
            <p:nvPr/>
          </p:nvGrpSpPr>
          <p:grpSpPr>
            <a:xfrm>
              <a:off x="5835549" y="5500514"/>
              <a:ext cx="609600" cy="180642"/>
              <a:chOff x="734437" y="5519804"/>
              <a:chExt cx="609600" cy="180642"/>
            </a:xfrm>
          </p:grpSpPr>
          <p:sp>
            <p:nvSpPr>
              <p:cNvPr id="396" name="Google Shape;396;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7" name="Google Shape;397;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8" name="Google Shape;398;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399" name="Google Shape;399;p3"/>
          <p:cNvGrpSpPr/>
          <p:nvPr/>
        </p:nvGrpSpPr>
        <p:grpSpPr>
          <a:xfrm>
            <a:off x="9013907" y="5499872"/>
            <a:ext cx="609600" cy="180642"/>
            <a:chOff x="734437" y="5519804"/>
            <a:chExt cx="609600" cy="180642"/>
          </a:xfrm>
        </p:grpSpPr>
        <p:sp>
          <p:nvSpPr>
            <p:cNvPr id="400" name="Google Shape;400;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401" name="Google Shape;401;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402" name="Google Shape;402;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403" name="Google Shape;403;p3"/>
          <p:cNvGrpSpPr/>
          <p:nvPr/>
        </p:nvGrpSpPr>
        <p:grpSpPr>
          <a:xfrm>
            <a:off x="9010040" y="5804651"/>
            <a:ext cx="609600" cy="180642"/>
            <a:chOff x="734437" y="5519804"/>
            <a:chExt cx="609600" cy="180642"/>
          </a:xfrm>
        </p:grpSpPr>
        <p:sp>
          <p:nvSpPr>
            <p:cNvPr id="404" name="Google Shape;404;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405" name="Google Shape;405;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406" name="Google Shape;406;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407" name="Google Shape;407;p3"/>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408" name="Google Shape;408;p3"/>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409" name="Google Shape;409;p3"/>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410" name="Google Shape;410;p3"/>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411" name="Google Shape;411;p3"/>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Life in the village 2. with error - solution</a:t>
            </a:r>
            <a:endParaRPr/>
          </a:p>
        </p:txBody>
      </p:sp>
      <p:pic>
        <p:nvPicPr>
          <p:cNvPr id="417" name="Google Shape;417;p4"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418" name="Google Shape;418;p4"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419" name="Google Shape;419;p4"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420" name="Google Shape;420;p4"/>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pic>
        <p:nvPicPr>
          <p:cNvPr id="421" name="Google Shape;421;p4"/>
          <p:cNvPicPr preferRelativeResize="0"/>
          <p:nvPr/>
        </p:nvPicPr>
        <p:blipFill rotWithShape="1">
          <a:blip r:embed="rId6">
            <a:alphaModFix/>
          </a:blip>
          <a:srcRect r="1841" b="12122"/>
          <a:stretch/>
        </p:blipFill>
        <p:spPr>
          <a:xfrm>
            <a:off x="8290610" y="3829197"/>
            <a:ext cx="603542" cy="720000"/>
          </a:xfrm>
          <a:prstGeom prst="rect">
            <a:avLst/>
          </a:prstGeom>
          <a:noFill/>
          <a:ln>
            <a:noFill/>
          </a:ln>
        </p:spPr>
      </p:pic>
      <p:pic>
        <p:nvPicPr>
          <p:cNvPr id="422" name="Google Shape;422;p4"/>
          <p:cNvPicPr preferRelativeResize="0"/>
          <p:nvPr/>
        </p:nvPicPr>
        <p:blipFill rotWithShape="1">
          <a:blip r:embed="rId7">
            <a:alphaModFix/>
          </a:blip>
          <a:srcRect r="17413" b="11879"/>
          <a:stretch/>
        </p:blipFill>
        <p:spPr>
          <a:xfrm>
            <a:off x="9002864" y="3847586"/>
            <a:ext cx="602801" cy="720000"/>
          </a:xfrm>
          <a:prstGeom prst="rect">
            <a:avLst/>
          </a:prstGeom>
          <a:noFill/>
          <a:ln>
            <a:noFill/>
          </a:ln>
        </p:spPr>
      </p:pic>
      <p:pic>
        <p:nvPicPr>
          <p:cNvPr id="423" name="Google Shape;423;p4"/>
          <p:cNvPicPr preferRelativeResize="0"/>
          <p:nvPr/>
        </p:nvPicPr>
        <p:blipFill rotWithShape="1">
          <a:blip r:embed="rId8">
            <a:alphaModFix/>
          </a:blip>
          <a:srcRect/>
          <a:stretch/>
        </p:blipFill>
        <p:spPr>
          <a:xfrm>
            <a:off x="7577428" y="4556486"/>
            <a:ext cx="604470" cy="720000"/>
          </a:xfrm>
          <a:prstGeom prst="rect">
            <a:avLst/>
          </a:prstGeom>
          <a:noFill/>
          <a:ln>
            <a:noFill/>
          </a:ln>
        </p:spPr>
      </p:pic>
      <p:pic>
        <p:nvPicPr>
          <p:cNvPr id="424" name="Google Shape;424;p4"/>
          <p:cNvPicPr preferRelativeResize="0"/>
          <p:nvPr/>
        </p:nvPicPr>
        <p:blipFill rotWithShape="1">
          <a:blip r:embed="rId9">
            <a:alphaModFix/>
          </a:blip>
          <a:srcRect r="3691" b="1332"/>
          <a:stretch/>
        </p:blipFill>
        <p:spPr>
          <a:xfrm>
            <a:off x="6133355" y="3840863"/>
            <a:ext cx="605523" cy="720000"/>
          </a:xfrm>
          <a:prstGeom prst="rect">
            <a:avLst/>
          </a:prstGeom>
          <a:noFill/>
          <a:ln>
            <a:noFill/>
          </a:ln>
        </p:spPr>
      </p:pic>
      <p:pic>
        <p:nvPicPr>
          <p:cNvPr id="425" name="Google Shape;425;p4"/>
          <p:cNvPicPr preferRelativeResize="0"/>
          <p:nvPr/>
        </p:nvPicPr>
        <p:blipFill rotWithShape="1">
          <a:blip r:embed="rId6">
            <a:alphaModFix/>
          </a:blip>
          <a:srcRect r="1841" b="12122"/>
          <a:stretch/>
        </p:blipFill>
        <p:spPr>
          <a:xfrm>
            <a:off x="7578356" y="3824464"/>
            <a:ext cx="603542" cy="720000"/>
          </a:xfrm>
          <a:prstGeom prst="rect">
            <a:avLst/>
          </a:prstGeom>
          <a:noFill/>
          <a:ln>
            <a:noFill/>
          </a:ln>
        </p:spPr>
      </p:pic>
      <p:pic>
        <p:nvPicPr>
          <p:cNvPr id="426" name="Google Shape;426;p4"/>
          <p:cNvPicPr preferRelativeResize="0"/>
          <p:nvPr/>
        </p:nvPicPr>
        <p:blipFill rotWithShape="1">
          <a:blip r:embed="rId6">
            <a:alphaModFix/>
          </a:blip>
          <a:srcRect r="1841" b="12122"/>
          <a:stretch/>
        </p:blipFill>
        <p:spPr>
          <a:xfrm>
            <a:off x="6849680" y="4540366"/>
            <a:ext cx="603542" cy="720000"/>
          </a:xfrm>
          <a:prstGeom prst="rect">
            <a:avLst/>
          </a:prstGeom>
          <a:noFill/>
          <a:ln>
            <a:noFill/>
          </a:ln>
        </p:spPr>
      </p:pic>
      <p:pic>
        <p:nvPicPr>
          <p:cNvPr id="427" name="Google Shape;427;p4"/>
          <p:cNvPicPr preferRelativeResize="0"/>
          <p:nvPr/>
        </p:nvPicPr>
        <p:blipFill rotWithShape="1">
          <a:blip r:embed="rId6">
            <a:alphaModFix/>
          </a:blip>
          <a:srcRect r="1841" b="12122"/>
          <a:stretch/>
        </p:blipFill>
        <p:spPr>
          <a:xfrm>
            <a:off x="6135336" y="4560135"/>
            <a:ext cx="603542" cy="720000"/>
          </a:xfrm>
          <a:prstGeom prst="rect">
            <a:avLst/>
          </a:prstGeom>
          <a:noFill/>
          <a:ln>
            <a:noFill/>
          </a:ln>
        </p:spPr>
      </p:pic>
      <p:pic>
        <p:nvPicPr>
          <p:cNvPr id="428" name="Google Shape;428;p4"/>
          <p:cNvPicPr preferRelativeResize="0"/>
          <p:nvPr/>
        </p:nvPicPr>
        <p:blipFill rotWithShape="1">
          <a:blip r:embed="rId6">
            <a:alphaModFix/>
          </a:blip>
          <a:srcRect r="1841" b="12122"/>
          <a:stretch/>
        </p:blipFill>
        <p:spPr>
          <a:xfrm>
            <a:off x="5412999" y="4546708"/>
            <a:ext cx="603542" cy="720000"/>
          </a:xfrm>
          <a:prstGeom prst="rect">
            <a:avLst/>
          </a:prstGeom>
          <a:noFill/>
          <a:ln>
            <a:noFill/>
          </a:ln>
        </p:spPr>
      </p:pic>
      <p:pic>
        <p:nvPicPr>
          <p:cNvPr id="429" name="Google Shape;429;p4"/>
          <p:cNvPicPr preferRelativeResize="0"/>
          <p:nvPr/>
        </p:nvPicPr>
        <p:blipFill rotWithShape="1">
          <a:blip r:embed="rId6">
            <a:alphaModFix/>
          </a:blip>
          <a:srcRect r="1841" b="12122"/>
          <a:stretch/>
        </p:blipFill>
        <p:spPr>
          <a:xfrm>
            <a:off x="6135336" y="943840"/>
            <a:ext cx="603542" cy="720000"/>
          </a:xfrm>
          <a:prstGeom prst="rect">
            <a:avLst/>
          </a:prstGeom>
          <a:noFill/>
          <a:ln>
            <a:noFill/>
          </a:ln>
        </p:spPr>
      </p:pic>
      <p:pic>
        <p:nvPicPr>
          <p:cNvPr id="430" name="Google Shape;430;p4"/>
          <p:cNvPicPr preferRelativeResize="0"/>
          <p:nvPr/>
        </p:nvPicPr>
        <p:blipFill rotWithShape="1">
          <a:blip r:embed="rId6">
            <a:alphaModFix/>
          </a:blip>
          <a:srcRect r="1841" b="12122"/>
          <a:stretch/>
        </p:blipFill>
        <p:spPr>
          <a:xfrm>
            <a:off x="5412999" y="1672430"/>
            <a:ext cx="603542" cy="720000"/>
          </a:xfrm>
          <a:prstGeom prst="rect">
            <a:avLst/>
          </a:prstGeom>
          <a:noFill/>
          <a:ln>
            <a:noFill/>
          </a:ln>
        </p:spPr>
      </p:pic>
      <p:pic>
        <p:nvPicPr>
          <p:cNvPr id="431" name="Google Shape;431;p4"/>
          <p:cNvPicPr preferRelativeResize="0"/>
          <p:nvPr/>
        </p:nvPicPr>
        <p:blipFill rotWithShape="1">
          <a:blip r:embed="rId6">
            <a:alphaModFix/>
          </a:blip>
          <a:srcRect r="1841" b="12122"/>
          <a:stretch/>
        </p:blipFill>
        <p:spPr>
          <a:xfrm>
            <a:off x="4695761" y="1665974"/>
            <a:ext cx="603542" cy="720000"/>
          </a:xfrm>
          <a:prstGeom prst="rect">
            <a:avLst/>
          </a:prstGeom>
          <a:noFill/>
          <a:ln>
            <a:noFill/>
          </a:ln>
        </p:spPr>
      </p:pic>
      <p:pic>
        <p:nvPicPr>
          <p:cNvPr id="432" name="Google Shape;432;p4"/>
          <p:cNvPicPr preferRelativeResize="0"/>
          <p:nvPr/>
        </p:nvPicPr>
        <p:blipFill rotWithShape="1">
          <a:blip r:embed="rId6">
            <a:alphaModFix/>
          </a:blip>
          <a:srcRect r="1841" b="12122"/>
          <a:stretch/>
        </p:blipFill>
        <p:spPr>
          <a:xfrm>
            <a:off x="3978523" y="1665974"/>
            <a:ext cx="603542" cy="720000"/>
          </a:xfrm>
          <a:prstGeom prst="rect">
            <a:avLst/>
          </a:prstGeom>
          <a:noFill/>
          <a:ln>
            <a:noFill/>
          </a:ln>
        </p:spPr>
      </p:pic>
      <p:pic>
        <p:nvPicPr>
          <p:cNvPr id="433" name="Google Shape;433;p4"/>
          <p:cNvPicPr preferRelativeResize="0"/>
          <p:nvPr/>
        </p:nvPicPr>
        <p:blipFill rotWithShape="1">
          <a:blip r:embed="rId6">
            <a:alphaModFix/>
          </a:blip>
          <a:srcRect r="1841" b="12122"/>
          <a:stretch/>
        </p:blipFill>
        <p:spPr>
          <a:xfrm>
            <a:off x="3259762" y="945974"/>
            <a:ext cx="603542" cy="720000"/>
          </a:xfrm>
          <a:prstGeom prst="rect">
            <a:avLst/>
          </a:prstGeom>
          <a:noFill/>
          <a:ln>
            <a:noFill/>
          </a:ln>
        </p:spPr>
      </p:pic>
      <p:pic>
        <p:nvPicPr>
          <p:cNvPr id="434" name="Google Shape;434;p4"/>
          <p:cNvPicPr preferRelativeResize="0"/>
          <p:nvPr/>
        </p:nvPicPr>
        <p:blipFill rotWithShape="1">
          <a:blip r:embed="rId7">
            <a:alphaModFix/>
          </a:blip>
          <a:srcRect r="17413" b="11879"/>
          <a:stretch/>
        </p:blipFill>
        <p:spPr>
          <a:xfrm>
            <a:off x="5413740" y="3849409"/>
            <a:ext cx="602801" cy="720000"/>
          </a:xfrm>
          <a:prstGeom prst="rect">
            <a:avLst/>
          </a:prstGeom>
          <a:noFill/>
          <a:ln>
            <a:noFill/>
          </a:ln>
        </p:spPr>
      </p:pic>
      <p:pic>
        <p:nvPicPr>
          <p:cNvPr id="435" name="Google Shape;435;p4"/>
          <p:cNvPicPr preferRelativeResize="0"/>
          <p:nvPr/>
        </p:nvPicPr>
        <p:blipFill rotWithShape="1">
          <a:blip r:embed="rId7">
            <a:alphaModFix/>
          </a:blip>
          <a:srcRect r="17413" b="11879"/>
          <a:stretch/>
        </p:blipFill>
        <p:spPr>
          <a:xfrm>
            <a:off x="6852402" y="3101522"/>
            <a:ext cx="602801" cy="720000"/>
          </a:xfrm>
          <a:prstGeom prst="rect">
            <a:avLst/>
          </a:prstGeom>
          <a:noFill/>
          <a:ln>
            <a:noFill/>
          </a:ln>
        </p:spPr>
      </p:pic>
      <p:pic>
        <p:nvPicPr>
          <p:cNvPr id="436" name="Google Shape;436;p4"/>
          <p:cNvPicPr preferRelativeResize="0"/>
          <p:nvPr/>
        </p:nvPicPr>
        <p:blipFill rotWithShape="1">
          <a:blip r:embed="rId7">
            <a:alphaModFix/>
          </a:blip>
          <a:srcRect r="17413" b="11879"/>
          <a:stretch/>
        </p:blipFill>
        <p:spPr>
          <a:xfrm>
            <a:off x="6852402" y="2381522"/>
            <a:ext cx="602801" cy="720000"/>
          </a:xfrm>
          <a:prstGeom prst="rect">
            <a:avLst/>
          </a:prstGeom>
          <a:noFill/>
          <a:ln>
            <a:noFill/>
          </a:ln>
        </p:spPr>
      </p:pic>
      <p:pic>
        <p:nvPicPr>
          <p:cNvPr id="437" name="Google Shape;437;p4"/>
          <p:cNvPicPr preferRelativeResize="0"/>
          <p:nvPr/>
        </p:nvPicPr>
        <p:blipFill rotWithShape="1">
          <a:blip r:embed="rId7">
            <a:alphaModFix/>
          </a:blip>
          <a:srcRect r="17413" b="11879"/>
          <a:stretch/>
        </p:blipFill>
        <p:spPr>
          <a:xfrm>
            <a:off x="6853488" y="1677016"/>
            <a:ext cx="602801" cy="720000"/>
          </a:xfrm>
          <a:prstGeom prst="rect">
            <a:avLst/>
          </a:prstGeom>
          <a:noFill/>
          <a:ln>
            <a:noFill/>
          </a:ln>
        </p:spPr>
      </p:pic>
      <p:pic>
        <p:nvPicPr>
          <p:cNvPr id="438" name="Google Shape;438;p4"/>
          <p:cNvPicPr preferRelativeResize="0"/>
          <p:nvPr/>
        </p:nvPicPr>
        <p:blipFill rotWithShape="1">
          <a:blip r:embed="rId7">
            <a:alphaModFix/>
          </a:blip>
          <a:srcRect r="17413" b="11879"/>
          <a:stretch/>
        </p:blipFill>
        <p:spPr>
          <a:xfrm>
            <a:off x="6853488" y="945974"/>
            <a:ext cx="602801" cy="720000"/>
          </a:xfrm>
          <a:prstGeom prst="rect">
            <a:avLst/>
          </a:prstGeom>
          <a:noFill/>
          <a:ln>
            <a:noFill/>
          </a:ln>
        </p:spPr>
      </p:pic>
      <p:pic>
        <p:nvPicPr>
          <p:cNvPr id="439" name="Google Shape;439;p4"/>
          <p:cNvPicPr preferRelativeResize="0"/>
          <p:nvPr/>
        </p:nvPicPr>
        <p:blipFill rotWithShape="1">
          <a:blip r:embed="rId7">
            <a:alphaModFix/>
          </a:blip>
          <a:srcRect r="17413" b="11879"/>
          <a:stretch/>
        </p:blipFill>
        <p:spPr>
          <a:xfrm>
            <a:off x="3978523" y="939567"/>
            <a:ext cx="602801" cy="720000"/>
          </a:xfrm>
          <a:prstGeom prst="rect">
            <a:avLst/>
          </a:prstGeom>
          <a:noFill/>
          <a:ln>
            <a:noFill/>
          </a:ln>
        </p:spPr>
      </p:pic>
      <p:pic>
        <p:nvPicPr>
          <p:cNvPr id="440" name="Google Shape;440;p4"/>
          <p:cNvPicPr preferRelativeResize="0"/>
          <p:nvPr/>
        </p:nvPicPr>
        <p:blipFill rotWithShape="1">
          <a:blip r:embed="rId8">
            <a:alphaModFix/>
          </a:blip>
          <a:srcRect/>
          <a:stretch/>
        </p:blipFill>
        <p:spPr>
          <a:xfrm>
            <a:off x="6138783" y="1659567"/>
            <a:ext cx="604470" cy="720000"/>
          </a:xfrm>
          <a:prstGeom prst="rect">
            <a:avLst/>
          </a:prstGeom>
          <a:noFill/>
          <a:ln>
            <a:noFill/>
          </a:ln>
        </p:spPr>
      </p:pic>
      <p:pic>
        <p:nvPicPr>
          <p:cNvPr id="441" name="Google Shape;441;p4"/>
          <p:cNvPicPr preferRelativeResize="0"/>
          <p:nvPr/>
        </p:nvPicPr>
        <p:blipFill rotWithShape="1">
          <a:blip r:embed="rId9">
            <a:alphaModFix/>
          </a:blip>
          <a:srcRect r="3691" b="1332"/>
          <a:stretch/>
        </p:blipFill>
        <p:spPr>
          <a:xfrm>
            <a:off x="6849680" y="3817070"/>
            <a:ext cx="605523" cy="720000"/>
          </a:xfrm>
          <a:prstGeom prst="rect">
            <a:avLst/>
          </a:prstGeom>
          <a:noFill/>
          <a:ln>
            <a:noFill/>
          </a:ln>
        </p:spPr>
      </p:pic>
      <p:sp>
        <p:nvSpPr>
          <p:cNvPr id="442" name="Google Shape;442;p4"/>
          <p:cNvSpPr txBox="1"/>
          <p:nvPr/>
        </p:nvSpPr>
        <p:spPr>
          <a:xfrm>
            <a:off x="3274226" y="1154675"/>
            <a:ext cx="642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443" name="Google Shape;443;p4"/>
          <p:cNvSpPr txBox="1"/>
          <p:nvPr/>
        </p:nvSpPr>
        <p:spPr>
          <a:xfrm>
            <a:off x="9002025" y="4728625"/>
            <a:ext cx="603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444" name="Google Shape;444;p4"/>
          <p:cNvSpPr txBox="1"/>
          <p:nvPr/>
        </p:nvSpPr>
        <p:spPr>
          <a:xfrm>
            <a:off x="4516044" y="3181784"/>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dirty="0">
                <a:solidFill>
                  <a:srgbClr val="0070C0"/>
                </a:solidFill>
                <a:latin typeface="Helvetica Neue"/>
                <a:ea typeface="Helvetica Neue"/>
                <a:cs typeface="Helvetica Neue"/>
                <a:sym typeface="Helvetica Neue"/>
              </a:rPr>
              <a:t>A</a:t>
            </a:r>
            <a:r>
              <a:rPr lang="hu-HU" sz="1000" b="1" dirty="0" smtClean="0">
                <a:solidFill>
                  <a:srgbClr val="0070C0"/>
                </a:solidFill>
                <a:latin typeface="Helvetica Neue"/>
                <a:ea typeface="Helvetica Neue"/>
                <a:cs typeface="Helvetica Neue"/>
                <a:sym typeface="Helvetica Neue"/>
              </a:rPr>
              <a:t> </a:t>
            </a:r>
            <a:r>
              <a:rPr lang="hu-HU" sz="1000" b="1" dirty="0">
                <a:solidFill>
                  <a:srgbClr val="0070C0"/>
                </a:solidFill>
                <a:latin typeface="Helvetica Neue"/>
                <a:ea typeface="Helvetica Neue"/>
                <a:cs typeface="Helvetica Neue"/>
                <a:sym typeface="Helvetica Neue"/>
              </a:rPr>
              <a:t>more </a:t>
            </a:r>
            <a:endParaRPr lang="hu-HU" sz="1000" b="1"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b="1" dirty="0" err="1">
                <a:solidFill>
                  <a:srgbClr val="0070C0"/>
                </a:solidFill>
                <a:latin typeface="Helvetica Neue"/>
                <a:ea typeface="Helvetica Neue"/>
                <a:cs typeface="Helvetica Neue"/>
                <a:sym typeface="Helvetica Neue"/>
              </a:rPr>
              <a:t>a</a:t>
            </a:r>
            <a:r>
              <a:rPr lang="hu-HU" sz="1000" b="1" dirty="0" err="1" smtClean="0">
                <a:solidFill>
                  <a:srgbClr val="0070C0"/>
                </a:solidFill>
                <a:latin typeface="Helvetica Neue"/>
                <a:ea typeface="Helvetica Neue"/>
                <a:cs typeface="Helvetica Neue"/>
                <a:sym typeface="Helvetica Neue"/>
              </a:rPr>
              <a:t>ctive</a:t>
            </a:r>
            <a:endParaRPr lang="hu-HU" sz="1000" b="1"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b="1" dirty="0" smtClean="0">
                <a:solidFill>
                  <a:srgbClr val="0070C0"/>
                </a:solidFill>
                <a:latin typeface="Helvetica Neue"/>
                <a:ea typeface="Helvetica Neue"/>
                <a:cs typeface="Helvetica Neue"/>
                <a:sym typeface="Helvetica Neue"/>
              </a:rPr>
              <a:t> </a:t>
            </a:r>
            <a:r>
              <a:rPr lang="hu-HU" sz="1000" b="1" dirty="0" err="1">
                <a:solidFill>
                  <a:srgbClr val="0070C0"/>
                </a:solidFill>
                <a:latin typeface="Helvetica Neue"/>
                <a:ea typeface="Helvetica Neue"/>
                <a:cs typeface="Helvetica Neue"/>
                <a:sym typeface="Helvetica Neue"/>
              </a:rPr>
              <a:t>lifestyle</a:t>
            </a:r>
            <a:endParaRPr sz="1000" b="1" dirty="0">
              <a:solidFill>
                <a:srgbClr val="0070C0"/>
              </a:solidFill>
              <a:latin typeface="Helvetica Neue"/>
              <a:ea typeface="Helvetica Neue"/>
              <a:cs typeface="Helvetica Neue"/>
              <a:sym typeface="Helvetica Neue"/>
            </a:endParaRPr>
          </a:p>
        </p:txBody>
      </p:sp>
      <p:sp>
        <p:nvSpPr>
          <p:cNvPr id="445" name="Google Shape;445;p4"/>
          <p:cNvSpPr txBox="1"/>
          <p:nvPr/>
        </p:nvSpPr>
        <p:spPr>
          <a:xfrm>
            <a:off x="3778745" y="1770143"/>
            <a:ext cx="9897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dirty="0" err="1">
                <a:solidFill>
                  <a:srgbClr val="002060"/>
                </a:solidFill>
                <a:latin typeface="Helvetica Neue"/>
                <a:ea typeface="Helvetica Neue"/>
                <a:cs typeface="Helvetica Neue"/>
                <a:sym typeface="Helvetica Neue"/>
              </a:rPr>
              <a:t>L</a:t>
            </a:r>
            <a:r>
              <a:rPr lang="hu-HU" sz="1000" b="1" dirty="0" err="1" smtClean="0">
                <a:solidFill>
                  <a:srgbClr val="002060"/>
                </a:solidFill>
                <a:latin typeface="Helvetica Neue"/>
                <a:ea typeface="Helvetica Neue"/>
                <a:cs typeface="Helvetica Neue"/>
                <a:sym typeface="Helvetica Neue"/>
              </a:rPr>
              <a:t>ower</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population</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density</a:t>
            </a:r>
            <a:endParaRPr sz="1000" b="1" dirty="0">
              <a:solidFill>
                <a:srgbClr val="002060"/>
              </a:solidFill>
              <a:latin typeface="Helvetica Neue"/>
              <a:ea typeface="Helvetica Neue"/>
              <a:cs typeface="Helvetica Neue"/>
              <a:sym typeface="Helvetica Neue"/>
            </a:endParaRPr>
          </a:p>
        </p:txBody>
      </p:sp>
      <p:sp>
        <p:nvSpPr>
          <p:cNvPr id="446" name="Google Shape;446;p4"/>
          <p:cNvSpPr txBox="1"/>
          <p:nvPr/>
        </p:nvSpPr>
        <p:spPr>
          <a:xfrm>
            <a:off x="6657356" y="1093162"/>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5BD2FF"/>
                </a:solidFill>
                <a:latin typeface="Helvetica Neue"/>
                <a:ea typeface="Helvetica Neue"/>
                <a:cs typeface="Helvetica Neue"/>
                <a:sym typeface="Helvetica Neue"/>
              </a:rPr>
              <a:t>L</a:t>
            </a:r>
            <a:r>
              <a:rPr lang="hu-HU" sz="1100" b="1" dirty="0" err="1" smtClean="0">
                <a:solidFill>
                  <a:srgbClr val="5BD2FF"/>
                </a:solidFill>
                <a:latin typeface="Helvetica Neue"/>
                <a:ea typeface="Helvetica Neue"/>
                <a:cs typeface="Helvetica Neue"/>
                <a:sym typeface="Helvetica Neue"/>
              </a:rPr>
              <a:t>arger</a:t>
            </a:r>
            <a:r>
              <a:rPr lang="hu-HU" sz="1100" b="1" dirty="0" smtClean="0">
                <a:solidFill>
                  <a:srgbClr val="5BD2FF"/>
                </a:solidFill>
                <a:latin typeface="Helvetica Neue"/>
                <a:ea typeface="Helvetica Neue"/>
                <a:cs typeface="Helvetica Neue"/>
                <a:sym typeface="Helvetica Neue"/>
              </a:rPr>
              <a:t> </a:t>
            </a:r>
            <a:r>
              <a:rPr lang="hu-HU" sz="1100" b="1" dirty="0" err="1">
                <a:solidFill>
                  <a:srgbClr val="5BD2FF"/>
                </a:solidFill>
                <a:latin typeface="Helvetica Neue"/>
                <a:ea typeface="Helvetica Neue"/>
                <a:cs typeface="Helvetica Neue"/>
                <a:sym typeface="Helvetica Neue"/>
              </a:rPr>
              <a:t>plot</a:t>
            </a:r>
            <a:r>
              <a:rPr lang="hu-HU" sz="1100" b="1" dirty="0">
                <a:solidFill>
                  <a:srgbClr val="5BD2FF"/>
                </a:solidFill>
                <a:latin typeface="Helvetica Neue"/>
                <a:ea typeface="Helvetica Neue"/>
                <a:cs typeface="Helvetica Neue"/>
                <a:sym typeface="Helvetica Neue"/>
              </a:rPr>
              <a:t> </a:t>
            </a:r>
            <a:r>
              <a:rPr lang="hu-HU" sz="1100" b="1" dirty="0" err="1">
                <a:solidFill>
                  <a:srgbClr val="5BD2FF"/>
                </a:solidFill>
                <a:latin typeface="Helvetica Neue"/>
                <a:ea typeface="Helvetica Neue"/>
                <a:cs typeface="Helvetica Neue"/>
                <a:sym typeface="Helvetica Neue"/>
              </a:rPr>
              <a:t>sizes</a:t>
            </a:r>
            <a:endParaRPr sz="1100" b="1" dirty="0">
              <a:solidFill>
                <a:srgbClr val="5BD2FF"/>
              </a:solidFill>
              <a:latin typeface="Helvetica Neue"/>
              <a:ea typeface="Helvetica Neue"/>
              <a:cs typeface="Helvetica Neue"/>
              <a:sym typeface="Helvetica Neue"/>
            </a:endParaRPr>
          </a:p>
        </p:txBody>
      </p:sp>
      <p:sp>
        <p:nvSpPr>
          <p:cNvPr id="447" name="Google Shape;447;p4"/>
          <p:cNvSpPr txBox="1"/>
          <p:nvPr/>
        </p:nvSpPr>
        <p:spPr>
          <a:xfrm>
            <a:off x="7385624" y="2432223"/>
            <a:ext cx="988200" cy="5693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smtClean="0">
                <a:solidFill>
                  <a:srgbClr val="0070C0"/>
                </a:solidFill>
                <a:latin typeface="Helvetica Neue"/>
                <a:ea typeface="Helvetica Neue"/>
                <a:cs typeface="Helvetica Neue"/>
                <a:sym typeface="Helvetica Neue"/>
              </a:rPr>
              <a:t>A m</a:t>
            </a:r>
            <a:r>
              <a:rPr lang="hu-HU" sz="1100" b="1" dirty="0" smtClean="0">
                <a:solidFill>
                  <a:srgbClr val="0070C0"/>
                </a:solidFill>
                <a:latin typeface="Helvetica Neue"/>
                <a:ea typeface="Helvetica Neue"/>
                <a:cs typeface="Helvetica Neue"/>
                <a:sym typeface="Helvetica Neue"/>
              </a:rPr>
              <a:t>ore </a:t>
            </a:r>
          </a:p>
          <a:p>
            <a:pPr marL="0" marR="0" lvl="0" indent="0" algn="ctr" rtl="0">
              <a:spcBef>
                <a:spcPts val="0"/>
              </a:spcBef>
              <a:spcAft>
                <a:spcPts val="0"/>
              </a:spcAft>
              <a:buSzPts val="1100"/>
              <a:buNone/>
            </a:pPr>
            <a:r>
              <a:rPr lang="hu-HU" sz="1100" b="1" dirty="0" err="1" smtClean="0">
                <a:solidFill>
                  <a:srgbClr val="0070C0"/>
                </a:solidFill>
                <a:latin typeface="Helvetica Neue"/>
                <a:ea typeface="Helvetica Neue"/>
                <a:cs typeface="Helvetica Neue"/>
                <a:sym typeface="Helvetica Neue"/>
              </a:rPr>
              <a:t>job</a:t>
            </a:r>
            <a:r>
              <a:rPr lang="hu-HU" sz="1100" b="1" dirty="0" smtClean="0">
                <a:solidFill>
                  <a:srgbClr val="0070C0"/>
                </a:solidFill>
                <a:latin typeface="Helvetica Neue"/>
                <a:ea typeface="Helvetica Neue"/>
                <a:cs typeface="Helvetica Neue"/>
                <a:sym typeface="Helvetica Neue"/>
              </a:rPr>
              <a:t> </a:t>
            </a:r>
            <a:r>
              <a:rPr lang="hu-HU" sz="900" b="1" dirty="0" err="1">
                <a:solidFill>
                  <a:srgbClr val="0070C0"/>
                </a:solidFill>
                <a:latin typeface="Helvetica Neue"/>
                <a:ea typeface="Helvetica Neue"/>
                <a:cs typeface="Helvetica Neue"/>
                <a:sym typeface="Helvetica Neue"/>
              </a:rPr>
              <a:t>opportunities</a:t>
            </a:r>
            <a:endParaRPr sz="900" b="1" dirty="0">
              <a:solidFill>
                <a:srgbClr val="0070C0"/>
              </a:solidFill>
              <a:latin typeface="Helvetica Neue"/>
              <a:ea typeface="Helvetica Neue"/>
              <a:cs typeface="Helvetica Neue"/>
              <a:sym typeface="Helvetica Neue"/>
            </a:endParaRPr>
          </a:p>
        </p:txBody>
      </p:sp>
      <p:sp>
        <p:nvSpPr>
          <p:cNvPr id="448" name="Google Shape;448;p4"/>
          <p:cNvSpPr txBox="1"/>
          <p:nvPr/>
        </p:nvSpPr>
        <p:spPr>
          <a:xfrm>
            <a:off x="8064985" y="3912616"/>
            <a:ext cx="1057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dirty="0">
                <a:solidFill>
                  <a:srgbClr val="002060"/>
                </a:solidFill>
                <a:latin typeface="Helvetica Neue"/>
                <a:ea typeface="Helvetica Neue"/>
                <a:cs typeface="Helvetica Neue"/>
                <a:sym typeface="Helvetica Neue"/>
              </a:rPr>
              <a:t>A</a:t>
            </a:r>
            <a:r>
              <a:rPr lang="hu-HU" sz="1000" b="1" dirty="0" smtClean="0">
                <a:solidFill>
                  <a:srgbClr val="002060"/>
                </a:solidFill>
                <a:latin typeface="Helvetica Neue"/>
                <a:ea typeface="Helvetica Neue"/>
                <a:cs typeface="Helvetica Neue"/>
                <a:sym typeface="Helvetica Neue"/>
              </a:rPr>
              <a:t> </a:t>
            </a:r>
            <a:r>
              <a:rPr lang="hu-HU" sz="1000" b="1" dirty="0">
                <a:solidFill>
                  <a:srgbClr val="002060"/>
                </a:solidFill>
                <a:latin typeface="Helvetica Neue"/>
                <a:ea typeface="Helvetica Neue"/>
                <a:cs typeface="Helvetica Neue"/>
                <a:sym typeface="Helvetica Neue"/>
              </a:rPr>
              <a:t>more </a:t>
            </a:r>
            <a:r>
              <a:rPr lang="hu-HU" sz="1000" b="1" dirty="0" err="1">
                <a:solidFill>
                  <a:srgbClr val="002060"/>
                </a:solidFill>
                <a:latin typeface="Helvetica Neue"/>
                <a:ea typeface="Helvetica Neue"/>
                <a:cs typeface="Helvetica Neue"/>
                <a:sym typeface="Helvetica Neue"/>
              </a:rPr>
              <a:t>cohesive</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community</a:t>
            </a:r>
            <a:endParaRPr sz="1000" b="1" dirty="0">
              <a:solidFill>
                <a:srgbClr val="002060"/>
              </a:solidFill>
              <a:latin typeface="Helvetica Neue"/>
              <a:ea typeface="Helvetica Neue"/>
              <a:cs typeface="Helvetica Neue"/>
              <a:sym typeface="Helvetica Neue"/>
            </a:endParaRPr>
          </a:p>
        </p:txBody>
      </p:sp>
      <p:sp>
        <p:nvSpPr>
          <p:cNvPr id="449" name="Google Shape;449;p4"/>
          <p:cNvSpPr txBox="1"/>
          <p:nvPr/>
        </p:nvSpPr>
        <p:spPr>
          <a:xfrm>
            <a:off x="5221052" y="4668490"/>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dirty="0" err="1" smtClean="0">
                <a:solidFill>
                  <a:srgbClr val="002060"/>
                </a:solidFill>
                <a:latin typeface="Helvetica Neue"/>
                <a:ea typeface="Helvetica Neue"/>
                <a:cs typeface="Helvetica Neue"/>
                <a:sym typeface="Helvetica Neue"/>
              </a:rPr>
              <a:t>Fewer</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services</a:t>
            </a:r>
            <a:endParaRPr sz="1000" b="1" dirty="0">
              <a:solidFill>
                <a:srgbClr val="002060"/>
              </a:solidFill>
              <a:latin typeface="Helvetica Neue"/>
              <a:ea typeface="Helvetica Neue"/>
              <a:cs typeface="Helvetica Neue"/>
              <a:sym typeface="Helvetica Neue"/>
            </a:endParaRPr>
          </a:p>
        </p:txBody>
      </p:sp>
      <p:pic>
        <p:nvPicPr>
          <p:cNvPr id="450" name="Google Shape;450;p4"/>
          <p:cNvPicPr preferRelativeResize="0"/>
          <p:nvPr/>
        </p:nvPicPr>
        <p:blipFill rotWithShape="1">
          <a:blip r:embed="rId7">
            <a:alphaModFix/>
          </a:blip>
          <a:srcRect r="17413" b="11879"/>
          <a:stretch/>
        </p:blipFill>
        <p:spPr>
          <a:xfrm>
            <a:off x="679608" y="2586230"/>
            <a:ext cx="602801" cy="720000"/>
          </a:xfrm>
          <a:prstGeom prst="rect">
            <a:avLst/>
          </a:prstGeom>
          <a:noFill/>
          <a:ln>
            <a:noFill/>
          </a:ln>
        </p:spPr>
      </p:pic>
      <p:pic>
        <p:nvPicPr>
          <p:cNvPr id="451" name="Google Shape;451;p4"/>
          <p:cNvPicPr preferRelativeResize="0"/>
          <p:nvPr/>
        </p:nvPicPr>
        <p:blipFill rotWithShape="1">
          <a:blip r:embed="rId6">
            <a:alphaModFix/>
          </a:blip>
          <a:srcRect r="1841" b="12122"/>
          <a:stretch/>
        </p:blipFill>
        <p:spPr>
          <a:xfrm>
            <a:off x="678867" y="3344166"/>
            <a:ext cx="603542" cy="720000"/>
          </a:xfrm>
          <a:prstGeom prst="rect">
            <a:avLst/>
          </a:prstGeom>
          <a:noFill/>
          <a:ln>
            <a:noFill/>
          </a:ln>
        </p:spPr>
      </p:pic>
      <p:pic>
        <p:nvPicPr>
          <p:cNvPr id="452" name="Google Shape;452;p4"/>
          <p:cNvPicPr preferRelativeResize="0"/>
          <p:nvPr/>
        </p:nvPicPr>
        <p:blipFill rotWithShape="1">
          <a:blip r:embed="rId8">
            <a:alphaModFix/>
          </a:blip>
          <a:srcRect/>
          <a:stretch/>
        </p:blipFill>
        <p:spPr>
          <a:xfrm>
            <a:off x="681038" y="1815863"/>
            <a:ext cx="604470" cy="720000"/>
          </a:xfrm>
          <a:prstGeom prst="rect">
            <a:avLst/>
          </a:prstGeom>
          <a:noFill/>
          <a:ln>
            <a:noFill/>
          </a:ln>
        </p:spPr>
      </p:pic>
      <p:pic>
        <p:nvPicPr>
          <p:cNvPr id="453" name="Google Shape;453;p4"/>
          <p:cNvPicPr preferRelativeResize="0"/>
          <p:nvPr/>
        </p:nvPicPr>
        <p:blipFill rotWithShape="1">
          <a:blip r:embed="rId9">
            <a:alphaModFix/>
          </a:blip>
          <a:srcRect r="3691" b="1332"/>
          <a:stretch/>
        </p:blipFill>
        <p:spPr>
          <a:xfrm>
            <a:off x="680290" y="4064166"/>
            <a:ext cx="605523" cy="720000"/>
          </a:xfrm>
          <a:prstGeom prst="rect">
            <a:avLst/>
          </a:prstGeom>
          <a:noFill/>
          <a:ln>
            <a:noFill/>
          </a:ln>
        </p:spPr>
      </p:pic>
      <p:sp>
        <p:nvSpPr>
          <p:cNvPr id="454" name="Google Shape;454;p4"/>
          <p:cNvSpPr txBox="1"/>
          <p:nvPr/>
        </p:nvSpPr>
        <p:spPr>
          <a:xfrm>
            <a:off x="1497135" y="204623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455" name="Google Shape;455;p4"/>
          <p:cNvSpPr txBox="1"/>
          <p:nvPr/>
        </p:nvSpPr>
        <p:spPr>
          <a:xfrm>
            <a:off x="1507669" y="2801109"/>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456" name="Google Shape;456;p4"/>
          <p:cNvSpPr txBox="1"/>
          <p:nvPr/>
        </p:nvSpPr>
        <p:spPr>
          <a:xfrm>
            <a:off x="1507668" y="358086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457" name="Google Shape;457;p4"/>
          <p:cNvSpPr txBox="1"/>
          <p:nvPr/>
        </p:nvSpPr>
        <p:spPr>
          <a:xfrm>
            <a:off x="1507668" y="434832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Public buildings 3.</a:t>
            </a:r>
            <a:endParaRPr/>
          </a:p>
        </p:txBody>
      </p:sp>
      <p:pic>
        <p:nvPicPr>
          <p:cNvPr id="463" name="Google Shape;463;p5"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464" name="Google Shape;464;p5"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465" name="Google Shape;465;p5"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466" name="Google Shape;466;p5"/>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467" name="Google Shape;467;p5"/>
          <p:cNvSpPr txBox="1"/>
          <p:nvPr/>
        </p:nvSpPr>
        <p:spPr>
          <a:xfrm>
            <a:off x="4715551" y="2571325"/>
            <a:ext cx="641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468" name="Google Shape;468;p5"/>
          <p:cNvSpPr txBox="1"/>
          <p:nvPr/>
        </p:nvSpPr>
        <p:spPr>
          <a:xfrm>
            <a:off x="3261975" y="4724600"/>
            <a:ext cx="609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469" name="Google Shape;469;p5"/>
          <p:cNvSpPr txBox="1"/>
          <p:nvPr/>
        </p:nvSpPr>
        <p:spPr>
          <a:xfrm>
            <a:off x="8099495" y="1802543"/>
            <a:ext cx="98807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P</a:t>
            </a:r>
            <a:r>
              <a:rPr lang="hu-HU" sz="1000" dirty="0" err="1" smtClean="0">
                <a:solidFill>
                  <a:srgbClr val="0070C0"/>
                </a:solidFill>
                <a:latin typeface="Helvetica Neue"/>
                <a:ea typeface="Helvetica Neue"/>
                <a:cs typeface="Helvetica Neue"/>
                <a:sym typeface="Helvetica Neue"/>
              </a:rPr>
              <a:t>olice</a:t>
            </a:r>
            <a:r>
              <a:rPr lang="hu-HU" sz="1000" dirty="0" smtClean="0">
                <a:solidFill>
                  <a:srgbClr val="0070C0"/>
                </a:solidFill>
                <a:latin typeface="Helvetica Neue"/>
                <a:ea typeface="Helvetica Neue"/>
                <a:cs typeface="Helvetica Neue"/>
                <a:sym typeface="Helvetica Neue"/>
              </a:rPr>
              <a:t> </a:t>
            </a:r>
          </a:p>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station</a:t>
            </a:r>
            <a:endParaRPr sz="1000" dirty="0">
              <a:solidFill>
                <a:srgbClr val="0070C0"/>
              </a:solidFill>
              <a:latin typeface="Helvetica Neue"/>
              <a:ea typeface="Helvetica Neue"/>
              <a:cs typeface="Helvetica Neue"/>
              <a:sym typeface="Helvetica Neue"/>
            </a:endParaRPr>
          </a:p>
        </p:txBody>
      </p:sp>
      <p:sp>
        <p:nvSpPr>
          <p:cNvPr id="470" name="Google Shape;470;p5"/>
          <p:cNvSpPr txBox="1"/>
          <p:nvPr/>
        </p:nvSpPr>
        <p:spPr>
          <a:xfrm>
            <a:off x="3107180" y="1813081"/>
            <a:ext cx="9168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Shopping </a:t>
            </a:r>
            <a:r>
              <a:rPr lang="hu-HU" sz="1100" dirty="0">
                <a:solidFill>
                  <a:srgbClr val="0070C0"/>
                </a:solidFill>
                <a:latin typeface="Helvetica Neue"/>
                <a:ea typeface="Helvetica Neue"/>
                <a:cs typeface="Helvetica Neue"/>
                <a:sym typeface="Helvetica Neue"/>
              </a:rPr>
              <a:t>centre</a:t>
            </a:r>
            <a:endParaRPr sz="1100" dirty="0">
              <a:solidFill>
                <a:srgbClr val="0070C0"/>
              </a:solidFill>
              <a:latin typeface="Helvetica Neue"/>
              <a:ea typeface="Helvetica Neue"/>
              <a:cs typeface="Helvetica Neue"/>
              <a:sym typeface="Helvetica Neue"/>
            </a:endParaRPr>
          </a:p>
        </p:txBody>
      </p:sp>
      <p:sp>
        <p:nvSpPr>
          <p:cNvPr id="471" name="Google Shape;471;p5"/>
          <p:cNvSpPr txBox="1"/>
          <p:nvPr/>
        </p:nvSpPr>
        <p:spPr>
          <a:xfrm>
            <a:off x="5219014" y="1181747"/>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H</a:t>
            </a:r>
            <a:r>
              <a:rPr lang="hu-HU" sz="1100" dirty="0" err="1" smtClean="0">
                <a:solidFill>
                  <a:srgbClr val="0070C0"/>
                </a:solidFill>
                <a:latin typeface="Helvetica Neue"/>
                <a:ea typeface="Helvetica Neue"/>
                <a:cs typeface="Helvetica Neue"/>
                <a:sym typeface="Helvetica Neue"/>
              </a:rPr>
              <a:t>ospital</a:t>
            </a:r>
            <a:endParaRPr sz="1100" dirty="0">
              <a:solidFill>
                <a:srgbClr val="0070C0"/>
              </a:solidFill>
              <a:latin typeface="Helvetica Neue"/>
              <a:ea typeface="Helvetica Neue"/>
              <a:cs typeface="Helvetica Neue"/>
              <a:sym typeface="Helvetica Neue"/>
            </a:endParaRPr>
          </a:p>
        </p:txBody>
      </p:sp>
      <p:sp>
        <p:nvSpPr>
          <p:cNvPr id="472" name="Google Shape;472;p5"/>
          <p:cNvSpPr txBox="1"/>
          <p:nvPr/>
        </p:nvSpPr>
        <p:spPr>
          <a:xfrm>
            <a:off x="8076414" y="4759409"/>
            <a:ext cx="1057099"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K</a:t>
            </a:r>
            <a:r>
              <a:rPr lang="hu-HU" sz="900" dirty="0" err="1" smtClean="0">
                <a:solidFill>
                  <a:srgbClr val="0070C0"/>
                </a:solidFill>
                <a:latin typeface="Helvetica Neue"/>
                <a:ea typeface="Helvetica Neue"/>
                <a:cs typeface="Helvetica Neue"/>
                <a:sym typeface="Helvetica Neue"/>
              </a:rPr>
              <a:t>indergarden</a:t>
            </a:r>
            <a:endParaRPr sz="900" dirty="0"/>
          </a:p>
        </p:txBody>
      </p:sp>
      <p:sp>
        <p:nvSpPr>
          <p:cNvPr id="473" name="Google Shape;473;p5"/>
          <p:cNvSpPr txBox="1"/>
          <p:nvPr/>
        </p:nvSpPr>
        <p:spPr>
          <a:xfrm>
            <a:off x="7375111" y="1181747"/>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T</a:t>
            </a:r>
            <a:r>
              <a:rPr lang="hu-HU" sz="1100" dirty="0" err="1" smtClean="0">
                <a:solidFill>
                  <a:srgbClr val="0070C0"/>
                </a:solidFill>
                <a:latin typeface="Helvetica Neue"/>
                <a:ea typeface="Helvetica Neue"/>
                <a:cs typeface="Helvetica Neue"/>
                <a:sym typeface="Helvetica Neue"/>
              </a:rPr>
              <a:t>ownhouse</a:t>
            </a:r>
            <a:endParaRPr sz="1100" dirty="0">
              <a:solidFill>
                <a:srgbClr val="0070C0"/>
              </a:solidFill>
              <a:latin typeface="Helvetica Neue"/>
              <a:ea typeface="Helvetica Neue"/>
              <a:cs typeface="Helvetica Neue"/>
              <a:sym typeface="Helvetica Neue"/>
            </a:endParaRPr>
          </a:p>
        </p:txBody>
      </p:sp>
      <p:sp>
        <p:nvSpPr>
          <p:cNvPr id="474" name="Google Shape;474;p5"/>
          <p:cNvSpPr txBox="1"/>
          <p:nvPr/>
        </p:nvSpPr>
        <p:spPr>
          <a:xfrm>
            <a:off x="5925041" y="2541986"/>
            <a:ext cx="1057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M</a:t>
            </a:r>
            <a:r>
              <a:rPr lang="hu-HU" sz="1100" dirty="0" err="1" smtClean="0">
                <a:solidFill>
                  <a:srgbClr val="0070C0"/>
                </a:solidFill>
                <a:latin typeface="Helvetica Neue"/>
                <a:ea typeface="Helvetica Neue"/>
                <a:cs typeface="Helvetica Neue"/>
                <a:sym typeface="Helvetica Neue"/>
              </a:rPr>
              <a:t>ayor's</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office</a:t>
            </a:r>
            <a:endParaRPr sz="1100" dirty="0">
              <a:solidFill>
                <a:srgbClr val="0070C0"/>
              </a:solidFill>
              <a:latin typeface="Helvetica Neue"/>
              <a:ea typeface="Helvetica Neue"/>
              <a:cs typeface="Helvetica Neue"/>
              <a:sym typeface="Helvetica Neue"/>
            </a:endParaRPr>
          </a:p>
        </p:txBody>
      </p:sp>
      <p:sp>
        <p:nvSpPr>
          <p:cNvPr id="475" name="Google Shape;475;p5"/>
          <p:cNvSpPr txBox="1"/>
          <p:nvPr/>
        </p:nvSpPr>
        <p:spPr>
          <a:xfrm>
            <a:off x="6662377" y="3355369"/>
            <a:ext cx="98807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F</a:t>
            </a:r>
            <a:r>
              <a:rPr lang="hu-HU" sz="1000" dirty="0" err="1" smtClean="0">
                <a:solidFill>
                  <a:srgbClr val="0070C0"/>
                </a:solidFill>
                <a:latin typeface="Helvetica Neue"/>
                <a:ea typeface="Helvetica Neue"/>
                <a:cs typeface="Helvetica Neue"/>
                <a:sym typeface="Helvetica Neue"/>
              </a:rPr>
              <a:t>ire</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brigade</a:t>
            </a:r>
            <a:endParaRPr sz="1000" dirty="0">
              <a:solidFill>
                <a:srgbClr val="0070C0"/>
              </a:solidFill>
              <a:latin typeface="Helvetica Neue"/>
              <a:ea typeface="Helvetica Neue"/>
              <a:cs typeface="Helvetica Neue"/>
              <a:sym typeface="Helvetica Neue"/>
            </a:endParaRPr>
          </a:p>
        </p:txBody>
      </p:sp>
      <p:sp>
        <p:nvSpPr>
          <p:cNvPr id="476" name="Google Shape;476;p5"/>
          <p:cNvSpPr txBox="1"/>
          <p:nvPr/>
        </p:nvSpPr>
        <p:spPr>
          <a:xfrm>
            <a:off x="3772769" y="4087379"/>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School</a:t>
            </a:r>
            <a:endParaRPr sz="1100" dirty="0">
              <a:solidFill>
                <a:srgbClr val="0070C0"/>
              </a:solidFill>
              <a:latin typeface="Helvetica Neue"/>
              <a:ea typeface="Helvetica Neue"/>
              <a:cs typeface="Helvetica Neue"/>
              <a:sym typeface="Helvetica Neue"/>
            </a:endParaRPr>
          </a:p>
        </p:txBody>
      </p:sp>
      <p:sp>
        <p:nvSpPr>
          <p:cNvPr id="477" name="Google Shape;477;p5"/>
          <p:cNvSpPr txBox="1"/>
          <p:nvPr/>
        </p:nvSpPr>
        <p:spPr>
          <a:xfrm>
            <a:off x="3787892" y="4692309"/>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H</a:t>
            </a:r>
            <a:r>
              <a:rPr lang="hu-HU" sz="1100" dirty="0" err="1" smtClean="0">
                <a:solidFill>
                  <a:srgbClr val="0070C0"/>
                </a:solidFill>
                <a:latin typeface="Helvetica Neue"/>
                <a:ea typeface="Helvetica Neue"/>
                <a:cs typeface="Helvetica Neue"/>
                <a:sym typeface="Helvetica Neue"/>
              </a:rPr>
              <a:t>ousing</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estate</a:t>
            </a:r>
            <a:endParaRPr sz="1100" dirty="0">
              <a:solidFill>
                <a:srgbClr val="0070C0"/>
              </a:solidFill>
              <a:latin typeface="Helvetica Neue"/>
              <a:ea typeface="Helvetica Neue"/>
              <a:cs typeface="Helvetica Neue"/>
              <a:sym typeface="Helvetica Neue"/>
            </a:endParaRPr>
          </a:p>
        </p:txBody>
      </p:sp>
      <p:pic>
        <p:nvPicPr>
          <p:cNvPr id="478" name="Google Shape;478;p5"/>
          <p:cNvPicPr preferRelativeResize="0"/>
          <p:nvPr/>
        </p:nvPicPr>
        <p:blipFill rotWithShape="1">
          <a:blip r:embed="rId6">
            <a:alphaModFix/>
          </a:blip>
          <a:srcRect r="17223" b="12150"/>
          <a:stretch/>
        </p:blipFill>
        <p:spPr>
          <a:xfrm>
            <a:off x="681038" y="5397710"/>
            <a:ext cx="607177" cy="720000"/>
          </a:xfrm>
          <a:prstGeom prst="rect">
            <a:avLst/>
          </a:prstGeom>
          <a:noFill/>
          <a:ln>
            <a:noFill/>
          </a:ln>
        </p:spPr>
      </p:pic>
      <p:pic>
        <p:nvPicPr>
          <p:cNvPr id="479" name="Google Shape;479;p5"/>
          <p:cNvPicPr preferRelativeResize="0"/>
          <p:nvPr/>
        </p:nvPicPr>
        <p:blipFill rotWithShape="1">
          <a:blip r:embed="rId7">
            <a:alphaModFix/>
          </a:blip>
          <a:srcRect r="3513" b="1183"/>
          <a:stretch/>
        </p:blipFill>
        <p:spPr>
          <a:xfrm>
            <a:off x="681038" y="3075923"/>
            <a:ext cx="605721" cy="720000"/>
          </a:xfrm>
          <a:prstGeom prst="rect">
            <a:avLst/>
          </a:prstGeom>
          <a:noFill/>
          <a:ln>
            <a:noFill/>
          </a:ln>
        </p:spPr>
      </p:pic>
      <p:pic>
        <p:nvPicPr>
          <p:cNvPr id="480" name="Google Shape;480;p5"/>
          <p:cNvPicPr preferRelativeResize="0"/>
          <p:nvPr/>
        </p:nvPicPr>
        <p:blipFill rotWithShape="1">
          <a:blip r:embed="rId8">
            <a:alphaModFix/>
          </a:blip>
          <a:srcRect r="19045" b="12274"/>
          <a:stretch/>
        </p:blipFill>
        <p:spPr>
          <a:xfrm>
            <a:off x="678478" y="3850489"/>
            <a:ext cx="608281" cy="720000"/>
          </a:xfrm>
          <a:prstGeom prst="rect">
            <a:avLst/>
          </a:prstGeom>
          <a:noFill/>
          <a:ln>
            <a:noFill/>
          </a:ln>
        </p:spPr>
      </p:pic>
      <p:pic>
        <p:nvPicPr>
          <p:cNvPr id="481" name="Google Shape;481;p5"/>
          <p:cNvPicPr preferRelativeResize="0"/>
          <p:nvPr/>
        </p:nvPicPr>
        <p:blipFill rotWithShape="1">
          <a:blip r:embed="rId9">
            <a:alphaModFix/>
          </a:blip>
          <a:srcRect/>
          <a:stretch/>
        </p:blipFill>
        <p:spPr>
          <a:xfrm>
            <a:off x="678478" y="4623144"/>
            <a:ext cx="604470" cy="720000"/>
          </a:xfrm>
          <a:prstGeom prst="rect">
            <a:avLst/>
          </a:prstGeom>
          <a:noFill/>
          <a:ln>
            <a:noFill/>
          </a:ln>
        </p:spPr>
      </p:pic>
      <p:pic>
        <p:nvPicPr>
          <p:cNvPr id="482" name="Google Shape;482;p5"/>
          <p:cNvPicPr preferRelativeResize="0"/>
          <p:nvPr/>
        </p:nvPicPr>
        <p:blipFill rotWithShape="1">
          <a:blip r:embed="rId6">
            <a:alphaModFix/>
          </a:blip>
          <a:srcRect r="17223" b="12150"/>
          <a:stretch/>
        </p:blipFill>
        <p:spPr>
          <a:xfrm>
            <a:off x="678478" y="5408177"/>
            <a:ext cx="607177" cy="720000"/>
          </a:xfrm>
          <a:prstGeom prst="rect">
            <a:avLst/>
          </a:prstGeom>
          <a:noFill/>
          <a:ln>
            <a:noFill/>
          </a:ln>
        </p:spPr>
      </p:pic>
      <p:pic>
        <p:nvPicPr>
          <p:cNvPr id="483" name="Google Shape;483;p5"/>
          <p:cNvPicPr preferRelativeResize="0"/>
          <p:nvPr/>
        </p:nvPicPr>
        <p:blipFill rotWithShape="1">
          <a:blip r:embed="rId6">
            <a:alphaModFix/>
          </a:blip>
          <a:srcRect r="17223" b="12150"/>
          <a:stretch/>
        </p:blipFill>
        <p:spPr>
          <a:xfrm>
            <a:off x="674928" y="5408629"/>
            <a:ext cx="607177" cy="720000"/>
          </a:xfrm>
          <a:prstGeom prst="rect">
            <a:avLst/>
          </a:prstGeom>
          <a:noFill/>
          <a:ln>
            <a:noFill/>
          </a:ln>
        </p:spPr>
      </p:pic>
      <p:pic>
        <p:nvPicPr>
          <p:cNvPr id="484" name="Google Shape;484;p5"/>
          <p:cNvPicPr preferRelativeResize="0"/>
          <p:nvPr/>
        </p:nvPicPr>
        <p:blipFill rotWithShape="1">
          <a:blip r:embed="rId6">
            <a:alphaModFix/>
          </a:blip>
          <a:srcRect r="17223" b="12150"/>
          <a:stretch/>
        </p:blipFill>
        <p:spPr>
          <a:xfrm>
            <a:off x="682249" y="5389015"/>
            <a:ext cx="607177" cy="720000"/>
          </a:xfrm>
          <a:prstGeom prst="rect">
            <a:avLst/>
          </a:prstGeom>
          <a:noFill/>
          <a:ln>
            <a:noFill/>
          </a:ln>
        </p:spPr>
      </p:pic>
      <p:pic>
        <p:nvPicPr>
          <p:cNvPr id="485" name="Google Shape;485;p5"/>
          <p:cNvPicPr preferRelativeResize="0"/>
          <p:nvPr/>
        </p:nvPicPr>
        <p:blipFill rotWithShape="1">
          <a:blip r:embed="rId6">
            <a:alphaModFix/>
          </a:blip>
          <a:srcRect r="17223" b="12150"/>
          <a:stretch/>
        </p:blipFill>
        <p:spPr>
          <a:xfrm>
            <a:off x="682028" y="5397710"/>
            <a:ext cx="607177" cy="720000"/>
          </a:xfrm>
          <a:prstGeom prst="rect">
            <a:avLst/>
          </a:prstGeom>
          <a:noFill/>
          <a:ln>
            <a:noFill/>
          </a:ln>
        </p:spPr>
      </p:pic>
      <p:pic>
        <p:nvPicPr>
          <p:cNvPr id="486" name="Google Shape;486;p5"/>
          <p:cNvPicPr preferRelativeResize="0"/>
          <p:nvPr/>
        </p:nvPicPr>
        <p:blipFill rotWithShape="1">
          <a:blip r:embed="rId6">
            <a:alphaModFix/>
          </a:blip>
          <a:srcRect r="17223" b="12150"/>
          <a:stretch/>
        </p:blipFill>
        <p:spPr>
          <a:xfrm>
            <a:off x="682028" y="5406405"/>
            <a:ext cx="607177" cy="720000"/>
          </a:xfrm>
          <a:prstGeom prst="rect">
            <a:avLst/>
          </a:prstGeom>
          <a:noFill/>
          <a:ln>
            <a:noFill/>
          </a:ln>
        </p:spPr>
      </p:pic>
      <p:pic>
        <p:nvPicPr>
          <p:cNvPr id="487" name="Google Shape;487;p5"/>
          <p:cNvPicPr preferRelativeResize="0"/>
          <p:nvPr/>
        </p:nvPicPr>
        <p:blipFill rotWithShape="1">
          <a:blip r:embed="rId6">
            <a:alphaModFix/>
          </a:blip>
          <a:srcRect r="17223" b="12150"/>
          <a:stretch/>
        </p:blipFill>
        <p:spPr>
          <a:xfrm>
            <a:off x="690253" y="5404934"/>
            <a:ext cx="607177" cy="720000"/>
          </a:xfrm>
          <a:prstGeom prst="rect">
            <a:avLst/>
          </a:prstGeom>
          <a:noFill/>
          <a:ln>
            <a:noFill/>
          </a:ln>
        </p:spPr>
      </p:pic>
      <p:pic>
        <p:nvPicPr>
          <p:cNvPr id="488" name="Google Shape;488;p5"/>
          <p:cNvPicPr preferRelativeResize="0"/>
          <p:nvPr/>
        </p:nvPicPr>
        <p:blipFill rotWithShape="1">
          <a:blip r:embed="rId6">
            <a:alphaModFix/>
          </a:blip>
          <a:srcRect r="17223" b="12150"/>
          <a:stretch/>
        </p:blipFill>
        <p:spPr>
          <a:xfrm>
            <a:off x="685479" y="5401691"/>
            <a:ext cx="607177" cy="720000"/>
          </a:xfrm>
          <a:prstGeom prst="rect">
            <a:avLst/>
          </a:prstGeom>
          <a:noFill/>
          <a:ln>
            <a:noFill/>
          </a:ln>
        </p:spPr>
      </p:pic>
      <p:pic>
        <p:nvPicPr>
          <p:cNvPr id="489" name="Google Shape;489;p5"/>
          <p:cNvPicPr preferRelativeResize="0"/>
          <p:nvPr/>
        </p:nvPicPr>
        <p:blipFill rotWithShape="1">
          <a:blip r:embed="rId6">
            <a:alphaModFix/>
          </a:blip>
          <a:srcRect r="17223" b="12150"/>
          <a:stretch/>
        </p:blipFill>
        <p:spPr>
          <a:xfrm>
            <a:off x="687165" y="5397710"/>
            <a:ext cx="607177" cy="720000"/>
          </a:xfrm>
          <a:prstGeom prst="rect">
            <a:avLst/>
          </a:prstGeom>
          <a:noFill/>
          <a:ln>
            <a:noFill/>
          </a:ln>
        </p:spPr>
      </p:pic>
      <p:pic>
        <p:nvPicPr>
          <p:cNvPr id="490" name="Google Shape;490;p5"/>
          <p:cNvPicPr preferRelativeResize="0"/>
          <p:nvPr/>
        </p:nvPicPr>
        <p:blipFill rotWithShape="1">
          <a:blip r:embed="rId6">
            <a:alphaModFix/>
          </a:blip>
          <a:srcRect r="17223" b="12150"/>
          <a:stretch/>
        </p:blipFill>
        <p:spPr>
          <a:xfrm>
            <a:off x="681609" y="5401960"/>
            <a:ext cx="607177" cy="720000"/>
          </a:xfrm>
          <a:prstGeom prst="rect">
            <a:avLst/>
          </a:prstGeom>
          <a:noFill/>
          <a:ln>
            <a:noFill/>
          </a:ln>
        </p:spPr>
      </p:pic>
      <p:pic>
        <p:nvPicPr>
          <p:cNvPr id="491" name="Google Shape;491;p5"/>
          <p:cNvPicPr preferRelativeResize="0"/>
          <p:nvPr/>
        </p:nvPicPr>
        <p:blipFill rotWithShape="1">
          <a:blip r:embed="rId6">
            <a:alphaModFix/>
          </a:blip>
          <a:srcRect r="17223" b="12150"/>
          <a:stretch/>
        </p:blipFill>
        <p:spPr>
          <a:xfrm>
            <a:off x="688709" y="5402409"/>
            <a:ext cx="607177" cy="720000"/>
          </a:xfrm>
          <a:prstGeom prst="rect">
            <a:avLst/>
          </a:prstGeom>
          <a:noFill/>
          <a:ln>
            <a:noFill/>
          </a:ln>
        </p:spPr>
      </p:pic>
      <p:pic>
        <p:nvPicPr>
          <p:cNvPr id="492" name="Google Shape;492;p5"/>
          <p:cNvPicPr preferRelativeResize="0"/>
          <p:nvPr/>
        </p:nvPicPr>
        <p:blipFill rotWithShape="1">
          <a:blip r:embed="rId6">
            <a:alphaModFix/>
          </a:blip>
          <a:srcRect r="17223" b="12150"/>
          <a:stretch/>
        </p:blipFill>
        <p:spPr>
          <a:xfrm>
            <a:off x="695027" y="5401960"/>
            <a:ext cx="607177" cy="720000"/>
          </a:xfrm>
          <a:prstGeom prst="rect">
            <a:avLst/>
          </a:prstGeom>
          <a:noFill/>
          <a:ln>
            <a:noFill/>
          </a:ln>
        </p:spPr>
      </p:pic>
      <p:pic>
        <p:nvPicPr>
          <p:cNvPr id="493" name="Google Shape;493;p5"/>
          <p:cNvPicPr preferRelativeResize="0"/>
          <p:nvPr/>
        </p:nvPicPr>
        <p:blipFill rotWithShape="1">
          <a:blip r:embed="rId7">
            <a:alphaModFix/>
          </a:blip>
          <a:srcRect r="3513" b="1183"/>
          <a:stretch/>
        </p:blipFill>
        <p:spPr>
          <a:xfrm>
            <a:off x="690165" y="3078284"/>
            <a:ext cx="605721" cy="720000"/>
          </a:xfrm>
          <a:prstGeom prst="rect">
            <a:avLst/>
          </a:prstGeom>
          <a:noFill/>
          <a:ln>
            <a:noFill/>
          </a:ln>
        </p:spPr>
      </p:pic>
      <p:pic>
        <p:nvPicPr>
          <p:cNvPr id="494" name="Google Shape;494;p5"/>
          <p:cNvPicPr preferRelativeResize="0"/>
          <p:nvPr/>
        </p:nvPicPr>
        <p:blipFill rotWithShape="1">
          <a:blip r:embed="rId8">
            <a:alphaModFix/>
          </a:blip>
          <a:srcRect r="19045" b="12274"/>
          <a:stretch/>
        </p:blipFill>
        <p:spPr>
          <a:xfrm>
            <a:off x="681609" y="3852480"/>
            <a:ext cx="608281" cy="720000"/>
          </a:xfrm>
          <a:prstGeom prst="rect">
            <a:avLst/>
          </a:prstGeom>
          <a:noFill/>
          <a:ln>
            <a:noFill/>
          </a:ln>
        </p:spPr>
      </p:pic>
      <p:pic>
        <p:nvPicPr>
          <p:cNvPr id="495" name="Google Shape;495;p5"/>
          <p:cNvPicPr preferRelativeResize="0"/>
          <p:nvPr/>
        </p:nvPicPr>
        <p:blipFill rotWithShape="1">
          <a:blip r:embed="rId8">
            <a:alphaModFix/>
          </a:blip>
          <a:srcRect r="19045" b="12274"/>
          <a:stretch/>
        </p:blipFill>
        <p:spPr>
          <a:xfrm>
            <a:off x="670063" y="3856251"/>
            <a:ext cx="608281" cy="720000"/>
          </a:xfrm>
          <a:prstGeom prst="rect">
            <a:avLst/>
          </a:prstGeom>
          <a:noFill/>
          <a:ln>
            <a:noFill/>
          </a:ln>
        </p:spPr>
      </p:pic>
      <p:pic>
        <p:nvPicPr>
          <p:cNvPr id="496" name="Google Shape;496;p5"/>
          <p:cNvPicPr preferRelativeResize="0"/>
          <p:nvPr/>
        </p:nvPicPr>
        <p:blipFill rotWithShape="1">
          <a:blip r:embed="rId8">
            <a:alphaModFix/>
          </a:blip>
          <a:srcRect r="19045" b="12274"/>
          <a:stretch/>
        </p:blipFill>
        <p:spPr>
          <a:xfrm>
            <a:off x="688709" y="3867092"/>
            <a:ext cx="608281" cy="720000"/>
          </a:xfrm>
          <a:prstGeom prst="rect">
            <a:avLst/>
          </a:prstGeom>
          <a:noFill/>
          <a:ln>
            <a:noFill/>
          </a:ln>
        </p:spPr>
      </p:pic>
      <p:pic>
        <p:nvPicPr>
          <p:cNvPr id="497" name="Google Shape;497;p5"/>
          <p:cNvPicPr preferRelativeResize="0"/>
          <p:nvPr/>
        </p:nvPicPr>
        <p:blipFill rotWithShape="1">
          <a:blip r:embed="rId8">
            <a:alphaModFix/>
          </a:blip>
          <a:srcRect r="19045" b="12274"/>
          <a:stretch/>
        </p:blipFill>
        <p:spPr>
          <a:xfrm>
            <a:off x="691089" y="3856987"/>
            <a:ext cx="608281" cy="720000"/>
          </a:xfrm>
          <a:prstGeom prst="rect">
            <a:avLst/>
          </a:prstGeom>
          <a:noFill/>
          <a:ln>
            <a:noFill/>
          </a:ln>
        </p:spPr>
      </p:pic>
      <p:pic>
        <p:nvPicPr>
          <p:cNvPr id="498" name="Google Shape;498;p5"/>
          <p:cNvPicPr preferRelativeResize="0"/>
          <p:nvPr/>
        </p:nvPicPr>
        <p:blipFill rotWithShape="1">
          <a:blip r:embed="rId8">
            <a:alphaModFix/>
          </a:blip>
          <a:srcRect r="19045" b="12274"/>
          <a:stretch/>
        </p:blipFill>
        <p:spPr>
          <a:xfrm>
            <a:off x="681038" y="3853234"/>
            <a:ext cx="608281" cy="720000"/>
          </a:xfrm>
          <a:prstGeom prst="rect">
            <a:avLst/>
          </a:prstGeom>
          <a:noFill/>
          <a:ln>
            <a:noFill/>
          </a:ln>
        </p:spPr>
      </p:pic>
      <p:pic>
        <p:nvPicPr>
          <p:cNvPr id="499" name="Google Shape;499;p5"/>
          <p:cNvPicPr preferRelativeResize="0"/>
          <p:nvPr/>
        </p:nvPicPr>
        <p:blipFill rotWithShape="1">
          <a:blip r:embed="rId9">
            <a:alphaModFix/>
          </a:blip>
          <a:srcRect/>
          <a:stretch/>
        </p:blipFill>
        <p:spPr>
          <a:xfrm>
            <a:off x="673874" y="4619105"/>
            <a:ext cx="604470" cy="720000"/>
          </a:xfrm>
          <a:prstGeom prst="rect">
            <a:avLst/>
          </a:prstGeom>
          <a:noFill/>
          <a:ln>
            <a:noFill/>
          </a:ln>
        </p:spPr>
      </p:pic>
      <p:pic>
        <p:nvPicPr>
          <p:cNvPr id="500" name="Google Shape;500;p5"/>
          <p:cNvPicPr preferRelativeResize="0"/>
          <p:nvPr/>
        </p:nvPicPr>
        <p:blipFill rotWithShape="1">
          <a:blip r:embed="rId9">
            <a:alphaModFix/>
          </a:blip>
          <a:srcRect/>
          <a:stretch/>
        </p:blipFill>
        <p:spPr>
          <a:xfrm>
            <a:off x="678478" y="4623144"/>
            <a:ext cx="604470" cy="720000"/>
          </a:xfrm>
          <a:prstGeom prst="rect">
            <a:avLst/>
          </a:prstGeom>
          <a:noFill/>
          <a:ln>
            <a:noFill/>
          </a:ln>
        </p:spPr>
      </p:pic>
      <p:pic>
        <p:nvPicPr>
          <p:cNvPr id="501" name="Google Shape;501;p5"/>
          <p:cNvPicPr preferRelativeResize="0"/>
          <p:nvPr/>
        </p:nvPicPr>
        <p:blipFill rotWithShape="1">
          <a:blip r:embed="rId9">
            <a:alphaModFix/>
          </a:blip>
          <a:srcRect/>
          <a:stretch/>
        </p:blipFill>
        <p:spPr>
          <a:xfrm>
            <a:off x="680901" y="4620058"/>
            <a:ext cx="604470" cy="720000"/>
          </a:xfrm>
          <a:prstGeom prst="rect">
            <a:avLst/>
          </a:prstGeom>
          <a:noFill/>
          <a:ln>
            <a:noFill/>
          </a:ln>
        </p:spPr>
      </p:pic>
      <p:pic>
        <p:nvPicPr>
          <p:cNvPr id="502" name="Google Shape;502;p5"/>
          <p:cNvPicPr preferRelativeResize="0"/>
          <p:nvPr/>
        </p:nvPicPr>
        <p:blipFill rotWithShape="1">
          <a:blip r:embed="rId9">
            <a:alphaModFix/>
          </a:blip>
          <a:srcRect/>
          <a:stretch/>
        </p:blipFill>
        <p:spPr>
          <a:xfrm>
            <a:off x="671968" y="4636089"/>
            <a:ext cx="604470" cy="720000"/>
          </a:xfrm>
          <a:prstGeom prst="rect">
            <a:avLst/>
          </a:prstGeom>
          <a:noFill/>
          <a:ln>
            <a:noFill/>
          </a:ln>
        </p:spPr>
      </p:pic>
      <p:pic>
        <p:nvPicPr>
          <p:cNvPr id="503" name="Google Shape;503;p5"/>
          <p:cNvPicPr preferRelativeResize="0"/>
          <p:nvPr/>
        </p:nvPicPr>
        <p:blipFill rotWithShape="1">
          <a:blip r:embed="rId9">
            <a:alphaModFix/>
          </a:blip>
          <a:srcRect/>
          <a:stretch/>
        </p:blipFill>
        <p:spPr>
          <a:xfrm>
            <a:off x="673874" y="4625184"/>
            <a:ext cx="604470" cy="720000"/>
          </a:xfrm>
          <a:prstGeom prst="rect">
            <a:avLst/>
          </a:prstGeom>
          <a:noFill/>
          <a:ln>
            <a:noFill/>
          </a:ln>
        </p:spPr>
      </p:pic>
      <p:pic>
        <p:nvPicPr>
          <p:cNvPr id="504" name="Google Shape;504;p5"/>
          <p:cNvPicPr preferRelativeResize="0"/>
          <p:nvPr/>
        </p:nvPicPr>
        <p:blipFill rotWithShape="1">
          <a:blip r:embed="rId9">
            <a:alphaModFix/>
          </a:blip>
          <a:srcRect/>
          <a:stretch/>
        </p:blipFill>
        <p:spPr>
          <a:xfrm>
            <a:off x="678478" y="4629434"/>
            <a:ext cx="604470" cy="720000"/>
          </a:xfrm>
          <a:prstGeom prst="rect">
            <a:avLst/>
          </a:prstGeom>
          <a:noFill/>
          <a:ln>
            <a:noFill/>
          </a:ln>
        </p:spPr>
      </p:pic>
      <p:pic>
        <p:nvPicPr>
          <p:cNvPr id="505" name="Google Shape;505;p5"/>
          <p:cNvPicPr preferRelativeResize="0"/>
          <p:nvPr/>
        </p:nvPicPr>
        <p:blipFill rotWithShape="1">
          <a:blip r:embed="rId9">
            <a:alphaModFix/>
          </a:blip>
          <a:srcRect/>
          <a:stretch/>
        </p:blipFill>
        <p:spPr>
          <a:xfrm>
            <a:off x="682539" y="4632318"/>
            <a:ext cx="604470" cy="720000"/>
          </a:xfrm>
          <a:prstGeom prst="rect">
            <a:avLst/>
          </a:prstGeom>
          <a:noFill/>
          <a:ln>
            <a:noFill/>
          </a:ln>
        </p:spPr>
      </p:pic>
      <p:pic>
        <p:nvPicPr>
          <p:cNvPr id="506" name="Google Shape;506;p5"/>
          <p:cNvPicPr preferRelativeResize="0"/>
          <p:nvPr/>
        </p:nvPicPr>
        <p:blipFill rotWithShape="1">
          <a:blip r:embed="rId9">
            <a:alphaModFix/>
          </a:blip>
          <a:srcRect/>
          <a:stretch/>
        </p:blipFill>
        <p:spPr>
          <a:xfrm>
            <a:off x="678478" y="4629232"/>
            <a:ext cx="604470" cy="720000"/>
          </a:xfrm>
          <a:prstGeom prst="rect">
            <a:avLst/>
          </a:prstGeom>
          <a:noFill/>
          <a:ln>
            <a:noFill/>
          </a:ln>
        </p:spPr>
      </p:pic>
      <p:pic>
        <p:nvPicPr>
          <p:cNvPr id="507" name="Google Shape;507;p5"/>
          <p:cNvPicPr preferRelativeResize="0"/>
          <p:nvPr/>
        </p:nvPicPr>
        <p:blipFill rotWithShape="1">
          <a:blip r:embed="rId9">
            <a:alphaModFix/>
          </a:blip>
          <a:srcRect/>
          <a:stretch/>
        </p:blipFill>
        <p:spPr>
          <a:xfrm>
            <a:off x="674417" y="4620357"/>
            <a:ext cx="604470" cy="720000"/>
          </a:xfrm>
          <a:prstGeom prst="rect">
            <a:avLst/>
          </a:prstGeom>
          <a:noFill/>
          <a:ln>
            <a:noFill/>
          </a:ln>
        </p:spPr>
      </p:pic>
      <p:graphicFrame>
        <p:nvGraphicFramePr>
          <p:cNvPr id="508" name="Google Shape;508;p5"/>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dirty="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509" name="Google Shape;509;p5"/>
          <p:cNvGrpSpPr/>
          <p:nvPr/>
        </p:nvGrpSpPr>
        <p:grpSpPr>
          <a:xfrm>
            <a:off x="3871736" y="5505731"/>
            <a:ext cx="609600" cy="180642"/>
            <a:chOff x="734437" y="5519804"/>
            <a:chExt cx="609600" cy="180642"/>
          </a:xfrm>
        </p:grpSpPr>
        <p:sp>
          <p:nvSpPr>
            <p:cNvPr id="510" name="Google Shape;510;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1" name="Google Shape;511;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2" name="Google Shape;512;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13" name="Google Shape;513;p5"/>
          <p:cNvGrpSpPr/>
          <p:nvPr/>
        </p:nvGrpSpPr>
        <p:grpSpPr>
          <a:xfrm>
            <a:off x="3230031" y="5505731"/>
            <a:ext cx="609600" cy="180642"/>
            <a:chOff x="734437" y="5519804"/>
            <a:chExt cx="609600" cy="180642"/>
          </a:xfrm>
        </p:grpSpPr>
        <p:sp>
          <p:nvSpPr>
            <p:cNvPr id="514" name="Google Shape;514;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5" name="Google Shape;515;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6" name="Google Shape;516;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17" name="Google Shape;517;p5"/>
          <p:cNvGrpSpPr/>
          <p:nvPr/>
        </p:nvGrpSpPr>
        <p:grpSpPr>
          <a:xfrm>
            <a:off x="4513441" y="5501799"/>
            <a:ext cx="609600" cy="180642"/>
            <a:chOff x="734437" y="5519804"/>
            <a:chExt cx="609600" cy="180642"/>
          </a:xfrm>
        </p:grpSpPr>
        <p:sp>
          <p:nvSpPr>
            <p:cNvPr id="518" name="Google Shape;518;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9" name="Google Shape;519;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0" name="Google Shape;520;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21" name="Google Shape;521;p5"/>
          <p:cNvGrpSpPr/>
          <p:nvPr/>
        </p:nvGrpSpPr>
        <p:grpSpPr>
          <a:xfrm>
            <a:off x="5158064" y="5500514"/>
            <a:ext cx="609600" cy="180642"/>
            <a:chOff x="734437" y="5519804"/>
            <a:chExt cx="609600" cy="180642"/>
          </a:xfrm>
        </p:grpSpPr>
        <p:sp>
          <p:nvSpPr>
            <p:cNvPr id="522" name="Google Shape;522;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3" name="Google Shape;523;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4" name="Google Shape;524;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25" name="Google Shape;525;p5"/>
          <p:cNvGrpSpPr/>
          <p:nvPr/>
        </p:nvGrpSpPr>
        <p:grpSpPr>
          <a:xfrm>
            <a:off x="5799769" y="5500514"/>
            <a:ext cx="609600" cy="180642"/>
            <a:chOff x="734437" y="5519804"/>
            <a:chExt cx="609600" cy="180642"/>
          </a:xfrm>
        </p:grpSpPr>
        <p:sp>
          <p:nvSpPr>
            <p:cNvPr id="526" name="Google Shape;526;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7" name="Google Shape;527;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8" name="Google Shape;528;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29" name="Google Shape;529;p5"/>
          <p:cNvGrpSpPr/>
          <p:nvPr/>
        </p:nvGrpSpPr>
        <p:grpSpPr>
          <a:xfrm>
            <a:off x="6441474" y="5500514"/>
            <a:ext cx="1251305" cy="180642"/>
            <a:chOff x="5835549" y="5500514"/>
            <a:chExt cx="1251305" cy="180642"/>
          </a:xfrm>
        </p:grpSpPr>
        <p:grpSp>
          <p:nvGrpSpPr>
            <p:cNvPr id="530" name="Google Shape;530;p5"/>
            <p:cNvGrpSpPr/>
            <p:nvPr/>
          </p:nvGrpSpPr>
          <p:grpSpPr>
            <a:xfrm>
              <a:off x="6477254" y="5500514"/>
              <a:ext cx="609600" cy="180642"/>
              <a:chOff x="734437" y="5519804"/>
              <a:chExt cx="609600" cy="180642"/>
            </a:xfrm>
          </p:grpSpPr>
          <p:sp>
            <p:nvSpPr>
              <p:cNvPr id="531" name="Google Shape;531;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2" name="Google Shape;532;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3" name="Google Shape;533;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34" name="Google Shape;534;p5"/>
            <p:cNvGrpSpPr/>
            <p:nvPr/>
          </p:nvGrpSpPr>
          <p:grpSpPr>
            <a:xfrm>
              <a:off x="5835549" y="5500514"/>
              <a:ext cx="609600" cy="180642"/>
              <a:chOff x="734437" y="5519804"/>
              <a:chExt cx="609600" cy="180642"/>
            </a:xfrm>
          </p:grpSpPr>
          <p:sp>
            <p:nvSpPr>
              <p:cNvPr id="535" name="Google Shape;535;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6" name="Google Shape;536;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7" name="Google Shape;537;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538" name="Google Shape;538;p5"/>
          <p:cNvGrpSpPr/>
          <p:nvPr/>
        </p:nvGrpSpPr>
        <p:grpSpPr>
          <a:xfrm>
            <a:off x="3873195" y="5811009"/>
            <a:ext cx="609600" cy="180642"/>
            <a:chOff x="734437" y="5519804"/>
            <a:chExt cx="609600" cy="180642"/>
          </a:xfrm>
        </p:grpSpPr>
        <p:sp>
          <p:nvSpPr>
            <p:cNvPr id="539" name="Google Shape;539;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0" name="Google Shape;540;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1" name="Google Shape;541;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42" name="Google Shape;542;p5"/>
          <p:cNvGrpSpPr/>
          <p:nvPr/>
        </p:nvGrpSpPr>
        <p:grpSpPr>
          <a:xfrm>
            <a:off x="3231490" y="5811009"/>
            <a:ext cx="609600" cy="180642"/>
            <a:chOff x="734437" y="5519804"/>
            <a:chExt cx="609600" cy="180642"/>
          </a:xfrm>
        </p:grpSpPr>
        <p:sp>
          <p:nvSpPr>
            <p:cNvPr id="543" name="Google Shape;543;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4" name="Google Shape;544;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5" name="Google Shape;545;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46" name="Google Shape;546;p5"/>
          <p:cNvGrpSpPr/>
          <p:nvPr/>
        </p:nvGrpSpPr>
        <p:grpSpPr>
          <a:xfrm>
            <a:off x="4513441" y="5809082"/>
            <a:ext cx="3179338" cy="181927"/>
            <a:chOff x="734437" y="5518519"/>
            <a:chExt cx="3179338" cy="181927"/>
          </a:xfrm>
        </p:grpSpPr>
        <p:grpSp>
          <p:nvGrpSpPr>
            <p:cNvPr id="547" name="Google Shape;547;p5"/>
            <p:cNvGrpSpPr/>
            <p:nvPr/>
          </p:nvGrpSpPr>
          <p:grpSpPr>
            <a:xfrm>
              <a:off x="734437" y="5519804"/>
              <a:ext cx="609600" cy="180642"/>
              <a:chOff x="734437" y="5519804"/>
              <a:chExt cx="609600" cy="180642"/>
            </a:xfrm>
          </p:grpSpPr>
          <p:sp>
            <p:nvSpPr>
              <p:cNvPr id="548" name="Google Shape;548;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9" name="Google Shape;549;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0" name="Google Shape;550;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51" name="Google Shape;551;p5"/>
            <p:cNvGrpSpPr/>
            <p:nvPr/>
          </p:nvGrpSpPr>
          <p:grpSpPr>
            <a:xfrm>
              <a:off x="1379060" y="5518519"/>
              <a:ext cx="609600" cy="180642"/>
              <a:chOff x="734437" y="5519804"/>
              <a:chExt cx="609600" cy="180642"/>
            </a:xfrm>
          </p:grpSpPr>
          <p:sp>
            <p:nvSpPr>
              <p:cNvPr id="552" name="Google Shape;552;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3" name="Google Shape;553;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4" name="Google Shape;554;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55" name="Google Shape;555;p5"/>
            <p:cNvGrpSpPr/>
            <p:nvPr/>
          </p:nvGrpSpPr>
          <p:grpSpPr>
            <a:xfrm>
              <a:off x="2020765" y="5518519"/>
              <a:ext cx="609600" cy="180642"/>
              <a:chOff x="734437" y="5519804"/>
              <a:chExt cx="609600" cy="180642"/>
            </a:xfrm>
          </p:grpSpPr>
          <p:sp>
            <p:nvSpPr>
              <p:cNvPr id="556" name="Google Shape;556;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7" name="Google Shape;557;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8" name="Google Shape;558;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59" name="Google Shape;559;p5"/>
            <p:cNvGrpSpPr/>
            <p:nvPr/>
          </p:nvGrpSpPr>
          <p:grpSpPr>
            <a:xfrm>
              <a:off x="3304175" y="5518519"/>
              <a:ext cx="609600" cy="180642"/>
              <a:chOff x="734437" y="5519804"/>
              <a:chExt cx="609600" cy="180642"/>
            </a:xfrm>
          </p:grpSpPr>
          <p:sp>
            <p:nvSpPr>
              <p:cNvPr id="560" name="Google Shape;560;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1" name="Google Shape;561;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2" name="Google Shape;562;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63" name="Google Shape;563;p5"/>
            <p:cNvGrpSpPr/>
            <p:nvPr/>
          </p:nvGrpSpPr>
          <p:grpSpPr>
            <a:xfrm>
              <a:off x="2662470" y="5518519"/>
              <a:ext cx="609600" cy="180642"/>
              <a:chOff x="734437" y="5519804"/>
              <a:chExt cx="609600" cy="180642"/>
            </a:xfrm>
          </p:grpSpPr>
          <p:sp>
            <p:nvSpPr>
              <p:cNvPr id="564" name="Google Shape;564;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5" name="Google Shape;565;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6" name="Google Shape;566;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567" name="Google Shape;567;p5"/>
          <p:cNvGrpSpPr/>
          <p:nvPr/>
        </p:nvGrpSpPr>
        <p:grpSpPr>
          <a:xfrm>
            <a:off x="8365571" y="5500514"/>
            <a:ext cx="609600" cy="180642"/>
            <a:chOff x="734437" y="5519804"/>
            <a:chExt cx="609600" cy="180642"/>
          </a:xfrm>
        </p:grpSpPr>
        <p:sp>
          <p:nvSpPr>
            <p:cNvPr id="568" name="Google Shape;568;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9" name="Google Shape;569;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0" name="Google Shape;570;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71" name="Google Shape;571;p5"/>
          <p:cNvGrpSpPr/>
          <p:nvPr/>
        </p:nvGrpSpPr>
        <p:grpSpPr>
          <a:xfrm>
            <a:off x="7723866" y="5500514"/>
            <a:ext cx="609600" cy="180642"/>
            <a:chOff x="734437" y="5519804"/>
            <a:chExt cx="609600" cy="180642"/>
          </a:xfrm>
        </p:grpSpPr>
        <p:sp>
          <p:nvSpPr>
            <p:cNvPr id="572" name="Google Shape;572;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3" name="Google Shape;573;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4" name="Google Shape;574;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75" name="Google Shape;575;p5"/>
          <p:cNvGrpSpPr/>
          <p:nvPr/>
        </p:nvGrpSpPr>
        <p:grpSpPr>
          <a:xfrm>
            <a:off x="7722196" y="5805293"/>
            <a:ext cx="1251305" cy="180642"/>
            <a:chOff x="5835549" y="5500514"/>
            <a:chExt cx="1251305" cy="180642"/>
          </a:xfrm>
        </p:grpSpPr>
        <p:grpSp>
          <p:nvGrpSpPr>
            <p:cNvPr id="576" name="Google Shape;576;p5"/>
            <p:cNvGrpSpPr/>
            <p:nvPr/>
          </p:nvGrpSpPr>
          <p:grpSpPr>
            <a:xfrm>
              <a:off x="6477254" y="5500514"/>
              <a:ext cx="609600" cy="180642"/>
              <a:chOff x="734437" y="5519804"/>
              <a:chExt cx="609600" cy="180642"/>
            </a:xfrm>
          </p:grpSpPr>
          <p:sp>
            <p:nvSpPr>
              <p:cNvPr id="577" name="Google Shape;577;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8" name="Google Shape;578;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9" name="Google Shape;579;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80" name="Google Shape;580;p5"/>
            <p:cNvGrpSpPr/>
            <p:nvPr/>
          </p:nvGrpSpPr>
          <p:grpSpPr>
            <a:xfrm>
              <a:off x="5835549" y="5500514"/>
              <a:ext cx="609600" cy="180642"/>
              <a:chOff x="734437" y="5519804"/>
              <a:chExt cx="609600" cy="180642"/>
            </a:xfrm>
          </p:grpSpPr>
          <p:sp>
            <p:nvSpPr>
              <p:cNvPr id="581" name="Google Shape;581;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82" name="Google Shape;582;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83" name="Google Shape;583;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584" name="Google Shape;584;p5"/>
          <p:cNvGrpSpPr/>
          <p:nvPr/>
        </p:nvGrpSpPr>
        <p:grpSpPr>
          <a:xfrm>
            <a:off x="9013907" y="5499872"/>
            <a:ext cx="609600" cy="180642"/>
            <a:chOff x="734437" y="5519804"/>
            <a:chExt cx="609600" cy="180642"/>
          </a:xfrm>
        </p:grpSpPr>
        <p:sp>
          <p:nvSpPr>
            <p:cNvPr id="585" name="Google Shape;585;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86" name="Google Shape;586;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87" name="Google Shape;587;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88" name="Google Shape;588;p5"/>
          <p:cNvGrpSpPr/>
          <p:nvPr/>
        </p:nvGrpSpPr>
        <p:grpSpPr>
          <a:xfrm>
            <a:off x="9010040" y="5804651"/>
            <a:ext cx="609600" cy="180642"/>
            <a:chOff x="734437" y="5519804"/>
            <a:chExt cx="609600" cy="180642"/>
          </a:xfrm>
        </p:grpSpPr>
        <p:sp>
          <p:nvSpPr>
            <p:cNvPr id="589" name="Google Shape;589;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90" name="Google Shape;590;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91" name="Google Shape;591;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592" name="Google Shape;592;p5"/>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593" name="Google Shape;593;p5"/>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594" name="Google Shape;594;p5"/>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595" name="Google Shape;595;p5"/>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596" name="Google Shape;596;p5"/>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Public buildings 3. with error - solution</a:t>
            </a:r>
            <a:endParaRPr/>
          </a:p>
        </p:txBody>
      </p:sp>
      <p:pic>
        <p:nvPicPr>
          <p:cNvPr id="602" name="Google Shape;602;p6"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603" name="Google Shape;603;p6"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604" name="Google Shape;604;p6"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605" name="Google Shape;605;p6"/>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pic>
        <p:nvPicPr>
          <p:cNvPr id="606" name="Google Shape;606;p6"/>
          <p:cNvPicPr preferRelativeResize="0"/>
          <p:nvPr/>
        </p:nvPicPr>
        <p:blipFill rotWithShape="1">
          <a:blip r:embed="rId6">
            <a:alphaModFix/>
          </a:blip>
          <a:srcRect r="17223" b="12150"/>
          <a:stretch/>
        </p:blipFill>
        <p:spPr>
          <a:xfrm>
            <a:off x="3978143" y="3834939"/>
            <a:ext cx="607177" cy="720000"/>
          </a:xfrm>
          <a:prstGeom prst="rect">
            <a:avLst/>
          </a:prstGeom>
          <a:noFill/>
          <a:ln>
            <a:noFill/>
          </a:ln>
        </p:spPr>
      </p:pic>
      <p:pic>
        <p:nvPicPr>
          <p:cNvPr id="607" name="Google Shape;607;p6"/>
          <p:cNvPicPr preferRelativeResize="0"/>
          <p:nvPr/>
        </p:nvPicPr>
        <p:blipFill rotWithShape="1">
          <a:blip r:embed="rId7">
            <a:alphaModFix/>
          </a:blip>
          <a:srcRect r="19045" b="12274"/>
          <a:stretch/>
        </p:blipFill>
        <p:spPr>
          <a:xfrm>
            <a:off x="3260207" y="3828367"/>
            <a:ext cx="608281" cy="720000"/>
          </a:xfrm>
          <a:prstGeom prst="rect">
            <a:avLst/>
          </a:prstGeom>
          <a:noFill/>
          <a:ln>
            <a:noFill/>
          </a:ln>
        </p:spPr>
      </p:pic>
      <p:pic>
        <p:nvPicPr>
          <p:cNvPr id="608" name="Google Shape;608;p6"/>
          <p:cNvPicPr preferRelativeResize="0"/>
          <p:nvPr/>
        </p:nvPicPr>
        <p:blipFill rotWithShape="1">
          <a:blip r:embed="rId8">
            <a:alphaModFix/>
          </a:blip>
          <a:srcRect/>
          <a:stretch/>
        </p:blipFill>
        <p:spPr>
          <a:xfrm>
            <a:off x="7578776" y="3828367"/>
            <a:ext cx="604470" cy="720000"/>
          </a:xfrm>
          <a:prstGeom prst="rect">
            <a:avLst/>
          </a:prstGeom>
          <a:noFill/>
          <a:ln>
            <a:noFill/>
          </a:ln>
        </p:spPr>
      </p:pic>
      <p:pic>
        <p:nvPicPr>
          <p:cNvPr id="609" name="Google Shape;609;p6"/>
          <p:cNvPicPr preferRelativeResize="0"/>
          <p:nvPr/>
        </p:nvPicPr>
        <p:blipFill rotWithShape="1">
          <a:blip r:embed="rId6">
            <a:alphaModFix/>
          </a:blip>
          <a:srcRect r="17223" b="12150"/>
          <a:stretch/>
        </p:blipFill>
        <p:spPr>
          <a:xfrm>
            <a:off x="4701290" y="3840698"/>
            <a:ext cx="607177" cy="720000"/>
          </a:xfrm>
          <a:prstGeom prst="rect">
            <a:avLst/>
          </a:prstGeom>
          <a:noFill/>
          <a:ln>
            <a:noFill/>
          </a:ln>
        </p:spPr>
      </p:pic>
      <p:pic>
        <p:nvPicPr>
          <p:cNvPr id="610" name="Google Shape;610;p6"/>
          <p:cNvPicPr preferRelativeResize="0"/>
          <p:nvPr/>
        </p:nvPicPr>
        <p:blipFill rotWithShape="1">
          <a:blip r:embed="rId6">
            <a:alphaModFix/>
          </a:blip>
          <a:srcRect r="17223" b="12150"/>
          <a:stretch/>
        </p:blipFill>
        <p:spPr>
          <a:xfrm>
            <a:off x="5424409" y="4552552"/>
            <a:ext cx="607177" cy="720000"/>
          </a:xfrm>
          <a:prstGeom prst="rect">
            <a:avLst/>
          </a:prstGeom>
          <a:noFill/>
          <a:ln>
            <a:noFill/>
          </a:ln>
        </p:spPr>
      </p:pic>
      <p:pic>
        <p:nvPicPr>
          <p:cNvPr id="611" name="Google Shape;611;p6"/>
          <p:cNvPicPr preferRelativeResize="0"/>
          <p:nvPr/>
        </p:nvPicPr>
        <p:blipFill rotWithShape="1">
          <a:blip r:embed="rId6">
            <a:alphaModFix/>
          </a:blip>
          <a:srcRect r="17223" b="12150"/>
          <a:stretch/>
        </p:blipFill>
        <p:spPr>
          <a:xfrm>
            <a:off x="6146466" y="4552552"/>
            <a:ext cx="607177" cy="720000"/>
          </a:xfrm>
          <a:prstGeom prst="rect">
            <a:avLst/>
          </a:prstGeom>
          <a:noFill/>
          <a:ln>
            <a:noFill/>
          </a:ln>
        </p:spPr>
      </p:pic>
      <p:pic>
        <p:nvPicPr>
          <p:cNvPr id="612" name="Google Shape;612;p6"/>
          <p:cNvPicPr preferRelativeResize="0"/>
          <p:nvPr/>
        </p:nvPicPr>
        <p:blipFill rotWithShape="1">
          <a:blip r:embed="rId6">
            <a:alphaModFix/>
          </a:blip>
          <a:srcRect r="17223" b="12150"/>
          <a:stretch/>
        </p:blipFill>
        <p:spPr>
          <a:xfrm>
            <a:off x="6855657" y="4549924"/>
            <a:ext cx="607177" cy="720000"/>
          </a:xfrm>
          <a:prstGeom prst="rect">
            <a:avLst/>
          </a:prstGeom>
          <a:noFill/>
          <a:ln>
            <a:noFill/>
          </a:ln>
        </p:spPr>
      </p:pic>
      <p:pic>
        <p:nvPicPr>
          <p:cNvPr id="613" name="Google Shape;613;p6"/>
          <p:cNvPicPr preferRelativeResize="0"/>
          <p:nvPr/>
        </p:nvPicPr>
        <p:blipFill rotWithShape="1">
          <a:blip r:embed="rId6">
            <a:alphaModFix/>
          </a:blip>
          <a:srcRect r="17223" b="12150"/>
          <a:stretch/>
        </p:blipFill>
        <p:spPr>
          <a:xfrm>
            <a:off x="7584579" y="4553450"/>
            <a:ext cx="607177" cy="720000"/>
          </a:xfrm>
          <a:prstGeom prst="rect">
            <a:avLst/>
          </a:prstGeom>
          <a:noFill/>
          <a:ln>
            <a:noFill/>
          </a:ln>
        </p:spPr>
      </p:pic>
      <p:pic>
        <p:nvPicPr>
          <p:cNvPr id="614" name="Google Shape;614;p6"/>
          <p:cNvPicPr preferRelativeResize="0"/>
          <p:nvPr/>
        </p:nvPicPr>
        <p:blipFill rotWithShape="1">
          <a:blip r:embed="rId6">
            <a:alphaModFix/>
          </a:blip>
          <a:srcRect r="17223" b="12150"/>
          <a:stretch/>
        </p:blipFill>
        <p:spPr>
          <a:xfrm>
            <a:off x="8321195" y="4543905"/>
            <a:ext cx="607177" cy="720000"/>
          </a:xfrm>
          <a:prstGeom prst="rect">
            <a:avLst/>
          </a:prstGeom>
          <a:noFill/>
          <a:ln>
            <a:noFill/>
          </a:ln>
        </p:spPr>
      </p:pic>
      <p:pic>
        <p:nvPicPr>
          <p:cNvPr id="615" name="Google Shape;615;p6"/>
          <p:cNvPicPr preferRelativeResize="0"/>
          <p:nvPr/>
        </p:nvPicPr>
        <p:blipFill rotWithShape="1">
          <a:blip r:embed="rId6">
            <a:alphaModFix/>
          </a:blip>
          <a:srcRect r="17223" b="12150"/>
          <a:stretch/>
        </p:blipFill>
        <p:spPr>
          <a:xfrm>
            <a:off x="6857011" y="2400227"/>
            <a:ext cx="607177" cy="720000"/>
          </a:xfrm>
          <a:prstGeom prst="rect">
            <a:avLst/>
          </a:prstGeom>
          <a:noFill/>
          <a:ln>
            <a:noFill/>
          </a:ln>
        </p:spPr>
      </p:pic>
      <p:pic>
        <p:nvPicPr>
          <p:cNvPr id="616" name="Google Shape;616;p6"/>
          <p:cNvPicPr preferRelativeResize="0"/>
          <p:nvPr/>
        </p:nvPicPr>
        <p:blipFill rotWithShape="1">
          <a:blip r:embed="rId6">
            <a:alphaModFix/>
          </a:blip>
          <a:srcRect r="17223" b="12150"/>
          <a:stretch/>
        </p:blipFill>
        <p:spPr>
          <a:xfrm>
            <a:off x="7576069" y="2394865"/>
            <a:ext cx="607177" cy="720000"/>
          </a:xfrm>
          <a:prstGeom prst="rect">
            <a:avLst/>
          </a:prstGeom>
          <a:noFill/>
          <a:ln>
            <a:noFill/>
          </a:ln>
        </p:spPr>
      </p:pic>
      <p:pic>
        <p:nvPicPr>
          <p:cNvPr id="617" name="Google Shape;617;p6"/>
          <p:cNvPicPr preferRelativeResize="0"/>
          <p:nvPr/>
        </p:nvPicPr>
        <p:blipFill rotWithShape="1">
          <a:blip r:embed="rId6">
            <a:alphaModFix/>
          </a:blip>
          <a:srcRect r="17223" b="12150"/>
          <a:stretch/>
        </p:blipFill>
        <p:spPr>
          <a:xfrm>
            <a:off x="8287456" y="2384437"/>
            <a:ext cx="607177" cy="720000"/>
          </a:xfrm>
          <a:prstGeom prst="rect">
            <a:avLst/>
          </a:prstGeom>
          <a:noFill/>
          <a:ln>
            <a:noFill/>
          </a:ln>
        </p:spPr>
      </p:pic>
      <p:pic>
        <p:nvPicPr>
          <p:cNvPr id="618" name="Google Shape;618;p6"/>
          <p:cNvPicPr preferRelativeResize="0"/>
          <p:nvPr/>
        </p:nvPicPr>
        <p:blipFill rotWithShape="1">
          <a:blip r:embed="rId6">
            <a:alphaModFix/>
          </a:blip>
          <a:srcRect r="17223" b="12150"/>
          <a:stretch/>
        </p:blipFill>
        <p:spPr>
          <a:xfrm>
            <a:off x="3972147" y="2388490"/>
            <a:ext cx="607177" cy="720000"/>
          </a:xfrm>
          <a:prstGeom prst="rect">
            <a:avLst/>
          </a:prstGeom>
          <a:noFill/>
          <a:ln>
            <a:noFill/>
          </a:ln>
        </p:spPr>
      </p:pic>
      <p:pic>
        <p:nvPicPr>
          <p:cNvPr id="619" name="Google Shape;619;p6"/>
          <p:cNvPicPr preferRelativeResize="0"/>
          <p:nvPr/>
        </p:nvPicPr>
        <p:blipFill rotWithShape="1">
          <a:blip r:embed="rId6">
            <a:alphaModFix/>
          </a:blip>
          <a:srcRect r="17223" b="12150"/>
          <a:stretch/>
        </p:blipFill>
        <p:spPr>
          <a:xfrm>
            <a:off x="4691205" y="2388490"/>
            <a:ext cx="607177" cy="720000"/>
          </a:xfrm>
          <a:prstGeom prst="rect">
            <a:avLst/>
          </a:prstGeom>
          <a:noFill/>
          <a:ln>
            <a:noFill/>
          </a:ln>
        </p:spPr>
      </p:pic>
      <p:pic>
        <p:nvPicPr>
          <p:cNvPr id="620" name="Google Shape;620;p6"/>
          <p:cNvPicPr preferRelativeResize="0"/>
          <p:nvPr/>
        </p:nvPicPr>
        <p:blipFill rotWithShape="1">
          <a:blip r:embed="rId9">
            <a:alphaModFix/>
          </a:blip>
          <a:srcRect r="3513" b="1183"/>
          <a:stretch/>
        </p:blipFill>
        <p:spPr>
          <a:xfrm>
            <a:off x="4686142" y="4552552"/>
            <a:ext cx="605721" cy="720000"/>
          </a:xfrm>
          <a:prstGeom prst="rect">
            <a:avLst/>
          </a:prstGeom>
          <a:noFill/>
          <a:ln>
            <a:noFill/>
          </a:ln>
        </p:spPr>
      </p:pic>
      <p:pic>
        <p:nvPicPr>
          <p:cNvPr id="621" name="Google Shape;621;p6"/>
          <p:cNvPicPr preferRelativeResize="0"/>
          <p:nvPr/>
        </p:nvPicPr>
        <p:blipFill rotWithShape="1">
          <a:blip r:embed="rId7">
            <a:alphaModFix/>
          </a:blip>
          <a:srcRect r="19045" b="12274"/>
          <a:stretch/>
        </p:blipFill>
        <p:spPr>
          <a:xfrm>
            <a:off x="8295415" y="3835886"/>
            <a:ext cx="608281" cy="720000"/>
          </a:xfrm>
          <a:prstGeom prst="rect">
            <a:avLst/>
          </a:prstGeom>
          <a:noFill/>
          <a:ln>
            <a:noFill/>
          </a:ln>
        </p:spPr>
      </p:pic>
      <p:pic>
        <p:nvPicPr>
          <p:cNvPr id="622" name="Google Shape;622;p6"/>
          <p:cNvPicPr preferRelativeResize="0"/>
          <p:nvPr/>
        </p:nvPicPr>
        <p:blipFill rotWithShape="1">
          <a:blip r:embed="rId7">
            <a:alphaModFix/>
          </a:blip>
          <a:srcRect r="19045" b="12274"/>
          <a:stretch/>
        </p:blipFill>
        <p:spPr>
          <a:xfrm>
            <a:off x="6847728" y="3111553"/>
            <a:ext cx="608281" cy="720000"/>
          </a:xfrm>
          <a:prstGeom prst="rect">
            <a:avLst/>
          </a:prstGeom>
          <a:noFill/>
          <a:ln>
            <a:noFill/>
          </a:ln>
        </p:spPr>
      </p:pic>
      <p:pic>
        <p:nvPicPr>
          <p:cNvPr id="623" name="Google Shape;623;p6"/>
          <p:cNvPicPr preferRelativeResize="0"/>
          <p:nvPr/>
        </p:nvPicPr>
        <p:blipFill rotWithShape="1">
          <a:blip r:embed="rId7">
            <a:alphaModFix/>
          </a:blip>
          <a:srcRect r="19045" b="12274"/>
          <a:stretch/>
        </p:blipFill>
        <p:spPr>
          <a:xfrm>
            <a:off x="6128670" y="2391675"/>
            <a:ext cx="608281" cy="720000"/>
          </a:xfrm>
          <a:prstGeom prst="rect">
            <a:avLst/>
          </a:prstGeom>
          <a:noFill/>
          <a:ln>
            <a:noFill/>
          </a:ln>
        </p:spPr>
      </p:pic>
      <p:pic>
        <p:nvPicPr>
          <p:cNvPr id="624" name="Google Shape;624;p6"/>
          <p:cNvPicPr preferRelativeResize="0"/>
          <p:nvPr/>
        </p:nvPicPr>
        <p:blipFill rotWithShape="1">
          <a:blip r:embed="rId7">
            <a:alphaModFix/>
          </a:blip>
          <a:srcRect r="19045" b="12274"/>
          <a:stretch/>
        </p:blipFill>
        <p:spPr>
          <a:xfrm>
            <a:off x="8286905" y="1672853"/>
            <a:ext cx="608281" cy="720000"/>
          </a:xfrm>
          <a:prstGeom prst="rect">
            <a:avLst/>
          </a:prstGeom>
          <a:noFill/>
          <a:ln>
            <a:noFill/>
          </a:ln>
        </p:spPr>
      </p:pic>
      <p:pic>
        <p:nvPicPr>
          <p:cNvPr id="625" name="Google Shape;625;p6"/>
          <p:cNvPicPr preferRelativeResize="0"/>
          <p:nvPr/>
        </p:nvPicPr>
        <p:blipFill rotWithShape="1">
          <a:blip r:embed="rId7">
            <a:alphaModFix/>
          </a:blip>
          <a:srcRect r="19045" b="12274"/>
          <a:stretch/>
        </p:blipFill>
        <p:spPr>
          <a:xfrm>
            <a:off x="6852275" y="956390"/>
            <a:ext cx="608281" cy="720000"/>
          </a:xfrm>
          <a:prstGeom prst="rect">
            <a:avLst/>
          </a:prstGeom>
          <a:noFill/>
          <a:ln>
            <a:noFill/>
          </a:ln>
        </p:spPr>
      </p:pic>
      <p:pic>
        <p:nvPicPr>
          <p:cNvPr id="626" name="Google Shape;626;p6"/>
          <p:cNvPicPr preferRelativeResize="0"/>
          <p:nvPr/>
        </p:nvPicPr>
        <p:blipFill rotWithShape="1">
          <a:blip r:embed="rId8">
            <a:alphaModFix/>
          </a:blip>
          <a:srcRect/>
          <a:stretch/>
        </p:blipFill>
        <p:spPr>
          <a:xfrm>
            <a:off x="6860367" y="3828367"/>
            <a:ext cx="604470" cy="720000"/>
          </a:xfrm>
          <a:prstGeom prst="rect">
            <a:avLst/>
          </a:prstGeom>
          <a:noFill/>
          <a:ln>
            <a:noFill/>
          </a:ln>
        </p:spPr>
      </p:pic>
      <p:pic>
        <p:nvPicPr>
          <p:cNvPr id="627" name="Google Shape;627;p6"/>
          <p:cNvPicPr preferRelativeResize="0"/>
          <p:nvPr/>
        </p:nvPicPr>
        <p:blipFill rotWithShape="1">
          <a:blip r:embed="rId8">
            <a:alphaModFix/>
          </a:blip>
          <a:srcRect/>
          <a:stretch/>
        </p:blipFill>
        <p:spPr>
          <a:xfrm>
            <a:off x="6140660" y="3104301"/>
            <a:ext cx="604470" cy="720000"/>
          </a:xfrm>
          <a:prstGeom prst="rect">
            <a:avLst/>
          </a:prstGeom>
          <a:noFill/>
          <a:ln>
            <a:noFill/>
          </a:ln>
        </p:spPr>
      </p:pic>
      <p:pic>
        <p:nvPicPr>
          <p:cNvPr id="628" name="Google Shape;628;p6"/>
          <p:cNvPicPr preferRelativeResize="0"/>
          <p:nvPr/>
        </p:nvPicPr>
        <p:blipFill rotWithShape="1">
          <a:blip r:embed="rId8">
            <a:alphaModFix/>
          </a:blip>
          <a:srcRect/>
          <a:stretch/>
        </p:blipFill>
        <p:spPr>
          <a:xfrm>
            <a:off x="7567773" y="1664191"/>
            <a:ext cx="604470" cy="720000"/>
          </a:xfrm>
          <a:prstGeom prst="rect">
            <a:avLst/>
          </a:prstGeom>
          <a:noFill/>
          <a:ln>
            <a:noFill/>
          </a:ln>
        </p:spPr>
      </p:pic>
      <p:pic>
        <p:nvPicPr>
          <p:cNvPr id="629" name="Google Shape;629;p6"/>
          <p:cNvPicPr preferRelativeResize="0"/>
          <p:nvPr/>
        </p:nvPicPr>
        <p:blipFill rotWithShape="1">
          <a:blip r:embed="rId8">
            <a:alphaModFix/>
          </a:blip>
          <a:srcRect/>
          <a:stretch/>
        </p:blipFill>
        <p:spPr>
          <a:xfrm>
            <a:off x="6857011" y="1664191"/>
            <a:ext cx="604470" cy="720000"/>
          </a:xfrm>
          <a:prstGeom prst="rect">
            <a:avLst/>
          </a:prstGeom>
          <a:noFill/>
          <a:ln>
            <a:noFill/>
          </a:ln>
        </p:spPr>
      </p:pic>
      <p:pic>
        <p:nvPicPr>
          <p:cNvPr id="630" name="Google Shape;630;p6"/>
          <p:cNvPicPr preferRelativeResize="0"/>
          <p:nvPr/>
        </p:nvPicPr>
        <p:blipFill rotWithShape="1">
          <a:blip r:embed="rId8">
            <a:alphaModFix/>
          </a:blip>
          <a:srcRect/>
          <a:stretch/>
        </p:blipFill>
        <p:spPr>
          <a:xfrm>
            <a:off x="6130576" y="952552"/>
            <a:ext cx="604470" cy="720000"/>
          </a:xfrm>
          <a:prstGeom prst="rect">
            <a:avLst/>
          </a:prstGeom>
          <a:noFill/>
          <a:ln>
            <a:noFill/>
          </a:ln>
        </p:spPr>
      </p:pic>
      <p:pic>
        <p:nvPicPr>
          <p:cNvPr id="631" name="Google Shape;631;p6"/>
          <p:cNvPicPr preferRelativeResize="0"/>
          <p:nvPr/>
        </p:nvPicPr>
        <p:blipFill rotWithShape="1">
          <a:blip r:embed="rId8">
            <a:alphaModFix/>
          </a:blip>
          <a:srcRect/>
          <a:stretch/>
        </p:blipFill>
        <p:spPr>
          <a:xfrm>
            <a:off x="5430041" y="936282"/>
            <a:ext cx="604470" cy="720000"/>
          </a:xfrm>
          <a:prstGeom prst="rect">
            <a:avLst/>
          </a:prstGeom>
          <a:noFill/>
          <a:ln>
            <a:noFill/>
          </a:ln>
        </p:spPr>
      </p:pic>
      <p:pic>
        <p:nvPicPr>
          <p:cNvPr id="632" name="Google Shape;632;p6"/>
          <p:cNvPicPr preferRelativeResize="0"/>
          <p:nvPr/>
        </p:nvPicPr>
        <p:blipFill rotWithShape="1">
          <a:blip r:embed="rId8">
            <a:alphaModFix/>
          </a:blip>
          <a:srcRect/>
          <a:stretch/>
        </p:blipFill>
        <p:spPr>
          <a:xfrm>
            <a:off x="4693912" y="936282"/>
            <a:ext cx="604470" cy="720000"/>
          </a:xfrm>
          <a:prstGeom prst="rect">
            <a:avLst/>
          </a:prstGeom>
          <a:noFill/>
          <a:ln>
            <a:noFill/>
          </a:ln>
        </p:spPr>
      </p:pic>
      <p:pic>
        <p:nvPicPr>
          <p:cNvPr id="633" name="Google Shape;633;p6"/>
          <p:cNvPicPr preferRelativeResize="0"/>
          <p:nvPr/>
        </p:nvPicPr>
        <p:blipFill rotWithShape="1">
          <a:blip r:embed="rId8">
            <a:alphaModFix/>
          </a:blip>
          <a:srcRect/>
          <a:stretch/>
        </p:blipFill>
        <p:spPr>
          <a:xfrm>
            <a:off x="3974854" y="942622"/>
            <a:ext cx="604470" cy="720000"/>
          </a:xfrm>
          <a:prstGeom prst="rect">
            <a:avLst/>
          </a:prstGeom>
          <a:noFill/>
          <a:ln>
            <a:noFill/>
          </a:ln>
        </p:spPr>
      </p:pic>
      <p:pic>
        <p:nvPicPr>
          <p:cNvPr id="634" name="Google Shape;634;p6"/>
          <p:cNvPicPr preferRelativeResize="0"/>
          <p:nvPr/>
        </p:nvPicPr>
        <p:blipFill rotWithShape="1">
          <a:blip r:embed="rId8">
            <a:alphaModFix/>
          </a:blip>
          <a:srcRect/>
          <a:stretch/>
        </p:blipFill>
        <p:spPr>
          <a:xfrm>
            <a:off x="3262767" y="942622"/>
            <a:ext cx="604470" cy="720000"/>
          </a:xfrm>
          <a:prstGeom prst="rect">
            <a:avLst/>
          </a:prstGeom>
          <a:noFill/>
          <a:ln>
            <a:noFill/>
          </a:ln>
        </p:spPr>
      </p:pic>
      <p:pic>
        <p:nvPicPr>
          <p:cNvPr id="635" name="Google Shape;635;p6"/>
          <p:cNvPicPr preferRelativeResize="0"/>
          <p:nvPr/>
        </p:nvPicPr>
        <p:blipFill rotWithShape="1">
          <a:blip r:embed="rId9">
            <a:alphaModFix/>
          </a:blip>
          <a:srcRect r="3513" b="1183"/>
          <a:stretch/>
        </p:blipFill>
        <p:spPr>
          <a:xfrm>
            <a:off x="3262767" y="1668490"/>
            <a:ext cx="605721" cy="720000"/>
          </a:xfrm>
          <a:prstGeom prst="rect">
            <a:avLst/>
          </a:prstGeom>
          <a:noFill/>
          <a:ln>
            <a:noFill/>
          </a:ln>
        </p:spPr>
      </p:pic>
      <p:pic>
        <p:nvPicPr>
          <p:cNvPr id="636" name="Google Shape;636;p6"/>
          <p:cNvPicPr preferRelativeResize="0"/>
          <p:nvPr/>
        </p:nvPicPr>
        <p:blipFill rotWithShape="1">
          <a:blip r:embed="rId9">
            <a:alphaModFix/>
          </a:blip>
          <a:srcRect r="3513" b="1183"/>
          <a:stretch/>
        </p:blipFill>
        <p:spPr>
          <a:xfrm>
            <a:off x="3254545" y="2392853"/>
            <a:ext cx="605721" cy="720000"/>
          </a:xfrm>
          <a:prstGeom prst="rect">
            <a:avLst/>
          </a:prstGeom>
          <a:noFill/>
          <a:ln>
            <a:noFill/>
          </a:ln>
        </p:spPr>
      </p:pic>
      <p:sp>
        <p:nvSpPr>
          <p:cNvPr id="637" name="Google Shape;637;p6"/>
          <p:cNvSpPr txBox="1"/>
          <p:nvPr/>
        </p:nvSpPr>
        <p:spPr>
          <a:xfrm>
            <a:off x="3264125" y="4724600"/>
            <a:ext cx="604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638" name="Google Shape;638;p6"/>
          <p:cNvSpPr txBox="1"/>
          <p:nvPr/>
        </p:nvSpPr>
        <p:spPr>
          <a:xfrm>
            <a:off x="8099495" y="1791113"/>
            <a:ext cx="988200" cy="415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50" b="1" dirty="0" err="1">
                <a:solidFill>
                  <a:srgbClr val="002060"/>
                </a:solidFill>
                <a:latin typeface="Helvetica Neue"/>
                <a:ea typeface="Helvetica Neue"/>
                <a:cs typeface="Helvetica Neue"/>
                <a:sym typeface="Helvetica Neue"/>
              </a:rPr>
              <a:t>P</a:t>
            </a:r>
            <a:r>
              <a:rPr lang="hu-HU" sz="1050" b="1" dirty="0" err="1" smtClean="0">
                <a:solidFill>
                  <a:srgbClr val="002060"/>
                </a:solidFill>
                <a:latin typeface="Helvetica Neue"/>
                <a:ea typeface="Helvetica Neue"/>
                <a:cs typeface="Helvetica Neue"/>
                <a:sym typeface="Helvetica Neue"/>
              </a:rPr>
              <a:t>olice</a:t>
            </a:r>
            <a:r>
              <a:rPr lang="hu-HU" sz="105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None/>
            </a:pPr>
            <a:r>
              <a:rPr lang="hu-HU" sz="1050" b="1" dirty="0" err="1" smtClean="0">
                <a:solidFill>
                  <a:srgbClr val="002060"/>
                </a:solidFill>
                <a:latin typeface="Helvetica Neue"/>
                <a:ea typeface="Helvetica Neue"/>
                <a:cs typeface="Helvetica Neue"/>
                <a:sym typeface="Helvetica Neue"/>
              </a:rPr>
              <a:t>station</a:t>
            </a:r>
            <a:endParaRPr sz="1050" b="1" dirty="0">
              <a:solidFill>
                <a:srgbClr val="002060"/>
              </a:solidFill>
              <a:latin typeface="Helvetica Neue"/>
              <a:ea typeface="Helvetica Neue"/>
              <a:cs typeface="Helvetica Neue"/>
              <a:sym typeface="Helvetica Neue"/>
            </a:endParaRPr>
          </a:p>
        </p:txBody>
      </p:sp>
      <p:sp>
        <p:nvSpPr>
          <p:cNvPr id="639" name="Google Shape;639;p6"/>
          <p:cNvSpPr txBox="1"/>
          <p:nvPr/>
        </p:nvSpPr>
        <p:spPr>
          <a:xfrm>
            <a:off x="3107180" y="1813081"/>
            <a:ext cx="9168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a:solidFill>
                  <a:srgbClr val="002060"/>
                </a:solidFill>
                <a:latin typeface="Helvetica Neue"/>
                <a:ea typeface="Helvetica Neue"/>
                <a:cs typeface="Helvetica Neue"/>
                <a:sym typeface="Helvetica Neue"/>
              </a:rPr>
              <a:t>S</a:t>
            </a:r>
            <a:r>
              <a:rPr lang="hu-HU" sz="1100" b="1" dirty="0" smtClean="0">
                <a:solidFill>
                  <a:srgbClr val="002060"/>
                </a:solidFill>
                <a:latin typeface="Helvetica Neue"/>
                <a:ea typeface="Helvetica Neue"/>
                <a:cs typeface="Helvetica Neue"/>
                <a:sym typeface="Helvetica Neue"/>
              </a:rPr>
              <a:t>hopping </a:t>
            </a:r>
            <a:r>
              <a:rPr lang="hu-HU" sz="1100" b="1" dirty="0">
                <a:solidFill>
                  <a:srgbClr val="002060"/>
                </a:solidFill>
                <a:latin typeface="Helvetica Neue"/>
                <a:ea typeface="Helvetica Neue"/>
                <a:cs typeface="Helvetica Neue"/>
                <a:sym typeface="Helvetica Neue"/>
              </a:rPr>
              <a:t>centre</a:t>
            </a:r>
            <a:endParaRPr sz="1100" b="1" dirty="0">
              <a:solidFill>
                <a:srgbClr val="002060"/>
              </a:solidFill>
              <a:latin typeface="Helvetica Neue"/>
              <a:ea typeface="Helvetica Neue"/>
              <a:cs typeface="Helvetica Neue"/>
              <a:sym typeface="Helvetica Neue"/>
            </a:endParaRPr>
          </a:p>
        </p:txBody>
      </p:sp>
      <p:sp>
        <p:nvSpPr>
          <p:cNvPr id="640" name="Google Shape;640;p6"/>
          <p:cNvSpPr txBox="1"/>
          <p:nvPr/>
        </p:nvSpPr>
        <p:spPr>
          <a:xfrm>
            <a:off x="5260924" y="1181747"/>
            <a:ext cx="988200"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smtClean="0">
                <a:solidFill>
                  <a:srgbClr val="002060"/>
                </a:solidFill>
                <a:latin typeface="Helvetica Neue"/>
                <a:ea typeface="Helvetica Neue"/>
                <a:cs typeface="Helvetica Neue"/>
                <a:sym typeface="Helvetica Neue"/>
              </a:rPr>
              <a:t>H</a:t>
            </a:r>
            <a:r>
              <a:rPr lang="hu-HU" sz="1100" b="1" dirty="0" err="1" smtClean="0">
                <a:solidFill>
                  <a:srgbClr val="002060"/>
                </a:solidFill>
                <a:latin typeface="Helvetica Neue"/>
                <a:ea typeface="Helvetica Neue"/>
                <a:cs typeface="Helvetica Neue"/>
                <a:sym typeface="Helvetica Neue"/>
              </a:rPr>
              <a:t>ospital</a:t>
            </a:r>
            <a:endParaRPr sz="1100" b="1" dirty="0">
              <a:solidFill>
                <a:srgbClr val="002060"/>
              </a:solidFill>
              <a:latin typeface="Helvetica Neue"/>
              <a:ea typeface="Helvetica Neue"/>
              <a:cs typeface="Helvetica Neue"/>
              <a:sym typeface="Helvetica Neue"/>
            </a:endParaRPr>
          </a:p>
        </p:txBody>
      </p:sp>
      <p:sp>
        <p:nvSpPr>
          <p:cNvPr id="641" name="Google Shape;641;p6"/>
          <p:cNvSpPr txBox="1"/>
          <p:nvPr/>
        </p:nvSpPr>
        <p:spPr>
          <a:xfrm>
            <a:off x="8064984" y="4759409"/>
            <a:ext cx="10572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b="1" dirty="0" err="1">
                <a:solidFill>
                  <a:srgbClr val="5BD2FF"/>
                </a:solidFill>
                <a:latin typeface="Helvetica Neue"/>
                <a:ea typeface="Helvetica Neue"/>
                <a:cs typeface="Helvetica Neue"/>
                <a:sym typeface="Helvetica Neue"/>
              </a:rPr>
              <a:t>K</a:t>
            </a:r>
            <a:r>
              <a:rPr lang="hu-HU" sz="900" b="1" dirty="0" err="1" smtClean="0">
                <a:solidFill>
                  <a:srgbClr val="5BD2FF"/>
                </a:solidFill>
                <a:latin typeface="Helvetica Neue"/>
                <a:ea typeface="Helvetica Neue"/>
                <a:cs typeface="Helvetica Neue"/>
                <a:sym typeface="Helvetica Neue"/>
              </a:rPr>
              <a:t>indergarden</a:t>
            </a:r>
            <a:endParaRPr sz="900" dirty="0"/>
          </a:p>
        </p:txBody>
      </p:sp>
      <p:sp>
        <p:nvSpPr>
          <p:cNvPr id="642" name="Google Shape;642;p6"/>
          <p:cNvSpPr txBox="1"/>
          <p:nvPr/>
        </p:nvSpPr>
        <p:spPr>
          <a:xfrm>
            <a:off x="7375111" y="1181747"/>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0070C0"/>
                </a:solidFill>
                <a:latin typeface="Helvetica Neue"/>
                <a:ea typeface="Helvetica Neue"/>
                <a:cs typeface="Helvetica Neue"/>
                <a:sym typeface="Helvetica Neue"/>
              </a:rPr>
              <a:t>T</a:t>
            </a:r>
            <a:r>
              <a:rPr lang="hu-HU" sz="1100" b="1" dirty="0" err="1" smtClean="0">
                <a:solidFill>
                  <a:srgbClr val="0070C0"/>
                </a:solidFill>
                <a:latin typeface="Helvetica Neue"/>
                <a:ea typeface="Helvetica Neue"/>
                <a:cs typeface="Helvetica Neue"/>
                <a:sym typeface="Helvetica Neue"/>
              </a:rPr>
              <a:t>ownhouse</a:t>
            </a:r>
            <a:endParaRPr sz="1100" b="1" dirty="0">
              <a:solidFill>
                <a:srgbClr val="0070C0"/>
              </a:solidFill>
              <a:latin typeface="Helvetica Neue"/>
              <a:ea typeface="Helvetica Neue"/>
              <a:cs typeface="Helvetica Neue"/>
              <a:sym typeface="Helvetica Neue"/>
            </a:endParaRPr>
          </a:p>
        </p:txBody>
      </p:sp>
      <p:sp>
        <p:nvSpPr>
          <p:cNvPr id="643" name="Google Shape;643;p6"/>
          <p:cNvSpPr txBox="1"/>
          <p:nvPr/>
        </p:nvSpPr>
        <p:spPr>
          <a:xfrm>
            <a:off x="5921506" y="2531855"/>
            <a:ext cx="1057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002060"/>
                </a:solidFill>
                <a:latin typeface="Helvetica Neue"/>
                <a:ea typeface="Helvetica Neue"/>
                <a:cs typeface="Helvetica Neue"/>
                <a:sym typeface="Helvetica Neue"/>
              </a:rPr>
              <a:t>M</a:t>
            </a:r>
            <a:r>
              <a:rPr lang="hu-HU" sz="1100" b="1" dirty="0" err="1" smtClean="0">
                <a:solidFill>
                  <a:srgbClr val="002060"/>
                </a:solidFill>
                <a:latin typeface="Helvetica Neue"/>
                <a:ea typeface="Helvetica Neue"/>
                <a:cs typeface="Helvetica Neue"/>
                <a:sym typeface="Helvetica Neue"/>
              </a:rPr>
              <a:t>ayor’s</a:t>
            </a:r>
            <a:r>
              <a:rPr lang="hu-HU" sz="11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None/>
            </a:pPr>
            <a:r>
              <a:rPr lang="hu-HU" sz="1100" b="1" dirty="0" err="1" smtClean="0">
                <a:solidFill>
                  <a:srgbClr val="002060"/>
                </a:solidFill>
                <a:latin typeface="Helvetica Neue"/>
                <a:ea typeface="Helvetica Neue"/>
                <a:cs typeface="Helvetica Neue"/>
                <a:sym typeface="Helvetica Neue"/>
              </a:rPr>
              <a:t>office</a:t>
            </a:r>
            <a:endParaRPr sz="1100" b="1" dirty="0">
              <a:solidFill>
                <a:srgbClr val="002060"/>
              </a:solidFill>
              <a:latin typeface="Helvetica Neue"/>
              <a:ea typeface="Helvetica Neue"/>
              <a:cs typeface="Helvetica Neue"/>
              <a:sym typeface="Helvetica Neue"/>
            </a:endParaRPr>
          </a:p>
        </p:txBody>
      </p:sp>
      <p:sp>
        <p:nvSpPr>
          <p:cNvPr id="644" name="Google Shape;644;p6"/>
          <p:cNvSpPr txBox="1"/>
          <p:nvPr/>
        </p:nvSpPr>
        <p:spPr>
          <a:xfrm>
            <a:off x="6662377" y="3206779"/>
            <a:ext cx="988200" cy="415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50" b="1" dirty="0" err="1">
                <a:solidFill>
                  <a:srgbClr val="002060"/>
                </a:solidFill>
                <a:latin typeface="Helvetica Neue"/>
                <a:ea typeface="Helvetica Neue"/>
                <a:cs typeface="Helvetica Neue"/>
                <a:sym typeface="Helvetica Neue"/>
              </a:rPr>
              <a:t>F</a:t>
            </a:r>
            <a:r>
              <a:rPr lang="hu-HU" sz="1050" b="1" dirty="0" err="1" smtClean="0">
                <a:solidFill>
                  <a:srgbClr val="002060"/>
                </a:solidFill>
                <a:latin typeface="Helvetica Neue"/>
                <a:ea typeface="Helvetica Neue"/>
                <a:cs typeface="Helvetica Neue"/>
                <a:sym typeface="Helvetica Neue"/>
              </a:rPr>
              <a:t>ire</a:t>
            </a:r>
            <a:r>
              <a:rPr lang="hu-HU" sz="105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None/>
            </a:pPr>
            <a:r>
              <a:rPr lang="hu-HU" sz="1050" b="1" dirty="0" err="1" smtClean="0">
                <a:solidFill>
                  <a:srgbClr val="002060"/>
                </a:solidFill>
                <a:latin typeface="Helvetica Neue"/>
                <a:ea typeface="Helvetica Neue"/>
                <a:cs typeface="Helvetica Neue"/>
                <a:sym typeface="Helvetica Neue"/>
              </a:rPr>
              <a:t>brigade</a:t>
            </a:r>
            <a:endParaRPr sz="1050" b="1" dirty="0">
              <a:solidFill>
                <a:srgbClr val="002060"/>
              </a:solidFill>
              <a:latin typeface="Helvetica Neue"/>
              <a:ea typeface="Helvetica Neue"/>
              <a:cs typeface="Helvetica Neue"/>
              <a:sym typeface="Helvetica Neue"/>
            </a:endParaRPr>
          </a:p>
        </p:txBody>
      </p:sp>
      <p:sp>
        <p:nvSpPr>
          <p:cNvPr id="645" name="Google Shape;645;p6"/>
          <p:cNvSpPr txBox="1"/>
          <p:nvPr/>
        </p:nvSpPr>
        <p:spPr>
          <a:xfrm>
            <a:off x="3772769" y="4087379"/>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5BD2FF"/>
                </a:solidFill>
                <a:latin typeface="Helvetica Neue"/>
                <a:ea typeface="Helvetica Neue"/>
                <a:cs typeface="Helvetica Neue"/>
                <a:sym typeface="Helvetica Neue"/>
              </a:rPr>
              <a:t>S</a:t>
            </a:r>
            <a:r>
              <a:rPr lang="hu-HU" sz="1100" b="1" dirty="0" err="1" smtClean="0">
                <a:solidFill>
                  <a:srgbClr val="5BD2FF"/>
                </a:solidFill>
                <a:latin typeface="Helvetica Neue"/>
                <a:ea typeface="Helvetica Neue"/>
                <a:cs typeface="Helvetica Neue"/>
                <a:sym typeface="Helvetica Neue"/>
              </a:rPr>
              <a:t>chool</a:t>
            </a:r>
            <a:endParaRPr sz="1100" b="1" dirty="0">
              <a:solidFill>
                <a:srgbClr val="5BD2FF"/>
              </a:solidFill>
              <a:latin typeface="Helvetica Neue"/>
              <a:ea typeface="Helvetica Neue"/>
              <a:cs typeface="Helvetica Neue"/>
              <a:sym typeface="Helvetica Neue"/>
            </a:endParaRPr>
          </a:p>
        </p:txBody>
      </p:sp>
      <p:sp>
        <p:nvSpPr>
          <p:cNvPr id="646" name="Google Shape;646;p6"/>
          <p:cNvSpPr txBox="1"/>
          <p:nvPr/>
        </p:nvSpPr>
        <p:spPr>
          <a:xfrm>
            <a:off x="3787892" y="4760889"/>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0070C0"/>
                </a:solidFill>
                <a:latin typeface="Helvetica Neue"/>
                <a:ea typeface="Helvetica Neue"/>
                <a:cs typeface="Helvetica Neue"/>
                <a:sym typeface="Helvetica Neue"/>
              </a:rPr>
              <a:t>H</a:t>
            </a:r>
            <a:r>
              <a:rPr lang="hu-HU" sz="1100" b="1" dirty="0" err="1" smtClean="0">
                <a:solidFill>
                  <a:srgbClr val="0070C0"/>
                </a:solidFill>
                <a:latin typeface="Helvetica Neue"/>
                <a:ea typeface="Helvetica Neue"/>
                <a:cs typeface="Helvetica Neue"/>
                <a:sym typeface="Helvetica Neue"/>
              </a:rPr>
              <a:t>ousing</a:t>
            </a:r>
            <a:r>
              <a:rPr lang="hu-HU" sz="1100" b="1" dirty="0" smtClean="0">
                <a:solidFill>
                  <a:srgbClr val="0070C0"/>
                </a:solidFill>
                <a:latin typeface="Helvetica Neue"/>
                <a:ea typeface="Helvetica Neue"/>
                <a:cs typeface="Helvetica Neue"/>
                <a:sym typeface="Helvetica Neue"/>
              </a:rPr>
              <a:t> </a:t>
            </a:r>
            <a:r>
              <a:rPr lang="hu-HU" sz="1100" b="1" dirty="0" err="1">
                <a:solidFill>
                  <a:srgbClr val="0070C0"/>
                </a:solidFill>
                <a:latin typeface="Helvetica Neue"/>
                <a:ea typeface="Helvetica Neue"/>
                <a:cs typeface="Helvetica Neue"/>
                <a:sym typeface="Helvetica Neue"/>
              </a:rPr>
              <a:t>estate</a:t>
            </a:r>
            <a:endParaRPr sz="1100" b="1" dirty="0">
              <a:solidFill>
                <a:srgbClr val="0070C0"/>
              </a:solidFill>
              <a:latin typeface="Helvetica Neue"/>
              <a:ea typeface="Helvetica Neue"/>
              <a:cs typeface="Helvetica Neue"/>
              <a:sym typeface="Helvetica Neue"/>
            </a:endParaRPr>
          </a:p>
        </p:txBody>
      </p:sp>
      <p:sp>
        <p:nvSpPr>
          <p:cNvPr id="647" name="Google Shape;647;p6"/>
          <p:cNvSpPr txBox="1"/>
          <p:nvPr/>
        </p:nvSpPr>
        <p:spPr>
          <a:xfrm>
            <a:off x="4715551" y="2571325"/>
            <a:ext cx="641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5BD2FF"/>
                </a:solidFill>
                <a:latin typeface="Helvetica Neue"/>
                <a:ea typeface="Helvetica Neue"/>
                <a:cs typeface="Helvetica Neue"/>
                <a:sym typeface="Helvetica Neue"/>
              </a:rPr>
              <a:t>Start</a:t>
            </a:r>
            <a:endParaRPr sz="1400" b="1">
              <a:solidFill>
                <a:srgbClr val="5BD2FF"/>
              </a:solidFill>
              <a:latin typeface="Helvetica Neue"/>
              <a:ea typeface="Helvetica Neue"/>
              <a:cs typeface="Helvetica Neue"/>
              <a:sym typeface="Helvetica Neue"/>
            </a:endParaRPr>
          </a:p>
        </p:txBody>
      </p:sp>
      <p:pic>
        <p:nvPicPr>
          <p:cNvPr id="648" name="Google Shape;648;p6"/>
          <p:cNvPicPr preferRelativeResize="0"/>
          <p:nvPr/>
        </p:nvPicPr>
        <p:blipFill rotWithShape="1">
          <a:blip r:embed="rId9">
            <a:alphaModFix/>
          </a:blip>
          <a:srcRect r="3513" b="1183"/>
          <a:stretch/>
        </p:blipFill>
        <p:spPr>
          <a:xfrm>
            <a:off x="716522" y="1656282"/>
            <a:ext cx="605721" cy="720000"/>
          </a:xfrm>
          <a:prstGeom prst="rect">
            <a:avLst/>
          </a:prstGeom>
          <a:noFill/>
          <a:ln>
            <a:noFill/>
          </a:ln>
        </p:spPr>
      </p:pic>
      <p:pic>
        <p:nvPicPr>
          <p:cNvPr id="649" name="Google Shape;649;p6"/>
          <p:cNvPicPr preferRelativeResize="0"/>
          <p:nvPr/>
        </p:nvPicPr>
        <p:blipFill rotWithShape="1">
          <a:blip r:embed="rId7">
            <a:alphaModFix/>
          </a:blip>
          <a:srcRect r="19045" b="12274"/>
          <a:stretch/>
        </p:blipFill>
        <p:spPr>
          <a:xfrm>
            <a:off x="721348" y="2415610"/>
            <a:ext cx="608281" cy="720000"/>
          </a:xfrm>
          <a:prstGeom prst="rect">
            <a:avLst/>
          </a:prstGeom>
          <a:noFill/>
          <a:ln>
            <a:noFill/>
          </a:ln>
        </p:spPr>
      </p:pic>
      <p:pic>
        <p:nvPicPr>
          <p:cNvPr id="650" name="Google Shape;650;p6"/>
          <p:cNvPicPr preferRelativeResize="0"/>
          <p:nvPr/>
        </p:nvPicPr>
        <p:blipFill rotWithShape="1">
          <a:blip r:embed="rId8">
            <a:alphaModFix/>
          </a:blip>
          <a:srcRect/>
          <a:stretch/>
        </p:blipFill>
        <p:spPr>
          <a:xfrm>
            <a:off x="725159" y="3180823"/>
            <a:ext cx="604470" cy="720000"/>
          </a:xfrm>
          <a:prstGeom prst="rect">
            <a:avLst/>
          </a:prstGeom>
          <a:noFill/>
          <a:ln>
            <a:noFill/>
          </a:ln>
        </p:spPr>
      </p:pic>
      <p:pic>
        <p:nvPicPr>
          <p:cNvPr id="651" name="Google Shape;651;p6"/>
          <p:cNvPicPr preferRelativeResize="0"/>
          <p:nvPr/>
        </p:nvPicPr>
        <p:blipFill rotWithShape="1">
          <a:blip r:embed="rId6">
            <a:alphaModFix/>
          </a:blip>
          <a:srcRect r="17223" b="12150"/>
          <a:stretch/>
        </p:blipFill>
        <p:spPr>
          <a:xfrm>
            <a:off x="715066" y="3946036"/>
            <a:ext cx="607177" cy="720000"/>
          </a:xfrm>
          <a:prstGeom prst="rect">
            <a:avLst/>
          </a:prstGeom>
          <a:noFill/>
          <a:ln>
            <a:noFill/>
          </a:ln>
        </p:spPr>
      </p:pic>
      <p:sp>
        <p:nvSpPr>
          <p:cNvPr id="652" name="Google Shape;652;p6"/>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653" name="Google Shape;653;p6"/>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654" name="Google Shape;654;p6"/>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655" name="Google Shape;655;p6"/>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Tower house construction process 4.</a:t>
            </a:r>
            <a:endParaRPr/>
          </a:p>
        </p:txBody>
      </p:sp>
      <p:pic>
        <p:nvPicPr>
          <p:cNvPr id="661" name="Google Shape;661;p7"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662" name="Google Shape;662;p7"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663" name="Google Shape;663;p7"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664" name="Google Shape;664;p7"/>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665" name="Google Shape;665;p7"/>
          <p:cNvSpPr txBox="1"/>
          <p:nvPr/>
        </p:nvSpPr>
        <p:spPr>
          <a:xfrm>
            <a:off x="8994775" y="1158675"/>
            <a:ext cx="628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666" name="Google Shape;666;p7"/>
          <p:cNvSpPr txBox="1"/>
          <p:nvPr/>
        </p:nvSpPr>
        <p:spPr>
          <a:xfrm>
            <a:off x="5373750" y="3279575"/>
            <a:ext cx="703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667" name="Google Shape;667;p7"/>
          <p:cNvSpPr txBox="1"/>
          <p:nvPr/>
        </p:nvSpPr>
        <p:spPr>
          <a:xfrm>
            <a:off x="7385446" y="1675323"/>
            <a:ext cx="988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V</a:t>
            </a:r>
            <a:r>
              <a:rPr lang="hu-HU" sz="1000" dirty="0" err="1" smtClean="0">
                <a:solidFill>
                  <a:srgbClr val="0070C0"/>
                </a:solidFill>
                <a:latin typeface="Helvetica Neue"/>
                <a:ea typeface="Helvetica Neue"/>
                <a:cs typeface="Helvetica Neue"/>
                <a:sym typeface="Helvetica Neue"/>
              </a:rPr>
              <a:t>ertical</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reinforced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concrete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structure</a:t>
            </a:r>
            <a:endParaRPr sz="1000" dirty="0">
              <a:solidFill>
                <a:srgbClr val="0070C0"/>
              </a:solidFill>
              <a:latin typeface="Helvetica Neue"/>
              <a:ea typeface="Helvetica Neue"/>
              <a:cs typeface="Helvetica Neue"/>
              <a:sym typeface="Helvetica Neue"/>
            </a:endParaRPr>
          </a:p>
        </p:txBody>
      </p:sp>
      <p:sp>
        <p:nvSpPr>
          <p:cNvPr id="668" name="Google Shape;668;p7"/>
          <p:cNvSpPr txBox="1"/>
          <p:nvPr/>
        </p:nvSpPr>
        <p:spPr>
          <a:xfrm>
            <a:off x="3823481" y="1778789"/>
            <a:ext cx="9168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D</a:t>
            </a:r>
            <a:r>
              <a:rPr lang="hu-HU" sz="1100" dirty="0" smtClean="0">
                <a:solidFill>
                  <a:srgbClr val="0070C0"/>
                </a:solidFill>
                <a:latin typeface="Helvetica Neue"/>
                <a:ea typeface="Helvetica Neue"/>
                <a:cs typeface="Helvetica Neue"/>
                <a:sym typeface="Helvetica Neue"/>
              </a:rPr>
              <a:t>eep </a:t>
            </a:r>
            <a:r>
              <a:rPr lang="hu-HU" sz="1100" dirty="0" err="1">
                <a:solidFill>
                  <a:srgbClr val="0070C0"/>
                </a:solidFill>
                <a:latin typeface="Helvetica Neue"/>
                <a:ea typeface="Helvetica Neue"/>
                <a:cs typeface="Helvetica Neue"/>
                <a:sym typeface="Helvetica Neue"/>
              </a:rPr>
              <a:t>foundation</a:t>
            </a:r>
            <a:endParaRPr sz="1100" dirty="0">
              <a:solidFill>
                <a:srgbClr val="0070C0"/>
              </a:solidFill>
              <a:latin typeface="Helvetica Neue"/>
              <a:ea typeface="Helvetica Neue"/>
              <a:cs typeface="Helvetica Neue"/>
              <a:sym typeface="Helvetica Neue"/>
            </a:endParaRPr>
          </a:p>
        </p:txBody>
      </p:sp>
      <p:sp>
        <p:nvSpPr>
          <p:cNvPr id="669" name="Google Shape;669;p7"/>
          <p:cNvSpPr txBox="1"/>
          <p:nvPr/>
        </p:nvSpPr>
        <p:spPr>
          <a:xfrm>
            <a:off x="4463412" y="2509414"/>
            <a:ext cx="1057099"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M</a:t>
            </a:r>
            <a:r>
              <a:rPr lang="hu-HU" sz="1100" dirty="0" err="1" smtClean="0">
                <a:solidFill>
                  <a:srgbClr val="0070C0"/>
                </a:solidFill>
                <a:latin typeface="Helvetica Neue"/>
                <a:ea typeface="Helvetica Neue"/>
                <a:cs typeface="Helvetica Neue"/>
                <a:sym typeface="Helvetica Neue"/>
              </a:rPr>
              <a:t>esh</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elements</a:t>
            </a:r>
            <a:endParaRPr sz="1100" dirty="0">
              <a:solidFill>
                <a:srgbClr val="0070C0"/>
              </a:solidFill>
              <a:latin typeface="Helvetica Neue"/>
              <a:ea typeface="Helvetica Neue"/>
              <a:cs typeface="Helvetica Neue"/>
              <a:sym typeface="Helvetica Neue"/>
            </a:endParaRPr>
          </a:p>
        </p:txBody>
      </p:sp>
      <p:sp>
        <p:nvSpPr>
          <p:cNvPr id="670" name="Google Shape;670;p7"/>
          <p:cNvSpPr txBox="1"/>
          <p:nvPr/>
        </p:nvSpPr>
        <p:spPr>
          <a:xfrm>
            <a:off x="5237183" y="3845490"/>
            <a:ext cx="988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dirty="0" err="1">
                <a:solidFill>
                  <a:srgbClr val="0070C0"/>
                </a:solidFill>
                <a:latin typeface="Helvetica Neue"/>
                <a:ea typeface="Helvetica Neue"/>
                <a:cs typeface="Helvetica Neue"/>
                <a:sym typeface="Helvetica Neue"/>
              </a:rPr>
              <a:t>Shutters</a:t>
            </a:r>
            <a:r>
              <a:rPr lang="hu-HU" sz="1000" dirty="0">
                <a:solidFill>
                  <a:srgbClr val="0070C0"/>
                </a:solidFill>
                <a:latin typeface="Helvetica Neue"/>
                <a:ea typeface="Helvetica Neue"/>
                <a:cs typeface="Helvetica Neue"/>
                <a:sym typeface="Helvetica Neue"/>
              </a:rPr>
              <a:t>,</a:t>
            </a:r>
            <a:endParaRPr sz="10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dirty="0" err="1">
                <a:solidFill>
                  <a:srgbClr val="0070C0"/>
                </a:solidFill>
                <a:latin typeface="Helvetica Neue"/>
                <a:ea typeface="Helvetica Neue"/>
                <a:cs typeface="Helvetica Neue"/>
                <a:sym typeface="Helvetica Neue"/>
              </a:rPr>
              <a:t>insulation</a:t>
            </a:r>
            <a:r>
              <a:rPr lang="hu-HU" sz="1000" dirty="0">
                <a:solidFill>
                  <a:srgbClr val="0070C0"/>
                </a:solidFill>
                <a:latin typeface="Helvetica Neue"/>
                <a:ea typeface="Helvetica Neue"/>
                <a:cs typeface="Helvetica Neue"/>
                <a:sym typeface="Helvetica Neue"/>
              </a:rPr>
              <a:t>,</a:t>
            </a:r>
            <a:endParaRPr sz="10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dirty="0" err="1">
                <a:solidFill>
                  <a:srgbClr val="0070C0"/>
                </a:solidFill>
                <a:latin typeface="Helvetica Neue"/>
                <a:ea typeface="Helvetica Neue"/>
                <a:cs typeface="Helvetica Neue"/>
                <a:sym typeface="Helvetica Neue"/>
              </a:rPr>
              <a:t>plastering</a:t>
            </a:r>
            <a:r>
              <a:rPr lang="hu-HU" sz="1000" dirty="0">
                <a:solidFill>
                  <a:srgbClr val="0070C0"/>
                </a:solidFill>
                <a:latin typeface="Helvetica Neue"/>
                <a:ea typeface="Helvetica Neue"/>
                <a:cs typeface="Helvetica Neue"/>
                <a:sym typeface="Helvetica Neue"/>
              </a:rPr>
              <a:t>,</a:t>
            </a:r>
            <a:endParaRPr sz="10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dirty="0" err="1">
                <a:solidFill>
                  <a:srgbClr val="0070C0"/>
                </a:solidFill>
                <a:latin typeface="Helvetica Neue"/>
                <a:ea typeface="Helvetica Neue"/>
                <a:cs typeface="Helvetica Neue"/>
                <a:sym typeface="Helvetica Neue"/>
              </a:rPr>
              <a:t>painting</a:t>
            </a:r>
            <a:r>
              <a:rPr lang="hu-HU" sz="1000" dirty="0">
                <a:solidFill>
                  <a:srgbClr val="0070C0"/>
                </a:solidFill>
                <a:latin typeface="Helvetica Neue"/>
                <a:ea typeface="Helvetica Neue"/>
                <a:cs typeface="Helvetica Neue"/>
                <a:sym typeface="Helvetica Neue"/>
              </a:rPr>
              <a:t> </a:t>
            </a:r>
            <a:endParaRPr sz="1000" dirty="0">
              <a:solidFill>
                <a:srgbClr val="0070C0"/>
              </a:solidFill>
              <a:latin typeface="Helvetica Neue"/>
              <a:ea typeface="Helvetica Neue"/>
              <a:cs typeface="Helvetica Neue"/>
              <a:sym typeface="Helvetica Neue"/>
            </a:endParaRPr>
          </a:p>
        </p:txBody>
      </p:sp>
      <p:pic>
        <p:nvPicPr>
          <p:cNvPr id="671" name="Google Shape;671;p7"/>
          <p:cNvPicPr preferRelativeResize="0"/>
          <p:nvPr/>
        </p:nvPicPr>
        <p:blipFill rotWithShape="1">
          <a:blip r:embed="rId6">
            <a:alphaModFix/>
          </a:blip>
          <a:srcRect r="3513" b="1183"/>
          <a:stretch/>
        </p:blipFill>
        <p:spPr>
          <a:xfrm>
            <a:off x="668720" y="5387978"/>
            <a:ext cx="605721" cy="720000"/>
          </a:xfrm>
          <a:prstGeom prst="rect">
            <a:avLst/>
          </a:prstGeom>
          <a:noFill/>
          <a:ln>
            <a:noFill/>
          </a:ln>
        </p:spPr>
      </p:pic>
      <p:pic>
        <p:nvPicPr>
          <p:cNvPr id="672" name="Google Shape;672;p7"/>
          <p:cNvPicPr preferRelativeResize="0"/>
          <p:nvPr/>
        </p:nvPicPr>
        <p:blipFill rotWithShape="1">
          <a:blip r:embed="rId7">
            <a:alphaModFix/>
          </a:blip>
          <a:srcRect r="17223" b="12150"/>
          <a:stretch/>
        </p:blipFill>
        <p:spPr>
          <a:xfrm>
            <a:off x="666013" y="3867973"/>
            <a:ext cx="607177" cy="720000"/>
          </a:xfrm>
          <a:prstGeom prst="rect">
            <a:avLst/>
          </a:prstGeom>
          <a:noFill/>
          <a:ln>
            <a:noFill/>
          </a:ln>
        </p:spPr>
      </p:pic>
      <p:pic>
        <p:nvPicPr>
          <p:cNvPr id="673" name="Google Shape;673;p7"/>
          <p:cNvPicPr preferRelativeResize="0"/>
          <p:nvPr/>
        </p:nvPicPr>
        <p:blipFill rotWithShape="1">
          <a:blip r:embed="rId8">
            <a:alphaModFix/>
          </a:blip>
          <a:srcRect r="19045" b="12274"/>
          <a:stretch/>
        </p:blipFill>
        <p:spPr>
          <a:xfrm>
            <a:off x="671395" y="4630243"/>
            <a:ext cx="608281" cy="720000"/>
          </a:xfrm>
          <a:prstGeom prst="rect">
            <a:avLst/>
          </a:prstGeom>
          <a:noFill/>
          <a:ln>
            <a:noFill/>
          </a:ln>
        </p:spPr>
      </p:pic>
      <p:pic>
        <p:nvPicPr>
          <p:cNvPr id="674" name="Google Shape;674;p7"/>
          <p:cNvPicPr preferRelativeResize="0"/>
          <p:nvPr/>
        </p:nvPicPr>
        <p:blipFill rotWithShape="1">
          <a:blip r:embed="rId9">
            <a:alphaModFix/>
          </a:blip>
          <a:srcRect/>
          <a:stretch/>
        </p:blipFill>
        <p:spPr>
          <a:xfrm>
            <a:off x="668720" y="3094974"/>
            <a:ext cx="604470" cy="720000"/>
          </a:xfrm>
          <a:prstGeom prst="rect">
            <a:avLst/>
          </a:prstGeom>
          <a:noFill/>
          <a:ln>
            <a:noFill/>
          </a:ln>
        </p:spPr>
      </p:pic>
      <p:sp>
        <p:nvSpPr>
          <p:cNvPr id="675" name="Google Shape;675;p7"/>
          <p:cNvSpPr txBox="1"/>
          <p:nvPr/>
        </p:nvSpPr>
        <p:spPr>
          <a:xfrm>
            <a:off x="8099494" y="3844128"/>
            <a:ext cx="988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H</a:t>
            </a:r>
            <a:r>
              <a:rPr lang="hu-HU" sz="1000" dirty="0" err="1" smtClean="0">
                <a:solidFill>
                  <a:srgbClr val="0070C0"/>
                </a:solidFill>
                <a:latin typeface="Helvetica Neue"/>
                <a:ea typeface="Helvetica Neue"/>
                <a:cs typeface="Helvetica Neue"/>
                <a:sym typeface="Helvetica Neue"/>
              </a:rPr>
              <a:t>orizontal</a:t>
            </a:r>
            <a:endParaRPr sz="1000" dirty="0">
              <a:solidFill>
                <a:srgbClr val="0070C0"/>
              </a:solidFill>
              <a:latin typeface="Helvetica Neue"/>
              <a:ea typeface="Helvetica Neue"/>
              <a:cs typeface="Helvetica Neue"/>
              <a:sym typeface="Helvetica Neue"/>
            </a:endParaRPr>
          </a:p>
          <a:p>
            <a:pPr marL="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reinforced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concrete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structure</a:t>
            </a:r>
            <a:endParaRPr sz="1000" dirty="0">
              <a:solidFill>
                <a:srgbClr val="0070C0"/>
              </a:solidFill>
              <a:latin typeface="Helvetica Neue"/>
              <a:ea typeface="Helvetica Neue"/>
              <a:cs typeface="Helvetica Neue"/>
              <a:sym typeface="Helvetica Neue"/>
            </a:endParaRPr>
          </a:p>
        </p:txBody>
      </p:sp>
      <p:pic>
        <p:nvPicPr>
          <p:cNvPr id="676" name="Google Shape;676;p7"/>
          <p:cNvPicPr preferRelativeResize="0"/>
          <p:nvPr/>
        </p:nvPicPr>
        <p:blipFill rotWithShape="1">
          <a:blip r:embed="rId6">
            <a:alphaModFix/>
          </a:blip>
          <a:srcRect r="3513" b="1183"/>
          <a:stretch/>
        </p:blipFill>
        <p:spPr>
          <a:xfrm>
            <a:off x="673955" y="5386558"/>
            <a:ext cx="605721" cy="720000"/>
          </a:xfrm>
          <a:prstGeom prst="rect">
            <a:avLst/>
          </a:prstGeom>
          <a:noFill/>
          <a:ln>
            <a:noFill/>
          </a:ln>
        </p:spPr>
      </p:pic>
      <p:pic>
        <p:nvPicPr>
          <p:cNvPr id="677" name="Google Shape;677;p7"/>
          <p:cNvPicPr preferRelativeResize="0"/>
          <p:nvPr/>
        </p:nvPicPr>
        <p:blipFill rotWithShape="1">
          <a:blip r:embed="rId6">
            <a:alphaModFix/>
          </a:blip>
          <a:srcRect r="3513" b="1183"/>
          <a:stretch/>
        </p:blipFill>
        <p:spPr>
          <a:xfrm>
            <a:off x="670843" y="5380023"/>
            <a:ext cx="605721" cy="720000"/>
          </a:xfrm>
          <a:prstGeom prst="rect">
            <a:avLst/>
          </a:prstGeom>
          <a:noFill/>
          <a:ln>
            <a:noFill/>
          </a:ln>
        </p:spPr>
      </p:pic>
      <p:pic>
        <p:nvPicPr>
          <p:cNvPr id="678" name="Google Shape;678;p7"/>
          <p:cNvPicPr preferRelativeResize="0"/>
          <p:nvPr/>
        </p:nvPicPr>
        <p:blipFill rotWithShape="1">
          <a:blip r:embed="rId6">
            <a:alphaModFix/>
          </a:blip>
          <a:srcRect r="3513" b="1183"/>
          <a:stretch/>
        </p:blipFill>
        <p:spPr>
          <a:xfrm>
            <a:off x="667469" y="5386728"/>
            <a:ext cx="605721" cy="720000"/>
          </a:xfrm>
          <a:prstGeom prst="rect">
            <a:avLst/>
          </a:prstGeom>
          <a:noFill/>
          <a:ln>
            <a:noFill/>
          </a:ln>
        </p:spPr>
      </p:pic>
      <p:pic>
        <p:nvPicPr>
          <p:cNvPr id="679" name="Google Shape;679;p7"/>
          <p:cNvPicPr preferRelativeResize="0"/>
          <p:nvPr/>
        </p:nvPicPr>
        <p:blipFill rotWithShape="1">
          <a:blip r:embed="rId6">
            <a:alphaModFix/>
          </a:blip>
          <a:srcRect r="3513" b="1183"/>
          <a:stretch/>
        </p:blipFill>
        <p:spPr>
          <a:xfrm>
            <a:off x="681038" y="5393093"/>
            <a:ext cx="605721" cy="720000"/>
          </a:xfrm>
          <a:prstGeom prst="rect">
            <a:avLst/>
          </a:prstGeom>
          <a:noFill/>
          <a:ln>
            <a:noFill/>
          </a:ln>
        </p:spPr>
      </p:pic>
      <p:pic>
        <p:nvPicPr>
          <p:cNvPr id="680" name="Google Shape;680;p7"/>
          <p:cNvPicPr preferRelativeResize="0"/>
          <p:nvPr/>
        </p:nvPicPr>
        <p:blipFill rotWithShape="1">
          <a:blip r:embed="rId6">
            <a:alphaModFix/>
          </a:blip>
          <a:srcRect r="3513" b="1183"/>
          <a:stretch/>
        </p:blipFill>
        <p:spPr>
          <a:xfrm>
            <a:off x="673628" y="5397710"/>
            <a:ext cx="605721" cy="720000"/>
          </a:xfrm>
          <a:prstGeom prst="rect">
            <a:avLst/>
          </a:prstGeom>
          <a:noFill/>
          <a:ln>
            <a:noFill/>
          </a:ln>
        </p:spPr>
      </p:pic>
      <p:pic>
        <p:nvPicPr>
          <p:cNvPr id="681" name="Google Shape;681;p7"/>
          <p:cNvPicPr preferRelativeResize="0"/>
          <p:nvPr/>
        </p:nvPicPr>
        <p:blipFill rotWithShape="1">
          <a:blip r:embed="rId6">
            <a:alphaModFix/>
          </a:blip>
          <a:srcRect r="3513" b="1183"/>
          <a:stretch/>
        </p:blipFill>
        <p:spPr>
          <a:xfrm>
            <a:off x="681038" y="5388476"/>
            <a:ext cx="605721" cy="720000"/>
          </a:xfrm>
          <a:prstGeom prst="rect">
            <a:avLst/>
          </a:prstGeom>
          <a:noFill/>
          <a:ln>
            <a:noFill/>
          </a:ln>
        </p:spPr>
      </p:pic>
      <p:pic>
        <p:nvPicPr>
          <p:cNvPr id="682" name="Google Shape;682;p7"/>
          <p:cNvPicPr preferRelativeResize="0"/>
          <p:nvPr/>
        </p:nvPicPr>
        <p:blipFill rotWithShape="1">
          <a:blip r:embed="rId6">
            <a:alphaModFix/>
          </a:blip>
          <a:srcRect r="3513" b="1183"/>
          <a:stretch/>
        </p:blipFill>
        <p:spPr>
          <a:xfrm>
            <a:off x="688121" y="5398325"/>
            <a:ext cx="605721" cy="720000"/>
          </a:xfrm>
          <a:prstGeom prst="rect">
            <a:avLst/>
          </a:prstGeom>
          <a:noFill/>
          <a:ln>
            <a:noFill/>
          </a:ln>
        </p:spPr>
      </p:pic>
      <p:pic>
        <p:nvPicPr>
          <p:cNvPr id="683" name="Google Shape;683;p7"/>
          <p:cNvPicPr preferRelativeResize="0"/>
          <p:nvPr/>
        </p:nvPicPr>
        <p:blipFill rotWithShape="1">
          <a:blip r:embed="rId6">
            <a:alphaModFix/>
          </a:blip>
          <a:srcRect r="3513" b="1183"/>
          <a:stretch/>
        </p:blipFill>
        <p:spPr>
          <a:xfrm>
            <a:off x="677130" y="5388476"/>
            <a:ext cx="605721" cy="720000"/>
          </a:xfrm>
          <a:prstGeom prst="rect">
            <a:avLst/>
          </a:prstGeom>
          <a:noFill/>
          <a:ln>
            <a:noFill/>
          </a:ln>
        </p:spPr>
      </p:pic>
      <p:pic>
        <p:nvPicPr>
          <p:cNvPr id="684" name="Google Shape;684;p7"/>
          <p:cNvPicPr preferRelativeResize="0"/>
          <p:nvPr/>
        </p:nvPicPr>
        <p:blipFill rotWithShape="1">
          <a:blip r:embed="rId6">
            <a:alphaModFix/>
          </a:blip>
          <a:srcRect r="3513" b="1183"/>
          <a:stretch/>
        </p:blipFill>
        <p:spPr>
          <a:xfrm>
            <a:off x="677130" y="5388476"/>
            <a:ext cx="605721" cy="720000"/>
          </a:xfrm>
          <a:prstGeom prst="rect">
            <a:avLst/>
          </a:prstGeom>
          <a:noFill/>
          <a:ln>
            <a:noFill/>
          </a:ln>
        </p:spPr>
      </p:pic>
      <p:pic>
        <p:nvPicPr>
          <p:cNvPr id="685" name="Google Shape;685;p7"/>
          <p:cNvPicPr preferRelativeResize="0"/>
          <p:nvPr/>
        </p:nvPicPr>
        <p:blipFill rotWithShape="1">
          <a:blip r:embed="rId6">
            <a:alphaModFix/>
          </a:blip>
          <a:srcRect r="3513" b="1183"/>
          <a:stretch/>
        </p:blipFill>
        <p:spPr>
          <a:xfrm>
            <a:off x="688121" y="5393093"/>
            <a:ext cx="605721" cy="720000"/>
          </a:xfrm>
          <a:prstGeom prst="rect">
            <a:avLst/>
          </a:prstGeom>
          <a:noFill/>
          <a:ln>
            <a:noFill/>
          </a:ln>
        </p:spPr>
      </p:pic>
      <p:pic>
        <p:nvPicPr>
          <p:cNvPr id="686" name="Google Shape;686;p7"/>
          <p:cNvPicPr preferRelativeResize="0"/>
          <p:nvPr/>
        </p:nvPicPr>
        <p:blipFill rotWithShape="1">
          <a:blip r:embed="rId6">
            <a:alphaModFix/>
          </a:blip>
          <a:srcRect r="3513" b="1183"/>
          <a:stretch/>
        </p:blipFill>
        <p:spPr>
          <a:xfrm>
            <a:off x="687794" y="5388476"/>
            <a:ext cx="605721" cy="720000"/>
          </a:xfrm>
          <a:prstGeom prst="rect">
            <a:avLst/>
          </a:prstGeom>
          <a:noFill/>
          <a:ln>
            <a:noFill/>
          </a:ln>
        </p:spPr>
      </p:pic>
      <p:pic>
        <p:nvPicPr>
          <p:cNvPr id="687" name="Google Shape;687;p7"/>
          <p:cNvPicPr preferRelativeResize="0"/>
          <p:nvPr/>
        </p:nvPicPr>
        <p:blipFill rotWithShape="1">
          <a:blip r:embed="rId8">
            <a:alphaModFix/>
          </a:blip>
          <a:srcRect r="19045" b="12274"/>
          <a:stretch/>
        </p:blipFill>
        <p:spPr>
          <a:xfrm>
            <a:off x="661837" y="4620511"/>
            <a:ext cx="608281" cy="720000"/>
          </a:xfrm>
          <a:prstGeom prst="rect">
            <a:avLst/>
          </a:prstGeom>
          <a:noFill/>
          <a:ln>
            <a:noFill/>
          </a:ln>
        </p:spPr>
      </p:pic>
      <p:pic>
        <p:nvPicPr>
          <p:cNvPr id="688" name="Google Shape;688;p7"/>
          <p:cNvPicPr preferRelativeResize="0"/>
          <p:nvPr/>
        </p:nvPicPr>
        <p:blipFill rotWithShape="1">
          <a:blip r:embed="rId8">
            <a:alphaModFix/>
          </a:blip>
          <a:srcRect r="19045" b="12274"/>
          <a:stretch/>
        </p:blipFill>
        <p:spPr>
          <a:xfrm>
            <a:off x="665806" y="4627046"/>
            <a:ext cx="608281" cy="720000"/>
          </a:xfrm>
          <a:prstGeom prst="rect">
            <a:avLst/>
          </a:prstGeom>
          <a:noFill/>
          <a:ln>
            <a:noFill/>
          </a:ln>
        </p:spPr>
      </p:pic>
      <p:pic>
        <p:nvPicPr>
          <p:cNvPr id="689" name="Google Shape;689;p7"/>
          <p:cNvPicPr preferRelativeResize="0"/>
          <p:nvPr/>
        </p:nvPicPr>
        <p:blipFill rotWithShape="1">
          <a:blip r:embed="rId8">
            <a:alphaModFix/>
          </a:blip>
          <a:srcRect r="19045" b="12274"/>
          <a:stretch/>
        </p:blipFill>
        <p:spPr>
          <a:xfrm>
            <a:off x="664315" y="4623265"/>
            <a:ext cx="608281" cy="720000"/>
          </a:xfrm>
          <a:prstGeom prst="rect">
            <a:avLst/>
          </a:prstGeom>
          <a:noFill/>
          <a:ln>
            <a:noFill/>
          </a:ln>
        </p:spPr>
      </p:pic>
      <p:pic>
        <p:nvPicPr>
          <p:cNvPr id="690" name="Google Shape;690;p7"/>
          <p:cNvPicPr preferRelativeResize="0"/>
          <p:nvPr/>
        </p:nvPicPr>
        <p:blipFill rotWithShape="1">
          <a:blip r:embed="rId8">
            <a:alphaModFix/>
          </a:blip>
          <a:srcRect r="19045" b="12274"/>
          <a:stretch/>
        </p:blipFill>
        <p:spPr>
          <a:xfrm>
            <a:off x="668600" y="4628310"/>
            <a:ext cx="608281" cy="720000"/>
          </a:xfrm>
          <a:prstGeom prst="rect">
            <a:avLst/>
          </a:prstGeom>
          <a:noFill/>
          <a:ln>
            <a:noFill/>
          </a:ln>
        </p:spPr>
      </p:pic>
      <p:pic>
        <p:nvPicPr>
          <p:cNvPr id="691" name="Google Shape;691;p7"/>
          <p:cNvPicPr preferRelativeResize="0"/>
          <p:nvPr/>
        </p:nvPicPr>
        <p:blipFill rotWithShape="1">
          <a:blip r:embed="rId8">
            <a:alphaModFix/>
          </a:blip>
          <a:srcRect r="19045" b="12274"/>
          <a:stretch/>
        </p:blipFill>
        <p:spPr>
          <a:xfrm>
            <a:off x="667109" y="4633184"/>
            <a:ext cx="608281" cy="720000"/>
          </a:xfrm>
          <a:prstGeom prst="rect">
            <a:avLst/>
          </a:prstGeom>
          <a:noFill/>
          <a:ln>
            <a:noFill/>
          </a:ln>
        </p:spPr>
      </p:pic>
      <p:pic>
        <p:nvPicPr>
          <p:cNvPr id="692" name="Google Shape;692;p7"/>
          <p:cNvPicPr preferRelativeResize="0"/>
          <p:nvPr/>
        </p:nvPicPr>
        <p:blipFill rotWithShape="1">
          <a:blip r:embed="rId8">
            <a:alphaModFix/>
          </a:blip>
          <a:srcRect r="19045" b="12274"/>
          <a:stretch/>
        </p:blipFill>
        <p:spPr>
          <a:xfrm>
            <a:off x="665805" y="4628480"/>
            <a:ext cx="608281" cy="720000"/>
          </a:xfrm>
          <a:prstGeom prst="rect">
            <a:avLst/>
          </a:prstGeom>
          <a:noFill/>
          <a:ln>
            <a:noFill/>
          </a:ln>
        </p:spPr>
      </p:pic>
      <p:pic>
        <p:nvPicPr>
          <p:cNvPr id="693" name="Google Shape;693;p7"/>
          <p:cNvPicPr preferRelativeResize="0"/>
          <p:nvPr/>
        </p:nvPicPr>
        <p:blipFill rotWithShape="1">
          <a:blip r:embed="rId7">
            <a:alphaModFix/>
          </a:blip>
          <a:srcRect r="17223" b="12150"/>
          <a:stretch/>
        </p:blipFill>
        <p:spPr>
          <a:xfrm>
            <a:off x="670843" y="3871240"/>
            <a:ext cx="607177" cy="720000"/>
          </a:xfrm>
          <a:prstGeom prst="rect">
            <a:avLst/>
          </a:prstGeom>
          <a:noFill/>
          <a:ln>
            <a:noFill/>
          </a:ln>
        </p:spPr>
      </p:pic>
      <p:pic>
        <p:nvPicPr>
          <p:cNvPr id="694" name="Google Shape;694;p7"/>
          <p:cNvPicPr preferRelativeResize="0"/>
          <p:nvPr/>
        </p:nvPicPr>
        <p:blipFill rotWithShape="1">
          <a:blip r:embed="rId7">
            <a:alphaModFix/>
          </a:blip>
          <a:srcRect r="17223" b="12150"/>
          <a:stretch/>
        </p:blipFill>
        <p:spPr>
          <a:xfrm>
            <a:off x="677130" y="3870557"/>
            <a:ext cx="607177" cy="720000"/>
          </a:xfrm>
          <a:prstGeom prst="rect">
            <a:avLst/>
          </a:prstGeom>
          <a:noFill/>
          <a:ln>
            <a:noFill/>
          </a:ln>
        </p:spPr>
      </p:pic>
      <p:pic>
        <p:nvPicPr>
          <p:cNvPr id="695" name="Google Shape;695;p7"/>
          <p:cNvPicPr preferRelativeResize="0"/>
          <p:nvPr/>
        </p:nvPicPr>
        <p:blipFill rotWithShape="1">
          <a:blip r:embed="rId7">
            <a:alphaModFix/>
          </a:blip>
          <a:srcRect r="17223" b="12150"/>
          <a:stretch/>
        </p:blipFill>
        <p:spPr>
          <a:xfrm>
            <a:off x="666054" y="3874197"/>
            <a:ext cx="607177" cy="720000"/>
          </a:xfrm>
          <a:prstGeom prst="rect">
            <a:avLst/>
          </a:prstGeom>
          <a:noFill/>
          <a:ln>
            <a:noFill/>
          </a:ln>
        </p:spPr>
      </p:pic>
      <p:pic>
        <p:nvPicPr>
          <p:cNvPr id="696" name="Google Shape;696;p7"/>
          <p:cNvPicPr preferRelativeResize="0"/>
          <p:nvPr/>
        </p:nvPicPr>
        <p:blipFill rotWithShape="1">
          <a:blip r:embed="rId7">
            <a:alphaModFix/>
          </a:blip>
          <a:srcRect r="17223" b="12150"/>
          <a:stretch/>
        </p:blipFill>
        <p:spPr>
          <a:xfrm>
            <a:off x="664060" y="3858184"/>
            <a:ext cx="607177" cy="720000"/>
          </a:xfrm>
          <a:prstGeom prst="rect">
            <a:avLst/>
          </a:prstGeom>
          <a:noFill/>
          <a:ln>
            <a:noFill/>
          </a:ln>
        </p:spPr>
      </p:pic>
      <p:pic>
        <p:nvPicPr>
          <p:cNvPr id="697" name="Google Shape;697;p7"/>
          <p:cNvPicPr preferRelativeResize="0"/>
          <p:nvPr/>
        </p:nvPicPr>
        <p:blipFill rotWithShape="1">
          <a:blip r:embed="rId7">
            <a:alphaModFix/>
          </a:blip>
          <a:srcRect r="17223" b="12150"/>
          <a:stretch/>
        </p:blipFill>
        <p:spPr>
          <a:xfrm>
            <a:off x="662022" y="3867803"/>
            <a:ext cx="607177" cy="720000"/>
          </a:xfrm>
          <a:prstGeom prst="rect">
            <a:avLst/>
          </a:prstGeom>
          <a:noFill/>
          <a:ln>
            <a:noFill/>
          </a:ln>
        </p:spPr>
      </p:pic>
      <p:pic>
        <p:nvPicPr>
          <p:cNvPr id="698" name="Google Shape;698;p7"/>
          <p:cNvPicPr preferRelativeResize="0"/>
          <p:nvPr/>
        </p:nvPicPr>
        <p:blipFill rotWithShape="1">
          <a:blip r:embed="rId9">
            <a:alphaModFix/>
          </a:blip>
          <a:srcRect/>
          <a:stretch/>
        </p:blipFill>
        <p:spPr>
          <a:xfrm>
            <a:off x="672094" y="3092266"/>
            <a:ext cx="604470" cy="720000"/>
          </a:xfrm>
          <a:prstGeom prst="rect">
            <a:avLst/>
          </a:prstGeom>
          <a:noFill/>
          <a:ln>
            <a:noFill/>
          </a:ln>
        </p:spPr>
      </p:pic>
      <p:pic>
        <p:nvPicPr>
          <p:cNvPr id="699" name="Google Shape;699;p7"/>
          <p:cNvPicPr preferRelativeResize="0"/>
          <p:nvPr/>
        </p:nvPicPr>
        <p:blipFill rotWithShape="1">
          <a:blip r:embed="rId9">
            <a:alphaModFix/>
          </a:blip>
          <a:srcRect/>
          <a:stretch/>
        </p:blipFill>
        <p:spPr>
          <a:xfrm>
            <a:off x="679837" y="3098874"/>
            <a:ext cx="604470" cy="720000"/>
          </a:xfrm>
          <a:prstGeom prst="rect">
            <a:avLst/>
          </a:prstGeom>
          <a:noFill/>
          <a:ln>
            <a:noFill/>
          </a:ln>
        </p:spPr>
      </p:pic>
      <p:graphicFrame>
        <p:nvGraphicFramePr>
          <p:cNvPr id="700" name="Google Shape;700;p7"/>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701" name="Google Shape;701;p7"/>
          <p:cNvGrpSpPr/>
          <p:nvPr/>
        </p:nvGrpSpPr>
        <p:grpSpPr>
          <a:xfrm>
            <a:off x="3871736" y="5505731"/>
            <a:ext cx="609600" cy="180642"/>
            <a:chOff x="734437" y="5519804"/>
            <a:chExt cx="609600" cy="180642"/>
          </a:xfrm>
        </p:grpSpPr>
        <p:sp>
          <p:nvSpPr>
            <p:cNvPr id="702" name="Google Shape;702;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3" name="Google Shape;703;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4" name="Google Shape;704;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05" name="Google Shape;705;p7"/>
          <p:cNvGrpSpPr/>
          <p:nvPr/>
        </p:nvGrpSpPr>
        <p:grpSpPr>
          <a:xfrm>
            <a:off x="3230031" y="5505731"/>
            <a:ext cx="609600" cy="180642"/>
            <a:chOff x="734437" y="5519804"/>
            <a:chExt cx="609600" cy="180642"/>
          </a:xfrm>
        </p:grpSpPr>
        <p:sp>
          <p:nvSpPr>
            <p:cNvPr id="706" name="Google Shape;706;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7" name="Google Shape;707;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8" name="Google Shape;708;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09" name="Google Shape;709;p7"/>
          <p:cNvGrpSpPr/>
          <p:nvPr/>
        </p:nvGrpSpPr>
        <p:grpSpPr>
          <a:xfrm>
            <a:off x="4513441" y="5501799"/>
            <a:ext cx="609600" cy="180642"/>
            <a:chOff x="734437" y="5519804"/>
            <a:chExt cx="609600" cy="180642"/>
          </a:xfrm>
        </p:grpSpPr>
        <p:sp>
          <p:nvSpPr>
            <p:cNvPr id="710" name="Google Shape;710;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1" name="Google Shape;711;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2" name="Google Shape;712;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13" name="Google Shape;713;p7"/>
          <p:cNvGrpSpPr/>
          <p:nvPr/>
        </p:nvGrpSpPr>
        <p:grpSpPr>
          <a:xfrm>
            <a:off x="5158064" y="5500514"/>
            <a:ext cx="609600" cy="180642"/>
            <a:chOff x="734437" y="5519804"/>
            <a:chExt cx="609600" cy="180642"/>
          </a:xfrm>
        </p:grpSpPr>
        <p:sp>
          <p:nvSpPr>
            <p:cNvPr id="714" name="Google Shape;714;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5" name="Google Shape;715;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6" name="Google Shape;716;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17" name="Google Shape;717;p7"/>
          <p:cNvGrpSpPr/>
          <p:nvPr/>
        </p:nvGrpSpPr>
        <p:grpSpPr>
          <a:xfrm>
            <a:off x="5799769" y="5500514"/>
            <a:ext cx="609600" cy="180642"/>
            <a:chOff x="734437" y="5519804"/>
            <a:chExt cx="609600" cy="180642"/>
          </a:xfrm>
        </p:grpSpPr>
        <p:sp>
          <p:nvSpPr>
            <p:cNvPr id="718" name="Google Shape;718;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9" name="Google Shape;719;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0" name="Google Shape;720;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21" name="Google Shape;721;p7"/>
          <p:cNvGrpSpPr/>
          <p:nvPr/>
        </p:nvGrpSpPr>
        <p:grpSpPr>
          <a:xfrm>
            <a:off x="6441474" y="5500514"/>
            <a:ext cx="1251305" cy="180642"/>
            <a:chOff x="5835549" y="5500514"/>
            <a:chExt cx="1251305" cy="180642"/>
          </a:xfrm>
        </p:grpSpPr>
        <p:grpSp>
          <p:nvGrpSpPr>
            <p:cNvPr id="722" name="Google Shape;722;p7"/>
            <p:cNvGrpSpPr/>
            <p:nvPr/>
          </p:nvGrpSpPr>
          <p:grpSpPr>
            <a:xfrm>
              <a:off x="6477254" y="5500514"/>
              <a:ext cx="609600" cy="180642"/>
              <a:chOff x="734437" y="5519804"/>
              <a:chExt cx="609600" cy="180642"/>
            </a:xfrm>
          </p:grpSpPr>
          <p:sp>
            <p:nvSpPr>
              <p:cNvPr id="723" name="Google Shape;723;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4" name="Google Shape;724;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5" name="Google Shape;725;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26" name="Google Shape;726;p7"/>
            <p:cNvGrpSpPr/>
            <p:nvPr/>
          </p:nvGrpSpPr>
          <p:grpSpPr>
            <a:xfrm>
              <a:off x="5835549" y="5500514"/>
              <a:ext cx="609600" cy="180642"/>
              <a:chOff x="734437" y="5519804"/>
              <a:chExt cx="609600" cy="180642"/>
            </a:xfrm>
          </p:grpSpPr>
          <p:sp>
            <p:nvSpPr>
              <p:cNvPr id="727" name="Google Shape;727;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8" name="Google Shape;728;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9" name="Google Shape;729;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730" name="Google Shape;730;p7"/>
          <p:cNvGrpSpPr/>
          <p:nvPr/>
        </p:nvGrpSpPr>
        <p:grpSpPr>
          <a:xfrm>
            <a:off x="3873195" y="5811009"/>
            <a:ext cx="609600" cy="180642"/>
            <a:chOff x="734437" y="5519804"/>
            <a:chExt cx="609600" cy="180642"/>
          </a:xfrm>
        </p:grpSpPr>
        <p:sp>
          <p:nvSpPr>
            <p:cNvPr id="731" name="Google Shape;731;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2" name="Google Shape;732;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3" name="Google Shape;733;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34" name="Google Shape;734;p7"/>
          <p:cNvGrpSpPr/>
          <p:nvPr/>
        </p:nvGrpSpPr>
        <p:grpSpPr>
          <a:xfrm>
            <a:off x="3231490" y="5811009"/>
            <a:ext cx="609600" cy="180642"/>
            <a:chOff x="734437" y="5519804"/>
            <a:chExt cx="609600" cy="180642"/>
          </a:xfrm>
        </p:grpSpPr>
        <p:sp>
          <p:nvSpPr>
            <p:cNvPr id="735" name="Google Shape;735;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6" name="Google Shape;736;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7" name="Google Shape;737;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38" name="Google Shape;738;p7"/>
          <p:cNvGrpSpPr/>
          <p:nvPr/>
        </p:nvGrpSpPr>
        <p:grpSpPr>
          <a:xfrm>
            <a:off x="4513441" y="5809082"/>
            <a:ext cx="3179338" cy="181927"/>
            <a:chOff x="734437" y="5518519"/>
            <a:chExt cx="3179338" cy="181927"/>
          </a:xfrm>
        </p:grpSpPr>
        <p:grpSp>
          <p:nvGrpSpPr>
            <p:cNvPr id="739" name="Google Shape;739;p7"/>
            <p:cNvGrpSpPr/>
            <p:nvPr/>
          </p:nvGrpSpPr>
          <p:grpSpPr>
            <a:xfrm>
              <a:off x="734437" y="5519804"/>
              <a:ext cx="609600" cy="180642"/>
              <a:chOff x="734437" y="5519804"/>
              <a:chExt cx="609600" cy="180642"/>
            </a:xfrm>
          </p:grpSpPr>
          <p:sp>
            <p:nvSpPr>
              <p:cNvPr id="740" name="Google Shape;740;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1" name="Google Shape;741;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2" name="Google Shape;742;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43" name="Google Shape;743;p7"/>
            <p:cNvGrpSpPr/>
            <p:nvPr/>
          </p:nvGrpSpPr>
          <p:grpSpPr>
            <a:xfrm>
              <a:off x="1379060" y="5518519"/>
              <a:ext cx="609600" cy="180642"/>
              <a:chOff x="734437" y="5519804"/>
              <a:chExt cx="609600" cy="180642"/>
            </a:xfrm>
          </p:grpSpPr>
          <p:sp>
            <p:nvSpPr>
              <p:cNvPr id="744" name="Google Shape;744;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5" name="Google Shape;745;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6" name="Google Shape;746;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47" name="Google Shape;747;p7"/>
            <p:cNvGrpSpPr/>
            <p:nvPr/>
          </p:nvGrpSpPr>
          <p:grpSpPr>
            <a:xfrm>
              <a:off x="2020765" y="5518519"/>
              <a:ext cx="609600" cy="180642"/>
              <a:chOff x="734437" y="5519804"/>
              <a:chExt cx="609600" cy="180642"/>
            </a:xfrm>
          </p:grpSpPr>
          <p:sp>
            <p:nvSpPr>
              <p:cNvPr id="748" name="Google Shape;748;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9" name="Google Shape;749;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0" name="Google Shape;750;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51" name="Google Shape;751;p7"/>
            <p:cNvGrpSpPr/>
            <p:nvPr/>
          </p:nvGrpSpPr>
          <p:grpSpPr>
            <a:xfrm>
              <a:off x="3304175" y="5518519"/>
              <a:ext cx="609600" cy="180642"/>
              <a:chOff x="734437" y="5519804"/>
              <a:chExt cx="609600" cy="180642"/>
            </a:xfrm>
          </p:grpSpPr>
          <p:sp>
            <p:nvSpPr>
              <p:cNvPr id="752" name="Google Shape;752;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3" name="Google Shape;753;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4" name="Google Shape;754;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55" name="Google Shape;755;p7"/>
            <p:cNvGrpSpPr/>
            <p:nvPr/>
          </p:nvGrpSpPr>
          <p:grpSpPr>
            <a:xfrm>
              <a:off x="2662470" y="5518519"/>
              <a:ext cx="609600" cy="180642"/>
              <a:chOff x="734437" y="5519804"/>
              <a:chExt cx="609600" cy="180642"/>
            </a:xfrm>
          </p:grpSpPr>
          <p:sp>
            <p:nvSpPr>
              <p:cNvPr id="756" name="Google Shape;756;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7" name="Google Shape;757;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8" name="Google Shape;758;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759" name="Google Shape;759;p7"/>
          <p:cNvGrpSpPr/>
          <p:nvPr/>
        </p:nvGrpSpPr>
        <p:grpSpPr>
          <a:xfrm>
            <a:off x="8365571" y="5500514"/>
            <a:ext cx="609600" cy="180642"/>
            <a:chOff x="734437" y="5519804"/>
            <a:chExt cx="609600" cy="180642"/>
          </a:xfrm>
        </p:grpSpPr>
        <p:sp>
          <p:nvSpPr>
            <p:cNvPr id="760" name="Google Shape;760;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61" name="Google Shape;761;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62" name="Google Shape;762;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63" name="Google Shape;763;p7"/>
          <p:cNvGrpSpPr/>
          <p:nvPr/>
        </p:nvGrpSpPr>
        <p:grpSpPr>
          <a:xfrm>
            <a:off x="7723866" y="5500514"/>
            <a:ext cx="609600" cy="180642"/>
            <a:chOff x="734437" y="5519804"/>
            <a:chExt cx="609600" cy="180642"/>
          </a:xfrm>
        </p:grpSpPr>
        <p:sp>
          <p:nvSpPr>
            <p:cNvPr id="764" name="Google Shape;764;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65" name="Google Shape;765;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66" name="Google Shape;766;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67" name="Google Shape;767;p7"/>
          <p:cNvGrpSpPr/>
          <p:nvPr/>
        </p:nvGrpSpPr>
        <p:grpSpPr>
          <a:xfrm>
            <a:off x="7722196" y="5805293"/>
            <a:ext cx="1251305" cy="180642"/>
            <a:chOff x="5835549" y="5500514"/>
            <a:chExt cx="1251305" cy="180642"/>
          </a:xfrm>
        </p:grpSpPr>
        <p:grpSp>
          <p:nvGrpSpPr>
            <p:cNvPr id="768" name="Google Shape;768;p7"/>
            <p:cNvGrpSpPr/>
            <p:nvPr/>
          </p:nvGrpSpPr>
          <p:grpSpPr>
            <a:xfrm>
              <a:off x="6477254" y="5500514"/>
              <a:ext cx="609600" cy="180642"/>
              <a:chOff x="734437" y="5519804"/>
              <a:chExt cx="609600" cy="180642"/>
            </a:xfrm>
          </p:grpSpPr>
          <p:sp>
            <p:nvSpPr>
              <p:cNvPr id="769" name="Google Shape;769;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70" name="Google Shape;770;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71" name="Google Shape;771;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72" name="Google Shape;772;p7"/>
            <p:cNvGrpSpPr/>
            <p:nvPr/>
          </p:nvGrpSpPr>
          <p:grpSpPr>
            <a:xfrm>
              <a:off x="5835549" y="5500514"/>
              <a:ext cx="609600" cy="180642"/>
              <a:chOff x="734437" y="5519804"/>
              <a:chExt cx="609600" cy="180642"/>
            </a:xfrm>
          </p:grpSpPr>
          <p:sp>
            <p:nvSpPr>
              <p:cNvPr id="773" name="Google Shape;773;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74" name="Google Shape;774;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75" name="Google Shape;775;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776" name="Google Shape;776;p7"/>
          <p:cNvGrpSpPr/>
          <p:nvPr/>
        </p:nvGrpSpPr>
        <p:grpSpPr>
          <a:xfrm>
            <a:off x="9013907" y="5499872"/>
            <a:ext cx="609600" cy="180642"/>
            <a:chOff x="734437" y="5519804"/>
            <a:chExt cx="609600" cy="180642"/>
          </a:xfrm>
        </p:grpSpPr>
        <p:sp>
          <p:nvSpPr>
            <p:cNvPr id="777" name="Google Shape;777;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78" name="Google Shape;778;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79" name="Google Shape;779;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80" name="Google Shape;780;p7"/>
          <p:cNvGrpSpPr/>
          <p:nvPr/>
        </p:nvGrpSpPr>
        <p:grpSpPr>
          <a:xfrm>
            <a:off x="9010040" y="5804651"/>
            <a:ext cx="609600" cy="180642"/>
            <a:chOff x="734437" y="5519804"/>
            <a:chExt cx="609600" cy="180642"/>
          </a:xfrm>
        </p:grpSpPr>
        <p:sp>
          <p:nvSpPr>
            <p:cNvPr id="781" name="Google Shape;781;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82" name="Google Shape;782;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83" name="Google Shape;783;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784" name="Google Shape;784;p7"/>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785" name="Google Shape;785;p7"/>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786" name="Google Shape;786;p7"/>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787" name="Google Shape;787;p7"/>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788" name="Google Shape;788;p7"/>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Tower house construction process 4. - solution</a:t>
            </a:r>
            <a:endParaRPr/>
          </a:p>
        </p:txBody>
      </p:sp>
      <p:pic>
        <p:nvPicPr>
          <p:cNvPr id="794" name="Google Shape;794;p8"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795" name="Google Shape;795;p8"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796" name="Google Shape;796;p8"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797" name="Google Shape;797;p8"/>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pic>
        <p:nvPicPr>
          <p:cNvPr id="798" name="Google Shape;798;p8"/>
          <p:cNvPicPr preferRelativeResize="0"/>
          <p:nvPr/>
        </p:nvPicPr>
        <p:blipFill rotWithShape="1">
          <a:blip r:embed="rId6">
            <a:alphaModFix/>
          </a:blip>
          <a:srcRect r="3513" b="1183"/>
          <a:stretch/>
        </p:blipFill>
        <p:spPr>
          <a:xfrm>
            <a:off x="5436220" y="2398041"/>
            <a:ext cx="605721" cy="720000"/>
          </a:xfrm>
          <a:prstGeom prst="rect">
            <a:avLst/>
          </a:prstGeom>
          <a:noFill/>
          <a:ln>
            <a:noFill/>
          </a:ln>
        </p:spPr>
      </p:pic>
      <p:pic>
        <p:nvPicPr>
          <p:cNvPr id="799" name="Google Shape;799;p8"/>
          <p:cNvPicPr preferRelativeResize="0"/>
          <p:nvPr/>
        </p:nvPicPr>
        <p:blipFill rotWithShape="1">
          <a:blip r:embed="rId7">
            <a:alphaModFix/>
          </a:blip>
          <a:srcRect r="17223" b="12150"/>
          <a:stretch/>
        </p:blipFill>
        <p:spPr>
          <a:xfrm>
            <a:off x="4696034" y="3112299"/>
            <a:ext cx="607177" cy="720000"/>
          </a:xfrm>
          <a:prstGeom prst="rect">
            <a:avLst/>
          </a:prstGeom>
          <a:noFill/>
          <a:ln>
            <a:noFill/>
          </a:ln>
        </p:spPr>
      </p:pic>
      <p:pic>
        <p:nvPicPr>
          <p:cNvPr id="800" name="Google Shape;800;p8"/>
          <p:cNvPicPr preferRelativeResize="0"/>
          <p:nvPr/>
        </p:nvPicPr>
        <p:blipFill rotWithShape="1">
          <a:blip r:embed="rId8">
            <a:alphaModFix/>
          </a:blip>
          <a:srcRect r="19045" b="12274"/>
          <a:stretch/>
        </p:blipFill>
        <p:spPr>
          <a:xfrm>
            <a:off x="4694930" y="3834939"/>
            <a:ext cx="608281" cy="720000"/>
          </a:xfrm>
          <a:prstGeom prst="rect">
            <a:avLst/>
          </a:prstGeom>
          <a:noFill/>
          <a:ln>
            <a:noFill/>
          </a:ln>
        </p:spPr>
      </p:pic>
      <p:pic>
        <p:nvPicPr>
          <p:cNvPr id="801" name="Google Shape;801;p8"/>
          <p:cNvPicPr preferRelativeResize="0"/>
          <p:nvPr/>
        </p:nvPicPr>
        <p:blipFill rotWithShape="1">
          <a:blip r:embed="rId9">
            <a:alphaModFix/>
          </a:blip>
          <a:srcRect/>
          <a:stretch/>
        </p:blipFill>
        <p:spPr>
          <a:xfrm>
            <a:off x="5415853" y="3837980"/>
            <a:ext cx="604470" cy="720000"/>
          </a:xfrm>
          <a:prstGeom prst="rect">
            <a:avLst/>
          </a:prstGeom>
          <a:noFill/>
          <a:ln>
            <a:noFill/>
          </a:ln>
        </p:spPr>
      </p:pic>
      <p:pic>
        <p:nvPicPr>
          <p:cNvPr id="802" name="Google Shape;802;p8"/>
          <p:cNvPicPr preferRelativeResize="0"/>
          <p:nvPr/>
        </p:nvPicPr>
        <p:blipFill rotWithShape="1">
          <a:blip r:embed="rId6">
            <a:alphaModFix/>
          </a:blip>
          <a:srcRect r="3513" b="1183"/>
          <a:stretch/>
        </p:blipFill>
        <p:spPr>
          <a:xfrm>
            <a:off x="6136317" y="2382542"/>
            <a:ext cx="605721" cy="720000"/>
          </a:xfrm>
          <a:prstGeom prst="rect">
            <a:avLst/>
          </a:prstGeom>
          <a:noFill/>
          <a:ln>
            <a:noFill/>
          </a:ln>
        </p:spPr>
      </p:pic>
      <p:pic>
        <p:nvPicPr>
          <p:cNvPr id="803" name="Google Shape;803;p8"/>
          <p:cNvPicPr preferRelativeResize="0"/>
          <p:nvPr/>
        </p:nvPicPr>
        <p:blipFill rotWithShape="1">
          <a:blip r:embed="rId6">
            <a:alphaModFix/>
          </a:blip>
          <a:srcRect r="3513" b="1183"/>
          <a:stretch/>
        </p:blipFill>
        <p:spPr>
          <a:xfrm>
            <a:off x="6854018" y="3817136"/>
            <a:ext cx="605721" cy="720000"/>
          </a:xfrm>
          <a:prstGeom prst="rect">
            <a:avLst/>
          </a:prstGeom>
          <a:noFill/>
          <a:ln>
            <a:noFill/>
          </a:ln>
        </p:spPr>
      </p:pic>
      <p:pic>
        <p:nvPicPr>
          <p:cNvPr id="804" name="Google Shape;804;p8"/>
          <p:cNvPicPr preferRelativeResize="0"/>
          <p:nvPr/>
        </p:nvPicPr>
        <p:blipFill rotWithShape="1">
          <a:blip r:embed="rId6">
            <a:alphaModFix/>
          </a:blip>
          <a:srcRect r="3513" b="1183"/>
          <a:stretch/>
        </p:blipFill>
        <p:spPr>
          <a:xfrm>
            <a:off x="7576323" y="3824922"/>
            <a:ext cx="605721" cy="720000"/>
          </a:xfrm>
          <a:prstGeom prst="rect">
            <a:avLst/>
          </a:prstGeom>
          <a:noFill/>
          <a:ln>
            <a:noFill/>
          </a:ln>
        </p:spPr>
      </p:pic>
      <p:pic>
        <p:nvPicPr>
          <p:cNvPr id="805" name="Google Shape;805;p8"/>
          <p:cNvPicPr preferRelativeResize="0"/>
          <p:nvPr/>
        </p:nvPicPr>
        <p:blipFill rotWithShape="1">
          <a:blip r:embed="rId6">
            <a:alphaModFix/>
          </a:blip>
          <a:srcRect r="3513" b="1183"/>
          <a:stretch/>
        </p:blipFill>
        <p:spPr>
          <a:xfrm>
            <a:off x="8303523" y="3817136"/>
            <a:ext cx="605721" cy="720000"/>
          </a:xfrm>
          <a:prstGeom prst="rect">
            <a:avLst/>
          </a:prstGeom>
          <a:noFill/>
          <a:ln>
            <a:noFill/>
          </a:ln>
        </p:spPr>
      </p:pic>
      <p:pic>
        <p:nvPicPr>
          <p:cNvPr id="806" name="Google Shape;806;p8"/>
          <p:cNvPicPr preferRelativeResize="0"/>
          <p:nvPr/>
        </p:nvPicPr>
        <p:blipFill rotWithShape="1">
          <a:blip r:embed="rId6">
            <a:alphaModFix/>
          </a:blip>
          <a:srcRect r="3513" b="1183"/>
          <a:stretch/>
        </p:blipFill>
        <p:spPr>
          <a:xfrm>
            <a:off x="4698947" y="934154"/>
            <a:ext cx="605721" cy="720000"/>
          </a:xfrm>
          <a:prstGeom prst="rect">
            <a:avLst/>
          </a:prstGeom>
          <a:noFill/>
          <a:ln>
            <a:noFill/>
          </a:ln>
        </p:spPr>
      </p:pic>
      <p:pic>
        <p:nvPicPr>
          <p:cNvPr id="807" name="Google Shape;807;p8"/>
          <p:cNvPicPr preferRelativeResize="0"/>
          <p:nvPr/>
        </p:nvPicPr>
        <p:blipFill rotWithShape="1">
          <a:blip r:embed="rId6">
            <a:alphaModFix/>
          </a:blip>
          <a:srcRect r="3513" b="1183"/>
          <a:stretch/>
        </p:blipFill>
        <p:spPr>
          <a:xfrm>
            <a:off x="5405150" y="952357"/>
            <a:ext cx="605721" cy="720000"/>
          </a:xfrm>
          <a:prstGeom prst="rect">
            <a:avLst/>
          </a:prstGeom>
          <a:noFill/>
          <a:ln>
            <a:noFill/>
          </a:ln>
        </p:spPr>
      </p:pic>
      <p:pic>
        <p:nvPicPr>
          <p:cNvPr id="808" name="Google Shape;808;p8"/>
          <p:cNvPicPr preferRelativeResize="0"/>
          <p:nvPr/>
        </p:nvPicPr>
        <p:blipFill rotWithShape="1">
          <a:blip r:embed="rId6">
            <a:alphaModFix/>
          </a:blip>
          <a:srcRect r="3513" b="1183"/>
          <a:stretch/>
        </p:blipFill>
        <p:spPr>
          <a:xfrm>
            <a:off x="6134246" y="952357"/>
            <a:ext cx="605721" cy="720000"/>
          </a:xfrm>
          <a:prstGeom prst="rect">
            <a:avLst/>
          </a:prstGeom>
          <a:noFill/>
          <a:ln>
            <a:noFill/>
          </a:ln>
        </p:spPr>
      </p:pic>
      <p:pic>
        <p:nvPicPr>
          <p:cNvPr id="809" name="Google Shape;809;p8"/>
          <p:cNvPicPr preferRelativeResize="0"/>
          <p:nvPr/>
        </p:nvPicPr>
        <p:blipFill rotWithShape="1">
          <a:blip r:embed="rId6">
            <a:alphaModFix/>
          </a:blip>
          <a:srcRect r="3513" b="1183"/>
          <a:stretch/>
        </p:blipFill>
        <p:spPr>
          <a:xfrm>
            <a:off x="6856980" y="942296"/>
            <a:ext cx="605721" cy="720000"/>
          </a:xfrm>
          <a:prstGeom prst="rect">
            <a:avLst/>
          </a:prstGeom>
          <a:noFill/>
          <a:ln>
            <a:noFill/>
          </a:ln>
        </p:spPr>
      </p:pic>
      <p:pic>
        <p:nvPicPr>
          <p:cNvPr id="810" name="Google Shape;810;p8"/>
          <p:cNvPicPr preferRelativeResize="0"/>
          <p:nvPr/>
        </p:nvPicPr>
        <p:blipFill rotWithShape="1">
          <a:blip r:embed="rId6">
            <a:alphaModFix/>
          </a:blip>
          <a:srcRect r="3513" b="1183"/>
          <a:stretch/>
        </p:blipFill>
        <p:spPr>
          <a:xfrm>
            <a:off x="7576324" y="946328"/>
            <a:ext cx="605721" cy="720000"/>
          </a:xfrm>
          <a:prstGeom prst="rect">
            <a:avLst/>
          </a:prstGeom>
          <a:noFill/>
          <a:ln>
            <a:noFill/>
          </a:ln>
        </p:spPr>
      </p:pic>
      <p:pic>
        <p:nvPicPr>
          <p:cNvPr id="811" name="Google Shape;811;p8"/>
          <p:cNvPicPr preferRelativeResize="0"/>
          <p:nvPr/>
        </p:nvPicPr>
        <p:blipFill rotWithShape="1">
          <a:blip r:embed="rId6">
            <a:alphaModFix/>
          </a:blip>
          <a:srcRect r="3513" b="1183"/>
          <a:stretch/>
        </p:blipFill>
        <p:spPr>
          <a:xfrm>
            <a:off x="8305420" y="946328"/>
            <a:ext cx="605721" cy="720000"/>
          </a:xfrm>
          <a:prstGeom prst="rect">
            <a:avLst/>
          </a:prstGeom>
          <a:noFill/>
          <a:ln>
            <a:noFill/>
          </a:ln>
        </p:spPr>
      </p:pic>
      <p:pic>
        <p:nvPicPr>
          <p:cNvPr id="812" name="Google Shape;812;p8"/>
          <p:cNvPicPr preferRelativeResize="0"/>
          <p:nvPr/>
        </p:nvPicPr>
        <p:blipFill rotWithShape="1">
          <a:blip r:embed="rId6">
            <a:alphaModFix/>
          </a:blip>
          <a:srcRect r="3513" b="1183"/>
          <a:stretch/>
        </p:blipFill>
        <p:spPr>
          <a:xfrm>
            <a:off x="9015013" y="934922"/>
            <a:ext cx="605721" cy="720000"/>
          </a:xfrm>
          <a:prstGeom prst="rect">
            <a:avLst/>
          </a:prstGeom>
          <a:noFill/>
          <a:ln>
            <a:noFill/>
          </a:ln>
        </p:spPr>
      </p:pic>
      <p:pic>
        <p:nvPicPr>
          <p:cNvPr id="813" name="Google Shape;813;p8"/>
          <p:cNvPicPr preferRelativeResize="0"/>
          <p:nvPr/>
        </p:nvPicPr>
        <p:blipFill rotWithShape="1">
          <a:blip r:embed="rId8">
            <a:alphaModFix/>
          </a:blip>
          <a:srcRect r="19045" b="12274"/>
          <a:stretch/>
        </p:blipFill>
        <p:spPr>
          <a:xfrm>
            <a:off x="7568264" y="2381732"/>
            <a:ext cx="608281" cy="720000"/>
          </a:xfrm>
          <a:prstGeom prst="rect">
            <a:avLst/>
          </a:prstGeom>
          <a:noFill/>
          <a:ln>
            <a:noFill/>
          </a:ln>
        </p:spPr>
      </p:pic>
      <p:pic>
        <p:nvPicPr>
          <p:cNvPr id="814" name="Google Shape;814;p8"/>
          <p:cNvPicPr preferRelativeResize="0"/>
          <p:nvPr/>
        </p:nvPicPr>
        <p:blipFill rotWithShape="1">
          <a:blip r:embed="rId8">
            <a:alphaModFix/>
          </a:blip>
          <a:srcRect r="19045" b="12274"/>
          <a:stretch/>
        </p:blipFill>
        <p:spPr>
          <a:xfrm>
            <a:off x="6870728" y="1662296"/>
            <a:ext cx="608281" cy="720000"/>
          </a:xfrm>
          <a:prstGeom prst="rect">
            <a:avLst/>
          </a:prstGeom>
          <a:noFill/>
          <a:ln>
            <a:noFill/>
          </a:ln>
        </p:spPr>
      </p:pic>
      <p:pic>
        <p:nvPicPr>
          <p:cNvPr id="815" name="Google Shape;815;p8"/>
          <p:cNvPicPr preferRelativeResize="0"/>
          <p:nvPr/>
        </p:nvPicPr>
        <p:blipFill rotWithShape="1">
          <a:blip r:embed="rId8">
            <a:alphaModFix/>
          </a:blip>
          <a:srcRect r="19045" b="12274"/>
          <a:stretch/>
        </p:blipFill>
        <p:spPr>
          <a:xfrm>
            <a:off x="6132965" y="1670592"/>
            <a:ext cx="608281" cy="720000"/>
          </a:xfrm>
          <a:prstGeom prst="rect">
            <a:avLst/>
          </a:prstGeom>
          <a:noFill/>
          <a:ln>
            <a:noFill/>
          </a:ln>
        </p:spPr>
      </p:pic>
      <p:pic>
        <p:nvPicPr>
          <p:cNvPr id="816" name="Google Shape;816;p8"/>
          <p:cNvPicPr preferRelativeResize="0"/>
          <p:nvPr/>
        </p:nvPicPr>
        <p:blipFill rotWithShape="1">
          <a:blip r:embed="rId8">
            <a:alphaModFix/>
          </a:blip>
          <a:srcRect r="19045" b="12274"/>
          <a:stretch/>
        </p:blipFill>
        <p:spPr>
          <a:xfrm>
            <a:off x="5429479" y="1659236"/>
            <a:ext cx="608281" cy="720000"/>
          </a:xfrm>
          <a:prstGeom prst="rect">
            <a:avLst/>
          </a:prstGeom>
          <a:noFill/>
          <a:ln>
            <a:noFill/>
          </a:ln>
        </p:spPr>
      </p:pic>
      <p:pic>
        <p:nvPicPr>
          <p:cNvPr id="817" name="Google Shape;817;p8"/>
          <p:cNvPicPr preferRelativeResize="0"/>
          <p:nvPr/>
        </p:nvPicPr>
        <p:blipFill rotWithShape="1">
          <a:blip r:embed="rId8">
            <a:alphaModFix/>
          </a:blip>
          <a:srcRect r="19045" b="12274"/>
          <a:stretch/>
        </p:blipFill>
        <p:spPr>
          <a:xfrm>
            <a:off x="4697666" y="1659236"/>
            <a:ext cx="608281" cy="720000"/>
          </a:xfrm>
          <a:prstGeom prst="rect">
            <a:avLst/>
          </a:prstGeom>
          <a:noFill/>
          <a:ln>
            <a:noFill/>
          </a:ln>
        </p:spPr>
      </p:pic>
      <p:pic>
        <p:nvPicPr>
          <p:cNvPr id="818" name="Google Shape;818;p8"/>
          <p:cNvPicPr preferRelativeResize="0"/>
          <p:nvPr/>
        </p:nvPicPr>
        <p:blipFill rotWithShape="1">
          <a:blip r:embed="rId8">
            <a:alphaModFix/>
          </a:blip>
          <a:srcRect r="19045" b="12274"/>
          <a:stretch/>
        </p:blipFill>
        <p:spPr>
          <a:xfrm>
            <a:off x="3967291" y="1667787"/>
            <a:ext cx="608281" cy="720000"/>
          </a:xfrm>
          <a:prstGeom prst="rect">
            <a:avLst/>
          </a:prstGeom>
          <a:noFill/>
          <a:ln>
            <a:noFill/>
          </a:ln>
        </p:spPr>
      </p:pic>
      <p:pic>
        <p:nvPicPr>
          <p:cNvPr id="819" name="Google Shape;819;p8"/>
          <p:cNvPicPr preferRelativeResize="0"/>
          <p:nvPr/>
        </p:nvPicPr>
        <p:blipFill rotWithShape="1">
          <a:blip r:embed="rId7">
            <a:alphaModFix/>
          </a:blip>
          <a:srcRect r="17223" b="12150"/>
          <a:stretch/>
        </p:blipFill>
        <p:spPr>
          <a:xfrm>
            <a:off x="4702914" y="2392427"/>
            <a:ext cx="607177" cy="720000"/>
          </a:xfrm>
          <a:prstGeom prst="rect">
            <a:avLst/>
          </a:prstGeom>
          <a:noFill/>
          <a:ln>
            <a:noFill/>
          </a:ln>
        </p:spPr>
      </p:pic>
      <p:pic>
        <p:nvPicPr>
          <p:cNvPr id="820" name="Google Shape;820;p8"/>
          <p:cNvPicPr preferRelativeResize="0"/>
          <p:nvPr/>
        </p:nvPicPr>
        <p:blipFill rotWithShape="1">
          <a:blip r:embed="rId7">
            <a:alphaModFix/>
          </a:blip>
          <a:srcRect r="17223" b="12150"/>
          <a:stretch/>
        </p:blipFill>
        <p:spPr>
          <a:xfrm>
            <a:off x="8298639" y="3106814"/>
            <a:ext cx="607177" cy="720000"/>
          </a:xfrm>
          <a:prstGeom prst="rect">
            <a:avLst/>
          </a:prstGeom>
          <a:noFill/>
          <a:ln>
            <a:noFill/>
          </a:ln>
        </p:spPr>
      </p:pic>
      <p:pic>
        <p:nvPicPr>
          <p:cNvPr id="821" name="Google Shape;821;p8"/>
          <p:cNvPicPr preferRelativeResize="0"/>
          <p:nvPr/>
        </p:nvPicPr>
        <p:blipFill rotWithShape="1">
          <a:blip r:embed="rId7">
            <a:alphaModFix/>
          </a:blip>
          <a:srcRect r="17223" b="12150"/>
          <a:stretch/>
        </p:blipFill>
        <p:spPr>
          <a:xfrm>
            <a:off x="8298639" y="2381732"/>
            <a:ext cx="607177" cy="720000"/>
          </a:xfrm>
          <a:prstGeom prst="rect">
            <a:avLst/>
          </a:prstGeom>
          <a:noFill/>
          <a:ln>
            <a:noFill/>
          </a:ln>
        </p:spPr>
      </p:pic>
      <p:pic>
        <p:nvPicPr>
          <p:cNvPr id="822" name="Google Shape;822;p8"/>
          <p:cNvPicPr preferRelativeResize="0"/>
          <p:nvPr/>
        </p:nvPicPr>
        <p:blipFill rotWithShape="1">
          <a:blip r:embed="rId7">
            <a:alphaModFix/>
          </a:blip>
          <a:srcRect r="17223" b="12150"/>
          <a:stretch/>
        </p:blipFill>
        <p:spPr>
          <a:xfrm>
            <a:off x="7586076" y="1641908"/>
            <a:ext cx="607177" cy="720000"/>
          </a:xfrm>
          <a:prstGeom prst="rect">
            <a:avLst/>
          </a:prstGeom>
          <a:noFill/>
          <a:ln>
            <a:noFill/>
          </a:ln>
        </p:spPr>
      </p:pic>
      <p:pic>
        <p:nvPicPr>
          <p:cNvPr id="823" name="Google Shape;823;p8"/>
          <p:cNvPicPr preferRelativeResize="0"/>
          <p:nvPr/>
        </p:nvPicPr>
        <p:blipFill rotWithShape="1">
          <a:blip r:embed="rId7">
            <a:alphaModFix/>
          </a:blip>
          <a:srcRect r="17223" b="12150"/>
          <a:stretch/>
        </p:blipFill>
        <p:spPr>
          <a:xfrm>
            <a:off x="3963219" y="943031"/>
            <a:ext cx="607177" cy="720000"/>
          </a:xfrm>
          <a:prstGeom prst="rect">
            <a:avLst/>
          </a:prstGeom>
          <a:noFill/>
          <a:ln>
            <a:noFill/>
          </a:ln>
        </p:spPr>
      </p:pic>
      <p:pic>
        <p:nvPicPr>
          <p:cNvPr id="824" name="Google Shape;824;p8"/>
          <p:cNvPicPr preferRelativeResize="0"/>
          <p:nvPr/>
        </p:nvPicPr>
        <p:blipFill rotWithShape="1">
          <a:blip r:embed="rId9">
            <a:alphaModFix/>
          </a:blip>
          <a:srcRect/>
          <a:stretch/>
        </p:blipFill>
        <p:spPr>
          <a:xfrm>
            <a:off x="6132965" y="3104922"/>
            <a:ext cx="604470" cy="720000"/>
          </a:xfrm>
          <a:prstGeom prst="rect">
            <a:avLst/>
          </a:prstGeom>
          <a:noFill/>
          <a:ln>
            <a:noFill/>
          </a:ln>
        </p:spPr>
      </p:pic>
      <p:pic>
        <p:nvPicPr>
          <p:cNvPr id="825" name="Google Shape;825;p8"/>
          <p:cNvPicPr preferRelativeResize="0"/>
          <p:nvPr/>
        </p:nvPicPr>
        <p:blipFill rotWithShape="1">
          <a:blip r:embed="rId9">
            <a:alphaModFix/>
          </a:blip>
          <a:srcRect/>
          <a:stretch/>
        </p:blipFill>
        <p:spPr>
          <a:xfrm>
            <a:off x="6132965" y="3824922"/>
            <a:ext cx="604470" cy="720000"/>
          </a:xfrm>
          <a:prstGeom prst="rect">
            <a:avLst/>
          </a:prstGeom>
          <a:noFill/>
          <a:ln>
            <a:noFill/>
          </a:ln>
        </p:spPr>
      </p:pic>
      <p:sp>
        <p:nvSpPr>
          <p:cNvPr id="826" name="Google Shape;826;p8"/>
          <p:cNvSpPr txBox="1"/>
          <p:nvPr/>
        </p:nvSpPr>
        <p:spPr>
          <a:xfrm>
            <a:off x="9031651" y="11586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5BD2FF"/>
                </a:solidFill>
                <a:latin typeface="Helvetica Neue"/>
                <a:ea typeface="Helvetica Neue"/>
                <a:cs typeface="Helvetica Neue"/>
                <a:sym typeface="Helvetica Neue"/>
              </a:rPr>
              <a:t>Start</a:t>
            </a:r>
            <a:endParaRPr sz="1400" b="1">
              <a:solidFill>
                <a:srgbClr val="5BD2FF"/>
              </a:solidFill>
              <a:latin typeface="Helvetica Neue"/>
              <a:ea typeface="Helvetica Neue"/>
              <a:cs typeface="Helvetica Neue"/>
              <a:sym typeface="Helvetica Neue"/>
            </a:endParaRPr>
          </a:p>
        </p:txBody>
      </p:sp>
      <p:sp>
        <p:nvSpPr>
          <p:cNvPr id="827" name="Google Shape;827;p8"/>
          <p:cNvSpPr txBox="1"/>
          <p:nvPr/>
        </p:nvSpPr>
        <p:spPr>
          <a:xfrm>
            <a:off x="5472627" y="3279575"/>
            <a:ext cx="604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  </a:t>
            </a:r>
            <a:endParaRPr sz="1400" b="1">
              <a:solidFill>
                <a:srgbClr val="0070C0"/>
              </a:solidFill>
              <a:latin typeface="Helvetica Neue"/>
              <a:ea typeface="Helvetica Neue"/>
              <a:cs typeface="Helvetica Neue"/>
              <a:sym typeface="Helvetica Neue"/>
            </a:endParaRPr>
          </a:p>
        </p:txBody>
      </p:sp>
      <p:sp>
        <p:nvSpPr>
          <p:cNvPr id="828" name="Google Shape;828;p8"/>
          <p:cNvSpPr txBox="1"/>
          <p:nvPr/>
        </p:nvSpPr>
        <p:spPr>
          <a:xfrm>
            <a:off x="7385145" y="1667021"/>
            <a:ext cx="988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dirty="0" err="1">
                <a:solidFill>
                  <a:srgbClr val="5BD2FF"/>
                </a:solidFill>
                <a:latin typeface="Helvetica Neue"/>
                <a:ea typeface="Helvetica Neue"/>
                <a:cs typeface="Helvetica Neue"/>
                <a:sym typeface="Helvetica Neue"/>
              </a:rPr>
              <a:t>V</a:t>
            </a:r>
            <a:r>
              <a:rPr lang="hu-HU" sz="1000" b="1" dirty="0" err="1" smtClean="0">
                <a:solidFill>
                  <a:srgbClr val="5BD2FF"/>
                </a:solidFill>
                <a:latin typeface="Helvetica Neue"/>
                <a:ea typeface="Helvetica Neue"/>
                <a:cs typeface="Helvetica Neue"/>
                <a:sym typeface="Helvetica Neue"/>
              </a:rPr>
              <a:t>ertical</a:t>
            </a:r>
            <a:r>
              <a:rPr lang="hu-HU" sz="1000" b="1" dirty="0" smtClean="0">
                <a:solidFill>
                  <a:srgbClr val="5BD2FF"/>
                </a:solidFill>
                <a:latin typeface="Helvetica Neue"/>
                <a:ea typeface="Helvetica Neue"/>
                <a:cs typeface="Helvetica Neue"/>
                <a:sym typeface="Helvetica Neue"/>
              </a:rPr>
              <a:t> </a:t>
            </a:r>
            <a:r>
              <a:rPr lang="hu-HU" sz="1000" b="1" dirty="0" err="1">
                <a:solidFill>
                  <a:srgbClr val="5BD2FF"/>
                </a:solidFill>
                <a:latin typeface="Helvetica Neue"/>
                <a:ea typeface="Helvetica Neue"/>
                <a:cs typeface="Helvetica Neue"/>
                <a:sym typeface="Helvetica Neue"/>
              </a:rPr>
              <a:t>reinforced</a:t>
            </a:r>
            <a:r>
              <a:rPr lang="hu-HU" sz="1000" b="1" dirty="0">
                <a:solidFill>
                  <a:srgbClr val="5BD2FF"/>
                </a:solidFill>
                <a:latin typeface="Helvetica Neue"/>
                <a:ea typeface="Helvetica Neue"/>
                <a:cs typeface="Helvetica Neue"/>
                <a:sym typeface="Helvetica Neue"/>
              </a:rPr>
              <a:t> </a:t>
            </a:r>
            <a:r>
              <a:rPr lang="hu-HU" sz="1000" b="1" dirty="0" err="1">
                <a:solidFill>
                  <a:srgbClr val="5BD2FF"/>
                </a:solidFill>
                <a:latin typeface="Helvetica Neue"/>
                <a:ea typeface="Helvetica Neue"/>
                <a:cs typeface="Helvetica Neue"/>
                <a:sym typeface="Helvetica Neue"/>
              </a:rPr>
              <a:t>concrete</a:t>
            </a:r>
            <a:r>
              <a:rPr lang="hu-HU" sz="1000" b="1" dirty="0">
                <a:solidFill>
                  <a:srgbClr val="5BD2FF"/>
                </a:solidFill>
                <a:latin typeface="Helvetica Neue"/>
                <a:ea typeface="Helvetica Neue"/>
                <a:cs typeface="Helvetica Neue"/>
                <a:sym typeface="Helvetica Neue"/>
              </a:rPr>
              <a:t> </a:t>
            </a:r>
            <a:r>
              <a:rPr lang="hu-HU" sz="1000" b="1" dirty="0" err="1">
                <a:solidFill>
                  <a:srgbClr val="5BD2FF"/>
                </a:solidFill>
                <a:latin typeface="Helvetica Neue"/>
                <a:ea typeface="Helvetica Neue"/>
                <a:cs typeface="Helvetica Neue"/>
                <a:sym typeface="Helvetica Neue"/>
              </a:rPr>
              <a:t>structure</a:t>
            </a:r>
            <a:endParaRPr sz="1000" b="1" dirty="0">
              <a:solidFill>
                <a:srgbClr val="5BD2FF"/>
              </a:solidFill>
              <a:latin typeface="Helvetica Neue"/>
              <a:ea typeface="Helvetica Neue"/>
              <a:cs typeface="Helvetica Neue"/>
              <a:sym typeface="Helvetica Neue"/>
            </a:endParaRPr>
          </a:p>
        </p:txBody>
      </p:sp>
      <p:sp>
        <p:nvSpPr>
          <p:cNvPr id="829" name="Google Shape;829;p8"/>
          <p:cNvSpPr txBox="1"/>
          <p:nvPr/>
        </p:nvSpPr>
        <p:spPr>
          <a:xfrm>
            <a:off x="3823481" y="1813079"/>
            <a:ext cx="9168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a:solidFill>
                  <a:srgbClr val="002060"/>
                </a:solidFill>
                <a:latin typeface="Helvetica Neue"/>
                <a:ea typeface="Helvetica Neue"/>
                <a:cs typeface="Helvetica Neue"/>
                <a:sym typeface="Helvetica Neue"/>
              </a:rPr>
              <a:t>D</a:t>
            </a:r>
            <a:r>
              <a:rPr lang="hu-HU" sz="1100" b="1" dirty="0" smtClean="0">
                <a:solidFill>
                  <a:srgbClr val="002060"/>
                </a:solidFill>
                <a:latin typeface="Helvetica Neue"/>
                <a:ea typeface="Helvetica Neue"/>
                <a:cs typeface="Helvetica Neue"/>
                <a:sym typeface="Helvetica Neue"/>
              </a:rPr>
              <a:t>eep </a:t>
            </a:r>
            <a:r>
              <a:rPr lang="hu-HU" sz="1100" b="1" dirty="0" err="1">
                <a:solidFill>
                  <a:srgbClr val="002060"/>
                </a:solidFill>
                <a:latin typeface="Helvetica Neue"/>
                <a:ea typeface="Helvetica Neue"/>
                <a:cs typeface="Helvetica Neue"/>
                <a:sym typeface="Helvetica Neue"/>
              </a:rPr>
              <a:t>foundation</a:t>
            </a:r>
            <a:endParaRPr sz="1100" b="1" dirty="0">
              <a:solidFill>
                <a:srgbClr val="002060"/>
              </a:solidFill>
              <a:latin typeface="Helvetica Neue"/>
              <a:ea typeface="Helvetica Neue"/>
              <a:cs typeface="Helvetica Neue"/>
              <a:sym typeface="Helvetica Neue"/>
            </a:endParaRPr>
          </a:p>
        </p:txBody>
      </p:sp>
      <p:sp>
        <p:nvSpPr>
          <p:cNvPr id="830" name="Google Shape;830;p8"/>
          <p:cNvSpPr txBox="1"/>
          <p:nvPr/>
        </p:nvSpPr>
        <p:spPr>
          <a:xfrm>
            <a:off x="4463412" y="2546284"/>
            <a:ext cx="10572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err="1">
                <a:solidFill>
                  <a:srgbClr val="5BD2FF"/>
                </a:solidFill>
                <a:latin typeface="Helvetica Neue"/>
                <a:ea typeface="Helvetica Neue"/>
                <a:cs typeface="Helvetica Neue"/>
                <a:sym typeface="Helvetica Neue"/>
              </a:rPr>
              <a:t>M</a:t>
            </a:r>
            <a:r>
              <a:rPr lang="hu-HU" sz="1100" b="1" dirty="0" err="1" smtClean="0">
                <a:solidFill>
                  <a:srgbClr val="5BD2FF"/>
                </a:solidFill>
                <a:latin typeface="Helvetica Neue"/>
                <a:ea typeface="Helvetica Neue"/>
                <a:cs typeface="Helvetica Neue"/>
                <a:sym typeface="Helvetica Neue"/>
              </a:rPr>
              <a:t>esh</a:t>
            </a:r>
            <a:r>
              <a:rPr lang="hu-HU" sz="1100" b="1" dirty="0" smtClean="0">
                <a:solidFill>
                  <a:srgbClr val="5BD2FF"/>
                </a:solidFill>
                <a:latin typeface="Helvetica Neue"/>
                <a:ea typeface="Helvetica Neue"/>
                <a:cs typeface="Helvetica Neue"/>
                <a:sym typeface="Helvetica Neue"/>
              </a:rPr>
              <a:t> </a:t>
            </a:r>
            <a:r>
              <a:rPr lang="hu-HU" sz="1100" b="1" dirty="0" err="1">
                <a:solidFill>
                  <a:srgbClr val="5BD2FF"/>
                </a:solidFill>
                <a:latin typeface="Helvetica Neue"/>
                <a:ea typeface="Helvetica Neue"/>
                <a:cs typeface="Helvetica Neue"/>
                <a:sym typeface="Helvetica Neue"/>
              </a:rPr>
              <a:t>elements</a:t>
            </a:r>
            <a:endParaRPr sz="1100" b="1" dirty="0">
              <a:solidFill>
                <a:srgbClr val="5BD2FF"/>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dirty="0">
              <a:solidFill>
                <a:srgbClr val="5BD2FF"/>
              </a:solidFill>
              <a:latin typeface="Helvetica Neue"/>
              <a:ea typeface="Helvetica Neue"/>
              <a:cs typeface="Helvetica Neue"/>
              <a:sym typeface="Helvetica Neue"/>
            </a:endParaRPr>
          </a:p>
          <a:p>
            <a:pPr marL="0" marR="0" lvl="0" indent="0" algn="ctr" rtl="0">
              <a:spcBef>
                <a:spcPts val="0"/>
              </a:spcBef>
              <a:spcAft>
                <a:spcPts val="0"/>
              </a:spcAft>
              <a:buNone/>
            </a:pPr>
            <a:endParaRPr sz="1100" b="1" dirty="0">
              <a:solidFill>
                <a:srgbClr val="5BD2FF"/>
              </a:solidFill>
              <a:latin typeface="Helvetica Neue"/>
              <a:ea typeface="Helvetica Neue"/>
              <a:cs typeface="Helvetica Neue"/>
              <a:sym typeface="Helvetica Neue"/>
            </a:endParaRPr>
          </a:p>
        </p:txBody>
      </p:sp>
      <p:sp>
        <p:nvSpPr>
          <p:cNvPr id="831" name="Google Shape;831;p8"/>
          <p:cNvSpPr txBox="1"/>
          <p:nvPr/>
        </p:nvSpPr>
        <p:spPr>
          <a:xfrm>
            <a:off x="5237183" y="3845490"/>
            <a:ext cx="9882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a:solidFill>
                  <a:srgbClr val="002060"/>
                </a:solidFill>
                <a:latin typeface="Helvetica Neue"/>
                <a:ea typeface="Helvetica Neue"/>
                <a:cs typeface="Helvetica Neue"/>
                <a:sym typeface="Helvetica Neue"/>
              </a:rPr>
              <a:t>Shutters,</a:t>
            </a: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a:solidFill>
                  <a:srgbClr val="002060"/>
                </a:solidFill>
                <a:latin typeface="Helvetica Neue"/>
                <a:ea typeface="Helvetica Neue"/>
                <a:cs typeface="Helvetica Neue"/>
                <a:sym typeface="Helvetica Neue"/>
              </a:rPr>
              <a:t>insulation,</a:t>
            </a: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a:solidFill>
                  <a:srgbClr val="002060"/>
                </a:solidFill>
                <a:latin typeface="Helvetica Neue"/>
                <a:ea typeface="Helvetica Neue"/>
                <a:cs typeface="Helvetica Neue"/>
                <a:sym typeface="Helvetica Neue"/>
              </a:rPr>
              <a:t>plastering,</a:t>
            </a: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a:solidFill>
                  <a:srgbClr val="002060"/>
                </a:solidFill>
                <a:latin typeface="Helvetica Neue"/>
                <a:ea typeface="Helvetica Neue"/>
                <a:cs typeface="Helvetica Neue"/>
                <a:sym typeface="Helvetica Neue"/>
              </a:rPr>
              <a:t>painting </a:t>
            </a: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000" b="1">
              <a:solidFill>
                <a:srgbClr val="002060"/>
              </a:solidFill>
              <a:latin typeface="Helvetica Neue"/>
              <a:ea typeface="Helvetica Neue"/>
              <a:cs typeface="Helvetica Neue"/>
              <a:sym typeface="Helvetica Neue"/>
            </a:endParaRPr>
          </a:p>
        </p:txBody>
      </p:sp>
      <p:sp>
        <p:nvSpPr>
          <p:cNvPr id="832" name="Google Shape;832;p8"/>
          <p:cNvSpPr txBox="1"/>
          <p:nvPr/>
        </p:nvSpPr>
        <p:spPr>
          <a:xfrm>
            <a:off x="8099494" y="3828888"/>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5BD2FF"/>
                </a:solidFill>
                <a:latin typeface="Helvetica Neue"/>
                <a:ea typeface="Helvetica Neue"/>
                <a:cs typeface="Helvetica Neue"/>
                <a:sym typeface="Helvetica Neue"/>
              </a:rPr>
              <a:t>H</a:t>
            </a:r>
            <a:r>
              <a:rPr lang="hu-HU" sz="1000" b="1" dirty="0" err="1" smtClean="0">
                <a:solidFill>
                  <a:srgbClr val="5BD2FF"/>
                </a:solidFill>
                <a:latin typeface="Helvetica Neue"/>
                <a:ea typeface="Helvetica Neue"/>
                <a:cs typeface="Helvetica Neue"/>
                <a:sym typeface="Helvetica Neue"/>
              </a:rPr>
              <a:t>orizontal</a:t>
            </a:r>
            <a:endParaRPr sz="1000" b="1" dirty="0">
              <a:solidFill>
                <a:srgbClr val="5BD2FF"/>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err="1">
                <a:solidFill>
                  <a:srgbClr val="5BD2FF"/>
                </a:solidFill>
                <a:latin typeface="Helvetica Neue"/>
                <a:ea typeface="Helvetica Neue"/>
                <a:cs typeface="Helvetica Neue"/>
                <a:sym typeface="Helvetica Neue"/>
              </a:rPr>
              <a:t>reinforced</a:t>
            </a:r>
            <a:r>
              <a:rPr lang="hu-HU" sz="1000" b="1" dirty="0">
                <a:solidFill>
                  <a:srgbClr val="5BD2FF"/>
                </a:solidFill>
                <a:latin typeface="Helvetica Neue"/>
                <a:ea typeface="Helvetica Neue"/>
                <a:cs typeface="Helvetica Neue"/>
                <a:sym typeface="Helvetica Neue"/>
              </a:rPr>
              <a:t> </a:t>
            </a:r>
            <a:r>
              <a:rPr lang="hu-HU" sz="1000" b="1" dirty="0" err="1">
                <a:solidFill>
                  <a:srgbClr val="5BD2FF"/>
                </a:solidFill>
                <a:latin typeface="Helvetica Neue"/>
                <a:ea typeface="Helvetica Neue"/>
                <a:cs typeface="Helvetica Neue"/>
                <a:sym typeface="Helvetica Neue"/>
              </a:rPr>
              <a:t>concrete</a:t>
            </a:r>
            <a:r>
              <a:rPr lang="hu-HU" sz="1000" b="1" dirty="0">
                <a:solidFill>
                  <a:srgbClr val="5BD2FF"/>
                </a:solidFill>
                <a:latin typeface="Helvetica Neue"/>
                <a:ea typeface="Helvetica Neue"/>
                <a:cs typeface="Helvetica Neue"/>
                <a:sym typeface="Helvetica Neue"/>
              </a:rPr>
              <a:t> </a:t>
            </a:r>
            <a:r>
              <a:rPr lang="hu-HU" sz="1000" b="1" dirty="0" err="1" smtClean="0">
                <a:solidFill>
                  <a:srgbClr val="5BD2FF"/>
                </a:solidFill>
                <a:latin typeface="Helvetica Neue"/>
                <a:ea typeface="Helvetica Neue"/>
                <a:cs typeface="Helvetica Neue"/>
                <a:sym typeface="Helvetica Neue"/>
              </a:rPr>
              <a:t>structure</a:t>
            </a:r>
            <a:endParaRPr sz="1000" b="1" dirty="0">
              <a:solidFill>
                <a:srgbClr val="5BD2FF"/>
              </a:solidFill>
              <a:latin typeface="Helvetica Neue"/>
              <a:ea typeface="Helvetica Neue"/>
              <a:cs typeface="Helvetica Neue"/>
              <a:sym typeface="Helvetica Neue"/>
            </a:endParaRPr>
          </a:p>
        </p:txBody>
      </p:sp>
      <p:pic>
        <p:nvPicPr>
          <p:cNvPr id="833" name="Google Shape;833;p8"/>
          <p:cNvPicPr preferRelativeResize="0"/>
          <p:nvPr/>
        </p:nvPicPr>
        <p:blipFill rotWithShape="1">
          <a:blip r:embed="rId7">
            <a:alphaModFix/>
          </a:blip>
          <a:srcRect r="17223" b="12150"/>
          <a:stretch/>
        </p:blipFill>
        <p:spPr>
          <a:xfrm>
            <a:off x="676886" y="2523729"/>
            <a:ext cx="607177" cy="720000"/>
          </a:xfrm>
          <a:prstGeom prst="rect">
            <a:avLst/>
          </a:prstGeom>
          <a:noFill/>
          <a:ln>
            <a:noFill/>
          </a:ln>
        </p:spPr>
      </p:pic>
      <p:pic>
        <p:nvPicPr>
          <p:cNvPr id="834" name="Google Shape;834;p8"/>
          <p:cNvPicPr preferRelativeResize="0"/>
          <p:nvPr/>
        </p:nvPicPr>
        <p:blipFill rotWithShape="1">
          <a:blip r:embed="rId6">
            <a:alphaModFix/>
          </a:blip>
          <a:srcRect r="3513" b="1183"/>
          <a:stretch/>
        </p:blipFill>
        <p:spPr>
          <a:xfrm>
            <a:off x="678343" y="4040889"/>
            <a:ext cx="605721" cy="720000"/>
          </a:xfrm>
          <a:prstGeom prst="rect">
            <a:avLst/>
          </a:prstGeom>
          <a:noFill/>
          <a:ln>
            <a:noFill/>
          </a:ln>
        </p:spPr>
      </p:pic>
      <p:pic>
        <p:nvPicPr>
          <p:cNvPr id="835" name="Google Shape;835;p8"/>
          <p:cNvPicPr preferRelativeResize="0"/>
          <p:nvPr/>
        </p:nvPicPr>
        <p:blipFill rotWithShape="1">
          <a:blip r:embed="rId8">
            <a:alphaModFix/>
          </a:blip>
          <a:srcRect r="19045" b="12274"/>
          <a:stretch/>
        </p:blipFill>
        <p:spPr>
          <a:xfrm>
            <a:off x="678312" y="3303482"/>
            <a:ext cx="608281" cy="720000"/>
          </a:xfrm>
          <a:prstGeom prst="rect">
            <a:avLst/>
          </a:prstGeom>
          <a:noFill/>
          <a:ln>
            <a:noFill/>
          </a:ln>
        </p:spPr>
      </p:pic>
      <p:pic>
        <p:nvPicPr>
          <p:cNvPr id="836" name="Google Shape;836;p8"/>
          <p:cNvPicPr preferRelativeResize="0"/>
          <p:nvPr/>
        </p:nvPicPr>
        <p:blipFill rotWithShape="1">
          <a:blip r:embed="rId9">
            <a:alphaModFix/>
          </a:blip>
          <a:srcRect/>
          <a:stretch/>
        </p:blipFill>
        <p:spPr>
          <a:xfrm>
            <a:off x="678240" y="1751045"/>
            <a:ext cx="604470" cy="720000"/>
          </a:xfrm>
          <a:prstGeom prst="rect">
            <a:avLst/>
          </a:prstGeom>
          <a:noFill/>
          <a:ln>
            <a:noFill/>
          </a:ln>
        </p:spPr>
      </p:pic>
      <p:sp>
        <p:nvSpPr>
          <p:cNvPr id="837" name="Google Shape;837;p8"/>
          <p:cNvSpPr txBox="1"/>
          <p:nvPr/>
        </p:nvSpPr>
        <p:spPr>
          <a:xfrm>
            <a:off x="1513329" y="1992099"/>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838" name="Google Shape;838;p8"/>
          <p:cNvSpPr txBox="1"/>
          <p:nvPr/>
        </p:nvSpPr>
        <p:spPr>
          <a:xfrm>
            <a:off x="1523862" y="2746969"/>
            <a:ext cx="7514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839" name="Google Shape;839;p8"/>
          <p:cNvSpPr txBox="1"/>
          <p:nvPr/>
        </p:nvSpPr>
        <p:spPr>
          <a:xfrm>
            <a:off x="1523862" y="3526722"/>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840" name="Google Shape;840;p8"/>
          <p:cNvSpPr txBox="1"/>
          <p:nvPr/>
        </p:nvSpPr>
        <p:spPr>
          <a:xfrm>
            <a:off x="1523862" y="4294189"/>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9"/>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Features of a city 5.</a:t>
            </a:r>
            <a:endParaRPr/>
          </a:p>
        </p:txBody>
      </p:sp>
      <p:pic>
        <p:nvPicPr>
          <p:cNvPr id="846" name="Google Shape;846;p9"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847" name="Google Shape;847;p9"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848" name="Google Shape;848;p9"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849" name="Google Shape;849;p9"/>
          <p:cNvGraphicFramePr/>
          <p:nvPr/>
        </p:nvGraphicFramePr>
        <p:xfrm>
          <a:off x="3197107" y="948113"/>
          <a:ext cx="6480000" cy="4320000"/>
        </p:xfrm>
        <a:graphic>
          <a:graphicData uri="http://schemas.openxmlformats.org/drawingml/2006/table">
            <a:tbl>
              <a:tblPr firstRow="1" bandRow="1">
                <a:noFill/>
                <a:tableStyleId>{0764496B-E0EC-447B-9139-8B48D4933BA1}</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dirty="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850" name="Google Shape;850;p9"/>
          <p:cNvSpPr txBox="1"/>
          <p:nvPr/>
        </p:nvSpPr>
        <p:spPr>
          <a:xfrm>
            <a:off x="3972001" y="187462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851" name="Google Shape;851;p9"/>
          <p:cNvSpPr txBox="1"/>
          <p:nvPr/>
        </p:nvSpPr>
        <p:spPr>
          <a:xfrm>
            <a:off x="9015175" y="4737050"/>
            <a:ext cx="604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852" name="Google Shape;852;p9"/>
          <p:cNvSpPr txBox="1"/>
          <p:nvPr/>
        </p:nvSpPr>
        <p:spPr>
          <a:xfrm>
            <a:off x="8820801" y="2448208"/>
            <a:ext cx="98807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H</a:t>
            </a:r>
            <a:r>
              <a:rPr lang="hu-HU" sz="1000" dirty="0" err="1" smtClean="0">
                <a:solidFill>
                  <a:srgbClr val="0070C0"/>
                </a:solidFill>
                <a:latin typeface="Helvetica Neue"/>
                <a:ea typeface="Helvetica Neue"/>
                <a:cs typeface="Helvetica Neue"/>
                <a:sym typeface="Helvetica Neue"/>
              </a:rPr>
              <a:t>igher</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population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density</a:t>
            </a:r>
            <a:endParaRPr sz="1000" dirty="0">
              <a:solidFill>
                <a:srgbClr val="0070C0"/>
              </a:solidFill>
              <a:latin typeface="Helvetica Neue"/>
              <a:ea typeface="Helvetica Neue"/>
              <a:cs typeface="Helvetica Neue"/>
              <a:sym typeface="Helvetica Neue"/>
            </a:endParaRPr>
          </a:p>
        </p:txBody>
      </p:sp>
      <p:sp>
        <p:nvSpPr>
          <p:cNvPr id="853" name="Google Shape;853;p9"/>
          <p:cNvSpPr txBox="1"/>
          <p:nvPr/>
        </p:nvSpPr>
        <p:spPr>
          <a:xfrm>
            <a:off x="4497923" y="927831"/>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dirty="0">
                <a:solidFill>
                  <a:srgbClr val="0070C0"/>
                </a:solidFill>
                <a:latin typeface="Helvetica Neue"/>
                <a:ea typeface="Helvetica Neue"/>
                <a:cs typeface="Helvetica Neue"/>
                <a:sym typeface="Helvetica Neue"/>
              </a:rPr>
              <a:t>A</a:t>
            </a:r>
            <a:r>
              <a:rPr lang="hu-HU" sz="1100" dirty="0" smtClean="0">
                <a:solidFill>
                  <a:srgbClr val="0070C0"/>
                </a:solidFill>
                <a:latin typeface="Helvetica Neue"/>
                <a:ea typeface="Helvetica Neue"/>
                <a:cs typeface="Helvetica Neue"/>
                <a:sym typeface="Helvetica Neue"/>
              </a:rPr>
              <a:t> </a:t>
            </a:r>
            <a:r>
              <a:rPr lang="hu-HU" sz="1100" dirty="0">
                <a:solidFill>
                  <a:srgbClr val="0070C0"/>
                </a:solidFill>
                <a:latin typeface="Helvetica Neue"/>
                <a:ea typeface="Helvetica Neue"/>
                <a:cs typeface="Helvetica Neue"/>
                <a:sym typeface="Helvetica Neue"/>
              </a:rPr>
              <a:t>more </a:t>
            </a:r>
            <a:r>
              <a:rPr lang="hu-HU" sz="1100" dirty="0" err="1">
                <a:solidFill>
                  <a:srgbClr val="0070C0"/>
                </a:solidFill>
                <a:latin typeface="Helvetica Neue"/>
                <a:ea typeface="Helvetica Neue"/>
                <a:cs typeface="Helvetica Neue"/>
                <a:sym typeface="Helvetica Neue"/>
              </a:rPr>
              <a:t>cohesive</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community</a:t>
            </a:r>
            <a:endParaRPr sz="1100" dirty="0">
              <a:solidFill>
                <a:srgbClr val="0070C0"/>
              </a:solidFill>
              <a:latin typeface="Helvetica Neue"/>
              <a:ea typeface="Helvetica Neue"/>
              <a:cs typeface="Helvetica Neue"/>
              <a:sym typeface="Helvetica Neue"/>
            </a:endParaRPr>
          </a:p>
        </p:txBody>
      </p:sp>
      <p:sp>
        <p:nvSpPr>
          <p:cNvPr id="854" name="Google Shape;854;p9"/>
          <p:cNvSpPr txBox="1"/>
          <p:nvPr/>
        </p:nvSpPr>
        <p:spPr>
          <a:xfrm>
            <a:off x="7383799" y="1097107"/>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H</a:t>
            </a:r>
            <a:r>
              <a:rPr lang="hu-HU" sz="1100" dirty="0" err="1" smtClean="0">
                <a:solidFill>
                  <a:srgbClr val="0070C0"/>
                </a:solidFill>
                <a:latin typeface="Helvetica Neue"/>
                <a:ea typeface="Helvetica Neue"/>
                <a:cs typeface="Helvetica Neue"/>
                <a:sym typeface="Helvetica Neue"/>
              </a:rPr>
              <a:t>igher</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land</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prices</a:t>
            </a:r>
            <a:endParaRPr sz="1100" dirty="0">
              <a:solidFill>
                <a:srgbClr val="0070C0"/>
              </a:solidFill>
              <a:latin typeface="Helvetica Neue"/>
              <a:ea typeface="Helvetica Neue"/>
              <a:cs typeface="Helvetica Neue"/>
              <a:sym typeface="Helvetica Neue"/>
            </a:endParaRPr>
          </a:p>
        </p:txBody>
      </p:sp>
      <p:sp>
        <p:nvSpPr>
          <p:cNvPr id="855" name="Google Shape;855;p9"/>
          <p:cNvSpPr txBox="1"/>
          <p:nvPr/>
        </p:nvSpPr>
        <p:spPr>
          <a:xfrm>
            <a:off x="5195133" y="2505135"/>
            <a:ext cx="1057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A more </a:t>
            </a:r>
            <a:r>
              <a:rPr lang="hu-HU" sz="1100" dirty="0" err="1">
                <a:solidFill>
                  <a:srgbClr val="0070C0"/>
                </a:solidFill>
                <a:latin typeface="Helvetica Neue"/>
                <a:ea typeface="Helvetica Neue"/>
                <a:cs typeface="Helvetica Neue"/>
                <a:sym typeface="Helvetica Neue"/>
              </a:rPr>
              <a:t>job</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opportunies</a:t>
            </a:r>
            <a:endParaRPr sz="1100" dirty="0">
              <a:solidFill>
                <a:srgbClr val="0070C0"/>
              </a:solidFill>
              <a:latin typeface="Helvetica Neue"/>
              <a:ea typeface="Helvetica Neue"/>
              <a:cs typeface="Helvetica Neue"/>
              <a:sym typeface="Helvetica Neue"/>
            </a:endParaRPr>
          </a:p>
        </p:txBody>
      </p:sp>
      <p:sp>
        <p:nvSpPr>
          <p:cNvPr id="856" name="Google Shape;856;p9"/>
          <p:cNvSpPr txBox="1"/>
          <p:nvPr/>
        </p:nvSpPr>
        <p:spPr>
          <a:xfrm>
            <a:off x="7366565" y="3961203"/>
            <a:ext cx="98807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Smaller</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plot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size</a:t>
            </a:r>
            <a:endParaRPr sz="1000" dirty="0">
              <a:solidFill>
                <a:srgbClr val="0070C0"/>
              </a:solidFill>
              <a:latin typeface="Helvetica Neue"/>
              <a:ea typeface="Helvetica Neue"/>
              <a:cs typeface="Helvetica Neue"/>
              <a:sym typeface="Helvetica Neue"/>
            </a:endParaRPr>
          </a:p>
        </p:txBody>
      </p:sp>
      <p:sp>
        <p:nvSpPr>
          <p:cNvPr id="857" name="Google Shape;857;p9"/>
          <p:cNvSpPr txBox="1"/>
          <p:nvPr/>
        </p:nvSpPr>
        <p:spPr>
          <a:xfrm>
            <a:off x="3078892" y="3154348"/>
            <a:ext cx="9882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A more </a:t>
            </a:r>
            <a:r>
              <a:rPr lang="hu-HU" sz="1100" dirty="0" err="1">
                <a:solidFill>
                  <a:srgbClr val="0070C0"/>
                </a:solidFill>
                <a:latin typeface="Helvetica Neue"/>
                <a:ea typeface="Helvetica Neue"/>
                <a:cs typeface="Helvetica Neue"/>
                <a:sym typeface="Helvetica Neue"/>
              </a:rPr>
              <a:t>active</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lifestile</a:t>
            </a:r>
            <a:endParaRPr sz="1100" dirty="0">
              <a:solidFill>
                <a:srgbClr val="0070C0"/>
              </a:solidFill>
              <a:latin typeface="Helvetica Neue"/>
              <a:ea typeface="Helvetica Neue"/>
              <a:cs typeface="Helvetica Neue"/>
              <a:sym typeface="Helvetica Neue"/>
            </a:endParaRPr>
          </a:p>
        </p:txBody>
      </p:sp>
      <p:sp>
        <p:nvSpPr>
          <p:cNvPr id="858" name="Google Shape;858;p9"/>
          <p:cNvSpPr txBox="1"/>
          <p:nvPr/>
        </p:nvSpPr>
        <p:spPr>
          <a:xfrm>
            <a:off x="4497923" y="4595887"/>
            <a:ext cx="988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C</a:t>
            </a:r>
            <a:r>
              <a:rPr lang="hu-HU" sz="900" dirty="0" err="1" smtClean="0">
                <a:solidFill>
                  <a:srgbClr val="0070C0"/>
                </a:solidFill>
                <a:latin typeface="Helvetica Neue"/>
                <a:ea typeface="Helvetica Neue"/>
                <a:cs typeface="Helvetica Neue"/>
                <a:sym typeface="Helvetica Neue"/>
              </a:rPr>
              <a:t>ultural</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industrial</a:t>
            </a:r>
            <a:r>
              <a:rPr lang="hu-HU" sz="900" dirty="0">
                <a:solidFill>
                  <a:srgbClr val="0070C0"/>
                </a:solidFill>
                <a:latin typeface="Helvetica Neue"/>
                <a:ea typeface="Helvetica Neue"/>
                <a:cs typeface="Helvetica Neue"/>
                <a:sym typeface="Helvetica Neue"/>
              </a:rPr>
              <a:t> and </a:t>
            </a:r>
            <a:r>
              <a:rPr lang="hu-HU" sz="900" dirty="0" err="1">
                <a:solidFill>
                  <a:srgbClr val="0070C0"/>
                </a:solidFill>
                <a:latin typeface="Helvetica Neue"/>
                <a:ea typeface="Helvetica Neue"/>
                <a:cs typeface="Helvetica Neue"/>
                <a:sym typeface="Helvetica Neue"/>
              </a:rPr>
              <a:t>commercial</a:t>
            </a:r>
            <a:r>
              <a:rPr lang="hu-HU" sz="900" dirty="0">
                <a:solidFill>
                  <a:srgbClr val="0070C0"/>
                </a:solidFill>
                <a:latin typeface="Helvetica Neue"/>
                <a:ea typeface="Helvetica Neue"/>
                <a:cs typeface="Helvetica Neue"/>
                <a:sym typeface="Helvetica Neue"/>
              </a:rPr>
              <a:t> centre</a:t>
            </a:r>
            <a:endParaRPr sz="900" dirty="0">
              <a:solidFill>
                <a:srgbClr val="0070C0"/>
              </a:solidFill>
              <a:latin typeface="Helvetica Neue"/>
              <a:ea typeface="Helvetica Neue"/>
              <a:cs typeface="Helvetica Neue"/>
              <a:sym typeface="Helvetica Neue"/>
            </a:endParaRPr>
          </a:p>
        </p:txBody>
      </p:sp>
      <p:graphicFrame>
        <p:nvGraphicFramePr>
          <p:cNvPr id="859" name="Google Shape;859;p9"/>
          <p:cNvGraphicFramePr/>
          <p:nvPr/>
        </p:nvGraphicFramePr>
        <p:xfrm>
          <a:off x="3197107" y="5394361"/>
          <a:ext cx="6480000" cy="724500"/>
        </p:xfrm>
        <a:graphic>
          <a:graphicData uri="http://schemas.openxmlformats.org/drawingml/2006/table">
            <a:tbl>
              <a:tblPr firstRow="1" bandRow="1">
                <a:noFill/>
                <a:tableStyleId>{0764496B-E0EC-447B-9139-8B48D4933BA1}</a:tableStyleId>
              </a:tblPr>
              <a:tblGrid>
                <a:gridCol w="6480000">
                  <a:extLst>
                    <a:ext uri="{9D8B030D-6E8A-4147-A177-3AD203B41FA5}">
                      <a16:colId xmlns:a16="http://schemas.microsoft.com/office/drawing/2014/main" val="20000"/>
                    </a:ext>
                  </a:extLst>
                </a:gridCol>
              </a:tblGrid>
              <a:tr h="362250">
                <a:tc>
                  <a:txBody>
                    <a:bodyPr/>
                    <a:lstStyle/>
                    <a:p>
                      <a:pPr marL="0" marR="0" lvl="0" indent="0" algn="l" rtl="0">
                        <a:spcBef>
                          <a:spcPts val="0"/>
                        </a:spcBef>
                        <a:spcAft>
                          <a:spcPts val="0"/>
                        </a:spcAft>
                        <a:buNone/>
                      </a:pPr>
                      <a:r>
                        <a:rPr lang="hu-HU" sz="1400" b="0">
                          <a:solidFill>
                            <a:schemeClr val="dk1"/>
                          </a:solidFill>
                        </a:rPr>
                        <a:t> </a:t>
                      </a:r>
                      <a:endParaRPr/>
                    </a:p>
                  </a:txBody>
                  <a:tcPr marL="91450" marR="91450" marT="45725" marB="45725">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2250">
                <a:tc>
                  <a:txBody>
                    <a:bodyPr/>
                    <a:lstStyle/>
                    <a:p>
                      <a:pPr marL="0" marR="0" lvl="0" indent="0" algn="l" rtl="0">
                        <a:spcBef>
                          <a:spcPts val="0"/>
                        </a:spcBef>
                        <a:spcAft>
                          <a:spcPts val="0"/>
                        </a:spcAft>
                        <a:buNone/>
                      </a:pPr>
                      <a:endParaRPr sz="1400"/>
                    </a:p>
                  </a:txBody>
                  <a:tcPr marL="91450" marR="91450" marT="45725" marB="45725">
                    <a:lnT w="9525" cap="flat" cmpd="sng">
                      <a:solidFill>
                        <a:srgbClr val="D8D8D8"/>
                      </a:solidFill>
                      <a:prstDash val="solid"/>
                      <a:round/>
                      <a:headEnd type="none" w="sm" len="sm"/>
                      <a:tailEnd type="none" w="sm" len="sm"/>
                    </a:lnT>
                    <a:lnB w="9525"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pSp>
        <p:nvGrpSpPr>
          <p:cNvPr id="860" name="Google Shape;860;p9"/>
          <p:cNvGrpSpPr/>
          <p:nvPr/>
        </p:nvGrpSpPr>
        <p:grpSpPr>
          <a:xfrm>
            <a:off x="3871736" y="5505731"/>
            <a:ext cx="609600" cy="180642"/>
            <a:chOff x="734437" y="5519804"/>
            <a:chExt cx="609600" cy="180642"/>
          </a:xfrm>
        </p:grpSpPr>
        <p:sp>
          <p:nvSpPr>
            <p:cNvPr id="861" name="Google Shape;861;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2" name="Google Shape;862;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3" name="Google Shape;863;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64" name="Google Shape;864;p9"/>
          <p:cNvGrpSpPr/>
          <p:nvPr/>
        </p:nvGrpSpPr>
        <p:grpSpPr>
          <a:xfrm>
            <a:off x="3230031" y="5505731"/>
            <a:ext cx="609600" cy="180642"/>
            <a:chOff x="734437" y="5519804"/>
            <a:chExt cx="609600" cy="180642"/>
          </a:xfrm>
        </p:grpSpPr>
        <p:sp>
          <p:nvSpPr>
            <p:cNvPr id="865" name="Google Shape;865;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6" name="Google Shape;866;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7" name="Google Shape;867;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68" name="Google Shape;868;p9"/>
          <p:cNvGrpSpPr/>
          <p:nvPr/>
        </p:nvGrpSpPr>
        <p:grpSpPr>
          <a:xfrm>
            <a:off x="4513441" y="5501799"/>
            <a:ext cx="609600" cy="180642"/>
            <a:chOff x="734437" y="5519804"/>
            <a:chExt cx="609600" cy="180642"/>
          </a:xfrm>
        </p:grpSpPr>
        <p:sp>
          <p:nvSpPr>
            <p:cNvPr id="869" name="Google Shape;869;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0" name="Google Shape;870;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1" name="Google Shape;871;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72" name="Google Shape;872;p9"/>
          <p:cNvGrpSpPr/>
          <p:nvPr/>
        </p:nvGrpSpPr>
        <p:grpSpPr>
          <a:xfrm>
            <a:off x="5158064" y="5500514"/>
            <a:ext cx="609600" cy="180642"/>
            <a:chOff x="734437" y="5519804"/>
            <a:chExt cx="609600" cy="180642"/>
          </a:xfrm>
        </p:grpSpPr>
        <p:sp>
          <p:nvSpPr>
            <p:cNvPr id="873" name="Google Shape;873;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4" name="Google Shape;874;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5" name="Google Shape;875;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76" name="Google Shape;876;p9"/>
          <p:cNvGrpSpPr/>
          <p:nvPr/>
        </p:nvGrpSpPr>
        <p:grpSpPr>
          <a:xfrm>
            <a:off x="5799769" y="5500514"/>
            <a:ext cx="609600" cy="180642"/>
            <a:chOff x="734437" y="5519804"/>
            <a:chExt cx="609600" cy="180642"/>
          </a:xfrm>
        </p:grpSpPr>
        <p:sp>
          <p:nvSpPr>
            <p:cNvPr id="877" name="Google Shape;877;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8" name="Google Shape;878;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9" name="Google Shape;879;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80" name="Google Shape;880;p9"/>
          <p:cNvGrpSpPr/>
          <p:nvPr/>
        </p:nvGrpSpPr>
        <p:grpSpPr>
          <a:xfrm>
            <a:off x="6441474" y="5500514"/>
            <a:ext cx="1251305" cy="180642"/>
            <a:chOff x="5835549" y="5500514"/>
            <a:chExt cx="1251305" cy="180642"/>
          </a:xfrm>
        </p:grpSpPr>
        <p:grpSp>
          <p:nvGrpSpPr>
            <p:cNvPr id="881" name="Google Shape;881;p9"/>
            <p:cNvGrpSpPr/>
            <p:nvPr/>
          </p:nvGrpSpPr>
          <p:grpSpPr>
            <a:xfrm>
              <a:off x="6477254" y="5500514"/>
              <a:ext cx="609600" cy="180642"/>
              <a:chOff x="734437" y="5519804"/>
              <a:chExt cx="609600" cy="180642"/>
            </a:xfrm>
          </p:grpSpPr>
          <p:sp>
            <p:nvSpPr>
              <p:cNvPr id="882" name="Google Shape;882;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3" name="Google Shape;883;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4" name="Google Shape;884;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85" name="Google Shape;885;p9"/>
            <p:cNvGrpSpPr/>
            <p:nvPr/>
          </p:nvGrpSpPr>
          <p:grpSpPr>
            <a:xfrm>
              <a:off x="5835549" y="5500514"/>
              <a:ext cx="609600" cy="180642"/>
              <a:chOff x="734437" y="5519804"/>
              <a:chExt cx="609600" cy="180642"/>
            </a:xfrm>
          </p:grpSpPr>
          <p:sp>
            <p:nvSpPr>
              <p:cNvPr id="886" name="Google Shape;886;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7" name="Google Shape;887;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8" name="Google Shape;888;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889" name="Google Shape;889;p9"/>
          <p:cNvGrpSpPr/>
          <p:nvPr/>
        </p:nvGrpSpPr>
        <p:grpSpPr>
          <a:xfrm>
            <a:off x="3873195" y="5811009"/>
            <a:ext cx="609600" cy="180642"/>
            <a:chOff x="734437" y="5519804"/>
            <a:chExt cx="609600" cy="180642"/>
          </a:xfrm>
        </p:grpSpPr>
        <p:sp>
          <p:nvSpPr>
            <p:cNvPr id="890" name="Google Shape;890;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1" name="Google Shape;891;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2" name="Google Shape;892;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93" name="Google Shape;893;p9"/>
          <p:cNvGrpSpPr/>
          <p:nvPr/>
        </p:nvGrpSpPr>
        <p:grpSpPr>
          <a:xfrm>
            <a:off x="3231490" y="5811009"/>
            <a:ext cx="609600" cy="180642"/>
            <a:chOff x="734437" y="5519804"/>
            <a:chExt cx="609600" cy="180642"/>
          </a:xfrm>
        </p:grpSpPr>
        <p:sp>
          <p:nvSpPr>
            <p:cNvPr id="894" name="Google Shape;894;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5" name="Google Shape;895;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6" name="Google Shape;896;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97" name="Google Shape;897;p9"/>
          <p:cNvGrpSpPr/>
          <p:nvPr/>
        </p:nvGrpSpPr>
        <p:grpSpPr>
          <a:xfrm>
            <a:off x="4513441" y="5809082"/>
            <a:ext cx="3179338" cy="181927"/>
            <a:chOff x="734437" y="5518519"/>
            <a:chExt cx="3179338" cy="181927"/>
          </a:xfrm>
        </p:grpSpPr>
        <p:grpSp>
          <p:nvGrpSpPr>
            <p:cNvPr id="898" name="Google Shape;898;p9"/>
            <p:cNvGrpSpPr/>
            <p:nvPr/>
          </p:nvGrpSpPr>
          <p:grpSpPr>
            <a:xfrm>
              <a:off x="734437" y="5519804"/>
              <a:ext cx="609600" cy="180642"/>
              <a:chOff x="734437" y="5519804"/>
              <a:chExt cx="609600" cy="180642"/>
            </a:xfrm>
          </p:grpSpPr>
          <p:sp>
            <p:nvSpPr>
              <p:cNvPr id="899" name="Google Shape;899;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0" name="Google Shape;900;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1" name="Google Shape;901;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02" name="Google Shape;902;p9"/>
            <p:cNvGrpSpPr/>
            <p:nvPr/>
          </p:nvGrpSpPr>
          <p:grpSpPr>
            <a:xfrm>
              <a:off x="1379060" y="5518519"/>
              <a:ext cx="609600" cy="180642"/>
              <a:chOff x="734437" y="5519804"/>
              <a:chExt cx="609600" cy="180642"/>
            </a:xfrm>
          </p:grpSpPr>
          <p:sp>
            <p:nvSpPr>
              <p:cNvPr id="903" name="Google Shape;903;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4" name="Google Shape;904;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5" name="Google Shape;905;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06" name="Google Shape;906;p9"/>
            <p:cNvGrpSpPr/>
            <p:nvPr/>
          </p:nvGrpSpPr>
          <p:grpSpPr>
            <a:xfrm>
              <a:off x="2020765" y="5518519"/>
              <a:ext cx="609600" cy="180642"/>
              <a:chOff x="734437" y="5519804"/>
              <a:chExt cx="609600" cy="180642"/>
            </a:xfrm>
          </p:grpSpPr>
          <p:sp>
            <p:nvSpPr>
              <p:cNvPr id="907" name="Google Shape;907;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8" name="Google Shape;908;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9" name="Google Shape;909;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10" name="Google Shape;910;p9"/>
            <p:cNvGrpSpPr/>
            <p:nvPr/>
          </p:nvGrpSpPr>
          <p:grpSpPr>
            <a:xfrm>
              <a:off x="3304175" y="5518519"/>
              <a:ext cx="609600" cy="180642"/>
              <a:chOff x="734437" y="5519804"/>
              <a:chExt cx="609600" cy="180642"/>
            </a:xfrm>
          </p:grpSpPr>
          <p:sp>
            <p:nvSpPr>
              <p:cNvPr id="911" name="Google Shape;911;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2" name="Google Shape;912;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3" name="Google Shape;913;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14" name="Google Shape;914;p9"/>
            <p:cNvGrpSpPr/>
            <p:nvPr/>
          </p:nvGrpSpPr>
          <p:grpSpPr>
            <a:xfrm>
              <a:off x="2662470" y="5518519"/>
              <a:ext cx="609600" cy="180642"/>
              <a:chOff x="734437" y="5519804"/>
              <a:chExt cx="609600" cy="180642"/>
            </a:xfrm>
          </p:grpSpPr>
          <p:sp>
            <p:nvSpPr>
              <p:cNvPr id="915" name="Google Shape;915;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6" name="Google Shape;916;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7" name="Google Shape;917;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918" name="Google Shape;918;p9"/>
          <p:cNvGrpSpPr/>
          <p:nvPr/>
        </p:nvGrpSpPr>
        <p:grpSpPr>
          <a:xfrm>
            <a:off x="8365571" y="5500514"/>
            <a:ext cx="609600" cy="180642"/>
            <a:chOff x="734437" y="5519804"/>
            <a:chExt cx="609600" cy="180642"/>
          </a:xfrm>
        </p:grpSpPr>
        <p:sp>
          <p:nvSpPr>
            <p:cNvPr id="919" name="Google Shape;919;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20" name="Google Shape;920;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21" name="Google Shape;921;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22" name="Google Shape;922;p9"/>
          <p:cNvGrpSpPr/>
          <p:nvPr/>
        </p:nvGrpSpPr>
        <p:grpSpPr>
          <a:xfrm>
            <a:off x="7723866" y="5500514"/>
            <a:ext cx="609600" cy="180642"/>
            <a:chOff x="734437" y="5519804"/>
            <a:chExt cx="609600" cy="180642"/>
          </a:xfrm>
        </p:grpSpPr>
        <p:sp>
          <p:nvSpPr>
            <p:cNvPr id="923" name="Google Shape;923;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24" name="Google Shape;924;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25" name="Google Shape;925;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26" name="Google Shape;926;p9"/>
          <p:cNvGrpSpPr/>
          <p:nvPr/>
        </p:nvGrpSpPr>
        <p:grpSpPr>
          <a:xfrm>
            <a:off x="7722196" y="5805293"/>
            <a:ext cx="1251305" cy="180642"/>
            <a:chOff x="5835549" y="5500514"/>
            <a:chExt cx="1251305" cy="180642"/>
          </a:xfrm>
        </p:grpSpPr>
        <p:grpSp>
          <p:nvGrpSpPr>
            <p:cNvPr id="927" name="Google Shape;927;p9"/>
            <p:cNvGrpSpPr/>
            <p:nvPr/>
          </p:nvGrpSpPr>
          <p:grpSpPr>
            <a:xfrm>
              <a:off x="6477254" y="5500514"/>
              <a:ext cx="609600" cy="180642"/>
              <a:chOff x="734437" y="5519804"/>
              <a:chExt cx="609600" cy="180642"/>
            </a:xfrm>
          </p:grpSpPr>
          <p:sp>
            <p:nvSpPr>
              <p:cNvPr id="928" name="Google Shape;928;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29" name="Google Shape;929;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30" name="Google Shape;930;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31" name="Google Shape;931;p9"/>
            <p:cNvGrpSpPr/>
            <p:nvPr/>
          </p:nvGrpSpPr>
          <p:grpSpPr>
            <a:xfrm>
              <a:off x="5835549" y="5500514"/>
              <a:ext cx="609600" cy="180642"/>
              <a:chOff x="734437" y="5519804"/>
              <a:chExt cx="609600" cy="180642"/>
            </a:xfrm>
          </p:grpSpPr>
          <p:sp>
            <p:nvSpPr>
              <p:cNvPr id="932" name="Google Shape;932;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33" name="Google Shape;933;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34" name="Google Shape;934;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935" name="Google Shape;935;p9"/>
          <p:cNvGrpSpPr/>
          <p:nvPr/>
        </p:nvGrpSpPr>
        <p:grpSpPr>
          <a:xfrm>
            <a:off x="9013907" y="5499872"/>
            <a:ext cx="609600" cy="180642"/>
            <a:chOff x="734437" y="5519804"/>
            <a:chExt cx="609600" cy="180642"/>
          </a:xfrm>
        </p:grpSpPr>
        <p:sp>
          <p:nvSpPr>
            <p:cNvPr id="936" name="Google Shape;936;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37" name="Google Shape;937;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38" name="Google Shape;938;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39" name="Google Shape;939;p9"/>
          <p:cNvGrpSpPr/>
          <p:nvPr/>
        </p:nvGrpSpPr>
        <p:grpSpPr>
          <a:xfrm>
            <a:off x="9010040" y="5804651"/>
            <a:ext cx="609600" cy="180642"/>
            <a:chOff x="734437" y="5519804"/>
            <a:chExt cx="609600" cy="180642"/>
          </a:xfrm>
        </p:grpSpPr>
        <p:sp>
          <p:nvSpPr>
            <p:cNvPr id="940" name="Google Shape;940;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41" name="Google Shape;941;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42" name="Google Shape;942;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943" name="Google Shape;943;p9"/>
          <p:cNvSpPr txBox="1"/>
          <p:nvPr/>
        </p:nvSpPr>
        <p:spPr>
          <a:xfrm>
            <a:off x="8820801" y="3898424"/>
            <a:ext cx="98807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Fewer</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services</a:t>
            </a:r>
            <a:endParaRPr sz="1000" dirty="0">
              <a:solidFill>
                <a:srgbClr val="0070C0"/>
              </a:solidFill>
              <a:latin typeface="Helvetica Neue"/>
              <a:ea typeface="Helvetica Neue"/>
              <a:cs typeface="Helvetica Neue"/>
              <a:sym typeface="Helvetica Neue"/>
            </a:endParaRPr>
          </a:p>
        </p:txBody>
      </p:sp>
      <p:pic>
        <p:nvPicPr>
          <p:cNvPr id="944" name="Google Shape;944;p9"/>
          <p:cNvPicPr preferRelativeResize="0"/>
          <p:nvPr/>
        </p:nvPicPr>
        <p:blipFill rotWithShape="1">
          <a:blip r:embed="rId6">
            <a:alphaModFix/>
          </a:blip>
          <a:srcRect/>
          <a:stretch/>
        </p:blipFill>
        <p:spPr>
          <a:xfrm>
            <a:off x="681038" y="3863156"/>
            <a:ext cx="606356" cy="720000"/>
          </a:xfrm>
          <a:prstGeom prst="rect">
            <a:avLst/>
          </a:prstGeom>
          <a:noFill/>
          <a:ln>
            <a:noFill/>
          </a:ln>
        </p:spPr>
      </p:pic>
      <p:pic>
        <p:nvPicPr>
          <p:cNvPr id="945" name="Google Shape;945;p9"/>
          <p:cNvPicPr preferRelativeResize="0"/>
          <p:nvPr/>
        </p:nvPicPr>
        <p:blipFill rotWithShape="1">
          <a:blip r:embed="rId7">
            <a:alphaModFix/>
          </a:blip>
          <a:srcRect/>
          <a:stretch/>
        </p:blipFill>
        <p:spPr>
          <a:xfrm>
            <a:off x="677335" y="4661019"/>
            <a:ext cx="604470" cy="720000"/>
          </a:xfrm>
          <a:prstGeom prst="rect">
            <a:avLst/>
          </a:prstGeom>
          <a:noFill/>
          <a:ln>
            <a:noFill/>
          </a:ln>
        </p:spPr>
      </p:pic>
      <p:pic>
        <p:nvPicPr>
          <p:cNvPr id="946" name="Google Shape;946;p9"/>
          <p:cNvPicPr preferRelativeResize="0"/>
          <p:nvPr/>
        </p:nvPicPr>
        <p:blipFill rotWithShape="1">
          <a:blip r:embed="rId8">
            <a:alphaModFix/>
          </a:blip>
          <a:srcRect r="2036"/>
          <a:stretch/>
        </p:blipFill>
        <p:spPr>
          <a:xfrm>
            <a:off x="674010" y="3070946"/>
            <a:ext cx="607795" cy="720000"/>
          </a:xfrm>
          <a:prstGeom prst="rect">
            <a:avLst/>
          </a:prstGeom>
          <a:noFill/>
          <a:ln>
            <a:noFill/>
          </a:ln>
        </p:spPr>
      </p:pic>
      <p:pic>
        <p:nvPicPr>
          <p:cNvPr id="947" name="Google Shape;947;p9"/>
          <p:cNvPicPr preferRelativeResize="0"/>
          <p:nvPr/>
        </p:nvPicPr>
        <p:blipFill rotWithShape="1">
          <a:blip r:embed="rId9">
            <a:alphaModFix/>
          </a:blip>
          <a:srcRect r="1951" b="1392"/>
          <a:stretch/>
        </p:blipFill>
        <p:spPr>
          <a:xfrm>
            <a:off x="684255" y="5454230"/>
            <a:ext cx="604911" cy="720000"/>
          </a:xfrm>
          <a:prstGeom prst="rect">
            <a:avLst/>
          </a:prstGeom>
          <a:noFill/>
          <a:ln>
            <a:noFill/>
          </a:ln>
        </p:spPr>
      </p:pic>
      <p:pic>
        <p:nvPicPr>
          <p:cNvPr id="948" name="Google Shape;948;p9"/>
          <p:cNvPicPr preferRelativeResize="0"/>
          <p:nvPr/>
        </p:nvPicPr>
        <p:blipFill rotWithShape="1">
          <a:blip r:embed="rId6">
            <a:alphaModFix/>
          </a:blip>
          <a:srcRect/>
          <a:stretch/>
        </p:blipFill>
        <p:spPr>
          <a:xfrm>
            <a:off x="675449" y="3867538"/>
            <a:ext cx="606356" cy="720000"/>
          </a:xfrm>
          <a:prstGeom prst="rect">
            <a:avLst/>
          </a:prstGeom>
          <a:noFill/>
          <a:ln>
            <a:noFill/>
          </a:ln>
        </p:spPr>
      </p:pic>
      <p:pic>
        <p:nvPicPr>
          <p:cNvPr id="949" name="Google Shape;949;p9"/>
          <p:cNvPicPr preferRelativeResize="0"/>
          <p:nvPr/>
        </p:nvPicPr>
        <p:blipFill rotWithShape="1">
          <a:blip r:embed="rId6">
            <a:alphaModFix/>
          </a:blip>
          <a:srcRect/>
          <a:stretch/>
        </p:blipFill>
        <p:spPr>
          <a:xfrm>
            <a:off x="674729" y="3863156"/>
            <a:ext cx="606356" cy="720000"/>
          </a:xfrm>
          <a:prstGeom prst="rect">
            <a:avLst/>
          </a:prstGeom>
          <a:noFill/>
          <a:ln>
            <a:noFill/>
          </a:ln>
        </p:spPr>
      </p:pic>
      <p:pic>
        <p:nvPicPr>
          <p:cNvPr id="950" name="Google Shape;950;p9"/>
          <p:cNvPicPr preferRelativeResize="0"/>
          <p:nvPr/>
        </p:nvPicPr>
        <p:blipFill rotWithShape="1">
          <a:blip r:embed="rId6">
            <a:alphaModFix/>
          </a:blip>
          <a:srcRect/>
          <a:stretch/>
        </p:blipFill>
        <p:spPr>
          <a:xfrm>
            <a:off x="673494" y="3865482"/>
            <a:ext cx="606356" cy="720000"/>
          </a:xfrm>
          <a:prstGeom prst="rect">
            <a:avLst/>
          </a:prstGeom>
          <a:noFill/>
          <a:ln>
            <a:noFill/>
          </a:ln>
        </p:spPr>
      </p:pic>
      <p:pic>
        <p:nvPicPr>
          <p:cNvPr id="951" name="Google Shape;951;p9"/>
          <p:cNvPicPr preferRelativeResize="0"/>
          <p:nvPr/>
        </p:nvPicPr>
        <p:blipFill rotWithShape="1">
          <a:blip r:embed="rId6">
            <a:alphaModFix/>
          </a:blip>
          <a:srcRect/>
          <a:stretch/>
        </p:blipFill>
        <p:spPr>
          <a:xfrm>
            <a:off x="665176" y="3878131"/>
            <a:ext cx="606356" cy="720000"/>
          </a:xfrm>
          <a:prstGeom prst="rect">
            <a:avLst/>
          </a:prstGeom>
          <a:noFill/>
          <a:ln>
            <a:noFill/>
          </a:ln>
        </p:spPr>
      </p:pic>
      <p:pic>
        <p:nvPicPr>
          <p:cNvPr id="952" name="Google Shape;952;p9"/>
          <p:cNvPicPr preferRelativeResize="0"/>
          <p:nvPr/>
        </p:nvPicPr>
        <p:blipFill rotWithShape="1">
          <a:blip r:embed="rId6">
            <a:alphaModFix/>
          </a:blip>
          <a:srcRect/>
          <a:stretch/>
        </p:blipFill>
        <p:spPr>
          <a:xfrm>
            <a:off x="671485" y="3867049"/>
            <a:ext cx="606356" cy="720000"/>
          </a:xfrm>
          <a:prstGeom prst="rect">
            <a:avLst/>
          </a:prstGeom>
          <a:noFill/>
          <a:ln>
            <a:noFill/>
          </a:ln>
        </p:spPr>
      </p:pic>
      <p:pic>
        <p:nvPicPr>
          <p:cNvPr id="953" name="Google Shape;953;p9"/>
          <p:cNvPicPr preferRelativeResize="0"/>
          <p:nvPr/>
        </p:nvPicPr>
        <p:blipFill rotWithShape="1">
          <a:blip r:embed="rId6">
            <a:alphaModFix/>
          </a:blip>
          <a:srcRect/>
          <a:stretch/>
        </p:blipFill>
        <p:spPr>
          <a:xfrm>
            <a:off x="676512" y="3875888"/>
            <a:ext cx="606356" cy="720000"/>
          </a:xfrm>
          <a:prstGeom prst="rect">
            <a:avLst/>
          </a:prstGeom>
          <a:noFill/>
          <a:ln>
            <a:noFill/>
          </a:ln>
        </p:spPr>
      </p:pic>
      <p:pic>
        <p:nvPicPr>
          <p:cNvPr id="954" name="Google Shape;954;p9"/>
          <p:cNvPicPr preferRelativeResize="0"/>
          <p:nvPr/>
        </p:nvPicPr>
        <p:blipFill rotWithShape="1">
          <a:blip r:embed="rId6">
            <a:alphaModFix/>
          </a:blip>
          <a:srcRect/>
          <a:stretch/>
        </p:blipFill>
        <p:spPr>
          <a:xfrm>
            <a:off x="678244" y="3871887"/>
            <a:ext cx="606356" cy="720000"/>
          </a:xfrm>
          <a:prstGeom prst="rect">
            <a:avLst/>
          </a:prstGeom>
          <a:noFill/>
          <a:ln>
            <a:noFill/>
          </a:ln>
        </p:spPr>
      </p:pic>
      <p:pic>
        <p:nvPicPr>
          <p:cNvPr id="955" name="Google Shape;955;p9"/>
          <p:cNvPicPr preferRelativeResize="0"/>
          <p:nvPr/>
        </p:nvPicPr>
        <p:blipFill rotWithShape="1">
          <a:blip r:embed="rId6">
            <a:alphaModFix/>
          </a:blip>
          <a:srcRect/>
          <a:stretch/>
        </p:blipFill>
        <p:spPr>
          <a:xfrm>
            <a:off x="681038" y="3869522"/>
            <a:ext cx="606356" cy="720000"/>
          </a:xfrm>
          <a:prstGeom prst="rect">
            <a:avLst/>
          </a:prstGeom>
          <a:noFill/>
          <a:ln>
            <a:noFill/>
          </a:ln>
        </p:spPr>
      </p:pic>
      <p:pic>
        <p:nvPicPr>
          <p:cNvPr id="956" name="Google Shape;956;p9"/>
          <p:cNvPicPr preferRelativeResize="0"/>
          <p:nvPr/>
        </p:nvPicPr>
        <p:blipFill rotWithShape="1">
          <a:blip r:embed="rId8">
            <a:alphaModFix/>
          </a:blip>
          <a:srcRect r="2036"/>
          <a:stretch/>
        </p:blipFill>
        <p:spPr>
          <a:xfrm>
            <a:off x="671485" y="3073388"/>
            <a:ext cx="607795" cy="720000"/>
          </a:xfrm>
          <a:prstGeom prst="rect">
            <a:avLst/>
          </a:prstGeom>
          <a:noFill/>
          <a:ln>
            <a:noFill/>
          </a:ln>
        </p:spPr>
      </p:pic>
      <p:pic>
        <p:nvPicPr>
          <p:cNvPr id="957" name="Google Shape;957;p9"/>
          <p:cNvPicPr preferRelativeResize="0"/>
          <p:nvPr/>
        </p:nvPicPr>
        <p:blipFill rotWithShape="1">
          <a:blip r:embed="rId8">
            <a:alphaModFix/>
          </a:blip>
          <a:srcRect r="2036"/>
          <a:stretch/>
        </p:blipFill>
        <p:spPr>
          <a:xfrm>
            <a:off x="680318" y="3077679"/>
            <a:ext cx="607795" cy="720000"/>
          </a:xfrm>
          <a:prstGeom prst="rect">
            <a:avLst/>
          </a:prstGeom>
          <a:noFill/>
          <a:ln>
            <a:noFill/>
          </a:ln>
        </p:spPr>
      </p:pic>
      <p:pic>
        <p:nvPicPr>
          <p:cNvPr id="958" name="Google Shape;958;p9"/>
          <p:cNvPicPr preferRelativeResize="0"/>
          <p:nvPr/>
        </p:nvPicPr>
        <p:blipFill rotWithShape="1">
          <a:blip r:embed="rId8">
            <a:alphaModFix/>
          </a:blip>
          <a:srcRect r="2036"/>
          <a:stretch/>
        </p:blipFill>
        <p:spPr>
          <a:xfrm>
            <a:off x="671484" y="3075144"/>
            <a:ext cx="607795" cy="720000"/>
          </a:xfrm>
          <a:prstGeom prst="rect">
            <a:avLst/>
          </a:prstGeom>
          <a:noFill/>
          <a:ln>
            <a:noFill/>
          </a:ln>
        </p:spPr>
      </p:pic>
      <p:pic>
        <p:nvPicPr>
          <p:cNvPr id="959" name="Google Shape;959;p9"/>
          <p:cNvPicPr preferRelativeResize="0"/>
          <p:nvPr/>
        </p:nvPicPr>
        <p:blipFill rotWithShape="1">
          <a:blip r:embed="rId8">
            <a:alphaModFix/>
          </a:blip>
          <a:srcRect r="2036"/>
          <a:stretch/>
        </p:blipFill>
        <p:spPr>
          <a:xfrm>
            <a:off x="680317" y="3077563"/>
            <a:ext cx="607795" cy="720000"/>
          </a:xfrm>
          <a:prstGeom prst="rect">
            <a:avLst/>
          </a:prstGeom>
          <a:noFill/>
          <a:ln>
            <a:noFill/>
          </a:ln>
        </p:spPr>
      </p:pic>
      <p:pic>
        <p:nvPicPr>
          <p:cNvPr id="960" name="Google Shape;960;p9"/>
          <p:cNvPicPr preferRelativeResize="0"/>
          <p:nvPr/>
        </p:nvPicPr>
        <p:blipFill rotWithShape="1">
          <a:blip r:embed="rId7">
            <a:alphaModFix/>
          </a:blip>
          <a:srcRect/>
          <a:stretch/>
        </p:blipFill>
        <p:spPr>
          <a:xfrm>
            <a:off x="686363" y="4651968"/>
            <a:ext cx="604470" cy="720000"/>
          </a:xfrm>
          <a:prstGeom prst="rect">
            <a:avLst/>
          </a:prstGeom>
          <a:noFill/>
          <a:ln>
            <a:noFill/>
          </a:ln>
        </p:spPr>
      </p:pic>
      <p:pic>
        <p:nvPicPr>
          <p:cNvPr id="961" name="Google Shape;961;p9"/>
          <p:cNvPicPr preferRelativeResize="0"/>
          <p:nvPr/>
        </p:nvPicPr>
        <p:blipFill rotWithShape="1">
          <a:blip r:embed="rId7">
            <a:alphaModFix/>
          </a:blip>
          <a:srcRect/>
          <a:stretch/>
        </p:blipFill>
        <p:spPr>
          <a:xfrm>
            <a:off x="689770" y="4655007"/>
            <a:ext cx="604470" cy="720000"/>
          </a:xfrm>
          <a:prstGeom prst="rect">
            <a:avLst/>
          </a:prstGeom>
          <a:noFill/>
          <a:ln>
            <a:noFill/>
          </a:ln>
        </p:spPr>
      </p:pic>
      <p:pic>
        <p:nvPicPr>
          <p:cNvPr id="962" name="Google Shape;962;p9"/>
          <p:cNvPicPr preferRelativeResize="0"/>
          <p:nvPr/>
        </p:nvPicPr>
        <p:blipFill rotWithShape="1">
          <a:blip r:embed="rId7">
            <a:alphaModFix/>
          </a:blip>
          <a:srcRect/>
          <a:stretch/>
        </p:blipFill>
        <p:spPr>
          <a:xfrm>
            <a:off x="680317" y="4645643"/>
            <a:ext cx="604470" cy="720000"/>
          </a:xfrm>
          <a:prstGeom prst="rect">
            <a:avLst/>
          </a:prstGeom>
          <a:noFill/>
          <a:ln>
            <a:noFill/>
          </a:ln>
        </p:spPr>
      </p:pic>
      <p:pic>
        <p:nvPicPr>
          <p:cNvPr id="963" name="Google Shape;963;p9"/>
          <p:cNvPicPr preferRelativeResize="0"/>
          <p:nvPr/>
        </p:nvPicPr>
        <p:blipFill rotWithShape="1">
          <a:blip r:embed="rId7">
            <a:alphaModFix/>
          </a:blip>
          <a:srcRect/>
          <a:stretch/>
        </p:blipFill>
        <p:spPr>
          <a:xfrm>
            <a:off x="689345" y="4647677"/>
            <a:ext cx="604470" cy="720000"/>
          </a:xfrm>
          <a:prstGeom prst="rect">
            <a:avLst/>
          </a:prstGeom>
          <a:noFill/>
          <a:ln>
            <a:noFill/>
          </a:ln>
        </p:spPr>
      </p:pic>
      <p:pic>
        <p:nvPicPr>
          <p:cNvPr id="964" name="Google Shape;964;p9"/>
          <p:cNvPicPr preferRelativeResize="0"/>
          <p:nvPr/>
        </p:nvPicPr>
        <p:blipFill rotWithShape="1">
          <a:blip r:embed="rId7">
            <a:alphaModFix/>
          </a:blip>
          <a:srcRect/>
          <a:stretch/>
        </p:blipFill>
        <p:spPr>
          <a:xfrm>
            <a:off x="680317" y="4652203"/>
            <a:ext cx="604470" cy="720000"/>
          </a:xfrm>
          <a:prstGeom prst="rect">
            <a:avLst/>
          </a:prstGeom>
          <a:noFill/>
          <a:ln>
            <a:noFill/>
          </a:ln>
        </p:spPr>
      </p:pic>
      <p:pic>
        <p:nvPicPr>
          <p:cNvPr id="965" name="Google Shape;965;p9"/>
          <p:cNvPicPr preferRelativeResize="0"/>
          <p:nvPr/>
        </p:nvPicPr>
        <p:blipFill rotWithShape="1">
          <a:blip r:embed="rId7">
            <a:alphaModFix/>
          </a:blip>
          <a:srcRect/>
          <a:stretch/>
        </p:blipFill>
        <p:spPr>
          <a:xfrm>
            <a:off x="689388" y="4661019"/>
            <a:ext cx="604470" cy="720000"/>
          </a:xfrm>
          <a:prstGeom prst="rect">
            <a:avLst/>
          </a:prstGeom>
          <a:noFill/>
          <a:ln>
            <a:noFill/>
          </a:ln>
        </p:spPr>
      </p:pic>
      <p:pic>
        <p:nvPicPr>
          <p:cNvPr id="966" name="Google Shape;966;p9"/>
          <p:cNvPicPr preferRelativeResize="0"/>
          <p:nvPr/>
        </p:nvPicPr>
        <p:blipFill rotWithShape="1">
          <a:blip r:embed="rId7">
            <a:alphaModFix/>
          </a:blip>
          <a:srcRect/>
          <a:stretch/>
        </p:blipFill>
        <p:spPr>
          <a:xfrm>
            <a:off x="686320" y="4652085"/>
            <a:ext cx="604470" cy="720000"/>
          </a:xfrm>
          <a:prstGeom prst="rect">
            <a:avLst/>
          </a:prstGeom>
          <a:noFill/>
          <a:ln>
            <a:noFill/>
          </a:ln>
        </p:spPr>
      </p:pic>
      <p:pic>
        <p:nvPicPr>
          <p:cNvPr id="967" name="Google Shape;967;p9"/>
          <p:cNvPicPr preferRelativeResize="0"/>
          <p:nvPr/>
        </p:nvPicPr>
        <p:blipFill rotWithShape="1">
          <a:blip r:embed="rId7">
            <a:alphaModFix/>
          </a:blip>
          <a:srcRect/>
          <a:stretch/>
        </p:blipFill>
        <p:spPr>
          <a:xfrm>
            <a:off x="678130" y="4656286"/>
            <a:ext cx="604470" cy="720000"/>
          </a:xfrm>
          <a:prstGeom prst="rect">
            <a:avLst/>
          </a:prstGeom>
          <a:noFill/>
          <a:ln>
            <a:noFill/>
          </a:ln>
        </p:spPr>
      </p:pic>
      <p:pic>
        <p:nvPicPr>
          <p:cNvPr id="968" name="Google Shape;968;p9"/>
          <p:cNvPicPr preferRelativeResize="0"/>
          <p:nvPr/>
        </p:nvPicPr>
        <p:blipFill rotWithShape="1">
          <a:blip r:embed="rId7">
            <a:alphaModFix/>
          </a:blip>
          <a:srcRect/>
          <a:stretch/>
        </p:blipFill>
        <p:spPr>
          <a:xfrm>
            <a:off x="691049" y="4652027"/>
            <a:ext cx="604470" cy="720000"/>
          </a:xfrm>
          <a:prstGeom prst="rect">
            <a:avLst/>
          </a:prstGeom>
          <a:noFill/>
          <a:ln>
            <a:noFill/>
          </a:ln>
        </p:spPr>
      </p:pic>
      <p:pic>
        <p:nvPicPr>
          <p:cNvPr id="969" name="Google Shape;969;p9"/>
          <p:cNvPicPr preferRelativeResize="0"/>
          <p:nvPr/>
        </p:nvPicPr>
        <p:blipFill rotWithShape="1">
          <a:blip r:embed="rId9">
            <a:alphaModFix/>
          </a:blip>
          <a:srcRect r="1951" b="1392"/>
          <a:stretch/>
        </p:blipFill>
        <p:spPr>
          <a:xfrm>
            <a:off x="680317" y="5461217"/>
            <a:ext cx="604911" cy="720000"/>
          </a:xfrm>
          <a:prstGeom prst="rect">
            <a:avLst/>
          </a:prstGeom>
          <a:noFill/>
          <a:ln>
            <a:noFill/>
          </a:ln>
        </p:spPr>
      </p:pic>
      <p:pic>
        <p:nvPicPr>
          <p:cNvPr id="970" name="Google Shape;970;p9"/>
          <p:cNvPicPr preferRelativeResize="0"/>
          <p:nvPr/>
        </p:nvPicPr>
        <p:blipFill rotWithShape="1">
          <a:blip r:embed="rId9">
            <a:alphaModFix/>
          </a:blip>
          <a:srcRect r="1951" b="1392"/>
          <a:stretch/>
        </p:blipFill>
        <p:spPr>
          <a:xfrm>
            <a:off x="680909" y="5468204"/>
            <a:ext cx="604911" cy="720000"/>
          </a:xfrm>
          <a:prstGeom prst="rect">
            <a:avLst/>
          </a:prstGeom>
          <a:noFill/>
          <a:ln>
            <a:noFill/>
          </a:ln>
        </p:spPr>
      </p:pic>
      <p:pic>
        <p:nvPicPr>
          <p:cNvPr id="971" name="Google Shape;971;p9"/>
          <p:cNvPicPr preferRelativeResize="0"/>
          <p:nvPr/>
        </p:nvPicPr>
        <p:blipFill rotWithShape="1">
          <a:blip r:embed="rId8">
            <a:alphaModFix/>
          </a:blip>
          <a:srcRect r="2036"/>
          <a:stretch/>
        </p:blipFill>
        <p:spPr>
          <a:xfrm>
            <a:off x="671483" y="3070306"/>
            <a:ext cx="607795" cy="720000"/>
          </a:xfrm>
          <a:prstGeom prst="rect">
            <a:avLst/>
          </a:prstGeom>
          <a:noFill/>
          <a:ln>
            <a:noFill/>
          </a:ln>
        </p:spPr>
      </p:pic>
      <p:pic>
        <p:nvPicPr>
          <p:cNvPr id="972" name="Google Shape;972;p9"/>
          <p:cNvPicPr preferRelativeResize="0"/>
          <p:nvPr/>
        </p:nvPicPr>
        <p:blipFill rotWithShape="1">
          <a:blip r:embed="rId9">
            <a:alphaModFix/>
          </a:blip>
          <a:srcRect r="1951" b="1392"/>
          <a:stretch/>
        </p:blipFill>
        <p:spPr>
          <a:xfrm>
            <a:off x="680909" y="5468204"/>
            <a:ext cx="604911" cy="720000"/>
          </a:xfrm>
          <a:prstGeom prst="rect">
            <a:avLst/>
          </a:prstGeom>
          <a:noFill/>
          <a:ln>
            <a:noFill/>
          </a:ln>
        </p:spPr>
      </p:pic>
      <p:pic>
        <p:nvPicPr>
          <p:cNvPr id="973" name="Google Shape;973;p9"/>
          <p:cNvPicPr preferRelativeResize="0"/>
          <p:nvPr/>
        </p:nvPicPr>
        <p:blipFill rotWithShape="1">
          <a:blip r:embed="rId7">
            <a:alphaModFix/>
          </a:blip>
          <a:srcRect/>
          <a:stretch/>
        </p:blipFill>
        <p:spPr>
          <a:xfrm>
            <a:off x="681198" y="4661195"/>
            <a:ext cx="604470" cy="720000"/>
          </a:xfrm>
          <a:prstGeom prst="rect">
            <a:avLst/>
          </a:prstGeom>
          <a:noFill/>
          <a:ln>
            <a:noFill/>
          </a:ln>
        </p:spPr>
      </p:pic>
      <p:sp>
        <p:nvSpPr>
          <p:cNvPr id="974" name="Google Shape;974;p9"/>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975" name="Google Shape;975;p9"/>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976" name="Google Shape;976;p9"/>
          <p:cNvSpPr txBox="1"/>
          <p:nvPr/>
        </p:nvSpPr>
        <p:spPr>
          <a:xfrm>
            <a:off x="1515974" y="4032900"/>
            <a:ext cx="75274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977" name="Google Shape;977;p9"/>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978" name="Google Shape;978;p9"/>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téma">
  <a:themeElements>
    <a:clrScheme name="2. egyéni séma">
      <a:dk1>
        <a:srgbClr val="000000"/>
      </a:dk1>
      <a:lt1>
        <a:srgbClr val="FFFFFF"/>
      </a:lt1>
      <a:dk2>
        <a:srgbClr val="44546A"/>
      </a:dk2>
      <a:lt2>
        <a:srgbClr val="E7E6E6"/>
      </a:lt2>
      <a:accent1>
        <a:srgbClr val="D71921"/>
      </a:accent1>
      <a:accent2>
        <a:srgbClr val="00AEEF"/>
      </a:accent2>
      <a:accent3>
        <a:srgbClr val="006DB1"/>
      </a:accent3>
      <a:accent4>
        <a:srgbClr val="FFC40D"/>
      </a:accent4>
      <a:accent5>
        <a:srgbClr val="6CAD3B"/>
      </a:accent5>
      <a:accent6>
        <a:srgbClr val="939598"/>
      </a:accent6>
      <a:hlink>
        <a:srgbClr val="00AEEF"/>
      </a:hlink>
      <a:folHlink>
        <a:srgbClr val="006D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2094</Words>
  <Application>Microsoft Office PowerPoint</Application>
  <PresentationFormat>A4 (210x297 mm)</PresentationFormat>
  <Paragraphs>435</Paragraphs>
  <Slides>20</Slides>
  <Notes>20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20</vt:i4>
      </vt:variant>
    </vt:vector>
  </HeadingPairs>
  <TitlesOfParts>
    <vt:vector size="25" baseType="lpstr">
      <vt:lpstr>Helvetica Neue</vt:lpstr>
      <vt:lpstr>Helvetica</vt:lpstr>
      <vt:lpstr>Arial</vt:lpstr>
      <vt:lpstr>Trebuchet MS</vt:lpstr>
      <vt:lpstr>Office-téma</vt:lpstr>
      <vt:lpstr>Construction process 1.</vt:lpstr>
      <vt:lpstr>Construction process 1. solution</vt:lpstr>
      <vt:lpstr>Life in the village 2.</vt:lpstr>
      <vt:lpstr>Life in the village 2. with error - solution</vt:lpstr>
      <vt:lpstr>Public buildings 3.</vt:lpstr>
      <vt:lpstr>Public buildings 3. with error - solution</vt:lpstr>
      <vt:lpstr>Tower house construction process 4.</vt:lpstr>
      <vt:lpstr>Tower house construction process 4. - solution</vt:lpstr>
      <vt:lpstr>Features of a city 5.</vt:lpstr>
      <vt:lpstr>Features of a city 5. with error - solution</vt:lpstr>
      <vt:lpstr>Vegetable garden 6.</vt:lpstr>
      <vt:lpstr>Vegetable garden 6. with error - solution</vt:lpstr>
      <vt:lpstr>The paper 7.</vt:lpstr>
      <vt:lpstr>The paper 7. with error - solution</vt:lpstr>
      <vt:lpstr>Materials in nature 8.</vt:lpstr>
      <vt:lpstr>Materials in nature 8. with error - solution</vt:lpstr>
      <vt:lpstr>Features of the orchard 9.</vt:lpstr>
      <vt:lpstr>Features of the orchard 9. with error - solution </vt:lpstr>
      <vt:lpstr>Autumn-winter gardening with 10.</vt:lpstr>
      <vt:lpstr>Autumn-winter gardening with 10. with error -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process 1.</dc:title>
  <dc:creator>Kügerl Johanna</dc:creator>
  <cp:lastModifiedBy>Windows-felhasználó</cp:lastModifiedBy>
  <cp:revision>9</cp:revision>
  <dcterms:created xsi:type="dcterms:W3CDTF">2023-05-16T14:11:30Z</dcterms:created>
  <dcterms:modified xsi:type="dcterms:W3CDTF">2023-07-16T19:27:54Z</dcterms:modified>
</cp:coreProperties>
</file>