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3" r:id="rId3"/>
    <p:sldId id="261" r:id="rId4"/>
    <p:sldId id="262" r:id="rId5"/>
    <p:sldId id="294" r:id="rId6"/>
    <p:sldId id="264" r:id="rId7"/>
    <p:sldId id="263" r:id="rId8"/>
    <p:sldId id="266" r:id="rId9"/>
    <p:sldId id="295" r:id="rId10"/>
    <p:sldId id="265" r:id="rId11"/>
    <p:sldId id="278" r:id="rId12"/>
    <p:sldId id="277" r:id="rId13"/>
    <p:sldId id="296" r:id="rId14"/>
    <p:sldId id="279" r:id="rId15"/>
    <p:sldId id="276" r:id="rId16"/>
    <p:sldId id="297" r:id="rId17"/>
    <p:sldId id="282" r:id="rId18"/>
    <p:sldId id="280" r:id="rId19"/>
    <p:sldId id="283" r:id="rId20"/>
    <p:sldId id="287" r:id="rId21"/>
    <p:sldId id="288" r:id="rId22"/>
    <p:sldId id="281" r:id="rId23"/>
    <p:sldId id="286" r:id="rId24"/>
    <p:sldId id="284" r:id="rId25"/>
    <p:sldId id="298" r:id="rId26"/>
    <p:sldId id="290" r:id="rId27"/>
    <p:sldId id="285" r:id="rId28"/>
    <p:sldId id="299" r:id="rId29"/>
    <p:sldId id="292" r:id="rId3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8FF"/>
    <a:srgbClr val="FFF101"/>
    <a:srgbClr val="1074BC"/>
    <a:srgbClr val="40AE49"/>
    <a:srgbClr val="EE1D23"/>
    <a:srgbClr val="EE1921"/>
    <a:srgbClr val="DEDEDE"/>
    <a:srgbClr val="F6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2" autoAdjust="0"/>
    <p:restoredTop sz="94660"/>
  </p:normalViewPr>
  <p:slideViewPr>
    <p:cSldViewPr snapToGrid="0">
      <p:cViewPr varScale="1">
        <p:scale>
          <a:sx n="115" d="100"/>
          <a:sy n="115" d="100"/>
        </p:scale>
        <p:origin x="12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hu-HU"/>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142787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hu-HU"/>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66728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hu-HU"/>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16875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hu-HU" dirty="0"/>
              <a:t>Mintacím szerkesztése</a:t>
            </a:r>
            <a:endParaRPr lang="en-US" dirty="0"/>
          </a:p>
        </p:txBody>
      </p:sp>
      <p:sp>
        <p:nvSpPr>
          <p:cNvPr id="3" name="Content Placeholder 2"/>
          <p:cNvSpPr>
            <a:spLocks noGrp="1"/>
          </p:cNvSpPr>
          <p:nvPr>
            <p:ph idx="1"/>
          </p:nvPr>
        </p:nvSpPr>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hu-HU" dirty="0"/>
              <a:t>Mintaszöveg szerkesztése</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hu-HU"/>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315883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hu-HU"/>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89027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hu-HU"/>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167620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2329" y="2505075"/>
            <a:ext cx="4190702"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14913" y="2505075"/>
            <a:ext cx="4211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lang="hu-HU"/>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218814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lang="hu-HU"/>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220361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lang="hu-HU"/>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197370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hu-HU"/>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87414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3625753-A491-4450-88F6-C5053B0487E0}" type="datetimeFigureOut">
              <a:rPr lang="hu-HU" smtClean="0"/>
              <a:t>2023. 06. 28.</a:t>
            </a:fld>
            <a:endParaRPr lang="hu-HU"/>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hu-HU"/>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CA506263-2072-484D-BEDD-B27A71C5C1E9}" type="slidenum">
              <a:rPr lang="hu-HU" smtClean="0"/>
              <a:t>‹#›</a:t>
            </a:fld>
            <a:endParaRPr lang="hu-HU"/>
          </a:p>
        </p:txBody>
      </p:sp>
    </p:spTree>
    <p:extLst>
      <p:ext uri="{BB962C8B-B14F-4D97-AF65-F5344CB8AC3E}">
        <p14:creationId xmlns:p14="http://schemas.microsoft.com/office/powerpoint/2010/main" val="108543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31C27C0D-4B84-5FCC-B7D3-905807207242}"/>
              </a:ext>
            </a:extLst>
          </p:cNvPr>
          <p:cNvSpPr/>
          <p:nvPr userDrawn="1"/>
        </p:nvSpPr>
        <p:spPr>
          <a:xfrm>
            <a:off x="0" y="0"/>
            <a:ext cx="9906000" cy="6858000"/>
          </a:xfrm>
          <a:prstGeom prst="rect">
            <a:avLst/>
          </a:prstGeom>
          <a:solidFill>
            <a:srgbClr val="F6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Placeholder 1"/>
          <p:cNvSpPr>
            <a:spLocks noGrp="1"/>
          </p:cNvSpPr>
          <p:nvPr>
            <p:ph type="title"/>
          </p:nvPr>
        </p:nvSpPr>
        <p:spPr>
          <a:xfrm>
            <a:off x="681038" y="365128"/>
            <a:ext cx="8543925" cy="450262"/>
          </a:xfrm>
          <a:prstGeom prst="rect">
            <a:avLst/>
          </a:prstGeom>
        </p:spPr>
        <p:txBody>
          <a:bodyPr vert="horz" lIns="91440" tIns="45720" rIns="91440" bIns="45720" rtlCol="0" anchor="ctr">
            <a:noAutofit/>
          </a:bodyPr>
          <a:lstStyle/>
          <a:p>
            <a:r>
              <a:rPr lang="hu-HU" dirty="0"/>
              <a:t>Mintacím szerkesztése</a:t>
            </a:r>
            <a:endParaRPr lang="en-US" dirty="0"/>
          </a:p>
        </p:txBody>
      </p:sp>
      <p:sp>
        <p:nvSpPr>
          <p:cNvPr id="3" name="Text Placeholder 2"/>
          <p:cNvSpPr>
            <a:spLocks noGrp="1"/>
          </p:cNvSpPr>
          <p:nvPr>
            <p:ph type="body" idx="1"/>
          </p:nvPr>
        </p:nvSpPr>
        <p:spPr>
          <a:xfrm>
            <a:off x="681038" y="829896"/>
            <a:ext cx="8543925" cy="1307797"/>
          </a:xfrm>
          <a:prstGeom prst="rect">
            <a:avLst/>
          </a:prstGeom>
        </p:spPr>
        <p:txBody>
          <a:bodyPr vert="horz" lIns="91440" tIns="45720" rIns="91440" bIns="45720" rtlCol="0">
            <a:noAutofit/>
          </a:bodyPr>
          <a:lstStyle/>
          <a:p>
            <a:pPr lvl="0"/>
            <a:r>
              <a:rPr lang="hu-HU" dirty="0"/>
              <a:t>Mintaszöveg szerkesztése</a:t>
            </a:r>
          </a:p>
        </p:txBody>
      </p:sp>
    </p:spTree>
    <p:extLst>
      <p:ext uri="{BB962C8B-B14F-4D97-AF65-F5344CB8AC3E}">
        <p14:creationId xmlns:p14="http://schemas.microsoft.com/office/powerpoint/2010/main" val="568214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18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2.jpeg"/><Relationship Id="rId5" Type="http://schemas.openxmlformats.org/officeDocument/2006/relationships/image" Target="../media/image8.png"/><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6.jpeg"/><Relationship Id="rId5" Type="http://schemas.openxmlformats.org/officeDocument/2006/relationships/image" Target="../media/image8.png"/><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6.jpeg"/><Relationship Id="rId5" Type="http://schemas.openxmlformats.org/officeDocument/2006/relationships/image" Target="../media/image8.png"/><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png"/><Relationship Id="rId9"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2.jpeg"/><Relationship Id="rId5" Type="http://schemas.openxmlformats.org/officeDocument/2006/relationships/image" Target="../media/image39.png"/><Relationship Id="rId10" Type="http://schemas.openxmlformats.org/officeDocument/2006/relationships/image" Target="../media/image45.jpeg"/><Relationship Id="rId4" Type="http://schemas.openxmlformats.org/officeDocument/2006/relationships/image" Target="../media/image3.pn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9.jpeg"/><Relationship Id="rId5" Type="http://schemas.openxmlformats.org/officeDocument/2006/relationships/image" Target="../media/image39.png"/><Relationship Id="rId10" Type="http://schemas.openxmlformats.org/officeDocument/2006/relationships/image" Target="../media/image48.jpeg"/><Relationship Id="rId4" Type="http://schemas.openxmlformats.org/officeDocument/2006/relationships/image" Target="../media/image3.png"/><Relationship Id="rId9" Type="http://schemas.openxmlformats.org/officeDocument/2006/relationships/image" Target="../media/image47.jpeg"/><Relationship Id="rId14" Type="http://schemas.openxmlformats.org/officeDocument/2006/relationships/image" Target="../media/image52.jpe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9.jpeg"/><Relationship Id="rId5" Type="http://schemas.openxmlformats.org/officeDocument/2006/relationships/image" Target="../media/image39.png"/><Relationship Id="rId10" Type="http://schemas.openxmlformats.org/officeDocument/2006/relationships/image" Target="../media/image48.jpeg"/><Relationship Id="rId4" Type="http://schemas.openxmlformats.org/officeDocument/2006/relationships/image" Target="../media/image3.png"/><Relationship Id="rId9" Type="http://schemas.openxmlformats.org/officeDocument/2006/relationships/image" Target="../media/image47.jpeg"/><Relationship Id="rId1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7.jpeg"/><Relationship Id="rId3" Type="http://schemas.openxmlformats.org/officeDocument/2006/relationships/image" Target="../media/image2.png"/><Relationship Id="rId7" Type="http://schemas.openxmlformats.org/officeDocument/2006/relationships/image" Target="../media/image40.png"/><Relationship Id="rId12"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55.jpeg"/><Relationship Id="rId5" Type="http://schemas.openxmlformats.org/officeDocument/2006/relationships/image" Target="../media/image53.jpeg"/><Relationship Id="rId10" Type="http://schemas.openxmlformats.org/officeDocument/2006/relationships/image" Target="../media/image54.jpeg"/><Relationship Id="rId4" Type="http://schemas.openxmlformats.org/officeDocument/2006/relationships/image" Target="../media/image3.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7.jpe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55.jpeg"/><Relationship Id="rId5" Type="http://schemas.openxmlformats.org/officeDocument/2006/relationships/image" Target="../media/image39.png"/><Relationship Id="rId10" Type="http://schemas.openxmlformats.org/officeDocument/2006/relationships/image" Target="../media/image54.jpeg"/><Relationship Id="rId4" Type="http://schemas.openxmlformats.org/officeDocument/2006/relationships/image" Target="../media/image3.png"/><Relationship Id="rId9"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2.jpe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60.jpeg"/><Relationship Id="rId5" Type="http://schemas.openxmlformats.org/officeDocument/2006/relationships/image" Target="../media/image39.png"/><Relationship Id="rId10" Type="http://schemas.openxmlformats.org/officeDocument/2006/relationships/image" Target="../media/image59.jpeg"/><Relationship Id="rId4" Type="http://schemas.openxmlformats.org/officeDocument/2006/relationships/image" Target="../media/image3.png"/><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2.jpe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60.jpeg"/><Relationship Id="rId5" Type="http://schemas.openxmlformats.org/officeDocument/2006/relationships/image" Target="../media/image39.png"/><Relationship Id="rId10" Type="http://schemas.openxmlformats.org/officeDocument/2006/relationships/image" Target="../media/image59.jpeg"/><Relationship Id="rId4" Type="http://schemas.openxmlformats.org/officeDocument/2006/relationships/image" Target="../media/image3.png"/><Relationship Id="rId9" Type="http://schemas.openxmlformats.org/officeDocument/2006/relationships/image" Target="../media/image58.png"/><Relationship Id="rId1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6.jpe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20.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6.jpeg"/><Relationship Id="rId5" Type="http://schemas.openxmlformats.org/officeDocument/2006/relationships/image" Target="../media/image8.png"/><Relationship Id="rId15" Type="http://schemas.openxmlformats.org/officeDocument/2006/relationships/image" Target="../media/image23.jpeg"/><Relationship Id="rId10" Type="http://schemas.openxmlformats.org/officeDocument/2006/relationships/image" Target="../media/image14.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0.png"/><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image" Target="../media/image8.png"/><Relationship Id="rId15" Type="http://schemas.openxmlformats.org/officeDocument/2006/relationships/image" Target="../media/image27.png"/><Relationship Id="rId10" Type="http://schemas.openxmlformats.org/officeDocument/2006/relationships/image" Target="../media/image23.jpe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2.jpeg"/><Relationship Id="rId5" Type="http://schemas.openxmlformats.org/officeDocument/2006/relationships/image" Target="../media/image8.png"/><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Residential</a:t>
            </a:r>
            <a:r>
              <a:rPr lang="hu-HU" dirty="0"/>
              <a:t> </a:t>
            </a:r>
            <a:r>
              <a:rPr lang="hu-HU" dirty="0" err="1"/>
              <a:t>buildings</a:t>
            </a:r>
            <a:r>
              <a:rPr lang="hu-HU" dirty="0"/>
              <a:t> </a:t>
            </a:r>
            <a:r>
              <a:rPr lang="hu-HU" dirty="0" smtClean="0"/>
              <a:t>1. a.)</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10450258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r>
                        <a:rPr lang="hu-HU" sz="1400" b="1" dirty="0" smtClean="0">
                          <a:solidFill>
                            <a:srgbClr val="0070C0"/>
                          </a:solidFill>
                        </a:rPr>
                        <a:t>Start</a:t>
                      </a: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r>
                        <a:rPr kumimoji="0" lang="hu-HU" sz="1400" b="1" i="0" u="none" strike="noStrike" kern="1200" cap="none" spc="0" normalizeH="0" baseline="0" noProof="0" dirty="0" err="1" smtClean="0">
                          <a:ln>
                            <a:noFill/>
                          </a:ln>
                          <a:solidFill>
                            <a:srgbClr val="0070C0"/>
                          </a:solidFill>
                          <a:effectLst/>
                          <a:uLnTx/>
                          <a:uFillTx/>
                          <a:latin typeface="+mn-lt"/>
                          <a:ea typeface="+mn-ea"/>
                          <a:cs typeface="+mn-cs"/>
                        </a:rPr>
                        <a:t>Goal</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3" name="Tartalom helye 2"/>
          <p:cNvPicPr>
            <a:picLocks noGrp="1" noChangeAspect="1"/>
          </p:cNvPicPr>
          <p:nvPr>
            <p:ph idx="1"/>
          </p:nvPr>
        </p:nvPicPr>
        <p:blipFill rotWithShape="1">
          <a:blip r:embed="rId5" cstate="hqprint">
            <a:extLst>
              <a:ext uri="{28A0092B-C50C-407E-A947-70E740481C1C}">
                <a14:useLocalDpi xmlns:a14="http://schemas.microsoft.com/office/drawing/2010/main" val="0"/>
              </a:ext>
            </a:extLst>
          </a:blip>
          <a:srcRect l="19163" t="11551" r="17591" b="20861"/>
          <a:stretch/>
        </p:blipFill>
        <p:spPr>
          <a:xfrm>
            <a:off x="3398518" y="2666343"/>
            <a:ext cx="648000" cy="580291"/>
          </a:xfrm>
        </p:spPr>
      </p:pic>
      <p:pic>
        <p:nvPicPr>
          <p:cNvPr id="5" name="Kép 4"/>
          <p:cNvPicPr>
            <a:picLocks noChangeAspect="1"/>
          </p:cNvPicPr>
          <p:nvPr/>
        </p:nvPicPr>
        <p:blipFill rotWithShape="1">
          <a:blip r:embed="rId6" cstate="hqprint">
            <a:extLst>
              <a:ext uri="{28A0092B-C50C-407E-A947-70E740481C1C}">
                <a14:useLocalDpi xmlns:a14="http://schemas.microsoft.com/office/drawing/2010/main" val="0"/>
              </a:ext>
            </a:extLst>
          </a:blip>
          <a:srcRect l="27441" t="16868"/>
          <a:stretch/>
        </p:blipFill>
        <p:spPr>
          <a:xfrm>
            <a:off x="5549560" y="1951771"/>
            <a:ext cx="648000" cy="556275"/>
          </a:xfrm>
          <a:prstGeom prst="rect">
            <a:avLst/>
          </a:prstGeom>
        </p:spPr>
      </p:pic>
      <p:pic>
        <p:nvPicPr>
          <p:cNvPr id="6" name="Kép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120128" y="1370028"/>
            <a:ext cx="648000" cy="353363"/>
          </a:xfrm>
          <a:prstGeom prst="rect">
            <a:avLst/>
          </a:prstGeom>
        </p:spPr>
      </p:pic>
      <p:pic>
        <p:nvPicPr>
          <p:cNvPr id="7" name="Kép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839392" y="3473672"/>
            <a:ext cx="648000" cy="396900"/>
          </a:xfrm>
          <a:prstGeom prst="rect">
            <a:avLst/>
          </a:prstGeom>
        </p:spPr>
      </p:pic>
      <p:sp>
        <p:nvSpPr>
          <p:cNvPr id="27" name="Téglalap 26">
            <a:extLst>
              <a:ext uri="{FF2B5EF4-FFF2-40B4-BE49-F238E27FC236}">
                <a16:creationId xmlns:a16="http://schemas.microsoft.com/office/drawing/2014/main" id="{7F541EFA-6832-B3E5-3AF8-11E958A76BF5}"/>
              </a:ext>
            </a:extLst>
          </p:cNvPr>
          <p:cNvSpPr/>
          <p:nvPr/>
        </p:nvSpPr>
        <p:spPr>
          <a:xfrm>
            <a:off x="609566" y="1510044"/>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624308D8-538F-63E0-0E42-30135A76E50F}"/>
              </a:ext>
            </a:extLst>
          </p:cNvPr>
          <p:cNvSpPr/>
          <p:nvPr/>
        </p:nvSpPr>
        <p:spPr>
          <a:xfrm>
            <a:off x="609566" y="2224508"/>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083EE540-1A8C-4AFA-F012-28CB9CBF026E}"/>
              </a:ext>
            </a:extLst>
          </p:cNvPr>
          <p:cNvSpPr/>
          <p:nvPr/>
        </p:nvSpPr>
        <p:spPr>
          <a:xfrm>
            <a:off x="628653" y="2911315"/>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Szövegdoboz 30">
            <a:extLst>
              <a:ext uri="{FF2B5EF4-FFF2-40B4-BE49-F238E27FC236}">
                <a16:creationId xmlns:a16="http://schemas.microsoft.com/office/drawing/2014/main" id="{C9D04AA9-55D6-4875-3166-8DD5DE2ED73E}"/>
              </a:ext>
            </a:extLst>
          </p:cNvPr>
          <p:cNvSpPr txBox="1"/>
          <p:nvPr/>
        </p:nvSpPr>
        <p:spPr>
          <a:xfrm>
            <a:off x="1432565" y="1637607"/>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32" name="Szövegdoboz 31">
            <a:extLst>
              <a:ext uri="{FF2B5EF4-FFF2-40B4-BE49-F238E27FC236}">
                <a16:creationId xmlns:a16="http://schemas.microsoft.com/office/drawing/2014/main" id="{288EA361-D221-E0B1-B13C-E844C78502B1}"/>
              </a:ext>
            </a:extLst>
          </p:cNvPr>
          <p:cNvSpPr txBox="1"/>
          <p:nvPr/>
        </p:nvSpPr>
        <p:spPr>
          <a:xfrm>
            <a:off x="1432565" y="2409614"/>
            <a:ext cx="764636" cy="338554"/>
          </a:xfrm>
          <a:prstGeom prst="rect">
            <a:avLst/>
          </a:prstGeom>
          <a:noFill/>
        </p:spPr>
        <p:txBody>
          <a:bodyPr wrap="square" rtlCol="0">
            <a:spAutoFit/>
          </a:bodyPr>
          <a:lstStyle/>
          <a:p>
            <a:r>
              <a:rPr lang="hu-HU" sz="1600" b="1" dirty="0">
                <a:solidFill>
                  <a:schemeClr val="accent3"/>
                </a:solidFill>
              </a:rPr>
              <a:t>Down</a:t>
            </a:r>
          </a:p>
        </p:txBody>
      </p:sp>
      <p:sp>
        <p:nvSpPr>
          <p:cNvPr id="33" name="Szövegdoboz 32">
            <a:extLst>
              <a:ext uri="{FF2B5EF4-FFF2-40B4-BE49-F238E27FC236}">
                <a16:creationId xmlns:a16="http://schemas.microsoft.com/office/drawing/2014/main" id="{45656B03-110D-A612-C078-2C62EBB3EDD5}"/>
              </a:ext>
            </a:extLst>
          </p:cNvPr>
          <p:cNvSpPr txBox="1"/>
          <p:nvPr/>
        </p:nvSpPr>
        <p:spPr>
          <a:xfrm>
            <a:off x="1432565" y="3164017"/>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34" name="Szövegdoboz 33">
            <a:extLst>
              <a:ext uri="{FF2B5EF4-FFF2-40B4-BE49-F238E27FC236}">
                <a16:creationId xmlns:a16="http://schemas.microsoft.com/office/drawing/2014/main" id="{E40A537E-F6BC-D38F-A551-3AFA221E18EB}"/>
              </a:ext>
            </a:extLst>
          </p:cNvPr>
          <p:cNvSpPr txBox="1"/>
          <p:nvPr/>
        </p:nvSpPr>
        <p:spPr>
          <a:xfrm>
            <a:off x="1432565" y="3929077"/>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pic>
        <p:nvPicPr>
          <p:cNvPr id="18" name="Kép 17"/>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5388" y="1451251"/>
            <a:ext cx="604470" cy="720000"/>
          </a:xfrm>
          <a:prstGeom prst="rect">
            <a:avLst/>
          </a:prstGeom>
        </p:spPr>
      </p:pic>
      <p:pic>
        <p:nvPicPr>
          <p:cNvPr id="20" name="Kép 19"/>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74710" y="2231925"/>
            <a:ext cx="620426" cy="720000"/>
          </a:xfrm>
          <a:prstGeom prst="rect">
            <a:avLst/>
          </a:prstGeom>
        </p:spPr>
      </p:pic>
      <p:pic>
        <p:nvPicPr>
          <p:cNvPr id="21" name="Kép 20"/>
          <p:cNvPicPr>
            <a:picLocks noChangeAspect="1"/>
          </p:cNvPicPr>
          <p:nvPr/>
        </p:nvPicPr>
        <p:blipFill rotWithShape="1">
          <a:blip r:embed="rId11" cstate="hqprint">
            <a:extLst>
              <a:ext uri="{28A0092B-C50C-407E-A947-70E740481C1C}">
                <a14:useLocalDpi xmlns:a14="http://schemas.microsoft.com/office/drawing/2010/main" val="0"/>
              </a:ext>
            </a:extLst>
          </a:blip>
          <a:srcRect r="17684" b="12000"/>
          <a:stretch/>
        </p:blipFill>
        <p:spPr>
          <a:xfrm>
            <a:off x="617975" y="2975126"/>
            <a:ext cx="601648" cy="720000"/>
          </a:xfrm>
          <a:prstGeom prst="rect">
            <a:avLst/>
          </a:prstGeom>
        </p:spPr>
      </p:pic>
      <p:pic>
        <p:nvPicPr>
          <p:cNvPr id="22" name="Kép 21"/>
          <p:cNvPicPr>
            <a:picLocks noChangeAspect="1"/>
          </p:cNvPicPr>
          <p:nvPr/>
        </p:nvPicPr>
        <p:blipFill rotWithShape="1">
          <a:blip r:embed="rId12" cstate="hqprint">
            <a:extLst>
              <a:ext uri="{28A0092B-C50C-407E-A947-70E740481C1C}">
                <a14:useLocalDpi xmlns:a14="http://schemas.microsoft.com/office/drawing/2010/main" val="0"/>
              </a:ext>
            </a:extLst>
          </a:blip>
          <a:srcRect r="1918" b="1332"/>
          <a:stretch/>
        </p:blipFill>
        <p:spPr>
          <a:xfrm>
            <a:off x="628653" y="3738354"/>
            <a:ext cx="604756" cy="720000"/>
          </a:xfrm>
          <a:prstGeom prst="rect">
            <a:avLst/>
          </a:prstGeom>
        </p:spPr>
      </p:pic>
      <p:pic>
        <p:nvPicPr>
          <p:cNvPr id="35" name="Kép 3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95173" y="1451251"/>
            <a:ext cx="604470" cy="720000"/>
          </a:xfrm>
          <a:prstGeom prst="rect">
            <a:avLst/>
          </a:prstGeom>
        </p:spPr>
      </p:pic>
      <p:pic>
        <p:nvPicPr>
          <p:cNvPr id="24" name="Kép 23"/>
          <p:cNvPicPr>
            <a:picLocks noChangeAspect="1"/>
          </p:cNvPicPr>
          <p:nvPr/>
        </p:nvPicPr>
        <p:blipFill>
          <a:blip r:embed="rId13"/>
          <a:stretch>
            <a:fillRect/>
          </a:stretch>
        </p:blipFill>
        <p:spPr>
          <a:xfrm>
            <a:off x="586302" y="1447189"/>
            <a:ext cx="603556" cy="719390"/>
          </a:xfrm>
          <a:prstGeom prst="rect">
            <a:avLst/>
          </a:prstGeom>
        </p:spPr>
      </p:pic>
      <p:pic>
        <p:nvPicPr>
          <p:cNvPr id="25" name="Kép 24"/>
          <p:cNvPicPr>
            <a:picLocks noChangeAspect="1"/>
          </p:cNvPicPr>
          <p:nvPr/>
        </p:nvPicPr>
        <p:blipFill>
          <a:blip r:embed="rId14"/>
          <a:stretch>
            <a:fillRect/>
          </a:stretch>
        </p:blipFill>
        <p:spPr>
          <a:xfrm>
            <a:off x="636265" y="2977181"/>
            <a:ext cx="603556" cy="719390"/>
          </a:xfrm>
          <a:prstGeom prst="rect">
            <a:avLst/>
          </a:prstGeom>
        </p:spPr>
      </p:pic>
      <p:pic>
        <p:nvPicPr>
          <p:cNvPr id="36" name="Kép 35"/>
          <p:cNvPicPr>
            <a:picLocks noChangeAspect="1"/>
          </p:cNvPicPr>
          <p:nvPr/>
        </p:nvPicPr>
        <p:blipFill>
          <a:blip r:embed="rId14"/>
          <a:stretch>
            <a:fillRect/>
          </a:stretch>
        </p:blipFill>
        <p:spPr>
          <a:xfrm>
            <a:off x="628653" y="2971824"/>
            <a:ext cx="603556" cy="719390"/>
          </a:xfrm>
          <a:prstGeom prst="rect">
            <a:avLst/>
          </a:prstGeom>
        </p:spPr>
      </p:pic>
      <p:pic>
        <p:nvPicPr>
          <p:cNvPr id="37" name="Kép 36"/>
          <p:cNvPicPr>
            <a:picLocks noChangeAspect="1"/>
          </p:cNvPicPr>
          <p:nvPr/>
        </p:nvPicPr>
        <p:blipFill>
          <a:blip r:embed="rId14"/>
          <a:stretch>
            <a:fillRect/>
          </a:stretch>
        </p:blipFill>
        <p:spPr>
          <a:xfrm>
            <a:off x="638708" y="2982766"/>
            <a:ext cx="603556" cy="719390"/>
          </a:xfrm>
          <a:prstGeom prst="rect">
            <a:avLst/>
          </a:prstGeom>
        </p:spPr>
      </p:pic>
      <p:pic>
        <p:nvPicPr>
          <p:cNvPr id="38" name="Kép 37"/>
          <p:cNvPicPr>
            <a:picLocks noChangeAspect="1"/>
          </p:cNvPicPr>
          <p:nvPr/>
        </p:nvPicPr>
        <p:blipFill>
          <a:blip r:embed="rId14"/>
          <a:stretch>
            <a:fillRect/>
          </a:stretch>
        </p:blipFill>
        <p:spPr>
          <a:xfrm>
            <a:off x="628653" y="2975736"/>
            <a:ext cx="603556" cy="719390"/>
          </a:xfrm>
          <a:prstGeom prst="rect">
            <a:avLst/>
          </a:prstGeom>
        </p:spPr>
      </p:pic>
      <p:pic>
        <p:nvPicPr>
          <p:cNvPr id="39" name="Kép 38"/>
          <p:cNvPicPr>
            <a:picLocks noChangeAspect="1"/>
          </p:cNvPicPr>
          <p:nvPr/>
        </p:nvPicPr>
        <p:blipFill>
          <a:blip r:embed="rId15"/>
          <a:stretch>
            <a:fillRect/>
          </a:stretch>
        </p:blipFill>
        <p:spPr>
          <a:xfrm>
            <a:off x="586802" y="2238240"/>
            <a:ext cx="615749" cy="719390"/>
          </a:xfrm>
          <a:prstGeom prst="rect">
            <a:avLst/>
          </a:prstGeom>
        </p:spPr>
      </p:pic>
      <p:pic>
        <p:nvPicPr>
          <p:cNvPr id="40" name="Kép 39"/>
          <p:cNvPicPr>
            <a:picLocks noChangeAspect="1"/>
          </p:cNvPicPr>
          <p:nvPr/>
        </p:nvPicPr>
        <p:blipFill>
          <a:blip r:embed="rId15"/>
          <a:stretch>
            <a:fillRect/>
          </a:stretch>
        </p:blipFill>
        <p:spPr>
          <a:xfrm>
            <a:off x="582085" y="2235413"/>
            <a:ext cx="615749" cy="719390"/>
          </a:xfrm>
          <a:prstGeom prst="rect">
            <a:avLst/>
          </a:prstGeom>
        </p:spPr>
      </p:pic>
      <p:pic>
        <p:nvPicPr>
          <p:cNvPr id="41" name="Kép 40"/>
          <p:cNvPicPr>
            <a:picLocks noChangeAspect="1"/>
          </p:cNvPicPr>
          <p:nvPr/>
        </p:nvPicPr>
        <p:blipFill>
          <a:blip r:embed="rId15"/>
          <a:stretch>
            <a:fillRect/>
          </a:stretch>
        </p:blipFill>
        <p:spPr>
          <a:xfrm>
            <a:off x="585388" y="2235413"/>
            <a:ext cx="615749" cy="719390"/>
          </a:xfrm>
          <a:prstGeom prst="rect">
            <a:avLst/>
          </a:prstGeom>
        </p:spPr>
      </p:pic>
      <p:pic>
        <p:nvPicPr>
          <p:cNvPr id="4" name="Kép 3"/>
          <p:cNvPicPr>
            <a:picLocks noChangeAspect="1"/>
          </p:cNvPicPr>
          <p:nvPr/>
        </p:nvPicPr>
        <p:blipFill>
          <a:blip r:embed="rId16"/>
          <a:stretch>
            <a:fillRect/>
          </a:stretch>
        </p:blipFill>
        <p:spPr>
          <a:xfrm>
            <a:off x="583145" y="1442402"/>
            <a:ext cx="603556" cy="719390"/>
          </a:xfrm>
          <a:prstGeom prst="rect">
            <a:avLst/>
          </a:prstGeom>
        </p:spPr>
      </p:pic>
      <p:grpSp>
        <p:nvGrpSpPr>
          <p:cNvPr id="12" name="Csoportba foglalás 11"/>
          <p:cNvGrpSpPr/>
          <p:nvPr/>
        </p:nvGrpSpPr>
        <p:grpSpPr>
          <a:xfrm>
            <a:off x="696073" y="5505731"/>
            <a:ext cx="3179338" cy="181927"/>
            <a:chOff x="734437" y="5518519"/>
            <a:chExt cx="3179338" cy="181927"/>
          </a:xfrm>
        </p:grpSpPr>
        <p:grpSp>
          <p:nvGrpSpPr>
            <p:cNvPr id="10" name="Csoportba foglalás 9"/>
            <p:cNvGrpSpPr/>
            <p:nvPr/>
          </p:nvGrpSpPr>
          <p:grpSpPr>
            <a:xfrm>
              <a:off x="734437" y="5519804"/>
              <a:ext cx="609600" cy="180642"/>
              <a:chOff x="734437" y="5519804"/>
              <a:chExt cx="609600" cy="180642"/>
            </a:xfrm>
          </p:grpSpPr>
          <p:sp>
            <p:nvSpPr>
              <p:cNvPr id="8" name="Téglalap 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Téglalap 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Téglalap 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0" name="Csoportba foglalás 49"/>
            <p:cNvGrpSpPr/>
            <p:nvPr/>
          </p:nvGrpSpPr>
          <p:grpSpPr>
            <a:xfrm>
              <a:off x="1379060" y="5518519"/>
              <a:ext cx="609600" cy="180642"/>
              <a:chOff x="734437" y="5519804"/>
              <a:chExt cx="609600" cy="180642"/>
            </a:xfrm>
          </p:grpSpPr>
          <p:sp>
            <p:nvSpPr>
              <p:cNvPr id="51" name="Téglalap 5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4" name="Csoportba foglalás 53"/>
            <p:cNvGrpSpPr/>
            <p:nvPr/>
          </p:nvGrpSpPr>
          <p:grpSpPr>
            <a:xfrm>
              <a:off x="2020765" y="5518519"/>
              <a:ext cx="609600" cy="180642"/>
              <a:chOff x="734437" y="5519804"/>
              <a:chExt cx="609600" cy="180642"/>
            </a:xfrm>
          </p:grpSpPr>
          <p:sp>
            <p:nvSpPr>
              <p:cNvPr id="55" name="Téglalap 5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8" name="Csoportba foglalás 57"/>
            <p:cNvGrpSpPr/>
            <p:nvPr/>
          </p:nvGrpSpPr>
          <p:grpSpPr>
            <a:xfrm>
              <a:off x="3304175" y="5518519"/>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2" name="Csoportba foglalás 61"/>
            <p:cNvGrpSpPr/>
            <p:nvPr/>
          </p:nvGrpSpPr>
          <p:grpSpPr>
            <a:xfrm>
              <a:off x="2662470" y="5518519"/>
              <a:ext cx="609600" cy="180642"/>
              <a:chOff x="734437" y="5519804"/>
              <a:chExt cx="609600" cy="180642"/>
            </a:xfrm>
          </p:grpSpPr>
          <p:sp>
            <p:nvSpPr>
              <p:cNvPr id="63" name="Téglalap 6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7" name="Csoportba foglalás 66"/>
          <p:cNvGrpSpPr/>
          <p:nvPr/>
        </p:nvGrpSpPr>
        <p:grpSpPr>
          <a:xfrm>
            <a:off x="3907516" y="5501799"/>
            <a:ext cx="609600" cy="180642"/>
            <a:chOff x="734437" y="5519804"/>
            <a:chExt cx="609600" cy="180642"/>
          </a:xfrm>
        </p:grpSpPr>
        <p:sp>
          <p:nvSpPr>
            <p:cNvPr id="84" name="Téglalap 8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Téglalap 8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8" name="Csoportba foglalás 67"/>
          <p:cNvGrpSpPr/>
          <p:nvPr/>
        </p:nvGrpSpPr>
        <p:grpSpPr>
          <a:xfrm>
            <a:off x="4552139" y="5500514"/>
            <a:ext cx="609600" cy="180642"/>
            <a:chOff x="734437" y="5519804"/>
            <a:chExt cx="609600" cy="180642"/>
          </a:xfrm>
        </p:grpSpPr>
        <p:sp>
          <p:nvSpPr>
            <p:cNvPr id="81" name="Téglalap 8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9" name="Csoportba foglalás 68"/>
          <p:cNvGrpSpPr/>
          <p:nvPr/>
        </p:nvGrpSpPr>
        <p:grpSpPr>
          <a:xfrm>
            <a:off x="5193844" y="5500514"/>
            <a:ext cx="609600" cy="180642"/>
            <a:chOff x="734437" y="5519804"/>
            <a:chExt cx="609600" cy="180642"/>
          </a:xfrm>
        </p:grpSpPr>
        <p:sp>
          <p:nvSpPr>
            <p:cNvPr id="78" name="Téglalap 7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 name="Csoportba foglalás 13"/>
          <p:cNvGrpSpPr/>
          <p:nvPr/>
        </p:nvGrpSpPr>
        <p:grpSpPr>
          <a:xfrm>
            <a:off x="5835549" y="5500514"/>
            <a:ext cx="1251305" cy="180642"/>
            <a:chOff x="5835549" y="5500514"/>
            <a:chExt cx="1251305" cy="180642"/>
          </a:xfrm>
        </p:grpSpPr>
        <p:grpSp>
          <p:nvGrpSpPr>
            <p:cNvPr id="70" name="Csoportba foglalás 69"/>
            <p:cNvGrpSpPr/>
            <p:nvPr/>
          </p:nvGrpSpPr>
          <p:grpSpPr>
            <a:xfrm>
              <a:off x="6477254" y="5500514"/>
              <a:ext cx="609600" cy="180642"/>
              <a:chOff x="734437" y="5519804"/>
              <a:chExt cx="609600" cy="180642"/>
            </a:xfrm>
          </p:grpSpPr>
          <p:sp>
            <p:nvSpPr>
              <p:cNvPr id="75" name="Téglalap 7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Téglalap 7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1" name="Csoportba foglalás 70"/>
            <p:cNvGrpSpPr/>
            <p:nvPr/>
          </p:nvGrpSpPr>
          <p:grpSpPr>
            <a:xfrm>
              <a:off x="5835549" y="5500514"/>
              <a:ext cx="609600" cy="180642"/>
              <a:chOff x="734437" y="5519804"/>
              <a:chExt cx="609600" cy="180642"/>
            </a:xfrm>
          </p:grpSpPr>
          <p:sp>
            <p:nvSpPr>
              <p:cNvPr id="72" name="Téglalap 7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7" name="Csoportba foglalás 86"/>
          <p:cNvGrpSpPr/>
          <p:nvPr/>
        </p:nvGrpSpPr>
        <p:grpSpPr>
          <a:xfrm>
            <a:off x="697532" y="5811009"/>
            <a:ext cx="3179338" cy="181927"/>
            <a:chOff x="734437" y="5518519"/>
            <a:chExt cx="3179338" cy="181927"/>
          </a:xfrm>
        </p:grpSpPr>
        <p:grpSp>
          <p:nvGrpSpPr>
            <p:cNvPr id="88" name="Csoportba foglalás 87"/>
            <p:cNvGrpSpPr/>
            <p:nvPr/>
          </p:nvGrpSpPr>
          <p:grpSpPr>
            <a:xfrm>
              <a:off x="734437" y="5519804"/>
              <a:ext cx="609600" cy="180642"/>
              <a:chOff x="734437" y="5519804"/>
              <a:chExt cx="609600" cy="180642"/>
            </a:xfrm>
          </p:grpSpPr>
          <p:sp>
            <p:nvSpPr>
              <p:cNvPr id="105" name="Téglalap 10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Téglalap 10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9" name="Csoportba foglalás 88"/>
            <p:cNvGrpSpPr/>
            <p:nvPr/>
          </p:nvGrpSpPr>
          <p:grpSpPr>
            <a:xfrm>
              <a:off x="1379060" y="5518519"/>
              <a:ext cx="609600" cy="180642"/>
              <a:chOff x="734437" y="5519804"/>
              <a:chExt cx="609600" cy="180642"/>
            </a:xfrm>
          </p:grpSpPr>
          <p:sp>
            <p:nvSpPr>
              <p:cNvPr id="102" name="Téglalap 10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0" name="Csoportba foglalás 89"/>
            <p:cNvGrpSpPr/>
            <p:nvPr/>
          </p:nvGrpSpPr>
          <p:grpSpPr>
            <a:xfrm>
              <a:off x="2020765" y="5518519"/>
              <a:ext cx="609600" cy="180642"/>
              <a:chOff x="734437" y="5519804"/>
              <a:chExt cx="609600" cy="180642"/>
            </a:xfrm>
          </p:grpSpPr>
          <p:sp>
            <p:nvSpPr>
              <p:cNvPr id="99" name="Téglalap 9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1" name="Csoportba foglalás 90"/>
            <p:cNvGrpSpPr/>
            <p:nvPr/>
          </p:nvGrpSpPr>
          <p:grpSpPr>
            <a:xfrm>
              <a:off x="3304175" y="5518519"/>
              <a:ext cx="609600" cy="180642"/>
              <a:chOff x="734437" y="5519804"/>
              <a:chExt cx="609600" cy="180642"/>
            </a:xfrm>
          </p:grpSpPr>
          <p:sp>
            <p:nvSpPr>
              <p:cNvPr id="96" name="Téglalap 9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2" name="Csoportba foglalás 91"/>
            <p:cNvGrpSpPr/>
            <p:nvPr/>
          </p:nvGrpSpPr>
          <p:grpSpPr>
            <a:xfrm>
              <a:off x="2662470" y="5518519"/>
              <a:ext cx="609600" cy="180642"/>
              <a:chOff x="734437" y="5519804"/>
              <a:chExt cx="609600" cy="180642"/>
            </a:xfrm>
          </p:grpSpPr>
          <p:sp>
            <p:nvSpPr>
              <p:cNvPr id="93" name="Téglalap 9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Téglalap 9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8" name="Csoportba foglalás 107"/>
          <p:cNvGrpSpPr/>
          <p:nvPr/>
        </p:nvGrpSpPr>
        <p:grpSpPr>
          <a:xfrm>
            <a:off x="3907516" y="5809082"/>
            <a:ext cx="3179338" cy="181927"/>
            <a:chOff x="734437" y="5518519"/>
            <a:chExt cx="3179338" cy="181927"/>
          </a:xfrm>
        </p:grpSpPr>
        <p:grpSp>
          <p:nvGrpSpPr>
            <p:cNvPr id="109" name="Csoportba foglalás 108"/>
            <p:cNvGrpSpPr/>
            <p:nvPr/>
          </p:nvGrpSpPr>
          <p:grpSpPr>
            <a:xfrm>
              <a:off x="734437" y="551980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0" name="Csoportba foglalás 109"/>
            <p:cNvGrpSpPr/>
            <p:nvPr/>
          </p:nvGrpSpPr>
          <p:grpSpPr>
            <a:xfrm>
              <a:off x="1379060" y="5518519"/>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p:cNvGrpSpPr/>
            <p:nvPr/>
          </p:nvGrpSpPr>
          <p:grpSpPr>
            <a:xfrm>
              <a:off x="2020765" y="5518519"/>
              <a:ext cx="609600" cy="180642"/>
              <a:chOff x="734437" y="5519804"/>
              <a:chExt cx="609600" cy="180642"/>
            </a:xfrm>
          </p:grpSpPr>
          <p:sp>
            <p:nvSpPr>
              <p:cNvPr id="120" name="Téglalap 11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2" name="Csoportba foglalás 111"/>
            <p:cNvGrpSpPr/>
            <p:nvPr/>
          </p:nvGrpSpPr>
          <p:grpSpPr>
            <a:xfrm>
              <a:off x="3304175" y="5518519"/>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3" name="Csoportba foglalás 112"/>
            <p:cNvGrpSpPr/>
            <p:nvPr/>
          </p:nvGrpSpPr>
          <p:grpSpPr>
            <a:xfrm>
              <a:off x="2662470" y="5518519"/>
              <a:ext cx="609600" cy="180642"/>
              <a:chOff x="734437" y="5519804"/>
              <a:chExt cx="609600" cy="180642"/>
            </a:xfrm>
          </p:grpSpPr>
          <p:sp>
            <p:nvSpPr>
              <p:cNvPr id="114" name="Téglalap 11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30" name="Csoportba foglalás 129"/>
          <p:cNvGrpSpPr/>
          <p:nvPr/>
        </p:nvGrpSpPr>
        <p:grpSpPr>
          <a:xfrm>
            <a:off x="7759646" y="5500514"/>
            <a:ext cx="609600" cy="180642"/>
            <a:chOff x="734437" y="5519804"/>
            <a:chExt cx="609600" cy="180642"/>
          </a:xfrm>
        </p:grpSpPr>
        <p:sp>
          <p:nvSpPr>
            <p:cNvPr id="135" name="Téglalap 13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1" name="Csoportba foglalás 130"/>
          <p:cNvGrpSpPr/>
          <p:nvPr/>
        </p:nvGrpSpPr>
        <p:grpSpPr>
          <a:xfrm>
            <a:off x="7117941"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8" name="Csoportba foglalás 137"/>
          <p:cNvGrpSpPr/>
          <p:nvPr/>
        </p:nvGrpSpPr>
        <p:grpSpPr>
          <a:xfrm>
            <a:off x="7116271" y="5805293"/>
            <a:ext cx="1251305" cy="180642"/>
            <a:chOff x="5835549" y="5500514"/>
            <a:chExt cx="1251305" cy="180642"/>
          </a:xfrm>
        </p:grpSpPr>
        <p:grpSp>
          <p:nvGrpSpPr>
            <p:cNvPr id="139" name="Csoportba foglalás 138"/>
            <p:cNvGrpSpPr/>
            <p:nvPr/>
          </p:nvGrpSpPr>
          <p:grpSpPr>
            <a:xfrm>
              <a:off x="6477254" y="5500514"/>
              <a:ext cx="609600" cy="180642"/>
              <a:chOff x="734437" y="5519804"/>
              <a:chExt cx="609600" cy="180642"/>
            </a:xfrm>
          </p:grpSpPr>
          <p:sp>
            <p:nvSpPr>
              <p:cNvPr id="144" name="Téglalap 14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0" name="Csoportba foglalás 139"/>
            <p:cNvGrpSpPr/>
            <p:nvPr/>
          </p:nvGrpSpPr>
          <p:grpSpPr>
            <a:xfrm>
              <a:off x="5835549" y="5500514"/>
              <a:ext cx="609600" cy="180642"/>
              <a:chOff x="734437" y="5519804"/>
              <a:chExt cx="609600" cy="180642"/>
            </a:xfrm>
          </p:grpSpPr>
          <p:sp>
            <p:nvSpPr>
              <p:cNvPr id="141" name="Téglalap 14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7" name="Csoportba foglalás 146"/>
          <p:cNvGrpSpPr/>
          <p:nvPr/>
        </p:nvGrpSpPr>
        <p:grpSpPr>
          <a:xfrm>
            <a:off x="8407982" y="5499872"/>
            <a:ext cx="609600" cy="180642"/>
            <a:chOff x="734437" y="5519804"/>
            <a:chExt cx="609600" cy="180642"/>
          </a:xfrm>
        </p:grpSpPr>
        <p:sp>
          <p:nvSpPr>
            <p:cNvPr id="148" name="Téglalap 14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1" name="Csoportba foglalás 150"/>
          <p:cNvGrpSpPr/>
          <p:nvPr/>
        </p:nvGrpSpPr>
        <p:grpSpPr>
          <a:xfrm>
            <a:off x="8404115" y="5804651"/>
            <a:ext cx="609600" cy="180642"/>
            <a:chOff x="734437" y="5519804"/>
            <a:chExt cx="609600" cy="180642"/>
          </a:xfrm>
        </p:grpSpPr>
        <p:sp>
          <p:nvSpPr>
            <p:cNvPr id="152" name="Téglalap 15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Téglalap 15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Téglalap 15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5"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spTree>
    <p:extLst>
      <p:ext uri="{BB962C8B-B14F-4D97-AF65-F5344CB8AC3E}">
        <p14:creationId xmlns:p14="http://schemas.microsoft.com/office/powerpoint/2010/main" val="2623580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Life in </a:t>
            </a:r>
            <a:r>
              <a:rPr lang="hu-HU" dirty="0" err="1"/>
              <a:t>the</a:t>
            </a:r>
            <a:r>
              <a:rPr lang="hu-HU" dirty="0"/>
              <a:t> </a:t>
            </a:r>
            <a:r>
              <a:rPr lang="hu-HU" dirty="0" err="1" smtClean="0"/>
              <a:t>village</a:t>
            </a:r>
            <a:r>
              <a:rPr lang="hu-HU" dirty="0" smtClean="0"/>
              <a:t> 4 </a:t>
            </a:r>
            <a:r>
              <a:rPr lang="hu-HU" dirty="0" smtClean="0"/>
              <a:t>b.)</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4058912290"/>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006" y="1375748"/>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0986" y="2174521"/>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5388" y="2973294"/>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2280" y="3772067"/>
            <a:ext cx="604756" cy="720000"/>
          </a:xfrm>
          <a:prstGeom prst="rect">
            <a:avLst/>
          </a:prstGeom>
        </p:spPr>
      </p:pic>
      <p:sp>
        <p:nvSpPr>
          <p:cNvPr id="8" name="Szövegdoboz 7"/>
          <p:cNvSpPr txBox="1"/>
          <p:nvPr/>
        </p:nvSpPr>
        <p:spPr>
          <a:xfrm>
            <a:off x="2709312" y="2044799"/>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4953000" y="2052521"/>
            <a:ext cx="462497" cy="307777"/>
          </a:xfrm>
          <a:prstGeom prst="rect">
            <a:avLst/>
          </a:prstGeom>
          <a:noFill/>
        </p:spPr>
        <p:txBody>
          <a:bodyPr wrap="square" rtlCol="0">
            <a:spAutoFit/>
          </a:bodyPr>
          <a:lstStyle/>
          <a:p>
            <a:r>
              <a:rPr lang="hu-HU" sz="1400" b="1" dirty="0" smtClean="0">
                <a:solidFill>
                  <a:srgbClr val="0070C0"/>
                </a:solidFill>
              </a:rPr>
              <a:t>Cél</a:t>
            </a:r>
            <a:endParaRPr lang="hu-HU" sz="1400" b="1" dirty="0">
              <a:solidFill>
                <a:srgbClr val="0070C0"/>
              </a:solidFill>
            </a:endParaRPr>
          </a:p>
        </p:txBody>
      </p:sp>
      <p:pic>
        <p:nvPicPr>
          <p:cNvPr id="19" name="Kép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6585" y="1369559"/>
            <a:ext cx="604470" cy="720000"/>
          </a:xfrm>
          <a:prstGeom prst="rect">
            <a:avLst/>
          </a:prstGeom>
        </p:spPr>
      </p:pic>
      <p:pic>
        <p:nvPicPr>
          <p:cNvPr id="23" name="Kép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9868" y="1378466"/>
            <a:ext cx="604470" cy="720000"/>
          </a:xfrm>
          <a:prstGeom prst="rect">
            <a:avLst/>
          </a:prstGeom>
        </p:spPr>
      </p:pic>
      <p:pic>
        <p:nvPicPr>
          <p:cNvPr id="24" name="Kép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6919" y="1389152"/>
            <a:ext cx="604470" cy="720000"/>
          </a:xfrm>
          <a:prstGeom prst="rect">
            <a:avLst/>
          </a:prstGeom>
        </p:spPr>
      </p:pic>
      <p:pic>
        <p:nvPicPr>
          <p:cNvPr id="25" name="Kép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0987" y="1365925"/>
            <a:ext cx="604470" cy="720000"/>
          </a:xfrm>
          <a:prstGeom prst="rect">
            <a:avLst/>
          </a:prstGeom>
        </p:spPr>
      </p:pic>
      <p:pic>
        <p:nvPicPr>
          <p:cNvPr id="27" name="Kép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0987" y="1365925"/>
            <a:ext cx="604470" cy="720000"/>
          </a:xfrm>
          <a:prstGeom prst="rect">
            <a:avLst/>
          </a:prstGeom>
        </p:spPr>
      </p:pic>
      <p:pic>
        <p:nvPicPr>
          <p:cNvPr id="28" name="Kép 27"/>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77274" y="2965440"/>
            <a:ext cx="601648" cy="720000"/>
          </a:xfrm>
          <a:prstGeom prst="rect">
            <a:avLst/>
          </a:prstGeom>
        </p:spPr>
      </p:pic>
      <p:pic>
        <p:nvPicPr>
          <p:cNvPr id="29" name="Kép 28"/>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0987" y="2968876"/>
            <a:ext cx="601648" cy="720000"/>
          </a:xfrm>
          <a:prstGeom prst="rect">
            <a:avLst/>
          </a:prstGeom>
        </p:spPr>
      </p:pic>
      <p:pic>
        <p:nvPicPr>
          <p:cNvPr id="30" name="Kép 29"/>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9364" y="2968876"/>
            <a:ext cx="601648" cy="720000"/>
          </a:xfrm>
          <a:prstGeom prst="rect">
            <a:avLst/>
          </a:prstGeom>
        </p:spPr>
      </p:pic>
      <p:pic>
        <p:nvPicPr>
          <p:cNvPr id="35" name="Kép 34"/>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2398" y="2953801"/>
            <a:ext cx="601648" cy="720000"/>
          </a:xfrm>
          <a:prstGeom prst="rect">
            <a:avLst/>
          </a:prstGeom>
        </p:spPr>
      </p:pic>
      <p:pic>
        <p:nvPicPr>
          <p:cNvPr id="36" name="Kép 3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5031" y="2185207"/>
            <a:ext cx="620426" cy="720000"/>
          </a:xfrm>
          <a:prstGeom prst="rect">
            <a:avLst/>
          </a:prstGeom>
        </p:spPr>
      </p:pic>
      <p:pic>
        <p:nvPicPr>
          <p:cNvPr id="37" name="Kép 3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5031" y="2187394"/>
            <a:ext cx="620426" cy="720000"/>
          </a:xfrm>
          <a:prstGeom prst="rect">
            <a:avLst/>
          </a:prstGeom>
        </p:spPr>
      </p:pic>
      <p:pic>
        <p:nvPicPr>
          <p:cNvPr id="38" name="Kép 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7813" y="2180341"/>
            <a:ext cx="620426" cy="720000"/>
          </a:xfrm>
          <a:prstGeom prst="rect">
            <a:avLst/>
          </a:prstGeom>
        </p:spPr>
      </p:pic>
      <p:pic>
        <p:nvPicPr>
          <p:cNvPr id="39" name="Kép 3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7813" y="2180393"/>
            <a:ext cx="620426" cy="720000"/>
          </a:xfrm>
          <a:prstGeom prst="rect">
            <a:avLst/>
          </a:prstGeom>
        </p:spPr>
      </p:pic>
      <p:pic>
        <p:nvPicPr>
          <p:cNvPr id="40" name="Kép 3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1422" y="2173469"/>
            <a:ext cx="620426" cy="720000"/>
          </a:xfrm>
          <a:prstGeom prst="rect">
            <a:avLst/>
          </a:prstGeom>
        </p:spPr>
      </p:pic>
      <p:pic>
        <p:nvPicPr>
          <p:cNvPr id="41" name="Kép 40"/>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73720" y="3780023"/>
            <a:ext cx="604756" cy="720000"/>
          </a:xfrm>
          <a:prstGeom prst="rect">
            <a:avLst/>
          </a:prstGeom>
        </p:spPr>
      </p:pic>
      <p:grpSp>
        <p:nvGrpSpPr>
          <p:cNvPr id="43" name="Csoportba foglalás 42"/>
          <p:cNvGrpSpPr/>
          <p:nvPr/>
        </p:nvGrpSpPr>
        <p:grpSpPr>
          <a:xfrm>
            <a:off x="696073" y="5505731"/>
            <a:ext cx="3179338" cy="181927"/>
            <a:chOff x="734437" y="5518519"/>
            <a:chExt cx="3179338" cy="181927"/>
          </a:xfrm>
        </p:grpSpPr>
        <p:grpSp>
          <p:nvGrpSpPr>
            <p:cNvPr id="44" name="Csoportba foglalás 43"/>
            <p:cNvGrpSpPr/>
            <p:nvPr/>
          </p:nvGrpSpPr>
          <p:grpSpPr>
            <a:xfrm>
              <a:off x="734437" y="5519804"/>
              <a:ext cx="609600" cy="180642"/>
              <a:chOff x="734437" y="5519804"/>
              <a:chExt cx="609600" cy="180642"/>
            </a:xfrm>
          </p:grpSpPr>
          <p:sp>
            <p:nvSpPr>
              <p:cNvPr id="61" name="Téglalap 6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Téglalap 6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5" name="Csoportba foglalás 44"/>
            <p:cNvGrpSpPr/>
            <p:nvPr/>
          </p:nvGrpSpPr>
          <p:grpSpPr>
            <a:xfrm>
              <a:off x="1379060" y="5518519"/>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2020765" y="5518519"/>
              <a:ext cx="609600" cy="180642"/>
              <a:chOff x="734437" y="5519804"/>
              <a:chExt cx="609600" cy="180642"/>
            </a:xfrm>
          </p:grpSpPr>
          <p:sp>
            <p:nvSpPr>
              <p:cNvPr id="55" name="Téglalap 5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7" name="Csoportba foglalás 46"/>
            <p:cNvGrpSpPr/>
            <p:nvPr/>
          </p:nvGrpSpPr>
          <p:grpSpPr>
            <a:xfrm>
              <a:off x="3304175" y="5518519"/>
              <a:ext cx="609600" cy="180642"/>
              <a:chOff x="734437" y="5519804"/>
              <a:chExt cx="609600" cy="180642"/>
            </a:xfrm>
          </p:grpSpPr>
          <p:sp>
            <p:nvSpPr>
              <p:cNvPr id="52" name="Téglalap 5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8" name="Csoportba foglalás 47"/>
            <p:cNvGrpSpPr/>
            <p:nvPr/>
          </p:nvGrpSpPr>
          <p:grpSpPr>
            <a:xfrm>
              <a:off x="2662470" y="5518519"/>
              <a:ext cx="609600" cy="180642"/>
              <a:chOff x="734437" y="5519804"/>
              <a:chExt cx="609600" cy="180642"/>
            </a:xfrm>
          </p:grpSpPr>
          <p:sp>
            <p:nvSpPr>
              <p:cNvPr id="49" name="Téglalap 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Téglalap 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4" name="Csoportba foglalás 63"/>
          <p:cNvGrpSpPr/>
          <p:nvPr/>
        </p:nvGrpSpPr>
        <p:grpSpPr>
          <a:xfrm>
            <a:off x="3907516" y="5501799"/>
            <a:ext cx="609600" cy="180642"/>
            <a:chOff x="734437" y="5519804"/>
            <a:chExt cx="609600" cy="180642"/>
          </a:xfrm>
        </p:grpSpPr>
        <p:sp>
          <p:nvSpPr>
            <p:cNvPr id="65" name="Téglalap 6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8" name="Csoportba foglalás 67"/>
          <p:cNvGrpSpPr/>
          <p:nvPr/>
        </p:nvGrpSpPr>
        <p:grpSpPr>
          <a:xfrm>
            <a:off x="4552139" y="5500514"/>
            <a:ext cx="609600" cy="180642"/>
            <a:chOff x="734437" y="5519804"/>
            <a:chExt cx="609600" cy="180642"/>
          </a:xfrm>
        </p:grpSpPr>
        <p:sp>
          <p:nvSpPr>
            <p:cNvPr id="69" name="Téglalap 6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Téglalap 7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5193844" y="5500514"/>
            <a:ext cx="609600" cy="180642"/>
            <a:chOff x="734437" y="5519804"/>
            <a:chExt cx="609600" cy="180642"/>
          </a:xfrm>
        </p:grpSpPr>
        <p:sp>
          <p:nvSpPr>
            <p:cNvPr id="73" name="Téglalap 7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Téglalap 7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835549" y="5500514"/>
            <a:ext cx="1251305" cy="180642"/>
            <a:chOff x="5835549" y="5500514"/>
            <a:chExt cx="1251305" cy="180642"/>
          </a:xfrm>
        </p:grpSpPr>
        <p:grpSp>
          <p:nvGrpSpPr>
            <p:cNvPr id="77" name="Csoportba foglalás 76"/>
            <p:cNvGrpSpPr/>
            <p:nvPr/>
          </p:nvGrpSpPr>
          <p:grpSpPr>
            <a:xfrm>
              <a:off x="6477254" y="5500514"/>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8" name="Csoportba foglalás 77"/>
            <p:cNvGrpSpPr/>
            <p:nvPr/>
          </p:nvGrpSpPr>
          <p:grpSpPr>
            <a:xfrm>
              <a:off x="5835549" y="5500514"/>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5" name="Csoportba foglalás 84"/>
          <p:cNvGrpSpPr/>
          <p:nvPr/>
        </p:nvGrpSpPr>
        <p:grpSpPr>
          <a:xfrm>
            <a:off x="697532" y="5811009"/>
            <a:ext cx="3179338" cy="181927"/>
            <a:chOff x="734437" y="5518519"/>
            <a:chExt cx="3179338" cy="181927"/>
          </a:xfrm>
        </p:grpSpPr>
        <p:grpSp>
          <p:nvGrpSpPr>
            <p:cNvPr id="86" name="Csoportba foglalás 85"/>
            <p:cNvGrpSpPr/>
            <p:nvPr/>
          </p:nvGrpSpPr>
          <p:grpSpPr>
            <a:xfrm>
              <a:off x="734437" y="5519804"/>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7" name="Csoportba foglalás 86"/>
            <p:cNvGrpSpPr/>
            <p:nvPr/>
          </p:nvGrpSpPr>
          <p:grpSpPr>
            <a:xfrm>
              <a:off x="1379060"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8" name="Csoportba foglalás 87"/>
            <p:cNvGrpSpPr/>
            <p:nvPr/>
          </p:nvGrpSpPr>
          <p:grpSpPr>
            <a:xfrm>
              <a:off x="2020765"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9" name="Csoportba foglalás 88"/>
            <p:cNvGrpSpPr/>
            <p:nvPr/>
          </p:nvGrpSpPr>
          <p:grpSpPr>
            <a:xfrm>
              <a:off x="3304175" y="5518519"/>
              <a:ext cx="609600" cy="180642"/>
              <a:chOff x="734437" y="5519804"/>
              <a:chExt cx="609600" cy="180642"/>
            </a:xfrm>
          </p:grpSpPr>
          <p:sp>
            <p:nvSpPr>
              <p:cNvPr id="94" name="Téglalap 9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0" name="Csoportba foglalás 89"/>
            <p:cNvGrpSpPr/>
            <p:nvPr/>
          </p:nvGrpSpPr>
          <p:grpSpPr>
            <a:xfrm>
              <a:off x="2662470" y="5518519"/>
              <a:ext cx="609600" cy="180642"/>
              <a:chOff x="734437" y="5519804"/>
              <a:chExt cx="609600" cy="180642"/>
            </a:xfrm>
          </p:grpSpPr>
          <p:sp>
            <p:nvSpPr>
              <p:cNvPr id="91" name="Téglalap 9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Téglalap 9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Téglalap 9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6" name="Csoportba foglalás 105"/>
          <p:cNvGrpSpPr/>
          <p:nvPr/>
        </p:nvGrpSpPr>
        <p:grpSpPr>
          <a:xfrm>
            <a:off x="3907516" y="5809082"/>
            <a:ext cx="3179338" cy="181927"/>
            <a:chOff x="734437" y="5518519"/>
            <a:chExt cx="3179338" cy="181927"/>
          </a:xfrm>
        </p:grpSpPr>
        <p:grpSp>
          <p:nvGrpSpPr>
            <p:cNvPr id="107" name="Csoportba foglalás 106"/>
            <p:cNvGrpSpPr/>
            <p:nvPr/>
          </p:nvGrpSpPr>
          <p:grpSpPr>
            <a:xfrm>
              <a:off x="734437" y="5519804"/>
              <a:ext cx="609600" cy="180642"/>
              <a:chOff x="734437" y="5519804"/>
              <a:chExt cx="609600" cy="180642"/>
            </a:xfrm>
          </p:grpSpPr>
          <p:sp>
            <p:nvSpPr>
              <p:cNvPr id="124" name="Téglalap 12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8" name="Csoportba foglalás 107"/>
            <p:cNvGrpSpPr/>
            <p:nvPr/>
          </p:nvGrpSpPr>
          <p:grpSpPr>
            <a:xfrm>
              <a:off x="1379060" y="5518519"/>
              <a:ext cx="609600" cy="180642"/>
              <a:chOff x="734437" y="5519804"/>
              <a:chExt cx="609600" cy="180642"/>
            </a:xfrm>
          </p:grpSpPr>
          <p:sp>
            <p:nvSpPr>
              <p:cNvPr id="121" name="Téglalap 12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9" name="Csoportba foglalás 108"/>
            <p:cNvGrpSpPr/>
            <p:nvPr/>
          </p:nvGrpSpPr>
          <p:grpSpPr>
            <a:xfrm>
              <a:off x="2020765" y="5518519"/>
              <a:ext cx="609600" cy="180642"/>
              <a:chOff x="734437" y="5519804"/>
              <a:chExt cx="609600" cy="180642"/>
            </a:xfrm>
          </p:grpSpPr>
          <p:sp>
            <p:nvSpPr>
              <p:cNvPr id="118" name="Téglalap 11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0" name="Csoportba foglalás 109"/>
            <p:cNvGrpSpPr/>
            <p:nvPr/>
          </p:nvGrpSpPr>
          <p:grpSpPr>
            <a:xfrm>
              <a:off x="3304175" y="5518519"/>
              <a:ext cx="609600" cy="180642"/>
              <a:chOff x="734437" y="5519804"/>
              <a:chExt cx="609600" cy="180642"/>
            </a:xfrm>
          </p:grpSpPr>
          <p:sp>
            <p:nvSpPr>
              <p:cNvPr id="115" name="Téglalap 11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p:cNvGrpSpPr/>
            <p:nvPr/>
          </p:nvGrpSpPr>
          <p:grpSpPr>
            <a:xfrm>
              <a:off x="2662470" y="5518519"/>
              <a:ext cx="609600" cy="180642"/>
              <a:chOff x="734437" y="5519804"/>
              <a:chExt cx="609600" cy="180642"/>
            </a:xfrm>
          </p:grpSpPr>
          <p:sp>
            <p:nvSpPr>
              <p:cNvPr id="112" name="Téglalap 11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Téglalap 11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7" name="Csoportba foglalás 126"/>
          <p:cNvGrpSpPr/>
          <p:nvPr/>
        </p:nvGrpSpPr>
        <p:grpSpPr>
          <a:xfrm>
            <a:off x="7759646" y="5500514"/>
            <a:ext cx="609600" cy="180642"/>
            <a:chOff x="734437" y="5519804"/>
            <a:chExt cx="609600" cy="180642"/>
          </a:xfrm>
        </p:grpSpPr>
        <p:sp>
          <p:nvSpPr>
            <p:cNvPr id="128" name="Téglalap 12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1" name="Csoportba foglalás 130"/>
          <p:cNvGrpSpPr/>
          <p:nvPr/>
        </p:nvGrpSpPr>
        <p:grpSpPr>
          <a:xfrm>
            <a:off x="7117941"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7116271" y="5805293"/>
            <a:ext cx="1251305" cy="180642"/>
            <a:chOff x="5835549" y="5500514"/>
            <a:chExt cx="1251305" cy="180642"/>
          </a:xfrm>
        </p:grpSpPr>
        <p:grpSp>
          <p:nvGrpSpPr>
            <p:cNvPr id="136" name="Csoportba foglalás 135"/>
            <p:cNvGrpSpPr/>
            <p:nvPr/>
          </p:nvGrpSpPr>
          <p:grpSpPr>
            <a:xfrm>
              <a:off x="6477254" y="5500514"/>
              <a:ext cx="609600" cy="180642"/>
              <a:chOff x="734437" y="5519804"/>
              <a:chExt cx="609600" cy="180642"/>
            </a:xfrm>
          </p:grpSpPr>
          <p:sp>
            <p:nvSpPr>
              <p:cNvPr id="141" name="Téglalap 14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7" name="Csoportba foglalás 136"/>
            <p:cNvGrpSpPr/>
            <p:nvPr/>
          </p:nvGrpSpPr>
          <p:grpSpPr>
            <a:xfrm>
              <a:off x="5835549" y="5500514"/>
              <a:ext cx="609600" cy="180642"/>
              <a:chOff x="734437" y="5519804"/>
              <a:chExt cx="609600" cy="180642"/>
            </a:xfrm>
          </p:grpSpPr>
          <p:sp>
            <p:nvSpPr>
              <p:cNvPr id="138" name="Téglalap 13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Téglalap 13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Téglalap 13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4" name="Csoportba foglalás 143"/>
          <p:cNvGrpSpPr/>
          <p:nvPr/>
        </p:nvGrpSpPr>
        <p:grpSpPr>
          <a:xfrm>
            <a:off x="8407982" y="5499872"/>
            <a:ext cx="609600" cy="180642"/>
            <a:chOff x="734437" y="5519804"/>
            <a:chExt cx="609600" cy="180642"/>
          </a:xfrm>
        </p:grpSpPr>
        <p:sp>
          <p:nvSpPr>
            <p:cNvPr id="145" name="Téglalap 14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Téglalap 14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8" name="Csoportba foglalás 147"/>
          <p:cNvGrpSpPr/>
          <p:nvPr/>
        </p:nvGrpSpPr>
        <p:grpSpPr>
          <a:xfrm>
            <a:off x="8404115" y="5804651"/>
            <a:ext cx="609600" cy="180642"/>
            <a:chOff x="734437" y="5519804"/>
            <a:chExt cx="609600" cy="180642"/>
          </a:xfrm>
        </p:grpSpPr>
        <p:sp>
          <p:nvSpPr>
            <p:cNvPr id="149" name="Téglalap 1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2" name="Szövegdoboz 151"/>
          <p:cNvSpPr txBox="1"/>
          <p:nvPr/>
        </p:nvSpPr>
        <p:spPr>
          <a:xfrm>
            <a:off x="3286630" y="1286797"/>
            <a:ext cx="868593" cy="430887"/>
          </a:xfrm>
          <a:prstGeom prst="rect">
            <a:avLst/>
          </a:prstGeom>
          <a:noFill/>
        </p:spPr>
        <p:txBody>
          <a:bodyPr wrap="square" rtlCol="0">
            <a:spAutoFit/>
          </a:bodyPr>
          <a:lstStyle/>
          <a:p>
            <a:pPr algn="ctr"/>
            <a:r>
              <a:rPr lang="hu-HU" sz="1100" dirty="0" err="1">
                <a:solidFill>
                  <a:srgbClr val="0070C0"/>
                </a:solidFill>
              </a:rPr>
              <a:t>Larger</a:t>
            </a:r>
            <a:r>
              <a:rPr lang="hu-HU" sz="1100" dirty="0">
                <a:solidFill>
                  <a:srgbClr val="0070C0"/>
                </a:solidFill>
              </a:rPr>
              <a:t> </a:t>
            </a:r>
            <a:r>
              <a:rPr lang="hu-HU" sz="1100" dirty="0" err="1">
                <a:solidFill>
                  <a:srgbClr val="0070C0"/>
                </a:solidFill>
              </a:rPr>
              <a:t>plot</a:t>
            </a:r>
            <a:r>
              <a:rPr lang="hu-HU" sz="1100" dirty="0">
                <a:solidFill>
                  <a:srgbClr val="0070C0"/>
                </a:solidFill>
              </a:rPr>
              <a:t> </a:t>
            </a:r>
            <a:r>
              <a:rPr lang="hu-HU" sz="1100" dirty="0" err="1">
                <a:solidFill>
                  <a:srgbClr val="0070C0"/>
                </a:solidFill>
              </a:rPr>
              <a:t>sizes</a:t>
            </a:r>
            <a:endParaRPr lang="hu-HU" sz="1100" dirty="0">
              <a:solidFill>
                <a:srgbClr val="0070C0"/>
              </a:solidFill>
            </a:endParaRPr>
          </a:p>
        </p:txBody>
      </p:sp>
      <p:sp>
        <p:nvSpPr>
          <p:cNvPr id="153" name="Szövegdoboz 152"/>
          <p:cNvSpPr txBox="1"/>
          <p:nvPr/>
        </p:nvSpPr>
        <p:spPr>
          <a:xfrm>
            <a:off x="5438759" y="1216318"/>
            <a:ext cx="882008" cy="600164"/>
          </a:xfrm>
          <a:prstGeom prst="rect">
            <a:avLst/>
          </a:prstGeom>
          <a:noFill/>
        </p:spPr>
        <p:txBody>
          <a:bodyPr wrap="square" rtlCol="0">
            <a:spAutoFit/>
          </a:bodyPr>
          <a:lstStyle/>
          <a:p>
            <a:pPr algn="ctr"/>
            <a:r>
              <a:rPr lang="hu-HU" sz="1100" dirty="0">
                <a:solidFill>
                  <a:srgbClr val="0070C0"/>
                </a:solidFill>
              </a:rPr>
              <a:t>More </a:t>
            </a:r>
            <a:r>
              <a:rPr lang="hu-HU" sz="1100" dirty="0" err="1">
                <a:solidFill>
                  <a:srgbClr val="0070C0"/>
                </a:solidFill>
              </a:rPr>
              <a:t>cohesive</a:t>
            </a:r>
            <a:r>
              <a:rPr lang="hu-HU" sz="1100" dirty="0">
                <a:solidFill>
                  <a:srgbClr val="0070C0"/>
                </a:solidFill>
              </a:rPr>
              <a:t> </a:t>
            </a:r>
            <a:r>
              <a:rPr lang="hu-HU" sz="1100" dirty="0" err="1">
                <a:solidFill>
                  <a:srgbClr val="0070C0"/>
                </a:solidFill>
              </a:rPr>
              <a:t>community</a:t>
            </a:r>
            <a:endParaRPr lang="hu-HU" sz="1100" dirty="0">
              <a:solidFill>
                <a:srgbClr val="0070C0"/>
              </a:solidFill>
            </a:endParaRPr>
          </a:p>
        </p:txBody>
      </p:sp>
      <p:sp>
        <p:nvSpPr>
          <p:cNvPr id="154" name="Szövegdoboz 153"/>
          <p:cNvSpPr txBox="1"/>
          <p:nvPr/>
        </p:nvSpPr>
        <p:spPr>
          <a:xfrm>
            <a:off x="3969416" y="2700286"/>
            <a:ext cx="949423" cy="400110"/>
          </a:xfrm>
          <a:prstGeom prst="rect">
            <a:avLst/>
          </a:prstGeom>
          <a:noFill/>
        </p:spPr>
        <p:txBody>
          <a:bodyPr wrap="square" rtlCol="0">
            <a:spAutoFit/>
          </a:bodyPr>
          <a:lstStyle/>
          <a:p>
            <a:pPr algn="ctr"/>
            <a:r>
              <a:rPr lang="hu-HU" sz="1000" dirty="0">
                <a:solidFill>
                  <a:srgbClr val="0070C0"/>
                </a:solidFill>
              </a:rPr>
              <a:t>Less </a:t>
            </a:r>
            <a:r>
              <a:rPr lang="hu-HU" sz="1000" dirty="0" err="1">
                <a:solidFill>
                  <a:srgbClr val="0070C0"/>
                </a:solidFill>
              </a:rPr>
              <a:t>work</a:t>
            </a:r>
            <a:r>
              <a:rPr lang="hu-HU" sz="1000" dirty="0">
                <a:solidFill>
                  <a:srgbClr val="0070C0"/>
                </a:solidFill>
              </a:rPr>
              <a:t> </a:t>
            </a:r>
            <a:r>
              <a:rPr lang="hu-HU" sz="1000" dirty="0" err="1">
                <a:solidFill>
                  <a:srgbClr val="0070C0"/>
                </a:solidFill>
              </a:rPr>
              <a:t>opportunities</a:t>
            </a:r>
            <a:endParaRPr lang="hu-HU" sz="1000" dirty="0">
              <a:solidFill>
                <a:srgbClr val="0070C0"/>
              </a:solidFill>
            </a:endParaRPr>
          </a:p>
        </p:txBody>
      </p:sp>
      <p:sp>
        <p:nvSpPr>
          <p:cNvPr id="155" name="Szövegdoboz 154"/>
          <p:cNvSpPr txBox="1"/>
          <p:nvPr/>
        </p:nvSpPr>
        <p:spPr>
          <a:xfrm>
            <a:off x="3319538" y="4061180"/>
            <a:ext cx="802778" cy="600164"/>
          </a:xfrm>
          <a:prstGeom prst="rect">
            <a:avLst/>
          </a:prstGeom>
          <a:noFill/>
        </p:spPr>
        <p:txBody>
          <a:bodyPr wrap="square" rtlCol="0">
            <a:spAutoFit/>
          </a:bodyPr>
          <a:lstStyle/>
          <a:p>
            <a:pPr algn="ctr"/>
            <a:r>
              <a:rPr lang="hu-HU" sz="1100" dirty="0">
                <a:solidFill>
                  <a:srgbClr val="0070C0"/>
                </a:solidFill>
              </a:rPr>
              <a:t>More </a:t>
            </a:r>
            <a:r>
              <a:rPr lang="hu-HU" sz="1100" dirty="0" err="1">
                <a:solidFill>
                  <a:srgbClr val="0070C0"/>
                </a:solidFill>
              </a:rPr>
              <a:t>relaxed</a:t>
            </a:r>
            <a:r>
              <a:rPr lang="hu-HU" sz="1100" dirty="0">
                <a:solidFill>
                  <a:srgbClr val="0070C0"/>
                </a:solidFill>
              </a:rPr>
              <a:t> </a:t>
            </a:r>
            <a:r>
              <a:rPr lang="hu-HU" sz="1100" dirty="0" err="1">
                <a:solidFill>
                  <a:srgbClr val="0070C0"/>
                </a:solidFill>
              </a:rPr>
              <a:t>lifestyle</a:t>
            </a:r>
            <a:endParaRPr lang="hu-HU" sz="1100" dirty="0">
              <a:solidFill>
                <a:srgbClr val="0070C0"/>
              </a:solidFill>
            </a:endParaRPr>
          </a:p>
        </p:txBody>
      </p:sp>
      <p:sp>
        <p:nvSpPr>
          <p:cNvPr id="156" name="Szövegdoboz 155"/>
          <p:cNvSpPr txBox="1"/>
          <p:nvPr/>
        </p:nvSpPr>
        <p:spPr>
          <a:xfrm>
            <a:off x="5484161" y="4062165"/>
            <a:ext cx="746187" cy="600164"/>
          </a:xfrm>
          <a:prstGeom prst="rect">
            <a:avLst/>
          </a:prstGeom>
          <a:noFill/>
        </p:spPr>
        <p:txBody>
          <a:bodyPr wrap="square" rtlCol="0">
            <a:spAutoFit/>
          </a:bodyPr>
          <a:lstStyle/>
          <a:p>
            <a:pPr algn="ctr"/>
            <a:r>
              <a:rPr lang="hu-HU" sz="1100" dirty="0" err="1">
                <a:solidFill>
                  <a:srgbClr val="0070C0"/>
                </a:solidFill>
              </a:rPr>
              <a:t>Cheaperland</a:t>
            </a:r>
            <a:r>
              <a:rPr lang="hu-HU" sz="1100" dirty="0">
                <a:solidFill>
                  <a:srgbClr val="0070C0"/>
                </a:solidFill>
              </a:rPr>
              <a:t> </a:t>
            </a:r>
            <a:r>
              <a:rPr lang="hu-HU" sz="1100" dirty="0" err="1">
                <a:solidFill>
                  <a:srgbClr val="0070C0"/>
                </a:solidFill>
              </a:rPr>
              <a:t>price</a:t>
            </a:r>
            <a:endParaRPr lang="hu-HU" sz="1100" dirty="0">
              <a:solidFill>
                <a:srgbClr val="0070C0"/>
              </a:solidFill>
            </a:endParaRPr>
          </a:p>
        </p:txBody>
      </p:sp>
      <p:sp>
        <p:nvSpPr>
          <p:cNvPr id="158"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9" name="Csoportba foglalás 158"/>
          <p:cNvGrpSpPr/>
          <p:nvPr/>
        </p:nvGrpSpPr>
        <p:grpSpPr>
          <a:xfrm>
            <a:off x="1427781" y="1606051"/>
            <a:ext cx="1075039" cy="2630024"/>
            <a:chOff x="1427781" y="1606051"/>
            <a:chExt cx="1075039" cy="2630024"/>
          </a:xfrm>
        </p:grpSpPr>
        <p:sp>
          <p:nvSpPr>
            <p:cNvPr id="160" name="Szövegdoboz 159">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1" name="Szövegdoboz 160">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2" name="Szövegdoboz 161">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3" name="Szövegdoboz 162">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1691399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Life in </a:t>
            </a:r>
            <a:r>
              <a:rPr lang="hu-HU" dirty="0" err="1"/>
              <a:t>the</a:t>
            </a:r>
            <a:r>
              <a:rPr lang="hu-HU" dirty="0"/>
              <a:t> </a:t>
            </a:r>
            <a:r>
              <a:rPr lang="hu-HU" dirty="0" err="1"/>
              <a:t>village</a:t>
            </a:r>
            <a:r>
              <a:rPr lang="hu-HU" dirty="0"/>
              <a:t> 4</a:t>
            </a:r>
            <a:r>
              <a:rPr lang="hu-HU" dirty="0" smtClean="0"/>
              <a:t>. - </a:t>
            </a:r>
            <a:r>
              <a:rPr lang="hu-HU" dirty="0" err="1"/>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4058912290"/>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58438" y="1846409"/>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82410" y="1153577"/>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4845323" y="3298891"/>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549560" y="1158917"/>
            <a:ext cx="604756" cy="720000"/>
          </a:xfrm>
          <a:prstGeom prst="rect">
            <a:avLst/>
          </a:prstGeom>
        </p:spPr>
      </p:pic>
      <p:sp>
        <p:nvSpPr>
          <p:cNvPr id="42" name="Szövegdoboz 41"/>
          <p:cNvSpPr txBox="1"/>
          <p:nvPr/>
        </p:nvSpPr>
        <p:spPr>
          <a:xfrm>
            <a:off x="4823058" y="2052521"/>
            <a:ext cx="592439"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19" name="Kép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66163" y="2586234"/>
            <a:ext cx="604470" cy="720000"/>
          </a:xfrm>
          <a:prstGeom prst="rect">
            <a:avLst/>
          </a:prstGeom>
        </p:spPr>
      </p:pic>
      <p:pic>
        <p:nvPicPr>
          <p:cNvPr id="23" name="Kép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01088" y="3289761"/>
            <a:ext cx="604470" cy="720000"/>
          </a:xfrm>
          <a:prstGeom prst="rect">
            <a:avLst/>
          </a:prstGeom>
        </p:spPr>
      </p:pic>
      <p:pic>
        <p:nvPicPr>
          <p:cNvPr id="24" name="Kép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43996" y="3307291"/>
            <a:ext cx="604470" cy="720000"/>
          </a:xfrm>
          <a:prstGeom prst="rect">
            <a:avLst/>
          </a:prstGeom>
        </p:spPr>
      </p:pic>
      <p:pic>
        <p:nvPicPr>
          <p:cNvPr id="25" name="Kép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41893" y="4039082"/>
            <a:ext cx="604470" cy="720000"/>
          </a:xfrm>
          <a:prstGeom prst="rect">
            <a:avLst/>
          </a:prstGeom>
        </p:spPr>
      </p:pic>
      <p:pic>
        <p:nvPicPr>
          <p:cNvPr id="27" name="Kép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04669" y="1858891"/>
            <a:ext cx="604470" cy="720000"/>
          </a:xfrm>
          <a:prstGeom prst="rect">
            <a:avLst/>
          </a:prstGeom>
        </p:spPr>
      </p:pic>
      <p:pic>
        <p:nvPicPr>
          <p:cNvPr id="28" name="Kép 27"/>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4141686" y="2583012"/>
            <a:ext cx="601648" cy="720000"/>
          </a:xfrm>
          <a:prstGeom prst="rect">
            <a:avLst/>
          </a:prstGeom>
        </p:spPr>
      </p:pic>
      <p:pic>
        <p:nvPicPr>
          <p:cNvPr id="29" name="Kép 28"/>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3430657" y="4034803"/>
            <a:ext cx="601648" cy="720000"/>
          </a:xfrm>
          <a:prstGeom prst="rect">
            <a:avLst/>
          </a:prstGeom>
        </p:spPr>
      </p:pic>
      <p:pic>
        <p:nvPicPr>
          <p:cNvPr id="30" name="Kép 29"/>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2713231" y="4034803"/>
            <a:ext cx="601648" cy="720000"/>
          </a:xfrm>
          <a:prstGeom prst="rect">
            <a:avLst/>
          </a:prstGeom>
        </p:spPr>
      </p:pic>
      <p:pic>
        <p:nvPicPr>
          <p:cNvPr id="35" name="Kép 34"/>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2704669" y="1149277"/>
            <a:ext cx="601648" cy="720000"/>
          </a:xfrm>
          <a:prstGeom prst="rect">
            <a:avLst/>
          </a:prstGeom>
        </p:spPr>
      </p:pic>
      <p:pic>
        <p:nvPicPr>
          <p:cNvPr id="36" name="Kép 3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23058" y="2586234"/>
            <a:ext cx="620426" cy="720000"/>
          </a:xfrm>
          <a:prstGeom prst="rect">
            <a:avLst/>
          </a:prstGeom>
        </p:spPr>
      </p:pic>
      <p:pic>
        <p:nvPicPr>
          <p:cNvPr id="37" name="Kép 3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08183" y="3333294"/>
            <a:ext cx="620426" cy="720000"/>
          </a:xfrm>
          <a:prstGeom prst="rect">
            <a:avLst/>
          </a:prstGeom>
        </p:spPr>
      </p:pic>
      <p:pic>
        <p:nvPicPr>
          <p:cNvPr id="38" name="Kép 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05873" y="2597233"/>
            <a:ext cx="620426" cy="720000"/>
          </a:xfrm>
          <a:prstGeom prst="rect">
            <a:avLst/>
          </a:prstGeom>
        </p:spPr>
      </p:pic>
      <p:pic>
        <p:nvPicPr>
          <p:cNvPr id="39" name="Kép 3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34648" y="1858891"/>
            <a:ext cx="620426" cy="720000"/>
          </a:xfrm>
          <a:prstGeom prst="rect">
            <a:avLst/>
          </a:prstGeom>
        </p:spPr>
      </p:pic>
      <p:pic>
        <p:nvPicPr>
          <p:cNvPr id="40" name="Kép 3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30597" y="1134955"/>
            <a:ext cx="620426" cy="720000"/>
          </a:xfrm>
          <a:prstGeom prst="rect">
            <a:avLst/>
          </a:prstGeom>
        </p:spPr>
      </p:pic>
      <p:pic>
        <p:nvPicPr>
          <p:cNvPr id="41" name="Kép 40"/>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3442383" y="2578891"/>
            <a:ext cx="604756" cy="720000"/>
          </a:xfrm>
          <a:prstGeom prst="rect">
            <a:avLst/>
          </a:prstGeom>
        </p:spPr>
      </p:pic>
      <p:sp>
        <p:nvSpPr>
          <p:cNvPr id="8" name="Szövegdoboz 7"/>
          <p:cNvSpPr txBox="1"/>
          <p:nvPr/>
        </p:nvSpPr>
        <p:spPr>
          <a:xfrm>
            <a:off x="2709312" y="2044799"/>
            <a:ext cx="595185" cy="307777"/>
          </a:xfrm>
          <a:prstGeom prst="rect">
            <a:avLst/>
          </a:prstGeom>
          <a:noFill/>
        </p:spPr>
        <p:txBody>
          <a:bodyPr wrap="square" rtlCol="0">
            <a:spAutoFit/>
          </a:bodyPr>
          <a:lstStyle/>
          <a:p>
            <a:r>
              <a:rPr lang="hu-HU" sz="1400" b="1" dirty="0">
                <a:solidFill>
                  <a:srgbClr val="002060"/>
                </a:solidFill>
              </a:rPr>
              <a:t>Start</a:t>
            </a:r>
          </a:p>
        </p:txBody>
      </p:sp>
      <p:pic>
        <p:nvPicPr>
          <p:cNvPr id="3" name="Tartalom helye 2"/>
          <p:cNvPicPr>
            <a:picLocks noGrp="1" noChangeAspect="1"/>
          </p:cNvPicPr>
          <p:nvPr>
            <p:ph idx="1"/>
          </p:nvPr>
        </p:nvPicPr>
        <p:blipFill>
          <a:blip r:embed="rId9" cstate="hqprint">
            <a:extLst>
              <a:ext uri="{28A0092B-C50C-407E-A947-70E740481C1C}">
                <a14:useLocalDpi xmlns:a14="http://schemas.microsoft.com/office/drawing/2010/main" val="0"/>
              </a:ext>
            </a:extLst>
          </a:blip>
          <a:stretch>
            <a:fillRect/>
          </a:stretch>
        </p:blipFill>
        <p:spPr>
          <a:xfrm>
            <a:off x="3411124" y="1281640"/>
            <a:ext cx="648000" cy="486000"/>
          </a:xfrm>
          <a:ln>
            <a:solidFill>
              <a:schemeClr val="accent1">
                <a:lumMod val="20000"/>
                <a:lumOff val="80000"/>
              </a:schemeClr>
            </a:solidFill>
          </a:ln>
        </p:spPr>
      </p:pic>
      <p:pic>
        <p:nvPicPr>
          <p:cNvPr id="5" name="Kép 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704669" y="4184410"/>
            <a:ext cx="648000" cy="363994"/>
          </a:xfrm>
          <a:prstGeom prst="rect">
            <a:avLst/>
          </a:prstGeom>
        </p:spPr>
      </p:pic>
      <p:pic>
        <p:nvPicPr>
          <p:cNvPr id="6" name="Kép 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120128" y="2756363"/>
            <a:ext cx="648000" cy="394875"/>
          </a:xfrm>
          <a:prstGeom prst="rect">
            <a:avLst/>
          </a:prstGeom>
        </p:spPr>
      </p:pic>
      <p:pic>
        <p:nvPicPr>
          <p:cNvPr id="7" name="Kép 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58438" y="1280404"/>
            <a:ext cx="648000" cy="486000"/>
          </a:xfrm>
          <a:prstGeom prst="rect">
            <a:avLst/>
          </a:prstGeom>
        </p:spPr>
      </p:pic>
      <p:pic>
        <p:nvPicPr>
          <p:cNvPr id="10" name="Kép 9"/>
          <p:cNvPicPr>
            <a:picLocks noChangeAspect="1"/>
          </p:cNvPicPr>
          <p:nvPr/>
        </p:nvPicPr>
        <p:blipFill rotWithShape="1">
          <a:blip r:embed="rId13" cstate="hqprint">
            <a:extLst>
              <a:ext uri="{28A0092B-C50C-407E-A947-70E740481C1C}">
                <a14:useLocalDpi xmlns:a14="http://schemas.microsoft.com/office/drawing/2010/main" val="0"/>
              </a:ext>
            </a:extLst>
          </a:blip>
          <a:srcRect t="16439" b="16764"/>
          <a:stretch/>
        </p:blipFill>
        <p:spPr>
          <a:xfrm>
            <a:off x="5553182" y="3441774"/>
            <a:ext cx="648000" cy="432839"/>
          </a:xfrm>
          <a:prstGeom prst="rect">
            <a:avLst/>
          </a:prstGeom>
        </p:spPr>
      </p:pic>
      <p:grpSp>
        <p:nvGrpSpPr>
          <p:cNvPr id="43" name="Csoportba foglalás 42"/>
          <p:cNvGrpSpPr/>
          <p:nvPr/>
        </p:nvGrpSpPr>
        <p:grpSpPr>
          <a:xfrm>
            <a:off x="696073" y="5505731"/>
            <a:ext cx="3179338" cy="181927"/>
            <a:chOff x="734437" y="5518519"/>
            <a:chExt cx="3179338" cy="181927"/>
          </a:xfrm>
        </p:grpSpPr>
        <p:grpSp>
          <p:nvGrpSpPr>
            <p:cNvPr id="44" name="Csoportba foglalás 43"/>
            <p:cNvGrpSpPr/>
            <p:nvPr/>
          </p:nvGrpSpPr>
          <p:grpSpPr>
            <a:xfrm>
              <a:off x="734437" y="5519804"/>
              <a:ext cx="609600" cy="180642"/>
              <a:chOff x="734437" y="5519804"/>
              <a:chExt cx="609600" cy="180642"/>
            </a:xfrm>
          </p:grpSpPr>
          <p:sp>
            <p:nvSpPr>
              <p:cNvPr id="61" name="Téglalap 6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Téglalap 6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5" name="Csoportba foglalás 44"/>
            <p:cNvGrpSpPr/>
            <p:nvPr/>
          </p:nvGrpSpPr>
          <p:grpSpPr>
            <a:xfrm>
              <a:off x="1379060" y="5518519"/>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2020765" y="5518519"/>
              <a:ext cx="609600" cy="180642"/>
              <a:chOff x="734437" y="5519804"/>
              <a:chExt cx="609600" cy="180642"/>
            </a:xfrm>
          </p:grpSpPr>
          <p:sp>
            <p:nvSpPr>
              <p:cNvPr id="55" name="Téglalap 5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7" name="Csoportba foglalás 46"/>
            <p:cNvGrpSpPr/>
            <p:nvPr/>
          </p:nvGrpSpPr>
          <p:grpSpPr>
            <a:xfrm>
              <a:off x="3304175" y="5518519"/>
              <a:ext cx="609600" cy="180642"/>
              <a:chOff x="734437" y="5519804"/>
              <a:chExt cx="609600" cy="180642"/>
            </a:xfrm>
          </p:grpSpPr>
          <p:sp>
            <p:nvSpPr>
              <p:cNvPr id="52" name="Téglalap 5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8" name="Csoportba foglalás 47"/>
            <p:cNvGrpSpPr/>
            <p:nvPr/>
          </p:nvGrpSpPr>
          <p:grpSpPr>
            <a:xfrm>
              <a:off x="2662470" y="5518519"/>
              <a:ext cx="609600" cy="180642"/>
              <a:chOff x="734437" y="5519804"/>
              <a:chExt cx="609600" cy="180642"/>
            </a:xfrm>
          </p:grpSpPr>
          <p:sp>
            <p:nvSpPr>
              <p:cNvPr id="49" name="Téglalap 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Téglalap 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4" name="Csoportba foglalás 63"/>
          <p:cNvGrpSpPr/>
          <p:nvPr/>
        </p:nvGrpSpPr>
        <p:grpSpPr>
          <a:xfrm>
            <a:off x="3907516" y="5501799"/>
            <a:ext cx="609600" cy="180642"/>
            <a:chOff x="734437" y="5519804"/>
            <a:chExt cx="609600" cy="180642"/>
          </a:xfrm>
        </p:grpSpPr>
        <p:sp>
          <p:nvSpPr>
            <p:cNvPr id="65" name="Téglalap 6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8" name="Csoportba foglalás 67"/>
          <p:cNvGrpSpPr/>
          <p:nvPr/>
        </p:nvGrpSpPr>
        <p:grpSpPr>
          <a:xfrm>
            <a:off x="4552139" y="5500514"/>
            <a:ext cx="609600" cy="180642"/>
            <a:chOff x="734437" y="5519804"/>
            <a:chExt cx="609600" cy="180642"/>
          </a:xfrm>
        </p:grpSpPr>
        <p:sp>
          <p:nvSpPr>
            <p:cNvPr id="69" name="Téglalap 6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Téglalap 7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5193844" y="5500514"/>
            <a:ext cx="609600" cy="180642"/>
            <a:chOff x="734437" y="5519804"/>
            <a:chExt cx="609600" cy="180642"/>
          </a:xfrm>
        </p:grpSpPr>
        <p:sp>
          <p:nvSpPr>
            <p:cNvPr id="73" name="Téglalap 7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Téglalap 7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835549" y="5500514"/>
            <a:ext cx="1251305" cy="180642"/>
            <a:chOff x="5835549" y="5500514"/>
            <a:chExt cx="1251305" cy="180642"/>
          </a:xfrm>
        </p:grpSpPr>
        <p:grpSp>
          <p:nvGrpSpPr>
            <p:cNvPr id="77" name="Csoportba foglalás 76"/>
            <p:cNvGrpSpPr/>
            <p:nvPr/>
          </p:nvGrpSpPr>
          <p:grpSpPr>
            <a:xfrm>
              <a:off x="6477254" y="5500514"/>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8" name="Csoportba foglalás 77"/>
            <p:cNvGrpSpPr/>
            <p:nvPr/>
          </p:nvGrpSpPr>
          <p:grpSpPr>
            <a:xfrm>
              <a:off x="5835549" y="5500514"/>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5" name="Csoportba foglalás 84"/>
          <p:cNvGrpSpPr/>
          <p:nvPr/>
        </p:nvGrpSpPr>
        <p:grpSpPr>
          <a:xfrm>
            <a:off x="697532" y="5811009"/>
            <a:ext cx="3179338" cy="181927"/>
            <a:chOff x="734437" y="5518519"/>
            <a:chExt cx="3179338" cy="181927"/>
          </a:xfrm>
        </p:grpSpPr>
        <p:grpSp>
          <p:nvGrpSpPr>
            <p:cNvPr id="86" name="Csoportba foglalás 85"/>
            <p:cNvGrpSpPr/>
            <p:nvPr/>
          </p:nvGrpSpPr>
          <p:grpSpPr>
            <a:xfrm>
              <a:off x="734437" y="5519804"/>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7" name="Csoportba foglalás 86"/>
            <p:cNvGrpSpPr/>
            <p:nvPr/>
          </p:nvGrpSpPr>
          <p:grpSpPr>
            <a:xfrm>
              <a:off x="1379060"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8" name="Csoportba foglalás 87"/>
            <p:cNvGrpSpPr/>
            <p:nvPr/>
          </p:nvGrpSpPr>
          <p:grpSpPr>
            <a:xfrm>
              <a:off x="2020765"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9" name="Csoportba foglalás 88"/>
            <p:cNvGrpSpPr/>
            <p:nvPr/>
          </p:nvGrpSpPr>
          <p:grpSpPr>
            <a:xfrm>
              <a:off x="3304175" y="5518519"/>
              <a:ext cx="609600" cy="180642"/>
              <a:chOff x="734437" y="5519804"/>
              <a:chExt cx="609600" cy="180642"/>
            </a:xfrm>
          </p:grpSpPr>
          <p:sp>
            <p:nvSpPr>
              <p:cNvPr id="94" name="Téglalap 9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0" name="Csoportba foglalás 89"/>
            <p:cNvGrpSpPr/>
            <p:nvPr/>
          </p:nvGrpSpPr>
          <p:grpSpPr>
            <a:xfrm>
              <a:off x="2662470" y="5518519"/>
              <a:ext cx="609600" cy="180642"/>
              <a:chOff x="734437" y="5519804"/>
              <a:chExt cx="609600" cy="180642"/>
            </a:xfrm>
          </p:grpSpPr>
          <p:sp>
            <p:nvSpPr>
              <p:cNvPr id="91" name="Téglalap 9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Téglalap 9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Téglalap 9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6" name="Csoportba foglalás 105"/>
          <p:cNvGrpSpPr/>
          <p:nvPr/>
        </p:nvGrpSpPr>
        <p:grpSpPr>
          <a:xfrm>
            <a:off x="3907516" y="5809082"/>
            <a:ext cx="3179338" cy="181927"/>
            <a:chOff x="734437" y="5518519"/>
            <a:chExt cx="3179338" cy="181927"/>
          </a:xfrm>
        </p:grpSpPr>
        <p:grpSp>
          <p:nvGrpSpPr>
            <p:cNvPr id="107" name="Csoportba foglalás 106"/>
            <p:cNvGrpSpPr/>
            <p:nvPr/>
          </p:nvGrpSpPr>
          <p:grpSpPr>
            <a:xfrm>
              <a:off x="734437" y="5519804"/>
              <a:ext cx="609600" cy="180642"/>
              <a:chOff x="734437" y="5519804"/>
              <a:chExt cx="609600" cy="180642"/>
            </a:xfrm>
          </p:grpSpPr>
          <p:sp>
            <p:nvSpPr>
              <p:cNvPr id="124" name="Téglalap 12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8" name="Csoportba foglalás 107"/>
            <p:cNvGrpSpPr/>
            <p:nvPr/>
          </p:nvGrpSpPr>
          <p:grpSpPr>
            <a:xfrm>
              <a:off x="1379060" y="5518519"/>
              <a:ext cx="609600" cy="180642"/>
              <a:chOff x="734437" y="5519804"/>
              <a:chExt cx="609600" cy="180642"/>
            </a:xfrm>
          </p:grpSpPr>
          <p:sp>
            <p:nvSpPr>
              <p:cNvPr id="121" name="Téglalap 12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9" name="Csoportba foglalás 108"/>
            <p:cNvGrpSpPr/>
            <p:nvPr/>
          </p:nvGrpSpPr>
          <p:grpSpPr>
            <a:xfrm>
              <a:off x="2020765" y="5518519"/>
              <a:ext cx="609600" cy="180642"/>
              <a:chOff x="734437" y="5519804"/>
              <a:chExt cx="609600" cy="180642"/>
            </a:xfrm>
          </p:grpSpPr>
          <p:sp>
            <p:nvSpPr>
              <p:cNvPr id="118" name="Téglalap 11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0" name="Csoportba foglalás 109"/>
            <p:cNvGrpSpPr/>
            <p:nvPr/>
          </p:nvGrpSpPr>
          <p:grpSpPr>
            <a:xfrm>
              <a:off x="3304175" y="5518519"/>
              <a:ext cx="609600" cy="180642"/>
              <a:chOff x="734437" y="5519804"/>
              <a:chExt cx="609600" cy="180642"/>
            </a:xfrm>
          </p:grpSpPr>
          <p:sp>
            <p:nvSpPr>
              <p:cNvPr id="115" name="Téglalap 11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p:cNvGrpSpPr/>
            <p:nvPr/>
          </p:nvGrpSpPr>
          <p:grpSpPr>
            <a:xfrm>
              <a:off x="2662470" y="5518519"/>
              <a:ext cx="609600" cy="180642"/>
              <a:chOff x="734437" y="5519804"/>
              <a:chExt cx="609600" cy="180642"/>
            </a:xfrm>
          </p:grpSpPr>
          <p:sp>
            <p:nvSpPr>
              <p:cNvPr id="112" name="Téglalap 11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Téglalap 11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7" name="Csoportba foglalás 126"/>
          <p:cNvGrpSpPr/>
          <p:nvPr/>
        </p:nvGrpSpPr>
        <p:grpSpPr>
          <a:xfrm>
            <a:off x="7759646" y="5500514"/>
            <a:ext cx="609600" cy="180642"/>
            <a:chOff x="734437" y="5519804"/>
            <a:chExt cx="609600" cy="180642"/>
          </a:xfrm>
        </p:grpSpPr>
        <p:sp>
          <p:nvSpPr>
            <p:cNvPr id="128" name="Téglalap 12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1" name="Csoportba foglalás 130"/>
          <p:cNvGrpSpPr/>
          <p:nvPr/>
        </p:nvGrpSpPr>
        <p:grpSpPr>
          <a:xfrm>
            <a:off x="7117941"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7116271" y="5805293"/>
            <a:ext cx="1251305" cy="180642"/>
            <a:chOff x="5835549" y="5500514"/>
            <a:chExt cx="1251305" cy="180642"/>
          </a:xfrm>
        </p:grpSpPr>
        <p:grpSp>
          <p:nvGrpSpPr>
            <p:cNvPr id="136" name="Csoportba foglalás 135"/>
            <p:cNvGrpSpPr/>
            <p:nvPr/>
          </p:nvGrpSpPr>
          <p:grpSpPr>
            <a:xfrm>
              <a:off x="6477254" y="5500514"/>
              <a:ext cx="609600" cy="180642"/>
              <a:chOff x="734437" y="5519804"/>
              <a:chExt cx="609600" cy="180642"/>
            </a:xfrm>
          </p:grpSpPr>
          <p:sp>
            <p:nvSpPr>
              <p:cNvPr id="141" name="Téglalap 14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7" name="Csoportba foglalás 136"/>
            <p:cNvGrpSpPr/>
            <p:nvPr/>
          </p:nvGrpSpPr>
          <p:grpSpPr>
            <a:xfrm>
              <a:off x="5835549" y="5500514"/>
              <a:ext cx="609600" cy="180642"/>
              <a:chOff x="734437" y="5519804"/>
              <a:chExt cx="609600" cy="180642"/>
            </a:xfrm>
          </p:grpSpPr>
          <p:sp>
            <p:nvSpPr>
              <p:cNvPr id="138" name="Téglalap 13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Téglalap 13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Téglalap 13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4" name="Csoportba foglalás 143"/>
          <p:cNvGrpSpPr/>
          <p:nvPr/>
        </p:nvGrpSpPr>
        <p:grpSpPr>
          <a:xfrm>
            <a:off x="8407982" y="5499872"/>
            <a:ext cx="609600" cy="180642"/>
            <a:chOff x="734437" y="5519804"/>
            <a:chExt cx="609600" cy="180642"/>
          </a:xfrm>
        </p:grpSpPr>
        <p:sp>
          <p:nvSpPr>
            <p:cNvPr id="145" name="Téglalap 14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Téglalap 14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8" name="Csoportba foglalás 147"/>
          <p:cNvGrpSpPr/>
          <p:nvPr/>
        </p:nvGrpSpPr>
        <p:grpSpPr>
          <a:xfrm>
            <a:off x="8404115" y="5804651"/>
            <a:ext cx="609600" cy="180642"/>
            <a:chOff x="734437" y="5519804"/>
            <a:chExt cx="609600" cy="180642"/>
          </a:xfrm>
        </p:grpSpPr>
        <p:sp>
          <p:nvSpPr>
            <p:cNvPr id="149" name="Téglalap 1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3"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4" name="Csoportba foglalás 153"/>
          <p:cNvGrpSpPr/>
          <p:nvPr/>
        </p:nvGrpSpPr>
        <p:grpSpPr>
          <a:xfrm>
            <a:off x="1427781" y="1606051"/>
            <a:ext cx="1075039" cy="2630024"/>
            <a:chOff x="1427781" y="1606051"/>
            <a:chExt cx="1075039" cy="2630024"/>
          </a:xfrm>
        </p:grpSpPr>
        <p:sp>
          <p:nvSpPr>
            <p:cNvPr id="155" name="Szövegdoboz 154">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6" name="Szövegdoboz 155">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7" name="Szövegdoboz 156">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8" name="Szövegdoboz 157">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2" name="Kép 15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838" y="1478687"/>
            <a:ext cx="604470" cy="720000"/>
          </a:xfrm>
          <a:prstGeom prst="rect">
            <a:avLst/>
          </a:prstGeom>
        </p:spPr>
      </p:pic>
      <p:pic>
        <p:nvPicPr>
          <p:cNvPr id="159" name="Kép 15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484" y="2233800"/>
            <a:ext cx="620426" cy="720000"/>
          </a:xfrm>
          <a:prstGeom prst="rect">
            <a:avLst/>
          </a:prstGeom>
        </p:spPr>
      </p:pic>
      <p:pic>
        <p:nvPicPr>
          <p:cNvPr id="160" name="Kép 159"/>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99539" y="2982949"/>
            <a:ext cx="601648" cy="720000"/>
          </a:xfrm>
          <a:prstGeom prst="rect">
            <a:avLst/>
          </a:prstGeom>
        </p:spPr>
      </p:pic>
      <p:pic>
        <p:nvPicPr>
          <p:cNvPr id="161" name="Kép 160"/>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92906" y="3744356"/>
            <a:ext cx="604756" cy="720000"/>
          </a:xfrm>
          <a:prstGeom prst="rect">
            <a:avLst/>
          </a:prstGeom>
        </p:spPr>
      </p:pic>
    </p:spTree>
    <p:extLst>
      <p:ext uri="{BB962C8B-B14F-4D97-AF65-F5344CB8AC3E}">
        <p14:creationId xmlns:p14="http://schemas.microsoft.com/office/powerpoint/2010/main" val="2292969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Life in </a:t>
            </a:r>
            <a:r>
              <a:rPr lang="hu-HU" dirty="0" err="1"/>
              <a:t>the</a:t>
            </a:r>
            <a:r>
              <a:rPr lang="hu-HU" dirty="0"/>
              <a:t> </a:t>
            </a:r>
            <a:r>
              <a:rPr lang="hu-HU" dirty="0" smtClean="0"/>
              <a:t>city 5</a:t>
            </a:r>
            <a:r>
              <a:rPr lang="hu-HU" dirty="0" smtClean="0"/>
              <a:t>. a.)</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2910046967"/>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006" y="1375748"/>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0986" y="2174521"/>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5388" y="2973294"/>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2280" y="3772067"/>
            <a:ext cx="604756" cy="720000"/>
          </a:xfrm>
          <a:prstGeom prst="rect">
            <a:avLst/>
          </a:prstGeom>
        </p:spPr>
      </p:pic>
      <p:pic>
        <p:nvPicPr>
          <p:cNvPr id="3" name="Tartalom helye 2"/>
          <p:cNvPicPr>
            <a:picLocks noGrp="1" noChangeAspect="1"/>
          </p:cNvPicPr>
          <p:nvPr>
            <p:ph idx="1"/>
          </p:nvPr>
        </p:nvPicPr>
        <p:blipFill>
          <a:blip r:embed="rId9" cstate="hqprint">
            <a:extLst>
              <a:ext uri="{28A0092B-C50C-407E-A947-70E740481C1C}">
                <a14:useLocalDpi xmlns:a14="http://schemas.microsoft.com/office/drawing/2010/main" val="0"/>
              </a:ext>
            </a:extLst>
          </a:blip>
          <a:stretch>
            <a:fillRect/>
          </a:stretch>
        </p:blipFill>
        <p:spPr>
          <a:xfrm>
            <a:off x="2682904" y="1309771"/>
            <a:ext cx="648000" cy="394875"/>
          </a:xfrm>
          <a:ln>
            <a:solidFill>
              <a:schemeClr val="accent1">
                <a:lumMod val="20000"/>
                <a:lumOff val="80000"/>
              </a:schemeClr>
            </a:solidFill>
          </a:ln>
        </p:spPr>
      </p:pic>
      <p:sp>
        <p:nvSpPr>
          <p:cNvPr id="8" name="Szövegdoboz 7"/>
          <p:cNvSpPr txBox="1"/>
          <p:nvPr/>
        </p:nvSpPr>
        <p:spPr>
          <a:xfrm>
            <a:off x="5582847" y="4215484"/>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3384893" y="1329830"/>
            <a:ext cx="594044"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5" name="Kép 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689239" y="2718004"/>
            <a:ext cx="648000" cy="486000"/>
          </a:xfrm>
          <a:prstGeom prst="rect">
            <a:avLst/>
          </a:prstGeom>
        </p:spPr>
      </p:pic>
      <p:pic>
        <p:nvPicPr>
          <p:cNvPr id="6" name="Kép 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851247" y="1294298"/>
            <a:ext cx="648000" cy="441450"/>
          </a:xfrm>
          <a:prstGeom prst="rect">
            <a:avLst/>
          </a:prstGeom>
        </p:spPr>
      </p:pic>
      <p:pic>
        <p:nvPicPr>
          <p:cNvPr id="7" name="Kép 6"/>
          <p:cNvPicPr>
            <a:picLocks noChangeAspect="1"/>
          </p:cNvPicPr>
          <p:nvPr/>
        </p:nvPicPr>
        <p:blipFill rotWithShape="1">
          <a:blip r:embed="rId12" cstate="hqprint">
            <a:extLst>
              <a:ext uri="{28A0092B-C50C-407E-A947-70E740481C1C}">
                <a14:useLocalDpi xmlns:a14="http://schemas.microsoft.com/office/drawing/2010/main" val="0"/>
              </a:ext>
            </a:extLst>
          </a:blip>
          <a:srcRect l="10917" t="17735" r="9860" b="17540"/>
          <a:stretch/>
        </p:blipFill>
        <p:spPr>
          <a:xfrm>
            <a:off x="5556440" y="2690097"/>
            <a:ext cx="648000" cy="529412"/>
          </a:xfrm>
          <a:prstGeom prst="rect">
            <a:avLst/>
          </a:prstGeom>
        </p:spPr>
      </p:pic>
      <p:pic>
        <p:nvPicPr>
          <p:cNvPr id="10" name="Kép 9"/>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120128" y="3430346"/>
            <a:ext cx="648000" cy="486000"/>
          </a:xfrm>
          <a:prstGeom prst="rect">
            <a:avLst/>
          </a:prstGeom>
        </p:spPr>
      </p:pic>
      <p:pic>
        <p:nvPicPr>
          <p:cNvPr id="24" name="Kép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4904" y="1375748"/>
            <a:ext cx="604470" cy="720000"/>
          </a:xfrm>
          <a:prstGeom prst="rect">
            <a:avLst/>
          </a:prstGeom>
        </p:spPr>
      </p:pic>
      <p:pic>
        <p:nvPicPr>
          <p:cNvPr id="25" name="Kép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006" y="1363374"/>
            <a:ext cx="604470" cy="720000"/>
          </a:xfrm>
          <a:prstGeom prst="rect">
            <a:avLst/>
          </a:prstGeom>
        </p:spPr>
      </p:pic>
      <p:pic>
        <p:nvPicPr>
          <p:cNvPr id="27" name="Kép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7469" y="1372252"/>
            <a:ext cx="604470" cy="720000"/>
          </a:xfrm>
          <a:prstGeom prst="rect">
            <a:avLst/>
          </a:prstGeom>
        </p:spPr>
      </p:pic>
      <p:pic>
        <p:nvPicPr>
          <p:cNvPr id="28" name="Kép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8490" y="1374777"/>
            <a:ext cx="604470" cy="720000"/>
          </a:xfrm>
          <a:prstGeom prst="rect">
            <a:avLst/>
          </a:prstGeom>
        </p:spPr>
      </p:pic>
      <p:pic>
        <p:nvPicPr>
          <p:cNvPr id="29" name="Kép 2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303" y="1363374"/>
            <a:ext cx="604470" cy="720000"/>
          </a:xfrm>
          <a:prstGeom prst="rect">
            <a:avLst/>
          </a:prstGeom>
        </p:spPr>
      </p:pic>
      <p:pic>
        <p:nvPicPr>
          <p:cNvPr id="30" name="Kép 2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8876" y="1375748"/>
            <a:ext cx="604470" cy="720000"/>
          </a:xfrm>
          <a:prstGeom prst="rect">
            <a:avLst/>
          </a:prstGeom>
        </p:spPr>
      </p:pic>
      <p:pic>
        <p:nvPicPr>
          <p:cNvPr id="35" name="Kép 3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3303" y="2171025"/>
            <a:ext cx="620426" cy="720000"/>
          </a:xfrm>
          <a:prstGeom prst="rect">
            <a:avLst/>
          </a:prstGeom>
        </p:spPr>
      </p:pic>
      <p:pic>
        <p:nvPicPr>
          <p:cNvPr id="36" name="Kép 3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2145" y="2176418"/>
            <a:ext cx="620426" cy="720000"/>
          </a:xfrm>
          <a:prstGeom prst="rect">
            <a:avLst/>
          </a:prstGeom>
        </p:spPr>
      </p:pic>
      <p:pic>
        <p:nvPicPr>
          <p:cNvPr id="37" name="Kép 36"/>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9619" y="3778021"/>
            <a:ext cx="604756" cy="720000"/>
          </a:xfrm>
          <a:prstGeom prst="rect">
            <a:avLst/>
          </a:prstGeom>
        </p:spPr>
      </p:pic>
      <p:pic>
        <p:nvPicPr>
          <p:cNvPr id="38" name="Kép 37"/>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9619" y="3779918"/>
            <a:ext cx="604756" cy="720000"/>
          </a:xfrm>
          <a:prstGeom prst="rect">
            <a:avLst/>
          </a:prstGeom>
        </p:spPr>
      </p:pic>
      <p:pic>
        <p:nvPicPr>
          <p:cNvPr id="39" name="Kép 38"/>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2280" y="3778970"/>
            <a:ext cx="604756" cy="720000"/>
          </a:xfrm>
          <a:prstGeom prst="rect">
            <a:avLst/>
          </a:prstGeom>
        </p:spPr>
      </p:pic>
      <p:grpSp>
        <p:nvGrpSpPr>
          <p:cNvPr id="40" name="Csoportba foglalás 39"/>
          <p:cNvGrpSpPr/>
          <p:nvPr/>
        </p:nvGrpSpPr>
        <p:grpSpPr>
          <a:xfrm>
            <a:off x="696073" y="5505731"/>
            <a:ext cx="3179338" cy="181927"/>
            <a:chOff x="734437" y="5518519"/>
            <a:chExt cx="3179338" cy="181927"/>
          </a:xfrm>
        </p:grpSpPr>
        <p:grpSp>
          <p:nvGrpSpPr>
            <p:cNvPr id="41" name="Csoportba foglalás 40"/>
            <p:cNvGrpSpPr/>
            <p:nvPr/>
          </p:nvGrpSpPr>
          <p:grpSpPr>
            <a:xfrm>
              <a:off x="734437" y="5519804"/>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3" name="Csoportba foglalás 42"/>
            <p:cNvGrpSpPr/>
            <p:nvPr/>
          </p:nvGrpSpPr>
          <p:grpSpPr>
            <a:xfrm>
              <a:off x="1379060" y="5518519"/>
              <a:ext cx="609600" cy="180642"/>
              <a:chOff x="734437" y="5519804"/>
              <a:chExt cx="609600" cy="180642"/>
            </a:xfrm>
          </p:grpSpPr>
          <p:sp>
            <p:nvSpPr>
              <p:cNvPr id="56" name="Téglalap 5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4" name="Csoportba foglalás 43"/>
            <p:cNvGrpSpPr/>
            <p:nvPr/>
          </p:nvGrpSpPr>
          <p:grpSpPr>
            <a:xfrm>
              <a:off x="2020765" y="5518519"/>
              <a:ext cx="609600" cy="180642"/>
              <a:chOff x="734437" y="5519804"/>
              <a:chExt cx="609600" cy="180642"/>
            </a:xfrm>
          </p:grpSpPr>
          <p:sp>
            <p:nvSpPr>
              <p:cNvPr id="53" name="Téglalap 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5" name="Csoportba foglalás 44"/>
            <p:cNvGrpSpPr/>
            <p:nvPr/>
          </p:nvGrpSpPr>
          <p:grpSpPr>
            <a:xfrm>
              <a:off x="3304175" y="551851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2662470" y="5518519"/>
              <a:ext cx="609600" cy="180642"/>
              <a:chOff x="734437" y="5519804"/>
              <a:chExt cx="609600" cy="180642"/>
            </a:xfrm>
          </p:grpSpPr>
          <p:sp>
            <p:nvSpPr>
              <p:cNvPr id="47" name="Téglalap 4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Téglalap 4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2" name="Csoportba foglalás 61"/>
          <p:cNvGrpSpPr/>
          <p:nvPr/>
        </p:nvGrpSpPr>
        <p:grpSpPr>
          <a:xfrm>
            <a:off x="3907516" y="5501799"/>
            <a:ext cx="609600" cy="180642"/>
            <a:chOff x="734437" y="5519804"/>
            <a:chExt cx="609600" cy="180642"/>
          </a:xfrm>
        </p:grpSpPr>
        <p:sp>
          <p:nvSpPr>
            <p:cNvPr id="63" name="Téglalap 6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6" name="Csoportba foglalás 65"/>
          <p:cNvGrpSpPr/>
          <p:nvPr/>
        </p:nvGrpSpPr>
        <p:grpSpPr>
          <a:xfrm>
            <a:off x="4552139"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0" name="Csoportba foglalás 69"/>
          <p:cNvGrpSpPr/>
          <p:nvPr/>
        </p:nvGrpSpPr>
        <p:grpSpPr>
          <a:xfrm>
            <a:off x="5193844" y="5500514"/>
            <a:ext cx="609600" cy="180642"/>
            <a:chOff x="734437" y="5519804"/>
            <a:chExt cx="609600" cy="180642"/>
          </a:xfrm>
        </p:grpSpPr>
        <p:sp>
          <p:nvSpPr>
            <p:cNvPr id="71" name="Téglalap 7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Téglalap 7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5835549" y="5500514"/>
            <a:ext cx="1251305" cy="180642"/>
            <a:chOff x="5835549" y="5500514"/>
            <a:chExt cx="1251305" cy="180642"/>
          </a:xfrm>
        </p:grpSpPr>
        <p:grpSp>
          <p:nvGrpSpPr>
            <p:cNvPr id="75" name="Csoportba foglalás 74"/>
            <p:cNvGrpSpPr/>
            <p:nvPr/>
          </p:nvGrpSpPr>
          <p:grpSpPr>
            <a:xfrm>
              <a:off x="6477254" y="5500514"/>
              <a:ext cx="609600" cy="180642"/>
              <a:chOff x="734437" y="5519804"/>
              <a:chExt cx="609600" cy="180642"/>
            </a:xfrm>
          </p:grpSpPr>
          <p:sp>
            <p:nvSpPr>
              <p:cNvPr id="80" name="Téglalap 7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835549" y="5500514"/>
              <a:ext cx="609600" cy="180642"/>
              <a:chOff x="734437" y="5519804"/>
              <a:chExt cx="609600" cy="180642"/>
            </a:xfrm>
          </p:grpSpPr>
          <p:sp>
            <p:nvSpPr>
              <p:cNvPr id="77" name="Téglalap 7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3" name="Csoportba foglalás 82"/>
          <p:cNvGrpSpPr/>
          <p:nvPr/>
        </p:nvGrpSpPr>
        <p:grpSpPr>
          <a:xfrm>
            <a:off x="697532" y="5811009"/>
            <a:ext cx="3179338" cy="181927"/>
            <a:chOff x="734437" y="5518519"/>
            <a:chExt cx="3179338" cy="181927"/>
          </a:xfrm>
        </p:grpSpPr>
        <p:grpSp>
          <p:nvGrpSpPr>
            <p:cNvPr id="84" name="Csoportba foglalás 83"/>
            <p:cNvGrpSpPr/>
            <p:nvPr/>
          </p:nvGrpSpPr>
          <p:grpSpPr>
            <a:xfrm>
              <a:off x="734437" y="5519804"/>
              <a:ext cx="609600" cy="180642"/>
              <a:chOff x="734437" y="5519804"/>
              <a:chExt cx="609600" cy="180642"/>
            </a:xfrm>
          </p:grpSpPr>
          <p:sp>
            <p:nvSpPr>
              <p:cNvPr id="101" name="Téglalap 10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5" name="Csoportba foglalás 84"/>
            <p:cNvGrpSpPr/>
            <p:nvPr/>
          </p:nvGrpSpPr>
          <p:grpSpPr>
            <a:xfrm>
              <a:off x="1379060" y="5518519"/>
              <a:ext cx="609600" cy="180642"/>
              <a:chOff x="734437" y="5519804"/>
              <a:chExt cx="609600" cy="180642"/>
            </a:xfrm>
          </p:grpSpPr>
          <p:sp>
            <p:nvSpPr>
              <p:cNvPr id="98" name="Téglalap 9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6" name="Csoportba foglalás 85"/>
            <p:cNvGrpSpPr/>
            <p:nvPr/>
          </p:nvGrpSpPr>
          <p:grpSpPr>
            <a:xfrm>
              <a:off x="2020765" y="5518519"/>
              <a:ext cx="609600" cy="180642"/>
              <a:chOff x="734437" y="5519804"/>
              <a:chExt cx="609600" cy="180642"/>
            </a:xfrm>
          </p:grpSpPr>
          <p:sp>
            <p:nvSpPr>
              <p:cNvPr id="95" name="Téglalap 9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7" name="Csoportba foglalás 86"/>
            <p:cNvGrpSpPr/>
            <p:nvPr/>
          </p:nvGrpSpPr>
          <p:grpSpPr>
            <a:xfrm>
              <a:off x="3304175" y="5518519"/>
              <a:ext cx="609600" cy="180642"/>
              <a:chOff x="734437" y="5519804"/>
              <a:chExt cx="609600" cy="180642"/>
            </a:xfrm>
          </p:grpSpPr>
          <p:sp>
            <p:nvSpPr>
              <p:cNvPr id="92" name="Téglalap 9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Téglalap 9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Téglalap 9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8" name="Csoportba foglalás 87"/>
            <p:cNvGrpSpPr/>
            <p:nvPr/>
          </p:nvGrpSpPr>
          <p:grpSpPr>
            <a:xfrm>
              <a:off x="2662470" y="5518519"/>
              <a:ext cx="609600" cy="180642"/>
              <a:chOff x="734437" y="5519804"/>
              <a:chExt cx="609600" cy="180642"/>
            </a:xfrm>
          </p:grpSpPr>
          <p:sp>
            <p:nvSpPr>
              <p:cNvPr id="89" name="Téglalap 8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Téglalap 9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4" name="Csoportba foglalás 103"/>
          <p:cNvGrpSpPr/>
          <p:nvPr/>
        </p:nvGrpSpPr>
        <p:grpSpPr>
          <a:xfrm>
            <a:off x="3907516" y="5809082"/>
            <a:ext cx="3179338" cy="181927"/>
            <a:chOff x="734437" y="5518519"/>
            <a:chExt cx="3179338" cy="181927"/>
          </a:xfrm>
        </p:grpSpPr>
        <p:grpSp>
          <p:nvGrpSpPr>
            <p:cNvPr id="105" name="Csoportba foglalás 104"/>
            <p:cNvGrpSpPr/>
            <p:nvPr/>
          </p:nvGrpSpPr>
          <p:grpSpPr>
            <a:xfrm>
              <a:off x="734437" y="5519804"/>
              <a:ext cx="609600" cy="180642"/>
              <a:chOff x="734437" y="5519804"/>
              <a:chExt cx="609600" cy="180642"/>
            </a:xfrm>
          </p:grpSpPr>
          <p:sp>
            <p:nvSpPr>
              <p:cNvPr id="122" name="Téglalap 12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6" name="Csoportba foglalás 105"/>
            <p:cNvGrpSpPr/>
            <p:nvPr/>
          </p:nvGrpSpPr>
          <p:grpSpPr>
            <a:xfrm>
              <a:off x="1379060" y="5518519"/>
              <a:ext cx="609600" cy="180642"/>
              <a:chOff x="734437" y="5519804"/>
              <a:chExt cx="609600" cy="180642"/>
            </a:xfrm>
          </p:grpSpPr>
          <p:sp>
            <p:nvSpPr>
              <p:cNvPr id="119" name="Téglalap 11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7" name="Csoportba foglalás 106"/>
            <p:cNvGrpSpPr/>
            <p:nvPr/>
          </p:nvGrpSpPr>
          <p:grpSpPr>
            <a:xfrm>
              <a:off x="2020765" y="5518519"/>
              <a:ext cx="609600" cy="180642"/>
              <a:chOff x="734437" y="5519804"/>
              <a:chExt cx="609600" cy="180642"/>
            </a:xfrm>
          </p:grpSpPr>
          <p:sp>
            <p:nvSpPr>
              <p:cNvPr id="116" name="Téglalap 11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8" name="Csoportba foglalás 107"/>
            <p:cNvGrpSpPr/>
            <p:nvPr/>
          </p:nvGrpSpPr>
          <p:grpSpPr>
            <a:xfrm>
              <a:off x="3304175" y="5518519"/>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9" name="Csoportba foglalás 108"/>
            <p:cNvGrpSpPr/>
            <p:nvPr/>
          </p:nvGrpSpPr>
          <p:grpSpPr>
            <a:xfrm>
              <a:off x="2662470" y="5518519"/>
              <a:ext cx="609600" cy="180642"/>
              <a:chOff x="734437" y="5519804"/>
              <a:chExt cx="609600" cy="180642"/>
            </a:xfrm>
          </p:grpSpPr>
          <p:sp>
            <p:nvSpPr>
              <p:cNvPr id="110" name="Téglalap 10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Téglalap 11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5" name="Csoportba foglalás 124"/>
          <p:cNvGrpSpPr/>
          <p:nvPr/>
        </p:nvGrpSpPr>
        <p:grpSpPr>
          <a:xfrm>
            <a:off x="7759646"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9" name="Csoportba foglalás 128"/>
          <p:cNvGrpSpPr/>
          <p:nvPr/>
        </p:nvGrpSpPr>
        <p:grpSpPr>
          <a:xfrm>
            <a:off x="7117941" y="5500514"/>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7116271" y="5805293"/>
            <a:ext cx="1251305" cy="180642"/>
            <a:chOff x="5835549" y="5500514"/>
            <a:chExt cx="1251305" cy="180642"/>
          </a:xfrm>
        </p:grpSpPr>
        <p:grpSp>
          <p:nvGrpSpPr>
            <p:cNvPr id="134" name="Csoportba foglalás 133"/>
            <p:cNvGrpSpPr/>
            <p:nvPr/>
          </p:nvGrpSpPr>
          <p:grpSpPr>
            <a:xfrm>
              <a:off x="6477254" y="5500514"/>
              <a:ext cx="609600" cy="180642"/>
              <a:chOff x="734437" y="5519804"/>
              <a:chExt cx="609600" cy="180642"/>
            </a:xfrm>
          </p:grpSpPr>
          <p:sp>
            <p:nvSpPr>
              <p:cNvPr id="139" name="Téglalap 1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Téglalap 1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Téglalap 1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5835549" y="5500514"/>
              <a:ext cx="609600" cy="180642"/>
              <a:chOff x="734437" y="5519804"/>
              <a:chExt cx="609600" cy="180642"/>
            </a:xfrm>
          </p:grpSpPr>
          <p:sp>
            <p:nvSpPr>
              <p:cNvPr id="136" name="Téglalap 1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Téglalap 1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2" name="Csoportba foglalás 141"/>
          <p:cNvGrpSpPr/>
          <p:nvPr/>
        </p:nvGrpSpPr>
        <p:grpSpPr>
          <a:xfrm>
            <a:off x="8407982" y="5499872"/>
            <a:ext cx="609600" cy="180642"/>
            <a:chOff x="734437" y="5519804"/>
            <a:chExt cx="609600" cy="180642"/>
          </a:xfrm>
        </p:grpSpPr>
        <p:sp>
          <p:nvSpPr>
            <p:cNvPr id="143" name="Téglalap 1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6" name="Csoportba foglalás 145"/>
          <p:cNvGrpSpPr/>
          <p:nvPr/>
        </p:nvGrpSpPr>
        <p:grpSpPr>
          <a:xfrm>
            <a:off x="8404115" y="5804651"/>
            <a:ext cx="609600" cy="180642"/>
            <a:chOff x="734437" y="5519804"/>
            <a:chExt cx="609600" cy="180642"/>
          </a:xfrm>
        </p:grpSpPr>
        <p:sp>
          <p:nvSpPr>
            <p:cNvPr id="147" name="Téglalap 14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Téglalap 14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0"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1" name="Csoportba foglalás 150"/>
          <p:cNvGrpSpPr/>
          <p:nvPr/>
        </p:nvGrpSpPr>
        <p:grpSpPr>
          <a:xfrm>
            <a:off x="1427781" y="1606051"/>
            <a:ext cx="1075039" cy="2630024"/>
            <a:chOff x="1427781" y="1606051"/>
            <a:chExt cx="1075039" cy="2630024"/>
          </a:xfrm>
        </p:grpSpPr>
        <p:sp>
          <p:nvSpPr>
            <p:cNvPr id="152" name="Szövegdoboz 151">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3" name="Szövegdoboz 152">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4" name="Szövegdoboz 153">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5" name="Szövegdoboz 154">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425898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Life in </a:t>
            </a:r>
            <a:r>
              <a:rPr lang="hu-HU" dirty="0" err="1"/>
              <a:t>the</a:t>
            </a:r>
            <a:r>
              <a:rPr lang="hu-HU" dirty="0"/>
              <a:t> </a:t>
            </a:r>
            <a:r>
              <a:rPr lang="hu-HU" dirty="0" smtClean="0"/>
              <a:t>city 5</a:t>
            </a:r>
            <a:r>
              <a:rPr lang="hu-HU" dirty="0"/>
              <a:t>. </a:t>
            </a:r>
            <a:r>
              <a:rPr lang="hu-HU" dirty="0" smtClean="0"/>
              <a:t>b.)</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2910046967"/>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006" y="1375748"/>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0986" y="2174521"/>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5388" y="2973294"/>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2280" y="3772067"/>
            <a:ext cx="604756" cy="720000"/>
          </a:xfrm>
          <a:prstGeom prst="rect">
            <a:avLst/>
          </a:prstGeom>
        </p:spPr>
      </p:pic>
      <p:sp>
        <p:nvSpPr>
          <p:cNvPr id="8" name="Szövegdoboz 7"/>
          <p:cNvSpPr txBox="1"/>
          <p:nvPr/>
        </p:nvSpPr>
        <p:spPr>
          <a:xfrm>
            <a:off x="5582847" y="4215484"/>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3385385" y="1329830"/>
            <a:ext cx="593551"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24" name="Kép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4904" y="1375748"/>
            <a:ext cx="604470" cy="720000"/>
          </a:xfrm>
          <a:prstGeom prst="rect">
            <a:avLst/>
          </a:prstGeom>
        </p:spPr>
      </p:pic>
      <p:pic>
        <p:nvPicPr>
          <p:cNvPr id="25" name="Kép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006" y="1363374"/>
            <a:ext cx="604470" cy="720000"/>
          </a:xfrm>
          <a:prstGeom prst="rect">
            <a:avLst/>
          </a:prstGeom>
        </p:spPr>
      </p:pic>
      <p:pic>
        <p:nvPicPr>
          <p:cNvPr id="27" name="Kép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7469" y="1372252"/>
            <a:ext cx="604470" cy="720000"/>
          </a:xfrm>
          <a:prstGeom prst="rect">
            <a:avLst/>
          </a:prstGeom>
        </p:spPr>
      </p:pic>
      <p:pic>
        <p:nvPicPr>
          <p:cNvPr id="28" name="Kép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8490" y="1374777"/>
            <a:ext cx="604470" cy="720000"/>
          </a:xfrm>
          <a:prstGeom prst="rect">
            <a:avLst/>
          </a:prstGeom>
        </p:spPr>
      </p:pic>
      <p:pic>
        <p:nvPicPr>
          <p:cNvPr id="29" name="Kép 2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303" y="1363374"/>
            <a:ext cx="604470" cy="720000"/>
          </a:xfrm>
          <a:prstGeom prst="rect">
            <a:avLst/>
          </a:prstGeom>
        </p:spPr>
      </p:pic>
      <p:pic>
        <p:nvPicPr>
          <p:cNvPr id="30" name="Kép 2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8876" y="1375748"/>
            <a:ext cx="604470" cy="720000"/>
          </a:xfrm>
          <a:prstGeom prst="rect">
            <a:avLst/>
          </a:prstGeom>
        </p:spPr>
      </p:pic>
      <p:pic>
        <p:nvPicPr>
          <p:cNvPr id="35" name="Kép 3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3303" y="2171025"/>
            <a:ext cx="620426" cy="720000"/>
          </a:xfrm>
          <a:prstGeom prst="rect">
            <a:avLst/>
          </a:prstGeom>
        </p:spPr>
      </p:pic>
      <p:pic>
        <p:nvPicPr>
          <p:cNvPr id="36" name="Kép 3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2145" y="2176418"/>
            <a:ext cx="620426" cy="720000"/>
          </a:xfrm>
          <a:prstGeom prst="rect">
            <a:avLst/>
          </a:prstGeom>
        </p:spPr>
      </p:pic>
      <p:pic>
        <p:nvPicPr>
          <p:cNvPr id="37" name="Kép 36"/>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9619" y="3778021"/>
            <a:ext cx="604756" cy="720000"/>
          </a:xfrm>
          <a:prstGeom prst="rect">
            <a:avLst/>
          </a:prstGeom>
        </p:spPr>
      </p:pic>
      <p:pic>
        <p:nvPicPr>
          <p:cNvPr id="38" name="Kép 37"/>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9619" y="3779918"/>
            <a:ext cx="604756" cy="720000"/>
          </a:xfrm>
          <a:prstGeom prst="rect">
            <a:avLst/>
          </a:prstGeom>
        </p:spPr>
      </p:pic>
      <p:pic>
        <p:nvPicPr>
          <p:cNvPr id="39" name="Kép 38"/>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2280" y="3778970"/>
            <a:ext cx="604756" cy="720000"/>
          </a:xfrm>
          <a:prstGeom prst="rect">
            <a:avLst/>
          </a:prstGeom>
        </p:spPr>
      </p:pic>
      <p:grpSp>
        <p:nvGrpSpPr>
          <p:cNvPr id="40" name="Csoportba foglalás 39"/>
          <p:cNvGrpSpPr/>
          <p:nvPr/>
        </p:nvGrpSpPr>
        <p:grpSpPr>
          <a:xfrm>
            <a:off x="696073" y="5505731"/>
            <a:ext cx="3179338" cy="181927"/>
            <a:chOff x="734437" y="5518519"/>
            <a:chExt cx="3179338" cy="181927"/>
          </a:xfrm>
        </p:grpSpPr>
        <p:grpSp>
          <p:nvGrpSpPr>
            <p:cNvPr id="41" name="Csoportba foglalás 40"/>
            <p:cNvGrpSpPr/>
            <p:nvPr/>
          </p:nvGrpSpPr>
          <p:grpSpPr>
            <a:xfrm>
              <a:off x="734437" y="5519804"/>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3" name="Csoportba foglalás 42"/>
            <p:cNvGrpSpPr/>
            <p:nvPr/>
          </p:nvGrpSpPr>
          <p:grpSpPr>
            <a:xfrm>
              <a:off x="1379060" y="5518519"/>
              <a:ext cx="609600" cy="180642"/>
              <a:chOff x="734437" y="5519804"/>
              <a:chExt cx="609600" cy="180642"/>
            </a:xfrm>
          </p:grpSpPr>
          <p:sp>
            <p:nvSpPr>
              <p:cNvPr id="56" name="Téglalap 5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4" name="Csoportba foglalás 43"/>
            <p:cNvGrpSpPr/>
            <p:nvPr/>
          </p:nvGrpSpPr>
          <p:grpSpPr>
            <a:xfrm>
              <a:off x="2020765" y="5518519"/>
              <a:ext cx="609600" cy="180642"/>
              <a:chOff x="734437" y="5519804"/>
              <a:chExt cx="609600" cy="180642"/>
            </a:xfrm>
          </p:grpSpPr>
          <p:sp>
            <p:nvSpPr>
              <p:cNvPr id="53" name="Téglalap 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5" name="Csoportba foglalás 44"/>
            <p:cNvGrpSpPr/>
            <p:nvPr/>
          </p:nvGrpSpPr>
          <p:grpSpPr>
            <a:xfrm>
              <a:off x="3304175" y="551851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2662470" y="5518519"/>
              <a:ext cx="609600" cy="180642"/>
              <a:chOff x="734437" y="5519804"/>
              <a:chExt cx="609600" cy="180642"/>
            </a:xfrm>
          </p:grpSpPr>
          <p:sp>
            <p:nvSpPr>
              <p:cNvPr id="47" name="Téglalap 4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Téglalap 4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2" name="Csoportba foglalás 61"/>
          <p:cNvGrpSpPr/>
          <p:nvPr/>
        </p:nvGrpSpPr>
        <p:grpSpPr>
          <a:xfrm>
            <a:off x="3907516" y="5501799"/>
            <a:ext cx="609600" cy="180642"/>
            <a:chOff x="734437" y="5519804"/>
            <a:chExt cx="609600" cy="180642"/>
          </a:xfrm>
        </p:grpSpPr>
        <p:sp>
          <p:nvSpPr>
            <p:cNvPr id="63" name="Téglalap 6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6" name="Csoportba foglalás 65"/>
          <p:cNvGrpSpPr/>
          <p:nvPr/>
        </p:nvGrpSpPr>
        <p:grpSpPr>
          <a:xfrm>
            <a:off x="4552139"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0" name="Csoportba foglalás 69"/>
          <p:cNvGrpSpPr/>
          <p:nvPr/>
        </p:nvGrpSpPr>
        <p:grpSpPr>
          <a:xfrm>
            <a:off x="5193844" y="5500514"/>
            <a:ext cx="609600" cy="180642"/>
            <a:chOff x="734437" y="5519804"/>
            <a:chExt cx="609600" cy="180642"/>
          </a:xfrm>
        </p:grpSpPr>
        <p:sp>
          <p:nvSpPr>
            <p:cNvPr id="71" name="Téglalap 7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Téglalap 7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5835549" y="5500514"/>
            <a:ext cx="1251305" cy="180642"/>
            <a:chOff x="5835549" y="5500514"/>
            <a:chExt cx="1251305" cy="180642"/>
          </a:xfrm>
        </p:grpSpPr>
        <p:grpSp>
          <p:nvGrpSpPr>
            <p:cNvPr id="75" name="Csoportba foglalás 74"/>
            <p:cNvGrpSpPr/>
            <p:nvPr/>
          </p:nvGrpSpPr>
          <p:grpSpPr>
            <a:xfrm>
              <a:off x="6477254" y="5500514"/>
              <a:ext cx="609600" cy="180642"/>
              <a:chOff x="734437" y="5519804"/>
              <a:chExt cx="609600" cy="180642"/>
            </a:xfrm>
          </p:grpSpPr>
          <p:sp>
            <p:nvSpPr>
              <p:cNvPr id="80" name="Téglalap 7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835549" y="5500514"/>
              <a:ext cx="609600" cy="180642"/>
              <a:chOff x="734437" y="5519804"/>
              <a:chExt cx="609600" cy="180642"/>
            </a:xfrm>
          </p:grpSpPr>
          <p:sp>
            <p:nvSpPr>
              <p:cNvPr id="77" name="Téglalap 7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3" name="Csoportba foglalás 82"/>
          <p:cNvGrpSpPr/>
          <p:nvPr/>
        </p:nvGrpSpPr>
        <p:grpSpPr>
          <a:xfrm>
            <a:off x="697532" y="5811009"/>
            <a:ext cx="3179338" cy="181927"/>
            <a:chOff x="734437" y="5518519"/>
            <a:chExt cx="3179338" cy="181927"/>
          </a:xfrm>
        </p:grpSpPr>
        <p:grpSp>
          <p:nvGrpSpPr>
            <p:cNvPr id="84" name="Csoportba foglalás 83"/>
            <p:cNvGrpSpPr/>
            <p:nvPr/>
          </p:nvGrpSpPr>
          <p:grpSpPr>
            <a:xfrm>
              <a:off x="734437" y="5519804"/>
              <a:ext cx="609600" cy="180642"/>
              <a:chOff x="734437" y="5519804"/>
              <a:chExt cx="609600" cy="180642"/>
            </a:xfrm>
          </p:grpSpPr>
          <p:sp>
            <p:nvSpPr>
              <p:cNvPr id="101" name="Téglalap 10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5" name="Csoportba foglalás 84"/>
            <p:cNvGrpSpPr/>
            <p:nvPr/>
          </p:nvGrpSpPr>
          <p:grpSpPr>
            <a:xfrm>
              <a:off x="1379060" y="5518519"/>
              <a:ext cx="609600" cy="180642"/>
              <a:chOff x="734437" y="5519804"/>
              <a:chExt cx="609600" cy="180642"/>
            </a:xfrm>
          </p:grpSpPr>
          <p:sp>
            <p:nvSpPr>
              <p:cNvPr id="98" name="Téglalap 9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6" name="Csoportba foglalás 85"/>
            <p:cNvGrpSpPr/>
            <p:nvPr/>
          </p:nvGrpSpPr>
          <p:grpSpPr>
            <a:xfrm>
              <a:off x="2020765" y="5518519"/>
              <a:ext cx="609600" cy="180642"/>
              <a:chOff x="734437" y="5519804"/>
              <a:chExt cx="609600" cy="180642"/>
            </a:xfrm>
          </p:grpSpPr>
          <p:sp>
            <p:nvSpPr>
              <p:cNvPr id="95" name="Téglalap 9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7" name="Csoportba foglalás 86"/>
            <p:cNvGrpSpPr/>
            <p:nvPr/>
          </p:nvGrpSpPr>
          <p:grpSpPr>
            <a:xfrm>
              <a:off x="3304175" y="5518519"/>
              <a:ext cx="609600" cy="180642"/>
              <a:chOff x="734437" y="5519804"/>
              <a:chExt cx="609600" cy="180642"/>
            </a:xfrm>
          </p:grpSpPr>
          <p:sp>
            <p:nvSpPr>
              <p:cNvPr id="92" name="Téglalap 9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Téglalap 9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Téglalap 9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8" name="Csoportba foglalás 87"/>
            <p:cNvGrpSpPr/>
            <p:nvPr/>
          </p:nvGrpSpPr>
          <p:grpSpPr>
            <a:xfrm>
              <a:off x="2662470" y="5518519"/>
              <a:ext cx="609600" cy="180642"/>
              <a:chOff x="734437" y="5519804"/>
              <a:chExt cx="609600" cy="180642"/>
            </a:xfrm>
          </p:grpSpPr>
          <p:sp>
            <p:nvSpPr>
              <p:cNvPr id="89" name="Téglalap 8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Téglalap 9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4" name="Csoportba foglalás 103"/>
          <p:cNvGrpSpPr/>
          <p:nvPr/>
        </p:nvGrpSpPr>
        <p:grpSpPr>
          <a:xfrm>
            <a:off x="3907516" y="5809082"/>
            <a:ext cx="3179338" cy="181927"/>
            <a:chOff x="734437" y="5518519"/>
            <a:chExt cx="3179338" cy="181927"/>
          </a:xfrm>
        </p:grpSpPr>
        <p:grpSp>
          <p:nvGrpSpPr>
            <p:cNvPr id="105" name="Csoportba foglalás 104"/>
            <p:cNvGrpSpPr/>
            <p:nvPr/>
          </p:nvGrpSpPr>
          <p:grpSpPr>
            <a:xfrm>
              <a:off x="734437" y="5519804"/>
              <a:ext cx="609600" cy="180642"/>
              <a:chOff x="734437" y="5519804"/>
              <a:chExt cx="609600" cy="180642"/>
            </a:xfrm>
          </p:grpSpPr>
          <p:sp>
            <p:nvSpPr>
              <p:cNvPr id="122" name="Téglalap 12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6" name="Csoportba foglalás 105"/>
            <p:cNvGrpSpPr/>
            <p:nvPr/>
          </p:nvGrpSpPr>
          <p:grpSpPr>
            <a:xfrm>
              <a:off x="1379060" y="5518519"/>
              <a:ext cx="609600" cy="180642"/>
              <a:chOff x="734437" y="5519804"/>
              <a:chExt cx="609600" cy="180642"/>
            </a:xfrm>
          </p:grpSpPr>
          <p:sp>
            <p:nvSpPr>
              <p:cNvPr id="119" name="Téglalap 11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7" name="Csoportba foglalás 106"/>
            <p:cNvGrpSpPr/>
            <p:nvPr/>
          </p:nvGrpSpPr>
          <p:grpSpPr>
            <a:xfrm>
              <a:off x="2020765" y="5518519"/>
              <a:ext cx="609600" cy="180642"/>
              <a:chOff x="734437" y="5519804"/>
              <a:chExt cx="609600" cy="180642"/>
            </a:xfrm>
          </p:grpSpPr>
          <p:sp>
            <p:nvSpPr>
              <p:cNvPr id="116" name="Téglalap 11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8" name="Csoportba foglalás 107"/>
            <p:cNvGrpSpPr/>
            <p:nvPr/>
          </p:nvGrpSpPr>
          <p:grpSpPr>
            <a:xfrm>
              <a:off x="3304175" y="5518519"/>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9" name="Csoportba foglalás 108"/>
            <p:cNvGrpSpPr/>
            <p:nvPr/>
          </p:nvGrpSpPr>
          <p:grpSpPr>
            <a:xfrm>
              <a:off x="2662470" y="5518519"/>
              <a:ext cx="609600" cy="180642"/>
              <a:chOff x="734437" y="5519804"/>
              <a:chExt cx="609600" cy="180642"/>
            </a:xfrm>
          </p:grpSpPr>
          <p:sp>
            <p:nvSpPr>
              <p:cNvPr id="110" name="Téglalap 10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Téglalap 11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5" name="Csoportba foglalás 124"/>
          <p:cNvGrpSpPr/>
          <p:nvPr/>
        </p:nvGrpSpPr>
        <p:grpSpPr>
          <a:xfrm>
            <a:off x="7759646"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9" name="Csoportba foglalás 128"/>
          <p:cNvGrpSpPr/>
          <p:nvPr/>
        </p:nvGrpSpPr>
        <p:grpSpPr>
          <a:xfrm>
            <a:off x="7117941" y="5500514"/>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7116271" y="5805293"/>
            <a:ext cx="1251305" cy="180642"/>
            <a:chOff x="5835549" y="5500514"/>
            <a:chExt cx="1251305" cy="180642"/>
          </a:xfrm>
        </p:grpSpPr>
        <p:grpSp>
          <p:nvGrpSpPr>
            <p:cNvPr id="134" name="Csoportba foglalás 133"/>
            <p:cNvGrpSpPr/>
            <p:nvPr/>
          </p:nvGrpSpPr>
          <p:grpSpPr>
            <a:xfrm>
              <a:off x="6477254" y="5500514"/>
              <a:ext cx="609600" cy="180642"/>
              <a:chOff x="734437" y="5519804"/>
              <a:chExt cx="609600" cy="180642"/>
            </a:xfrm>
          </p:grpSpPr>
          <p:sp>
            <p:nvSpPr>
              <p:cNvPr id="139" name="Téglalap 1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Téglalap 1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Téglalap 1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5835549" y="5500514"/>
              <a:ext cx="609600" cy="180642"/>
              <a:chOff x="734437" y="5519804"/>
              <a:chExt cx="609600" cy="180642"/>
            </a:xfrm>
          </p:grpSpPr>
          <p:sp>
            <p:nvSpPr>
              <p:cNvPr id="136" name="Téglalap 1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Téglalap 1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2" name="Csoportba foglalás 141"/>
          <p:cNvGrpSpPr/>
          <p:nvPr/>
        </p:nvGrpSpPr>
        <p:grpSpPr>
          <a:xfrm>
            <a:off x="8407982" y="5499872"/>
            <a:ext cx="609600" cy="180642"/>
            <a:chOff x="734437" y="5519804"/>
            <a:chExt cx="609600" cy="180642"/>
          </a:xfrm>
        </p:grpSpPr>
        <p:sp>
          <p:nvSpPr>
            <p:cNvPr id="143" name="Téglalap 1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6" name="Csoportba foglalás 145"/>
          <p:cNvGrpSpPr/>
          <p:nvPr/>
        </p:nvGrpSpPr>
        <p:grpSpPr>
          <a:xfrm>
            <a:off x="8404115" y="5804651"/>
            <a:ext cx="609600" cy="180642"/>
            <a:chOff x="734437" y="5519804"/>
            <a:chExt cx="609600" cy="180642"/>
          </a:xfrm>
        </p:grpSpPr>
        <p:sp>
          <p:nvSpPr>
            <p:cNvPr id="147" name="Téglalap 14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Téglalap 14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0" name="Szövegdoboz 149"/>
          <p:cNvSpPr txBox="1"/>
          <p:nvPr/>
        </p:nvSpPr>
        <p:spPr>
          <a:xfrm>
            <a:off x="2519738" y="1206720"/>
            <a:ext cx="967476" cy="600164"/>
          </a:xfrm>
          <a:prstGeom prst="rect">
            <a:avLst/>
          </a:prstGeom>
          <a:noFill/>
        </p:spPr>
        <p:txBody>
          <a:bodyPr wrap="square" rtlCol="0">
            <a:spAutoFit/>
          </a:bodyPr>
          <a:lstStyle/>
          <a:p>
            <a:pPr algn="ctr"/>
            <a:r>
              <a:rPr lang="hu-HU" sz="1100" dirty="0" err="1">
                <a:solidFill>
                  <a:srgbClr val="0070C0"/>
                </a:solidFill>
              </a:rPr>
              <a:t>Many</a:t>
            </a:r>
            <a:r>
              <a:rPr lang="hu-HU" sz="1100" dirty="0">
                <a:solidFill>
                  <a:srgbClr val="0070C0"/>
                </a:solidFill>
              </a:rPr>
              <a:t> </a:t>
            </a:r>
            <a:endParaRPr lang="hu-HU" sz="1100" dirty="0" smtClean="0">
              <a:solidFill>
                <a:srgbClr val="0070C0"/>
              </a:solidFill>
            </a:endParaRPr>
          </a:p>
          <a:p>
            <a:pPr algn="ctr"/>
            <a:r>
              <a:rPr lang="hu-HU" sz="1100" dirty="0" err="1" smtClean="0">
                <a:solidFill>
                  <a:srgbClr val="0070C0"/>
                </a:solidFill>
              </a:rPr>
              <a:t>types</a:t>
            </a:r>
            <a:r>
              <a:rPr lang="hu-HU" sz="1100" dirty="0" smtClean="0">
                <a:solidFill>
                  <a:srgbClr val="0070C0"/>
                </a:solidFill>
              </a:rPr>
              <a:t> </a:t>
            </a:r>
          </a:p>
          <a:p>
            <a:pPr algn="ctr"/>
            <a:r>
              <a:rPr lang="hu-HU" sz="1100" dirty="0" smtClean="0">
                <a:solidFill>
                  <a:srgbClr val="0070C0"/>
                </a:solidFill>
              </a:rPr>
              <a:t>of </a:t>
            </a:r>
            <a:r>
              <a:rPr lang="hu-HU" sz="1100" dirty="0" err="1">
                <a:solidFill>
                  <a:srgbClr val="0070C0"/>
                </a:solidFill>
              </a:rPr>
              <a:t>jobs</a:t>
            </a:r>
            <a:endParaRPr lang="hu-HU" sz="1100" dirty="0">
              <a:solidFill>
                <a:srgbClr val="0070C0"/>
              </a:solidFill>
            </a:endParaRPr>
          </a:p>
        </p:txBody>
      </p:sp>
      <p:sp>
        <p:nvSpPr>
          <p:cNvPr id="151" name="Szövegdoboz 150"/>
          <p:cNvSpPr txBox="1"/>
          <p:nvPr/>
        </p:nvSpPr>
        <p:spPr>
          <a:xfrm>
            <a:off x="4779913" y="1209538"/>
            <a:ext cx="720874" cy="600164"/>
          </a:xfrm>
          <a:prstGeom prst="rect">
            <a:avLst/>
          </a:prstGeom>
          <a:noFill/>
        </p:spPr>
        <p:txBody>
          <a:bodyPr wrap="square" rtlCol="0">
            <a:spAutoFit/>
          </a:bodyPr>
          <a:lstStyle/>
          <a:p>
            <a:pPr algn="ctr"/>
            <a:r>
              <a:rPr lang="hu-HU" sz="1100" dirty="0" err="1">
                <a:solidFill>
                  <a:srgbClr val="0070C0"/>
                </a:solidFill>
              </a:rPr>
              <a:t>Smallerplot</a:t>
            </a:r>
            <a:r>
              <a:rPr lang="hu-HU" sz="1100" dirty="0">
                <a:solidFill>
                  <a:srgbClr val="0070C0"/>
                </a:solidFill>
              </a:rPr>
              <a:t> </a:t>
            </a:r>
            <a:r>
              <a:rPr lang="hu-HU" sz="1100" dirty="0" err="1">
                <a:solidFill>
                  <a:srgbClr val="0070C0"/>
                </a:solidFill>
              </a:rPr>
              <a:t>sizes</a:t>
            </a:r>
            <a:endParaRPr lang="hu-HU" sz="1100" dirty="0">
              <a:solidFill>
                <a:srgbClr val="0070C0"/>
              </a:solidFill>
            </a:endParaRPr>
          </a:p>
        </p:txBody>
      </p:sp>
      <p:sp>
        <p:nvSpPr>
          <p:cNvPr id="152" name="Szövegdoboz 151"/>
          <p:cNvSpPr txBox="1"/>
          <p:nvPr/>
        </p:nvSpPr>
        <p:spPr>
          <a:xfrm>
            <a:off x="2664511" y="2682415"/>
            <a:ext cx="720874" cy="430887"/>
          </a:xfrm>
          <a:prstGeom prst="rect">
            <a:avLst/>
          </a:prstGeom>
          <a:noFill/>
        </p:spPr>
        <p:txBody>
          <a:bodyPr wrap="square" rtlCol="0">
            <a:spAutoFit/>
          </a:bodyPr>
          <a:lstStyle/>
          <a:p>
            <a:pPr algn="ctr"/>
            <a:r>
              <a:rPr lang="hu-HU" sz="1100" dirty="0" err="1">
                <a:solidFill>
                  <a:srgbClr val="0070C0"/>
                </a:solidFill>
              </a:rPr>
              <a:t>Busy</a:t>
            </a:r>
            <a:r>
              <a:rPr lang="hu-HU" sz="1100" dirty="0">
                <a:solidFill>
                  <a:srgbClr val="0070C0"/>
                </a:solidFill>
              </a:rPr>
              <a:t> </a:t>
            </a:r>
            <a:r>
              <a:rPr lang="hu-HU" sz="1100" dirty="0" err="1">
                <a:solidFill>
                  <a:srgbClr val="0070C0"/>
                </a:solidFill>
              </a:rPr>
              <a:t>lifestyle</a:t>
            </a:r>
            <a:endParaRPr lang="hu-HU" sz="1100" dirty="0">
              <a:solidFill>
                <a:srgbClr val="0070C0"/>
              </a:solidFill>
            </a:endParaRPr>
          </a:p>
        </p:txBody>
      </p:sp>
      <p:sp>
        <p:nvSpPr>
          <p:cNvPr id="153" name="Szövegdoboz 152"/>
          <p:cNvSpPr txBox="1"/>
          <p:nvPr/>
        </p:nvSpPr>
        <p:spPr>
          <a:xfrm>
            <a:off x="5458632" y="2575438"/>
            <a:ext cx="843613" cy="769441"/>
          </a:xfrm>
          <a:prstGeom prst="rect">
            <a:avLst/>
          </a:prstGeom>
          <a:noFill/>
        </p:spPr>
        <p:txBody>
          <a:bodyPr wrap="square" rtlCol="0">
            <a:spAutoFit/>
          </a:bodyPr>
          <a:lstStyle/>
          <a:p>
            <a:pPr algn="ctr"/>
            <a:r>
              <a:rPr lang="hu-HU" sz="1100" dirty="0">
                <a:solidFill>
                  <a:srgbClr val="0070C0"/>
                </a:solidFill>
              </a:rPr>
              <a:t>More </a:t>
            </a:r>
            <a:r>
              <a:rPr lang="hu-HU" sz="1100" dirty="0" err="1">
                <a:solidFill>
                  <a:srgbClr val="0070C0"/>
                </a:solidFill>
              </a:rPr>
              <a:t>expensive</a:t>
            </a:r>
            <a:r>
              <a:rPr lang="hu-HU" sz="1100" dirty="0">
                <a:solidFill>
                  <a:srgbClr val="0070C0"/>
                </a:solidFill>
              </a:rPr>
              <a:t> </a:t>
            </a:r>
            <a:r>
              <a:rPr lang="hu-HU" sz="1100" dirty="0" err="1">
                <a:solidFill>
                  <a:srgbClr val="0070C0"/>
                </a:solidFill>
              </a:rPr>
              <a:t>land</a:t>
            </a:r>
            <a:r>
              <a:rPr lang="hu-HU" sz="1100" dirty="0">
                <a:solidFill>
                  <a:srgbClr val="0070C0"/>
                </a:solidFill>
              </a:rPr>
              <a:t> </a:t>
            </a:r>
            <a:r>
              <a:rPr lang="hu-HU" sz="1100" dirty="0" err="1">
                <a:solidFill>
                  <a:srgbClr val="0070C0"/>
                </a:solidFill>
              </a:rPr>
              <a:t>prices</a:t>
            </a:r>
            <a:endParaRPr lang="hu-HU" sz="1100" dirty="0">
              <a:solidFill>
                <a:srgbClr val="0070C0"/>
              </a:solidFill>
            </a:endParaRPr>
          </a:p>
        </p:txBody>
      </p:sp>
      <p:sp>
        <p:nvSpPr>
          <p:cNvPr id="154" name="Szövegdoboz 153"/>
          <p:cNvSpPr txBox="1"/>
          <p:nvPr/>
        </p:nvSpPr>
        <p:spPr>
          <a:xfrm>
            <a:off x="3972921" y="3391017"/>
            <a:ext cx="959039" cy="553998"/>
          </a:xfrm>
          <a:prstGeom prst="rect">
            <a:avLst/>
          </a:prstGeom>
          <a:noFill/>
        </p:spPr>
        <p:txBody>
          <a:bodyPr wrap="square" rtlCol="0">
            <a:spAutoFit/>
          </a:bodyPr>
          <a:lstStyle/>
          <a:p>
            <a:pPr algn="ctr"/>
            <a:r>
              <a:rPr lang="hu-HU" sz="1000" dirty="0" err="1">
                <a:solidFill>
                  <a:srgbClr val="0070C0"/>
                </a:solidFill>
              </a:rPr>
              <a:t>Commercial</a:t>
            </a:r>
            <a:r>
              <a:rPr lang="hu-HU" sz="1000" dirty="0">
                <a:solidFill>
                  <a:srgbClr val="0070C0"/>
                </a:solidFill>
              </a:rPr>
              <a:t>, </a:t>
            </a:r>
            <a:r>
              <a:rPr lang="hu-HU" sz="1000" dirty="0" err="1">
                <a:solidFill>
                  <a:srgbClr val="0070C0"/>
                </a:solidFill>
              </a:rPr>
              <a:t>economic</a:t>
            </a:r>
            <a:r>
              <a:rPr lang="hu-HU" sz="1000" dirty="0">
                <a:solidFill>
                  <a:srgbClr val="0070C0"/>
                </a:solidFill>
              </a:rPr>
              <a:t> centre</a:t>
            </a:r>
            <a:endParaRPr lang="hu-HU" sz="1000" dirty="0">
              <a:solidFill>
                <a:srgbClr val="0070C0"/>
              </a:solidFill>
            </a:endParaRPr>
          </a:p>
        </p:txBody>
      </p:sp>
      <p:sp>
        <p:nvSpPr>
          <p:cNvPr id="156"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7" name="Csoportba foglalás 156"/>
          <p:cNvGrpSpPr/>
          <p:nvPr/>
        </p:nvGrpSpPr>
        <p:grpSpPr>
          <a:xfrm>
            <a:off x="1427781" y="1606051"/>
            <a:ext cx="1075039" cy="2630024"/>
            <a:chOff x="1427781" y="1606051"/>
            <a:chExt cx="1075039" cy="2630024"/>
          </a:xfrm>
        </p:grpSpPr>
        <p:sp>
          <p:nvSpPr>
            <p:cNvPr id="158" name="Szövegdoboz 157">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9" name="Szövegdoboz 158">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0" name="Szövegdoboz 159">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1" name="Szövegdoboz 160">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2678289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Life in </a:t>
            </a:r>
            <a:r>
              <a:rPr lang="hu-HU" dirty="0" err="1"/>
              <a:t>the</a:t>
            </a:r>
            <a:r>
              <a:rPr lang="hu-HU" dirty="0"/>
              <a:t> city 5</a:t>
            </a:r>
            <a:r>
              <a:rPr lang="hu-HU" dirty="0" smtClean="0"/>
              <a:t>. - </a:t>
            </a:r>
            <a:r>
              <a:rPr lang="hu-HU" dirty="0" err="1" smtClean="0"/>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2910046967"/>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34239" y="1880089"/>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47702" y="2578891"/>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2721423" y="1878726"/>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3396298" y="3318726"/>
            <a:ext cx="604756" cy="720000"/>
          </a:xfrm>
          <a:prstGeom prst="rect">
            <a:avLst/>
          </a:prstGeom>
        </p:spPr>
      </p:pic>
      <p:pic>
        <p:nvPicPr>
          <p:cNvPr id="24" name="Kép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20012" y="2607314"/>
            <a:ext cx="604470" cy="720000"/>
          </a:xfrm>
          <a:prstGeom prst="rect">
            <a:avLst/>
          </a:prstGeom>
        </p:spPr>
      </p:pic>
      <p:pic>
        <p:nvPicPr>
          <p:cNvPr id="25" name="Kép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02506" y="3318726"/>
            <a:ext cx="604470" cy="720000"/>
          </a:xfrm>
          <a:prstGeom prst="rect">
            <a:avLst/>
          </a:prstGeom>
        </p:spPr>
      </p:pic>
      <p:pic>
        <p:nvPicPr>
          <p:cNvPr id="27" name="Kép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2847" y="1858891"/>
            <a:ext cx="604470" cy="720000"/>
          </a:xfrm>
          <a:prstGeom prst="rect">
            <a:avLst/>
          </a:prstGeom>
        </p:spPr>
      </p:pic>
      <p:pic>
        <p:nvPicPr>
          <p:cNvPr id="28" name="Kép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2847" y="2598726"/>
            <a:ext cx="604470" cy="720000"/>
          </a:xfrm>
          <a:prstGeom prst="rect">
            <a:avLst/>
          </a:prstGeom>
        </p:spPr>
      </p:pic>
      <p:pic>
        <p:nvPicPr>
          <p:cNvPr id="29" name="Kép 2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6620" y="3311899"/>
            <a:ext cx="604470" cy="720000"/>
          </a:xfrm>
          <a:prstGeom prst="rect">
            <a:avLst/>
          </a:prstGeom>
        </p:spPr>
      </p:pic>
      <p:pic>
        <p:nvPicPr>
          <p:cNvPr id="30" name="Kép 2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2847" y="4033948"/>
            <a:ext cx="604470" cy="720000"/>
          </a:xfrm>
          <a:prstGeom prst="rect">
            <a:avLst/>
          </a:prstGeom>
        </p:spPr>
      </p:pic>
      <p:pic>
        <p:nvPicPr>
          <p:cNvPr id="35" name="Kép 3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41123" y="1871889"/>
            <a:ext cx="620426" cy="720000"/>
          </a:xfrm>
          <a:prstGeom prst="rect">
            <a:avLst/>
          </a:prstGeom>
        </p:spPr>
      </p:pic>
      <p:pic>
        <p:nvPicPr>
          <p:cNvPr id="36" name="Kép 3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41993" y="1154803"/>
            <a:ext cx="620426" cy="720000"/>
          </a:xfrm>
          <a:prstGeom prst="rect">
            <a:avLst/>
          </a:prstGeom>
        </p:spPr>
      </p:pic>
      <p:pic>
        <p:nvPicPr>
          <p:cNvPr id="37" name="Kép 36"/>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4165259" y="3318726"/>
            <a:ext cx="604756" cy="720000"/>
          </a:xfrm>
          <a:prstGeom prst="rect">
            <a:avLst/>
          </a:prstGeom>
        </p:spPr>
      </p:pic>
      <p:pic>
        <p:nvPicPr>
          <p:cNvPr id="38" name="Kép 37"/>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4872869" y="1162876"/>
            <a:ext cx="604756" cy="720000"/>
          </a:xfrm>
          <a:prstGeom prst="rect">
            <a:avLst/>
          </a:prstGeom>
        </p:spPr>
      </p:pic>
      <p:pic>
        <p:nvPicPr>
          <p:cNvPr id="39" name="Kép 38"/>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578061" y="1162876"/>
            <a:ext cx="604756" cy="720000"/>
          </a:xfrm>
          <a:prstGeom prst="rect">
            <a:avLst/>
          </a:prstGeom>
        </p:spPr>
      </p:pic>
      <p:pic>
        <p:nvPicPr>
          <p:cNvPr id="3" name="Tartalom helye 2"/>
          <p:cNvPicPr>
            <a:picLocks noGrp="1" noChangeAspect="1"/>
          </p:cNvPicPr>
          <p:nvPr>
            <p:ph idx="1"/>
          </p:nvPr>
        </p:nvPicPr>
        <p:blipFill>
          <a:blip r:embed="rId9" cstate="hqprint">
            <a:extLst>
              <a:ext uri="{28A0092B-C50C-407E-A947-70E740481C1C}">
                <a14:useLocalDpi xmlns:a14="http://schemas.microsoft.com/office/drawing/2010/main" val="0"/>
              </a:ext>
            </a:extLst>
          </a:blip>
          <a:stretch>
            <a:fillRect/>
          </a:stretch>
        </p:blipFill>
        <p:spPr>
          <a:xfrm>
            <a:off x="2682904" y="1309771"/>
            <a:ext cx="648000" cy="394875"/>
          </a:xfrm>
          <a:ln>
            <a:solidFill>
              <a:schemeClr val="accent1">
                <a:lumMod val="20000"/>
                <a:lumOff val="80000"/>
              </a:schemeClr>
            </a:solidFill>
          </a:ln>
        </p:spPr>
      </p:pic>
      <p:pic>
        <p:nvPicPr>
          <p:cNvPr id="5" name="Kép 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689239" y="2718004"/>
            <a:ext cx="648000" cy="486000"/>
          </a:xfrm>
          <a:prstGeom prst="rect">
            <a:avLst/>
          </a:prstGeom>
        </p:spPr>
      </p:pic>
      <p:pic>
        <p:nvPicPr>
          <p:cNvPr id="6" name="Kép 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851247" y="1294298"/>
            <a:ext cx="648000" cy="441450"/>
          </a:xfrm>
          <a:prstGeom prst="rect">
            <a:avLst/>
          </a:prstGeom>
        </p:spPr>
      </p:pic>
      <p:pic>
        <p:nvPicPr>
          <p:cNvPr id="7" name="Kép 6"/>
          <p:cNvPicPr>
            <a:picLocks noChangeAspect="1"/>
          </p:cNvPicPr>
          <p:nvPr/>
        </p:nvPicPr>
        <p:blipFill rotWithShape="1">
          <a:blip r:embed="rId12" cstate="hqprint">
            <a:extLst>
              <a:ext uri="{28A0092B-C50C-407E-A947-70E740481C1C}">
                <a14:useLocalDpi xmlns:a14="http://schemas.microsoft.com/office/drawing/2010/main" val="0"/>
              </a:ext>
            </a:extLst>
          </a:blip>
          <a:srcRect l="10917" t="17735" r="9860" b="17540"/>
          <a:stretch/>
        </p:blipFill>
        <p:spPr>
          <a:xfrm>
            <a:off x="5556440" y="2690097"/>
            <a:ext cx="648000" cy="529412"/>
          </a:xfrm>
          <a:prstGeom prst="rect">
            <a:avLst/>
          </a:prstGeom>
        </p:spPr>
      </p:pic>
      <p:pic>
        <p:nvPicPr>
          <p:cNvPr id="10" name="Kép 9"/>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120128" y="3430346"/>
            <a:ext cx="648000" cy="486000"/>
          </a:xfrm>
          <a:prstGeom prst="rect">
            <a:avLst/>
          </a:prstGeom>
        </p:spPr>
      </p:pic>
      <p:sp>
        <p:nvSpPr>
          <p:cNvPr id="8" name="Szövegdoboz 7"/>
          <p:cNvSpPr txBox="1"/>
          <p:nvPr/>
        </p:nvSpPr>
        <p:spPr>
          <a:xfrm>
            <a:off x="5582847" y="4157131"/>
            <a:ext cx="595185" cy="307777"/>
          </a:xfrm>
          <a:prstGeom prst="rect">
            <a:avLst/>
          </a:prstGeom>
          <a:noFill/>
        </p:spPr>
        <p:txBody>
          <a:bodyPr wrap="square" rtlCol="0">
            <a:spAutoFit/>
          </a:bodyPr>
          <a:lstStyle/>
          <a:p>
            <a:r>
              <a:rPr lang="hu-HU" sz="1400" b="1" dirty="0">
                <a:solidFill>
                  <a:srgbClr val="002060"/>
                </a:solidFill>
              </a:rPr>
              <a:t>Start</a:t>
            </a:r>
          </a:p>
        </p:txBody>
      </p:sp>
      <p:sp>
        <p:nvSpPr>
          <p:cNvPr id="42" name="Szövegdoboz 41"/>
          <p:cNvSpPr txBox="1"/>
          <p:nvPr/>
        </p:nvSpPr>
        <p:spPr>
          <a:xfrm>
            <a:off x="3402884" y="1349526"/>
            <a:ext cx="585232"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grpSp>
        <p:nvGrpSpPr>
          <p:cNvPr id="40" name="Csoportba foglalás 39"/>
          <p:cNvGrpSpPr/>
          <p:nvPr/>
        </p:nvGrpSpPr>
        <p:grpSpPr>
          <a:xfrm>
            <a:off x="696073" y="5505731"/>
            <a:ext cx="3179338" cy="181927"/>
            <a:chOff x="734437" y="5518519"/>
            <a:chExt cx="3179338" cy="181927"/>
          </a:xfrm>
        </p:grpSpPr>
        <p:grpSp>
          <p:nvGrpSpPr>
            <p:cNvPr id="41" name="Csoportba foglalás 40"/>
            <p:cNvGrpSpPr/>
            <p:nvPr/>
          </p:nvGrpSpPr>
          <p:grpSpPr>
            <a:xfrm>
              <a:off x="734437" y="5519804"/>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3" name="Csoportba foglalás 42"/>
            <p:cNvGrpSpPr/>
            <p:nvPr/>
          </p:nvGrpSpPr>
          <p:grpSpPr>
            <a:xfrm>
              <a:off x="1379060" y="5518519"/>
              <a:ext cx="609600" cy="180642"/>
              <a:chOff x="734437" y="5519804"/>
              <a:chExt cx="609600" cy="180642"/>
            </a:xfrm>
          </p:grpSpPr>
          <p:sp>
            <p:nvSpPr>
              <p:cNvPr id="56" name="Téglalap 5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4" name="Csoportba foglalás 43"/>
            <p:cNvGrpSpPr/>
            <p:nvPr/>
          </p:nvGrpSpPr>
          <p:grpSpPr>
            <a:xfrm>
              <a:off x="2020765" y="5518519"/>
              <a:ext cx="609600" cy="180642"/>
              <a:chOff x="734437" y="5519804"/>
              <a:chExt cx="609600" cy="180642"/>
            </a:xfrm>
          </p:grpSpPr>
          <p:sp>
            <p:nvSpPr>
              <p:cNvPr id="53" name="Téglalap 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5" name="Csoportba foglalás 44"/>
            <p:cNvGrpSpPr/>
            <p:nvPr/>
          </p:nvGrpSpPr>
          <p:grpSpPr>
            <a:xfrm>
              <a:off x="3304175" y="551851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2662470" y="5518519"/>
              <a:ext cx="609600" cy="180642"/>
              <a:chOff x="734437" y="5519804"/>
              <a:chExt cx="609600" cy="180642"/>
            </a:xfrm>
          </p:grpSpPr>
          <p:sp>
            <p:nvSpPr>
              <p:cNvPr id="47" name="Téglalap 4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Téglalap 4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2" name="Csoportba foglalás 61"/>
          <p:cNvGrpSpPr/>
          <p:nvPr/>
        </p:nvGrpSpPr>
        <p:grpSpPr>
          <a:xfrm>
            <a:off x="3907516" y="5501799"/>
            <a:ext cx="609600" cy="180642"/>
            <a:chOff x="734437" y="5519804"/>
            <a:chExt cx="609600" cy="180642"/>
          </a:xfrm>
        </p:grpSpPr>
        <p:sp>
          <p:nvSpPr>
            <p:cNvPr id="63" name="Téglalap 6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6" name="Csoportba foglalás 65"/>
          <p:cNvGrpSpPr/>
          <p:nvPr/>
        </p:nvGrpSpPr>
        <p:grpSpPr>
          <a:xfrm>
            <a:off x="4552139"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0" name="Csoportba foglalás 69"/>
          <p:cNvGrpSpPr/>
          <p:nvPr/>
        </p:nvGrpSpPr>
        <p:grpSpPr>
          <a:xfrm>
            <a:off x="5193844" y="5500514"/>
            <a:ext cx="609600" cy="180642"/>
            <a:chOff x="734437" y="5519804"/>
            <a:chExt cx="609600" cy="180642"/>
          </a:xfrm>
        </p:grpSpPr>
        <p:sp>
          <p:nvSpPr>
            <p:cNvPr id="71" name="Téglalap 7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Téglalap 7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5835549" y="5500514"/>
            <a:ext cx="1251305" cy="180642"/>
            <a:chOff x="5835549" y="5500514"/>
            <a:chExt cx="1251305" cy="180642"/>
          </a:xfrm>
        </p:grpSpPr>
        <p:grpSp>
          <p:nvGrpSpPr>
            <p:cNvPr id="75" name="Csoportba foglalás 74"/>
            <p:cNvGrpSpPr/>
            <p:nvPr/>
          </p:nvGrpSpPr>
          <p:grpSpPr>
            <a:xfrm>
              <a:off x="6477254" y="5500514"/>
              <a:ext cx="609600" cy="180642"/>
              <a:chOff x="734437" y="5519804"/>
              <a:chExt cx="609600" cy="180642"/>
            </a:xfrm>
          </p:grpSpPr>
          <p:sp>
            <p:nvSpPr>
              <p:cNvPr id="80" name="Téglalap 7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835549" y="5500514"/>
              <a:ext cx="609600" cy="180642"/>
              <a:chOff x="734437" y="5519804"/>
              <a:chExt cx="609600" cy="180642"/>
            </a:xfrm>
          </p:grpSpPr>
          <p:sp>
            <p:nvSpPr>
              <p:cNvPr id="77" name="Téglalap 7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3" name="Csoportba foglalás 82"/>
          <p:cNvGrpSpPr/>
          <p:nvPr/>
        </p:nvGrpSpPr>
        <p:grpSpPr>
          <a:xfrm>
            <a:off x="697532" y="5811009"/>
            <a:ext cx="3179338" cy="181927"/>
            <a:chOff x="734437" y="5518519"/>
            <a:chExt cx="3179338" cy="181927"/>
          </a:xfrm>
        </p:grpSpPr>
        <p:grpSp>
          <p:nvGrpSpPr>
            <p:cNvPr id="84" name="Csoportba foglalás 83"/>
            <p:cNvGrpSpPr/>
            <p:nvPr/>
          </p:nvGrpSpPr>
          <p:grpSpPr>
            <a:xfrm>
              <a:off x="734437" y="5519804"/>
              <a:ext cx="609600" cy="180642"/>
              <a:chOff x="734437" y="5519804"/>
              <a:chExt cx="609600" cy="180642"/>
            </a:xfrm>
          </p:grpSpPr>
          <p:sp>
            <p:nvSpPr>
              <p:cNvPr id="101" name="Téglalap 10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5" name="Csoportba foglalás 84"/>
            <p:cNvGrpSpPr/>
            <p:nvPr/>
          </p:nvGrpSpPr>
          <p:grpSpPr>
            <a:xfrm>
              <a:off x="1379060" y="5518519"/>
              <a:ext cx="609600" cy="180642"/>
              <a:chOff x="734437" y="5519804"/>
              <a:chExt cx="609600" cy="180642"/>
            </a:xfrm>
          </p:grpSpPr>
          <p:sp>
            <p:nvSpPr>
              <p:cNvPr id="98" name="Téglalap 9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6" name="Csoportba foglalás 85"/>
            <p:cNvGrpSpPr/>
            <p:nvPr/>
          </p:nvGrpSpPr>
          <p:grpSpPr>
            <a:xfrm>
              <a:off x="2020765" y="5518519"/>
              <a:ext cx="609600" cy="180642"/>
              <a:chOff x="734437" y="5519804"/>
              <a:chExt cx="609600" cy="180642"/>
            </a:xfrm>
          </p:grpSpPr>
          <p:sp>
            <p:nvSpPr>
              <p:cNvPr id="95" name="Téglalap 9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7" name="Csoportba foglalás 86"/>
            <p:cNvGrpSpPr/>
            <p:nvPr/>
          </p:nvGrpSpPr>
          <p:grpSpPr>
            <a:xfrm>
              <a:off x="3304175" y="5518519"/>
              <a:ext cx="609600" cy="180642"/>
              <a:chOff x="734437" y="5519804"/>
              <a:chExt cx="609600" cy="180642"/>
            </a:xfrm>
          </p:grpSpPr>
          <p:sp>
            <p:nvSpPr>
              <p:cNvPr id="92" name="Téglalap 9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Téglalap 9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Téglalap 9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8" name="Csoportba foglalás 87"/>
            <p:cNvGrpSpPr/>
            <p:nvPr/>
          </p:nvGrpSpPr>
          <p:grpSpPr>
            <a:xfrm>
              <a:off x="2662470" y="5518519"/>
              <a:ext cx="609600" cy="180642"/>
              <a:chOff x="734437" y="5519804"/>
              <a:chExt cx="609600" cy="180642"/>
            </a:xfrm>
          </p:grpSpPr>
          <p:sp>
            <p:nvSpPr>
              <p:cNvPr id="89" name="Téglalap 8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Téglalap 9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4" name="Csoportba foglalás 103"/>
          <p:cNvGrpSpPr/>
          <p:nvPr/>
        </p:nvGrpSpPr>
        <p:grpSpPr>
          <a:xfrm>
            <a:off x="3907516" y="5809082"/>
            <a:ext cx="3179338" cy="181927"/>
            <a:chOff x="734437" y="5518519"/>
            <a:chExt cx="3179338" cy="181927"/>
          </a:xfrm>
        </p:grpSpPr>
        <p:grpSp>
          <p:nvGrpSpPr>
            <p:cNvPr id="105" name="Csoportba foglalás 104"/>
            <p:cNvGrpSpPr/>
            <p:nvPr/>
          </p:nvGrpSpPr>
          <p:grpSpPr>
            <a:xfrm>
              <a:off x="734437" y="5519804"/>
              <a:ext cx="609600" cy="180642"/>
              <a:chOff x="734437" y="5519804"/>
              <a:chExt cx="609600" cy="180642"/>
            </a:xfrm>
          </p:grpSpPr>
          <p:sp>
            <p:nvSpPr>
              <p:cNvPr id="122" name="Téglalap 12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6" name="Csoportba foglalás 105"/>
            <p:cNvGrpSpPr/>
            <p:nvPr/>
          </p:nvGrpSpPr>
          <p:grpSpPr>
            <a:xfrm>
              <a:off x="1379060" y="5518519"/>
              <a:ext cx="609600" cy="180642"/>
              <a:chOff x="734437" y="5519804"/>
              <a:chExt cx="609600" cy="180642"/>
            </a:xfrm>
          </p:grpSpPr>
          <p:sp>
            <p:nvSpPr>
              <p:cNvPr id="119" name="Téglalap 11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7" name="Csoportba foglalás 106"/>
            <p:cNvGrpSpPr/>
            <p:nvPr/>
          </p:nvGrpSpPr>
          <p:grpSpPr>
            <a:xfrm>
              <a:off x="2020765" y="5518519"/>
              <a:ext cx="609600" cy="180642"/>
              <a:chOff x="734437" y="5519804"/>
              <a:chExt cx="609600" cy="180642"/>
            </a:xfrm>
          </p:grpSpPr>
          <p:sp>
            <p:nvSpPr>
              <p:cNvPr id="116" name="Téglalap 11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8" name="Csoportba foglalás 107"/>
            <p:cNvGrpSpPr/>
            <p:nvPr/>
          </p:nvGrpSpPr>
          <p:grpSpPr>
            <a:xfrm>
              <a:off x="3304175" y="5518519"/>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9" name="Csoportba foglalás 108"/>
            <p:cNvGrpSpPr/>
            <p:nvPr/>
          </p:nvGrpSpPr>
          <p:grpSpPr>
            <a:xfrm>
              <a:off x="2662470" y="5518519"/>
              <a:ext cx="609600" cy="180642"/>
              <a:chOff x="734437" y="5519804"/>
              <a:chExt cx="609600" cy="180642"/>
            </a:xfrm>
          </p:grpSpPr>
          <p:sp>
            <p:nvSpPr>
              <p:cNvPr id="110" name="Téglalap 10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Téglalap 11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5" name="Csoportba foglalás 124"/>
          <p:cNvGrpSpPr/>
          <p:nvPr/>
        </p:nvGrpSpPr>
        <p:grpSpPr>
          <a:xfrm>
            <a:off x="7759646"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9" name="Csoportba foglalás 128"/>
          <p:cNvGrpSpPr/>
          <p:nvPr/>
        </p:nvGrpSpPr>
        <p:grpSpPr>
          <a:xfrm>
            <a:off x="7117941" y="5500514"/>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7116271" y="5805293"/>
            <a:ext cx="1251305" cy="180642"/>
            <a:chOff x="5835549" y="5500514"/>
            <a:chExt cx="1251305" cy="180642"/>
          </a:xfrm>
        </p:grpSpPr>
        <p:grpSp>
          <p:nvGrpSpPr>
            <p:cNvPr id="134" name="Csoportba foglalás 133"/>
            <p:cNvGrpSpPr/>
            <p:nvPr/>
          </p:nvGrpSpPr>
          <p:grpSpPr>
            <a:xfrm>
              <a:off x="6477254" y="5500514"/>
              <a:ext cx="609600" cy="180642"/>
              <a:chOff x="734437" y="5519804"/>
              <a:chExt cx="609600" cy="180642"/>
            </a:xfrm>
          </p:grpSpPr>
          <p:sp>
            <p:nvSpPr>
              <p:cNvPr id="139" name="Téglalap 1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Téglalap 1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Téglalap 1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5835549" y="5500514"/>
              <a:ext cx="609600" cy="180642"/>
              <a:chOff x="734437" y="5519804"/>
              <a:chExt cx="609600" cy="180642"/>
            </a:xfrm>
          </p:grpSpPr>
          <p:sp>
            <p:nvSpPr>
              <p:cNvPr id="136" name="Téglalap 1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Téglalap 1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2" name="Csoportba foglalás 141"/>
          <p:cNvGrpSpPr/>
          <p:nvPr/>
        </p:nvGrpSpPr>
        <p:grpSpPr>
          <a:xfrm>
            <a:off x="8407982" y="5499872"/>
            <a:ext cx="609600" cy="180642"/>
            <a:chOff x="734437" y="5519804"/>
            <a:chExt cx="609600" cy="180642"/>
          </a:xfrm>
        </p:grpSpPr>
        <p:sp>
          <p:nvSpPr>
            <p:cNvPr id="143" name="Téglalap 1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6" name="Csoportba foglalás 145"/>
          <p:cNvGrpSpPr/>
          <p:nvPr/>
        </p:nvGrpSpPr>
        <p:grpSpPr>
          <a:xfrm>
            <a:off x="8404115" y="5804651"/>
            <a:ext cx="609600" cy="180642"/>
            <a:chOff x="734437" y="5519804"/>
            <a:chExt cx="609600" cy="180642"/>
          </a:xfrm>
        </p:grpSpPr>
        <p:sp>
          <p:nvSpPr>
            <p:cNvPr id="147" name="Téglalap 14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Téglalap 14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1"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2" name="Csoportba foglalás 151"/>
          <p:cNvGrpSpPr/>
          <p:nvPr/>
        </p:nvGrpSpPr>
        <p:grpSpPr>
          <a:xfrm>
            <a:off x="1427781" y="1606051"/>
            <a:ext cx="1075039" cy="2630024"/>
            <a:chOff x="1427781" y="1606051"/>
            <a:chExt cx="1075039" cy="2630024"/>
          </a:xfrm>
        </p:grpSpPr>
        <p:sp>
          <p:nvSpPr>
            <p:cNvPr id="153" name="Szövegdoboz 152">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4" name="Szövegdoboz 153">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5" name="Szövegdoboz 154">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6" name="Szövegdoboz 155">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0" name="Kép 149"/>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711843" y="2973294"/>
            <a:ext cx="601648" cy="720000"/>
          </a:xfrm>
          <a:prstGeom prst="rect">
            <a:avLst/>
          </a:prstGeom>
        </p:spPr>
      </p:pic>
      <p:pic>
        <p:nvPicPr>
          <p:cNvPr id="157" name="Kép 15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1737" y="1446884"/>
            <a:ext cx="604470" cy="720000"/>
          </a:xfrm>
          <a:prstGeom prst="rect">
            <a:avLst/>
          </a:prstGeom>
        </p:spPr>
      </p:pic>
      <p:pic>
        <p:nvPicPr>
          <p:cNvPr id="158" name="Kép 15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87197" y="2207699"/>
            <a:ext cx="620426" cy="720000"/>
          </a:xfrm>
          <a:prstGeom prst="rect">
            <a:avLst/>
          </a:prstGeom>
        </p:spPr>
      </p:pic>
      <p:pic>
        <p:nvPicPr>
          <p:cNvPr id="159" name="Kép 158"/>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747684" y="3738354"/>
            <a:ext cx="604756" cy="720000"/>
          </a:xfrm>
          <a:prstGeom prst="rect">
            <a:avLst/>
          </a:prstGeom>
        </p:spPr>
      </p:pic>
    </p:spTree>
    <p:extLst>
      <p:ext uri="{BB962C8B-B14F-4D97-AF65-F5344CB8AC3E}">
        <p14:creationId xmlns:p14="http://schemas.microsoft.com/office/powerpoint/2010/main" val="169889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Public </a:t>
            </a:r>
            <a:r>
              <a:rPr lang="hu-HU" dirty="0" err="1"/>
              <a:t>buildings</a:t>
            </a:r>
            <a:r>
              <a:rPr lang="hu-HU" dirty="0"/>
              <a:t> </a:t>
            </a:r>
            <a:r>
              <a:rPr lang="hu-HU" dirty="0" smtClean="0"/>
              <a:t>6. a.)</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329860215"/>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0" name="Kép 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2527" y="2238463"/>
            <a:ext cx="600974" cy="720000"/>
          </a:xfrm>
          <a:prstGeom prst="rect">
            <a:avLst/>
          </a:prstGeom>
        </p:spPr>
      </p:pic>
      <p:pic>
        <p:nvPicPr>
          <p:cNvPr id="12" name="Kép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7229" y="1446884"/>
            <a:ext cx="620354" cy="720000"/>
          </a:xfrm>
          <a:prstGeom prst="rect">
            <a:avLst/>
          </a:prstGeom>
        </p:spPr>
      </p:pic>
      <p:pic>
        <p:nvPicPr>
          <p:cNvPr id="14" name="Kép 13"/>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26028" y="3738354"/>
            <a:ext cx="601865" cy="720000"/>
          </a:xfrm>
          <a:prstGeom prst="rect">
            <a:avLst/>
          </a:prstGeom>
        </p:spPr>
      </p:pic>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6919" y="2234153"/>
            <a:ext cx="600974" cy="720000"/>
          </a:xfrm>
          <a:prstGeom prst="rect">
            <a:avLst/>
          </a:prstGeom>
        </p:spPr>
      </p:pic>
      <p:pic>
        <p:nvPicPr>
          <p:cNvPr id="138" name="Kép 137"/>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31311" y="2234153"/>
            <a:ext cx="600974" cy="720000"/>
          </a:xfrm>
          <a:prstGeom prst="rect">
            <a:avLst/>
          </a:prstGeom>
        </p:spPr>
      </p:pic>
      <p:pic>
        <p:nvPicPr>
          <p:cNvPr id="139" name="Kép 138"/>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11362" y="2241786"/>
            <a:ext cx="600974" cy="720000"/>
          </a:xfrm>
          <a:prstGeom prst="rect">
            <a:avLst/>
          </a:prstGeom>
        </p:spPr>
      </p:pic>
      <p:pic>
        <p:nvPicPr>
          <p:cNvPr id="140" name="Kép 13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6919" y="2238463"/>
            <a:ext cx="600974" cy="720000"/>
          </a:xfrm>
          <a:prstGeom prst="rect">
            <a:avLst/>
          </a:prstGeom>
        </p:spPr>
      </p:pic>
      <p:pic>
        <p:nvPicPr>
          <p:cNvPr id="141" name="Kép 14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0106" y="2234153"/>
            <a:ext cx="600974" cy="720000"/>
          </a:xfrm>
          <a:prstGeom prst="rect">
            <a:avLst/>
          </a:prstGeom>
        </p:spPr>
      </p:pic>
      <p:pic>
        <p:nvPicPr>
          <p:cNvPr id="142" name="Kép 1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7229" y="1443716"/>
            <a:ext cx="620354" cy="720000"/>
          </a:xfrm>
          <a:prstGeom prst="rect">
            <a:avLst/>
          </a:prstGeom>
        </p:spPr>
      </p:pic>
      <p:pic>
        <p:nvPicPr>
          <p:cNvPr id="143" name="Kép 14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6578" y="1450207"/>
            <a:ext cx="620354" cy="720000"/>
          </a:xfrm>
          <a:prstGeom prst="rect">
            <a:avLst/>
          </a:prstGeom>
        </p:spPr>
      </p:pic>
      <p:pic>
        <p:nvPicPr>
          <p:cNvPr id="144" name="Kép 1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3441" y="1446884"/>
            <a:ext cx="620354" cy="720000"/>
          </a:xfrm>
          <a:prstGeom prst="rect">
            <a:avLst/>
          </a:prstGeom>
        </p:spPr>
      </p:pic>
      <p:pic>
        <p:nvPicPr>
          <p:cNvPr id="145" name="Kép 14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24833" y="3738354"/>
            <a:ext cx="601865" cy="720000"/>
          </a:xfrm>
          <a:prstGeom prst="rect">
            <a:avLst/>
          </a:prstGeom>
        </p:spPr>
      </p:pic>
      <p:pic>
        <p:nvPicPr>
          <p:cNvPr id="146" name="Kép 145"/>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26027" y="3744278"/>
            <a:ext cx="601865" cy="720000"/>
          </a:xfrm>
          <a:prstGeom prst="rect">
            <a:avLst/>
          </a:prstGeom>
        </p:spPr>
      </p:pic>
      <p:pic>
        <p:nvPicPr>
          <p:cNvPr id="3" name="Tartalom helye 2"/>
          <p:cNvPicPr>
            <a:picLocks noGrp="1" noChangeAspect="1"/>
          </p:cNvPicPr>
          <p:nvPr>
            <p:ph idx="1"/>
          </p:nvPr>
        </p:nvPicPr>
        <p:blipFill rotWithShape="1">
          <a:blip r:embed="rId8" cstate="hqprint">
            <a:extLst>
              <a:ext uri="{28A0092B-C50C-407E-A947-70E740481C1C}">
                <a14:useLocalDpi xmlns:a14="http://schemas.microsoft.com/office/drawing/2010/main" val="0"/>
              </a:ext>
            </a:extLst>
          </a:blip>
          <a:srcRect l="15251"/>
          <a:stretch/>
        </p:blipFill>
        <p:spPr>
          <a:xfrm>
            <a:off x="2689722" y="4120615"/>
            <a:ext cx="648000" cy="535827"/>
          </a:xfrm>
          <a:ln>
            <a:solidFill>
              <a:schemeClr val="accent1">
                <a:lumMod val="20000"/>
                <a:lumOff val="80000"/>
              </a:schemeClr>
            </a:solidFill>
          </a:ln>
        </p:spPr>
      </p:pic>
      <p:sp>
        <p:nvSpPr>
          <p:cNvPr id="8" name="Szövegdoboz 7"/>
          <p:cNvSpPr txBox="1"/>
          <p:nvPr/>
        </p:nvSpPr>
        <p:spPr>
          <a:xfrm>
            <a:off x="2705372" y="2080311"/>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5588068" y="3502571"/>
            <a:ext cx="592378" cy="307777"/>
          </a:xfrm>
          <a:prstGeom prst="rect">
            <a:avLst/>
          </a:prstGeom>
          <a:noFill/>
        </p:spPr>
        <p:txBody>
          <a:bodyPr wrap="square" rtlCol="0">
            <a:spAutoFit/>
          </a:bodyPr>
          <a:lstStyle/>
          <a:p>
            <a:r>
              <a:rPr lang="hu-HU" sz="1400" b="1" smtClean="0">
                <a:solidFill>
                  <a:srgbClr val="0070C0"/>
                </a:solidFill>
              </a:rPr>
              <a:t>Goal</a:t>
            </a:r>
            <a:endParaRPr lang="hu-HU" sz="1400" b="1" dirty="0">
              <a:solidFill>
                <a:srgbClr val="0070C0"/>
              </a:solidFill>
            </a:endParaRPr>
          </a:p>
        </p:txBody>
      </p:sp>
      <p:pic>
        <p:nvPicPr>
          <p:cNvPr id="5" name="Kép 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385726" y="2711153"/>
            <a:ext cx="648000" cy="486000"/>
          </a:xfrm>
          <a:prstGeom prst="rect">
            <a:avLst/>
          </a:prstGeom>
        </p:spPr>
      </p:pic>
      <p:pic>
        <p:nvPicPr>
          <p:cNvPr id="6" name="Kép 5"/>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122316" y="1303917"/>
            <a:ext cx="648000" cy="431831"/>
          </a:xfrm>
          <a:prstGeom prst="rect">
            <a:avLst/>
          </a:prstGeom>
        </p:spPr>
      </p:pic>
      <p:pic>
        <p:nvPicPr>
          <p:cNvPr id="147" name="Kép 14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35067" y="3750202"/>
            <a:ext cx="601865" cy="720000"/>
          </a:xfrm>
          <a:prstGeom prst="rect">
            <a:avLst/>
          </a:prstGeom>
        </p:spPr>
      </p:pic>
      <p:pic>
        <p:nvPicPr>
          <p:cNvPr id="7" name="Kép 6"/>
          <p:cNvPicPr>
            <a:picLocks noChangeAspect="1"/>
          </p:cNvPicPr>
          <p:nvPr/>
        </p:nvPicPr>
        <p:blipFill rotWithShape="1">
          <a:blip r:embed="rId11" cstate="hqprint">
            <a:extLst>
              <a:ext uri="{28A0092B-C50C-407E-A947-70E740481C1C}">
                <a14:useLocalDpi xmlns:a14="http://schemas.microsoft.com/office/drawing/2010/main" val="0"/>
              </a:ext>
            </a:extLst>
          </a:blip>
          <a:srcRect r="29846"/>
          <a:stretch/>
        </p:blipFill>
        <p:spPr>
          <a:xfrm>
            <a:off x="4856939" y="3396673"/>
            <a:ext cx="648000" cy="519572"/>
          </a:xfrm>
          <a:prstGeom prst="rect">
            <a:avLst/>
          </a:prstGeom>
        </p:spPr>
      </p:pic>
      <p:sp>
        <p:nvSpPr>
          <p:cNvPr id="149"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0" name="Csoportba foglalás 149"/>
          <p:cNvGrpSpPr/>
          <p:nvPr/>
        </p:nvGrpSpPr>
        <p:grpSpPr>
          <a:xfrm>
            <a:off x="1427781" y="1606051"/>
            <a:ext cx="1075039" cy="2630024"/>
            <a:chOff x="1427781" y="1606051"/>
            <a:chExt cx="1075039" cy="2630024"/>
          </a:xfrm>
        </p:grpSpPr>
        <p:sp>
          <p:nvSpPr>
            <p:cNvPr id="151" name="Szövegdoboz 150">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2" name="Szövegdoboz 151">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3" name="Szövegdoboz 152">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4" name="Szövegdoboz 153">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48" name="Kép 147"/>
          <p:cNvPicPr>
            <a:picLocks noChangeAspect="1"/>
          </p:cNvPicPr>
          <p:nvPr/>
        </p:nvPicPr>
        <p:blipFill rotWithShape="1">
          <a:blip r:embed="rId12" cstate="hqprint">
            <a:extLst>
              <a:ext uri="{28A0092B-C50C-407E-A947-70E740481C1C}">
                <a14:useLocalDpi xmlns:a14="http://schemas.microsoft.com/office/drawing/2010/main" val="0"/>
              </a:ext>
            </a:extLst>
          </a:blip>
          <a:srcRect r="17336" b="11877"/>
          <a:stretch/>
        </p:blipFill>
        <p:spPr>
          <a:xfrm>
            <a:off x="740873" y="3016559"/>
            <a:ext cx="604471" cy="720000"/>
          </a:xfrm>
          <a:prstGeom prst="rect">
            <a:avLst/>
          </a:prstGeom>
        </p:spPr>
      </p:pic>
    </p:spTree>
    <p:extLst>
      <p:ext uri="{BB962C8B-B14F-4D97-AF65-F5344CB8AC3E}">
        <p14:creationId xmlns:p14="http://schemas.microsoft.com/office/powerpoint/2010/main" val="4091659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Public </a:t>
            </a:r>
            <a:r>
              <a:rPr lang="hu-HU" dirty="0" err="1"/>
              <a:t>buildings</a:t>
            </a:r>
            <a:r>
              <a:rPr lang="hu-HU" dirty="0"/>
              <a:t> </a:t>
            </a:r>
            <a:r>
              <a:rPr lang="hu-HU" dirty="0" smtClean="0"/>
              <a:t>6. </a:t>
            </a:r>
            <a:r>
              <a:rPr lang="hu-HU" dirty="0"/>
              <a:t>b</a:t>
            </a:r>
            <a:r>
              <a:rPr lang="hu-HU" dirty="0" smtClean="0"/>
              <a:t>.)</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329860215"/>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0" name="Kép 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2527" y="2238463"/>
            <a:ext cx="600974" cy="720000"/>
          </a:xfrm>
          <a:prstGeom prst="rect">
            <a:avLst/>
          </a:prstGeom>
        </p:spPr>
      </p:pic>
      <p:pic>
        <p:nvPicPr>
          <p:cNvPr id="12" name="Kép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7229" y="1446884"/>
            <a:ext cx="620354" cy="720000"/>
          </a:xfrm>
          <a:prstGeom prst="rect">
            <a:avLst/>
          </a:prstGeom>
        </p:spPr>
      </p:pic>
      <p:pic>
        <p:nvPicPr>
          <p:cNvPr id="14" name="Kép 13"/>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26028" y="3738354"/>
            <a:ext cx="601865" cy="720000"/>
          </a:xfrm>
          <a:prstGeom prst="rect">
            <a:avLst/>
          </a:prstGeom>
        </p:spPr>
      </p:pic>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6919" y="2234153"/>
            <a:ext cx="600974" cy="720000"/>
          </a:xfrm>
          <a:prstGeom prst="rect">
            <a:avLst/>
          </a:prstGeom>
        </p:spPr>
      </p:pic>
      <p:pic>
        <p:nvPicPr>
          <p:cNvPr id="138" name="Kép 137"/>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31311" y="2234153"/>
            <a:ext cx="600974" cy="720000"/>
          </a:xfrm>
          <a:prstGeom prst="rect">
            <a:avLst/>
          </a:prstGeom>
        </p:spPr>
      </p:pic>
      <p:pic>
        <p:nvPicPr>
          <p:cNvPr id="139" name="Kép 138"/>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11362" y="2241786"/>
            <a:ext cx="600974" cy="720000"/>
          </a:xfrm>
          <a:prstGeom prst="rect">
            <a:avLst/>
          </a:prstGeom>
        </p:spPr>
      </p:pic>
      <p:pic>
        <p:nvPicPr>
          <p:cNvPr id="140" name="Kép 13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6919" y="2238463"/>
            <a:ext cx="600974" cy="720000"/>
          </a:xfrm>
          <a:prstGeom prst="rect">
            <a:avLst/>
          </a:prstGeom>
        </p:spPr>
      </p:pic>
      <p:pic>
        <p:nvPicPr>
          <p:cNvPr id="141" name="Kép 14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20106" y="2234153"/>
            <a:ext cx="600974" cy="720000"/>
          </a:xfrm>
          <a:prstGeom prst="rect">
            <a:avLst/>
          </a:prstGeom>
        </p:spPr>
      </p:pic>
      <p:pic>
        <p:nvPicPr>
          <p:cNvPr id="142" name="Kép 1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7229" y="1443716"/>
            <a:ext cx="620354" cy="720000"/>
          </a:xfrm>
          <a:prstGeom prst="rect">
            <a:avLst/>
          </a:prstGeom>
        </p:spPr>
      </p:pic>
      <p:pic>
        <p:nvPicPr>
          <p:cNvPr id="143" name="Kép 14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6578" y="1450207"/>
            <a:ext cx="620354" cy="720000"/>
          </a:xfrm>
          <a:prstGeom prst="rect">
            <a:avLst/>
          </a:prstGeom>
        </p:spPr>
      </p:pic>
      <p:pic>
        <p:nvPicPr>
          <p:cNvPr id="144" name="Kép 1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3441" y="1446884"/>
            <a:ext cx="620354" cy="720000"/>
          </a:xfrm>
          <a:prstGeom prst="rect">
            <a:avLst/>
          </a:prstGeom>
        </p:spPr>
      </p:pic>
      <p:pic>
        <p:nvPicPr>
          <p:cNvPr id="145" name="Kép 14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24833" y="3738354"/>
            <a:ext cx="601865" cy="720000"/>
          </a:xfrm>
          <a:prstGeom prst="rect">
            <a:avLst/>
          </a:prstGeom>
        </p:spPr>
      </p:pic>
      <p:pic>
        <p:nvPicPr>
          <p:cNvPr id="146" name="Kép 145"/>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26027" y="3744278"/>
            <a:ext cx="601865" cy="720000"/>
          </a:xfrm>
          <a:prstGeom prst="rect">
            <a:avLst/>
          </a:prstGeom>
        </p:spPr>
      </p:pic>
      <p:sp>
        <p:nvSpPr>
          <p:cNvPr id="8" name="Szövegdoboz 7"/>
          <p:cNvSpPr txBox="1"/>
          <p:nvPr/>
        </p:nvSpPr>
        <p:spPr>
          <a:xfrm>
            <a:off x="2705372" y="2080311"/>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5634820" y="3502571"/>
            <a:ext cx="462497" cy="307777"/>
          </a:xfrm>
          <a:prstGeom prst="rect">
            <a:avLst/>
          </a:prstGeom>
          <a:noFill/>
        </p:spPr>
        <p:txBody>
          <a:bodyPr wrap="square" rtlCol="0">
            <a:spAutoFit/>
          </a:bodyPr>
          <a:lstStyle/>
          <a:p>
            <a:r>
              <a:rPr lang="hu-HU" sz="1400" b="1" dirty="0" smtClean="0">
                <a:solidFill>
                  <a:srgbClr val="0070C0"/>
                </a:solidFill>
              </a:rPr>
              <a:t>Cél</a:t>
            </a:r>
            <a:endParaRPr lang="hu-HU" sz="1400" b="1" dirty="0">
              <a:solidFill>
                <a:srgbClr val="0070C0"/>
              </a:solidFill>
            </a:endParaRPr>
          </a:p>
        </p:txBody>
      </p:sp>
      <p:pic>
        <p:nvPicPr>
          <p:cNvPr id="147" name="Kép 14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35067" y="3750202"/>
            <a:ext cx="601865" cy="720000"/>
          </a:xfrm>
          <a:prstGeom prst="rect">
            <a:avLst/>
          </a:prstGeom>
        </p:spPr>
      </p:pic>
      <p:sp>
        <p:nvSpPr>
          <p:cNvPr id="16" name="Téglalap 15"/>
          <p:cNvSpPr/>
          <p:nvPr/>
        </p:nvSpPr>
        <p:spPr>
          <a:xfrm>
            <a:off x="3311778" y="2759764"/>
            <a:ext cx="830676" cy="400110"/>
          </a:xfrm>
          <a:prstGeom prst="rect">
            <a:avLst/>
          </a:prstGeom>
        </p:spPr>
        <p:txBody>
          <a:bodyPr wrap="none">
            <a:spAutoFit/>
          </a:bodyPr>
          <a:lstStyle/>
          <a:p>
            <a:pPr algn="ctr"/>
            <a:r>
              <a:rPr lang="hu-HU" sz="1000" dirty="0" err="1">
                <a:solidFill>
                  <a:srgbClr val="0070C0"/>
                </a:solidFill>
              </a:rPr>
              <a:t>Parliament</a:t>
            </a:r>
            <a:r>
              <a:rPr lang="hu-HU" sz="1000" dirty="0">
                <a:solidFill>
                  <a:srgbClr val="0070C0"/>
                </a:solidFill>
              </a:rPr>
              <a:t> </a:t>
            </a:r>
            <a:endParaRPr lang="hu-HU" sz="1000" dirty="0" smtClean="0">
              <a:solidFill>
                <a:srgbClr val="0070C0"/>
              </a:solidFill>
            </a:endParaRPr>
          </a:p>
          <a:p>
            <a:pPr algn="ctr"/>
            <a:r>
              <a:rPr lang="hu-HU" sz="1000" dirty="0" smtClean="0">
                <a:solidFill>
                  <a:srgbClr val="0070C0"/>
                </a:solidFill>
              </a:rPr>
              <a:t>House</a:t>
            </a:r>
            <a:endParaRPr lang="hu-HU" sz="1000" dirty="0" smtClean="0">
              <a:solidFill>
                <a:srgbClr val="0070C0"/>
              </a:solidFill>
            </a:endParaRPr>
          </a:p>
        </p:txBody>
      </p:sp>
      <p:sp>
        <p:nvSpPr>
          <p:cNvPr id="148" name="Téglalap 147"/>
          <p:cNvSpPr/>
          <p:nvPr/>
        </p:nvSpPr>
        <p:spPr>
          <a:xfrm>
            <a:off x="4083293" y="1292585"/>
            <a:ext cx="721671" cy="400110"/>
          </a:xfrm>
          <a:prstGeom prst="rect">
            <a:avLst/>
          </a:prstGeom>
        </p:spPr>
        <p:txBody>
          <a:bodyPr wrap="none">
            <a:spAutoFit/>
          </a:bodyPr>
          <a:lstStyle/>
          <a:p>
            <a:pPr algn="ctr"/>
            <a:r>
              <a:rPr lang="hu-HU" sz="1000" dirty="0" smtClean="0">
                <a:solidFill>
                  <a:srgbClr val="0070C0"/>
                </a:solidFill>
              </a:rPr>
              <a:t>Shopping</a:t>
            </a:r>
          </a:p>
          <a:p>
            <a:pPr algn="ctr"/>
            <a:r>
              <a:rPr lang="hu-HU" sz="1000" dirty="0" smtClean="0">
                <a:solidFill>
                  <a:srgbClr val="0070C0"/>
                </a:solidFill>
              </a:rPr>
              <a:t>centre</a:t>
            </a:r>
            <a:endParaRPr lang="hu-HU" sz="1000" dirty="0" smtClean="0">
              <a:solidFill>
                <a:srgbClr val="0070C0"/>
              </a:solidFill>
            </a:endParaRPr>
          </a:p>
        </p:txBody>
      </p:sp>
      <p:sp>
        <p:nvSpPr>
          <p:cNvPr id="149" name="Téglalap 148"/>
          <p:cNvSpPr/>
          <p:nvPr/>
        </p:nvSpPr>
        <p:spPr>
          <a:xfrm>
            <a:off x="4852408" y="3410238"/>
            <a:ext cx="633507" cy="400110"/>
          </a:xfrm>
          <a:prstGeom prst="rect">
            <a:avLst/>
          </a:prstGeom>
        </p:spPr>
        <p:txBody>
          <a:bodyPr wrap="none">
            <a:spAutoFit/>
          </a:bodyPr>
          <a:lstStyle/>
          <a:p>
            <a:pPr algn="ctr"/>
            <a:r>
              <a:rPr lang="hu-HU" sz="1000" dirty="0" err="1" smtClean="0">
                <a:solidFill>
                  <a:srgbClr val="0070C0"/>
                </a:solidFill>
              </a:rPr>
              <a:t>Railway</a:t>
            </a:r>
            <a:endParaRPr lang="hu-HU" sz="1000" dirty="0" smtClean="0">
              <a:solidFill>
                <a:srgbClr val="0070C0"/>
              </a:solidFill>
            </a:endParaRPr>
          </a:p>
          <a:p>
            <a:pPr algn="ctr"/>
            <a:r>
              <a:rPr lang="hu-HU" sz="1000" dirty="0" err="1" smtClean="0">
                <a:solidFill>
                  <a:srgbClr val="0070C0"/>
                </a:solidFill>
              </a:rPr>
              <a:t>station</a:t>
            </a:r>
            <a:endParaRPr lang="hu-HU" sz="1000" dirty="0" smtClean="0">
              <a:solidFill>
                <a:srgbClr val="0070C0"/>
              </a:solidFill>
            </a:endParaRPr>
          </a:p>
        </p:txBody>
      </p:sp>
      <p:sp>
        <p:nvSpPr>
          <p:cNvPr id="150" name="Téglalap 149"/>
          <p:cNvSpPr/>
          <p:nvPr/>
        </p:nvSpPr>
        <p:spPr>
          <a:xfrm>
            <a:off x="2717464" y="4223981"/>
            <a:ext cx="596638" cy="246221"/>
          </a:xfrm>
          <a:prstGeom prst="rect">
            <a:avLst/>
          </a:prstGeom>
        </p:spPr>
        <p:txBody>
          <a:bodyPr wrap="none">
            <a:spAutoFit/>
          </a:bodyPr>
          <a:lstStyle/>
          <a:p>
            <a:pPr algn="ctr"/>
            <a:r>
              <a:rPr lang="hu-HU" sz="1000" dirty="0" err="1">
                <a:solidFill>
                  <a:srgbClr val="0070C0"/>
                </a:solidFill>
              </a:rPr>
              <a:t>Church</a:t>
            </a:r>
            <a:endParaRPr lang="hu-HU" sz="1000" dirty="0" smtClean="0">
              <a:solidFill>
                <a:srgbClr val="0070C0"/>
              </a:solidFill>
            </a:endParaRPr>
          </a:p>
        </p:txBody>
      </p:sp>
      <p:sp>
        <p:nvSpPr>
          <p:cNvPr id="152"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3" name="Csoportba foglalás 152"/>
          <p:cNvGrpSpPr/>
          <p:nvPr/>
        </p:nvGrpSpPr>
        <p:grpSpPr>
          <a:xfrm>
            <a:off x="1427781" y="1606051"/>
            <a:ext cx="1075039" cy="2630024"/>
            <a:chOff x="1427781" y="1606051"/>
            <a:chExt cx="1075039" cy="2630024"/>
          </a:xfrm>
        </p:grpSpPr>
        <p:sp>
          <p:nvSpPr>
            <p:cNvPr id="154" name="Szövegdoboz 153">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5" name="Szövegdoboz 154">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6" name="Szövegdoboz 155">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7" name="Szövegdoboz 156">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1" name="Kép 150"/>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723421" y="3021677"/>
            <a:ext cx="604471" cy="720000"/>
          </a:xfrm>
          <a:prstGeom prst="rect">
            <a:avLst/>
          </a:prstGeom>
        </p:spPr>
      </p:pic>
    </p:spTree>
    <p:extLst>
      <p:ext uri="{BB962C8B-B14F-4D97-AF65-F5344CB8AC3E}">
        <p14:creationId xmlns:p14="http://schemas.microsoft.com/office/powerpoint/2010/main" val="843024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Public </a:t>
            </a:r>
            <a:r>
              <a:rPr lang="hu-HU" dirty="0" err="1"/>
              <a:t>buildings</a:t>
            </a:r>
            <a:r>
              <a:rPr lang="hu-HU" dirty="0"/>
              <a:t> </a:t>
            </a:r>
            <a:r>
              <a:rPr lang="hu-HU" dirty="0" smtClean="0"/>
              <a:t>6. - </a:t>
            </a:r>
            <a:r>
              <a:rPr lang="hu-HU" dirty="0" err="1" smtClean="0"/>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329860215"/>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0" name="Kép 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4137530" y="2613850"/>
            <a:ext cx="600974" cy="720000"/>
          </a:xfrm>
          <a:prstGeom prst="rect">
            <a:avLst/>
          </a:prstGeom>
        </p:spPr>
      </p:pic>
      <p:pic>
        <p:nvPicPr>
          <p:cNvPr id="12" name="Kép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12042" y="1869552"/>
            <a:ext cx="620354" cy="720000"/>
          </a:xfrm>
          <a:prstGeom prst="rect">
            <a:avLst/>
          </a:prstGeom>
        </p:spPr>
      </p:pic>
      <p:pic>
        <p:nvPicPr>
          <p:cNvPr id="14" name="Kép 13"/>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145383" y="3300440"/>
            <a:ext cx="601865" cy="720000"/>
          </a:xfrm>
          <a:prstGeom prst="rect">
            <a:avLst/>
          </a:prstGeom>
        </p:spPr>
      </p:pic>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4137530" y="1886437"/>
            <a:ext cx="600974" cy="720000"/>
          </a:xfrm>
          <a:prstGeom prst="rect">
            <a:avLst/>
          </a:prstGeom>
        </p:spPr>
      </p:pic>
      <p:pic>
        <p:nvPicPr>
          <p:cNvPr id="138" name="Kép 137"/>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4126629" y="1159832"/>
            <a:ext cx="600974" cy="720000"/>
          </a:xfrm>
          <a:prstGeom prst="rect">
            <a:avLst/>
          </a:prstGeom>
        </p:spPr>
      </p:pic>
      <p:pic>
        <p:nvPicPr>
          <p:cNvPr id="139" name="Kép 138"/>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13235" y="3300440"/>
            <a:ext cx="600974" cy="720000"/>
          </a:xfrm>
          <a:prstGeom prst="rect">
            <a:avLst/>
          </a:prstGeom>
        </p:spPr>
      </p:pic>
      <p:pic>
        <p:nvPicPr>
          <p:cNvPr id="140" name="Kép 13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13235" y="2590811"/>
            <a:ext cx="600974" cy="720000"/>
          </a:xfrm>
          <a:prstGeom prst="rect">
            <a:avLst/>
          </a:prstGeom>
        </p:spPr>
      </p:pic>
      <p:pic>
        <p:nvPicPr>
          <p:cNvPr id="141" name="Kép 14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05372" y="1874199"/>
            <a:ext cx="600974" cy="720000"/>
          </a:xfrm>
          <a:prstGeom prst="rect">
            <a:avLst/>
          </a:prstGeom>
        </p:spPr>
      </p:pic>
      <p:pic>
        <p:nvPicPr>
          <p:cNvPr id="142" name="Kép 1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12999" y="2597006"/>
            <a:ext cx="620354" cy="720000"/>
          </a:xfrm>
          <a:prstGeom prst="rect">
            <a:avLst/>
          </a:prstGeom>
        </p:spPr>
      </p:pic>
      <p:pic>
        <p:nvPicPr>
          <p:cNvPr id="143" name="Kép 14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13890" y="3312599"/>
            <a:ext cx="620354" cy="720000"/>
          </a:xfrm>
          <a:prstGeom prst="rect">
            <a:avLst/>
          </a:prstGeom>
        </p:spPr>
      </p:pic>
      <p:pic>
        <p:nvPicPr>
          <p:cNvPr id="144" name="Kép 1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13372" y="4038754"/>
            <a:ext cx="620354" cy="720000"/>
          </a:xfrm>
          <a:prstGeom prst="rect">
            <a:avLst/>
          </a:prstGeom>
        </p:spPr>
      </p:pic>
      <p:pic>
        <p:nvPicPr>
          <p:cNvPr id="145" name="Kép 14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408793" y="1161413"/>
            <a:ext cx="601865" cy="720000"/>
          </a:xfrm>
          <a:prstGeom prst="rect">
            <a:avLst/>
          </a:prstGeom>
        </p:spPr>
      </p:pic>
      <p:sp>
        <p:nvSpPr>
          <p:cNvPr id="8" name="Szövegdoboz 7"/>
          <p:cNvSpPr txBox="1"/>
          <p:nvPr/>
        </p:nvSpPr>
        <p:spPr>
          <a:xfrm>
            <a:off x="2705372" y="2080311"/>
            <a:ext cx="595185" cy="307777"/>
          </a:xfrm>
          <a:prstGeom prst="rect">
            <a:avLst/>
          </a:prstGeom>
          <a:noFill/>
        </p:spPr>
        <p:txBody>
          <a:bodyPr wrap="square" rtlCol="0">
            <a:spAutoFit/>
          </a:bodyPr>
          <a:lstStyle/>
          <a:p>
            <a:r>
              <a:rPr lang="hu-HU" sz="1400" b="1" dirty="0">
                <a:solidFill>
                  <a:srgbClr val="002060"/>
                </a:solidFill>
              </a:rPr>
              <a:t>Start</a:t>
            </a:r>
          </a:p>
        </p:txBody>
      </p:sp>
      <p:sp>
        <p:nvSpPr>
          <p:cNvPr id="42" name="Szövegdoboz 41"/>
          <p:cNvSpPr txBox="1"/>
          <p:nvPr/>
        </p:nvSpPr>
        <p:spPr>
          <a:xfrm>
            <a:off x="5579755" y="3502571"/>
            <a:ext cx="592378"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5" name="Kép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385726" y="2711153"/>
            <a:ext cx="648000" cy="486000"/>
          </a:xfrm>
          <a:prstGeom prst="rect">
            <a:avLst/>
          </a:prstGeom>
        </p:spPr>
      </p:pic>
      <p:pic>
        <p:nvPicPr>
          <p:cNvPr id="146" name="Kép 145"/>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736116" y="4028528"/>
            <a:ext cx="601865" cy="720000"/>
          </a:xfrm>
          <a:prstGeom prst="rect">
            <a:avLst/>
          </a:prstGeom>
        </p:spPr>
      </p:pic>
      <p:pic>
        <p:nvPicPr>
          <p:cNvPr id="6" name="Kép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122316" y="1303917"/>
            <a:ext cx="648000" cy="431831"/>
          </a:xfrm>
          <a:prstGeom prst="rect">
            <a:avLst/>
          </a:prstGeom>
        </p:spPr>
      </p:pic>
      <p:pic>
        <p:nvPicPr>
          <p:cNvPr id="147" name="Kép 14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837362" y="3296459"/>
            <a:ext cx="601865" cy="720000"/>
          </a:xfrm>
          <a:prstGeom prst="rect">
            <a:avLst/>
          </a:prstGeom>
        </p:spPr>
      </p:pic>
      <p:pic>
        <p:nvPicPr>
          <p:cNvPr id="7" name="Kép 6"/>
          <p:cNvPicPr>
            <a:picLocks noChangeAspect="1"/>
          </p:cNvPicPr>
          <p:nvPr/>
        </p:nvPicPr>
        <p:blipFill rotWithShape="1">
          <a:blip r:embed="rId10" cstate="hqprint">
            <a:extLst>
              <a:ext uri="{28A0092B-C50C-407E-A947-70E740481C1C}">
                <a14:useLocalDpi xmlns:a14="http://schemas.microsoft.com/office/drawing/2010/main" val="0"/>
              </a:ext>
            </a:extLst>
          </a:blip>
          <a:srcRect r="29846"/>
          <a:stretch/>
        </p:blipFill>
        <p:spPr>
          <a:xfrm>
            <a:off x="4856939" y="3396673"/>
            <a:ext cx="648000" cy="519572"/>
          </a:xfrm>
          <a:prstGeom prst="rect">
            <a:avLst/>
          </a:prstGeom>
        </p:spPr>
      </p:pic>
      <p:pic>
        <p:nvPicPr>
          <p:cNvPr id="3" name="Tartalom helye 2"/>
          <p:cNvPicPr>
            <a:picLocks noGrp="1" noChangeAspect="1"/>
          </p:cNvPicPr>
          <p:nvPr>
            <p:ph idx="1"/>
          </p:nvPr>
        </p:nvPicPr>
        <p:blipFill rotWithShape="1">
          <a:blip r:embed="rId11" cstate="hqprint">
            <a:extLst>
              <a:ext uri="{28A0092B-C50C-407E-A947-70E740481C1C}">
                <a14:useLocalDpi xmlns:a14="http://schemas.microsoft.com/office/drawing/2010/main" val="0"/>
              </a:ext>
            </a:extLst>
          </a:blip>
          <a:srcRect l="15251"/>
          <a:stretch/>
        </p:blipFill>
        <p:spPr>
          <a:xfrm>
            <a:off x="2689722" y="4120615"/>
            <a:ext cx="648000" cy="535827"/>
          </a:xfrm>
          <a:ln>
            <a:solidFill>
              <a:schemeClr val="accent1">
                <a:lumMod val="20000"/>
                <a:lumOff val="80000"/>
              </a:schemeClr>
            </a:solidFill>
          </a:ln>
        </p:spPr>
      </p:pic>
      <p:sp>
        <p:nvSpPr>
          <p:cNvPr id="149"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0" name="Csoportba foglalás 149"/>
          <p:cNvGrpSpPr/>
          <p:nvPr/>
        </p:nvGrpSpPr>
        <p:grpSpPr>
          <a:xfrm>
            <a:off x="1427781" y="1606051"/>
            <a:ext cx="1075039" cy="2630024"/>
            <a:chOff x="1427781" y="1606051"/>
            <a:chExt cx="1075039" cy="2630024"/>
          </a:xfrm>
        </p:grpSpPr>
        <p:sp>
          <p:nvSpPr>
            <p:cNvPr id="151" name="Szövegdoboz 150">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2" name="Szövegdoboz 151">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3" name="Szövegdoboz 152">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4" name="Szövegdoboz 153">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48" name="Kép 147"/>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10511" y="3738354"/>
            <a:ext cx="601865" cy="720000"/>
          </a:xfrm>
          <a:prstGeom prst="rect">
            <a:avLst/>
          </a:prstGeom>
        </p:spPr>
      </p:pic>
      <p:pic>
        <p:nvPicPr>
          <p:cNvPr id="155" name="Kép 154"/>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97532" y="2237006"/>
            <a:ext cx="600974" cy="720000"/>
          </a:xfrm>
          <a:prstGeom prst="rect">
            <a:avLst/>
          </a:prstGeom>
        </p:spPr>
      </p:pic>
      <p:pic>
        <p:nvPicPr>
          <p:cNvPr id="156" name="Kép 15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0441" y="1498891"/>
            <a:ext cx="620354" cy="720000"/>
          </a:xfrm>
          <a:prstGeom prst="rect">
            <a:avLst/>
          </a:prstGeom>
        </p:spPr>
      </p:pic>
      <p:pic>
        <p:nvPicPr>
          <p:cNvPr id="157" name="Kép 156"/>
          <p:cNvPicPr>
            <a:picLocks noChangeAspect="1"/>
          </p:cNvPicPr>
          <p:nvPr/>
        </p:nvPicPr>
        <p:blipFill rotWithShape="1">
          <a:blip r:embed="rId12" cstate="hqprint">
            <a:extLst>
              <a:ext uri="{28A0092B-C50C-407E-A947-70E740481C1C}">
                <a14:useLocalDpi xmlns:a14="http://schemas.microsoft.com/office/drawing/2010/main" val="0"/>
              </a:ext>
            </a:extLst>
          </a:blip>
          <a:srcRect r="17336" b="11877"/>
          <a:stretch/>
        </p:blipFill>
        <p:spPr>
          <a:xfrm>
            <a:off x="718476" y="2969397"/>
            <a:ext cx="604471" cy="720000"/>
          </a:xfrm>
          <a:prstGeom prst="rect">
            <a:avLst/>
          </a:prstGeom>
        </p:spPr>
      </p:pic>
    </p:spTree>
    <p:extLst>
      <p:ext uri="{BB962C8B-B14F-4D97-AF65-F5344CB8AC3E}">
        <p14:creationId xmlns:p14="http://schemas.microsoft.com/office/powerpoint/2010/main" val="4096184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en-US" dirty="0"/>
              <a:t>Types of cities with </a:t>
            </a:r>
            <a:r>
              <a:rPr lang="en-US" dirty="0" smtClean="0"/>
              <a:t>pictures</a:t>
            </a:r>
            <a:r>
              <a:rPr lang="hu-HU" dirty="0" smtClean="0"/>
              <a:t> </a:t>
            </a:r>
            <a:r>
              <a:rPr lang="hu-HU" dirty="0" smtClean="0"/>
              <a:t>7</a:t>
            </a:r>
            <a:r>
              <a:rPr lang="hu-HU" dirty="0" smtClean="0"/>
              <a:t>. </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1100865308"/>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5388" y="2225091"/>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46361"/>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77634" y="2989429"/>
            <a:ext cx="601865" cy="720000"/>
          </a:xfrm>
          <a:prstGeom prst="rect">
            <a:avLst/>
          </a:prstGeom>
        </p:spPr>
      </p:pic>
      <p:pic>
        <p:nvPicPr>
          <p:cNvPr id="14" name="Kép 13"/>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66853" y="3785626"/>
            <a:ext cx="604471" cy="720000"/>
          </a:xfrm>
          <a:prstGeom prst="rect">
            <a:avLst/>
          </a:prstGeom>
        </p:spPr>
      </p:pic>
      <p:pic>
        <p:nvPicPr>
          <p:cNvPr id="140" name="Kép 13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5388" y="2224605"/>
            <a:ext cx="600974" cy="720000"/>
          </a:xfrm>
          <a:prstGeom prst="rect">
            <a:avLst/>
          </a:prstGeom>
        </p:spPr>
      </p:pic>
      <p:pic>
        <p:nvPicPr>
          <p:cNvPr id="141" name="Kép 14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2478" y="2230118"/>
            <a:ext cx="600974" cy="720000"/>
          </a:xfrm>
          <a:prstGeom prst="rect">
            <a:avLst/>
          </a:prstGeom>
        </p:spPr>
      </p:pic>
      <p:pic>
        <p:nvPicPr>
          <p:cNvPr id="142" name="Kép 14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75586" y="2234466"/>
            <a:ext cx="600974" cy="720000"/>
          </a:xfrm>
          <a:prstGeom prst="rect">
            <a:avLst/>
          </a:prstGeom>
        </p:spPr>
      </p:pic>
      <p:pic>
        <p:nvPicPr>
          <p:cNvPr id="143" name="Kép 14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7138" y="2235345"/>
            <a:ext cx="600974" cy="720000"/>
          </a:xfrm>
          <a:prstGeom prst="rect">
            <a:avLst/>
          </a:prstGeom>
        </p:spPr>
      </p:pic>
      <p:pic>
        <p:nvPicPr>
          <p:cNvPr id="144" name="Kép 14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4372" y="2238814"/>
            <a:ext cx="600974" cy="720000"/>
          </a:xfrm>
          <a:prstGeom prst="rect">
            <a:avLst/>
          </a:prstGeom>
        </p:spPr>
      </p:pic>
      <p:pic>
        <p:nvPicPr>
          <p:cNvPr id="145" name="Kép 1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51827"/>
            <a:ext cx="620354" cy="720000"/>
          </a:xfrm>
          <a:prstGeom prst="rect">
            <a:avLst/>
          </a:prstGeom>
        </p:spPr>
      </p:pic>
      <p:pic>
        <p:nvPicPr>
          <p:cNvPr id="146" name="Kép 14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50967"/>
            <a:ext cx="620354" cy="720000"/>
          </a:xfrm>
          <a:prstGeom prst="rect">
            <a:avLst/>
          </a:prstGeom>
        </p:spPr>
      </p:pic>
      <p:pic>
        <p:nvPicPr>
          <p:cNvPr id="147" name="Kép 14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51827"/>
            <a:ext cx="620354" cy="720000"/>
          </a:xfrm>
          <a:prstGeom prst="rect">
            <a:avLst/>
          </a:prstGeom>
        </p:spPr>
      </p:pic>
      <p:pic>
        <p:nvPicPr>
          <p:cNvPr id="148" name="Kép 1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2478" y="1446361"/>
            <a:ext cx="620354" cy="720000"/>
          </a:xfrm>
          <a:prstGeom prst="rect">
            <a:avLst/>
          </a:prstGeom>
        </p:spPr>
      </p:pic>
      <p:pic>
        <p:nvPicPr>
          <p:cNvPr id="149" name="Kép 14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66128" y="3776644"/>
            <a:ext cx="604471" cy="720000"/>
          </a:xfrm>
          <a:prstGeom prst="rect">
            <a:avLst/>
          </a:prstGeom>
        </p:spPr>
      </p:pic>
      <p:pic>
        <p:nvPicPr>
          <p:cNvPr id="150" name="Kép 14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66130" y="3776644"/>
            <a:ext cx="604471" cy="720000"/>
          </a:xfrm>
          <a:prstGeom prst="rect">
            <a:avLst/>
          </a:prstGeom>
        </p:spPr>
      </p:pic>
      <p:pic>
        <p:nvPicPr>
          <p:cNvPr id="151" name="Kép 150"/>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66129" y="3780113"/>
            <a:ext cx="604471" cy="720000"/>
          </a:xfrm>
          <a:prstGeom prst="rect">
            <a:avLst/>
          </a:prstGeom>
        </p:spPr>
      </p:pic>
      <p:pic>
        <p:nvPicPr>
          <p:cNvPr id="152" name="Kép 15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82478" y="2989429"/>
            <a:ext cx="601865" cy="720000"/>
          </a:xfrm>
          <a:prstGeom prst="rect">
            <a:avLst/>
          </a:prstGeom>
        </p:spPr>
      </p:pic>
      <p:pic>
        <p:nvPicPr>
          <p:cNvPr id="3" name="Tartalom helye 2"/>
          <p:cNvPicPr>
            <a:picLocks noGrp="1" noChangeAspect="1"/>
          </p:cNvPicPr>
          <p:nvPr>
            <p:ph idx="1"/>
          </p:nvPr>
        </p:nvPicPr>
        <p:blipFill>
          <a:blip r:embed="rId9" cstate="hqprint">
            <a:extLst>
              <a:ext uri="{28A0092B-C50C-407E-A947-70E740481C1C}">
                <a14:useLocalDpi xmlns:a14="http://schemas.microsoft.com/office/drawing/2010/main" val="0"/>
              </a:ext>
            </a:extLst>
          </a:blip>
          <a:stretch>
            <a:fillRect/>
          </a:stretch>
        </p:blipFill>
        <p:spPr>
          <a:xfrm>
            <a:off x="5558556" y="2002428"/>
            <a:ext cx="648000" cy="431831"/>
          </a:xfrm>
          <a:ln>
            <a:solidFill>
              <a:schemeClr val="accent1">
                <a:lumMod val="20000"/>
                <a:lumOff val="80000"/>
              </a:schemeClr>
            </a:solidFill>
          </a:ln>
        </p:spPr>
      </p:pic>
      <p:sp>
        <p:nvSpPr>
          <p:cNvPr id="8" name="Szövegdoboz 7"/>
          <p:cNvSpPr txBox="1"/>
          <p:nvPr/>
        </p:nvSpPr>
        <p:spPr>
          <a:xfrm>
            <a:off x="5545164" y="1341512"/>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4139348" y="2064454"/>
            <a:ext cx="586153"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5" name="Kép 4"/>
          <p:cNvPicPr>
            <a:picLocks noChangeAspect="1"/>
          </p:cNvPicPr>
          <p:nvPr/>
        </p:nvPicPr>
        <p:blipFill rotWithShape="1">
          <a:blip r:embed="rId10" cstate="hqprint">
            <a:extLst>
              <a:ext uri="{28A0092B-C50C-407E-A947-70E740481C1C}">
                <a14:useLocalDpi xmlns:a14="http://schemas.microsoft.com/office/drawing/2010/main" val="0"/>
              </a:ext>
            </a:extLst>
          </a:blip>
          <a:srcRect l="32255"/>
          <a:stretch/>
        </p:blipFill>
        <p:spPr>
          <a:xfrm>
            <a:off x="4835919" y="2693762"/>
            <a:ext cx="648000" cy="538044"/>
          </a:xfrm>
          <a:prstGeom prst="rect">
            <a:avLst/>
          </a:prstGeom>
        </p:spPr>
      </p:pic>
      <p:pic>
        <p:nvPicPr>
          <p:cNvPr id="6" name="Kép 5"/>
          <p:cNvPicPr>
            <a:picLocks noChangeAspect="1"/>
          </p:cNvPicPr>
          <p:nvPr/>
        </p:nvPicPr>
        <p:blipFill rotWithShape="1">
          <a:blip r:embed="rId11" cstate="hqprint">
            <a:extLst>
              <a:ext uri="{28A0092B-C50C-407E-A947-70E740481C1C}">
                <a14:useLocalDpi xmlns:a14="http://schemas.microsoft.com/office/drawing/2010/main" val="0"/>
              </a:ext>
            </a:extLst>
          </a:blip>
          <a:srcRect r="20328"/>
          <a:stretch/>
        </p:blipFill>
        <p:spPr>
          <a:xfrm>
            <a:off x="4119983" y="4142714"/>
            <a:ext cx="648000" cy="508334"/>
          </a:xfrm>
          <a:prstGeom prst="rect">
            <a:avLst/>
          </a:prstGeom>
        </p:spPr>
      </p:pic>
      <p:pic>
        <p:nvPicPr>
          <p:cNvPr id="7" name="Kép 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407986" y="2788753"/>
            <a:ext cx="648000" cy="332100"/>
          </a:xfrm>
          <a:prstGeom prst="rect">
            <a:avLst/>
          </a:prstGeom>
        </p:spPr>
      </p:pic>
      <p:pic>
        <p:nvPicPr>
          <p:cNvPr id="10" name="Kép 9"/>
          <p:cNvPicPr>
            <a:picLocks noChangeAspect="1"/>
          </p:cNvPicPr>
          <p:nvPr/>
        </p:nvPicPr>
        <p:blipFill rotWithShape="1">
          <a:blip r:embed="rId13" cstate="hqprint">
            <a:extLst>
              <a:ext uri="{28A0092B-C50C-407E-A947-70E740481C1C}">
                <a14:useLocalDpi xmlns:a14="http://schemas.microsoft.com/office/drawing/2010/main" val="0"/>
              </a:ext>
            </a:extLst>
          </a:blip>
          <a:srcRect t="38161"/>
          <a:stretch/>
        </p:blipFill>
        <p:spPr>
          <a:xfrm>
            <a:off x="2694728" y="3374527"/>
            <a:ext cx="648000" cy="601311"/>
          </a:xfrm>
          <a:prstGeom prst="rect">
            <a:avLst/>
          </a:prstGeom>
        </p:spPr>
      </p:pic>
      <p:pic>
        <p:nvPicPr>
          <p:cNvPr id="12" name="Kép 11"/>
          <p:cNvPicPr>
            <a:picLocks noChangeAspect="1"/>
          </p:cNvPicPr>
          <p:nvPr/>
        </p:nvPicPr>
        <p:blipFill rotWithShape="1">
          <a:blip r:embed="rId14" cstate="hqprint">
            <a:extLst>
              <a:ext uri="{28A0092B-C50C-407E-A947-70E740481C1C}">
                <a14:useLocalDpi xmlns:a14="http://schemas.microsoft.com/office/drawing/2010/main" val="0"/>
              </a:ext>
            </a:extLst>
          </a:blip>
          <a:srcRect r="28488"/>
          <a:stretch/>
        </p:blipFill>
        <p:spPr>
          <a:xfrm>
            <a:off x="2694728" y="1222847"/>
            <a:ext cx="648000" cy="584037"/>
          </a:xfrm>
          <a:prstGeom prst="rect">
            <a:avLst/>
          </a:prstGeom>
        </p:spPr>
      </p:pic>
      <p:sp>
        <p:nvSpPr>
          <p:cNvPr id="154"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5" name="Csoportba foglalás 154"/>
          <p:cNvGrpSpPr/>
          <p:nvPr/>
        </p:nvGrpSpPr>
        <p:grpSpPr>
          <a:xfrm>
            <a:off x="1427781" y="1606051"/>
            <a:ext cx="1075039" cy="2630024"/>
            <a:chOff x="1427781" y="1606051"/>
            <a:chExt cx="1075039" cy="2630024"/>
          </a:xfrm>
        </p:grpSpPr>
        <p:sp>
          <p:nvSpPr>
            <p:cNvPr id="156" name="Szövegdoboz 155">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7" name="Szövegdoboz 156">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8" name="Szövegdoboz 157">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9" name="Szövegdoboz 158">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2116246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en-US" dirty="0"/>
              <a:t>Types of cities with </a:t>
            </a:r>
            <a:r>
              <a:rPr lang="en-US" dirty="0" smtClean="0"/>
              <a:t>pictures</a:t>
            </a:r>
            <a:r>
              <a:rPr lang="hu-HU" dirty="0" smtClean="0"/>
              <a:t> </a:t>
            </a:r>
            <a:r>
              <a:rPr lang="hu-HU" dirty="0" smtClean="0"/>
              <a:t>7</a:t>
            </a:r>
            <a:r>
              <a:rPr lang="hu-HU" dirty="0" smtClean="0"/>
              <a:t>. - </a:t>
            </a:r>
            <a:r>
              <a:rPr lang="hu-HU" dirty="0" err="1" smtClean="0"/>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1100865308"/>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4146659" y="1154803"/>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94728" y="1843959"/>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431053" y="1149947"/>
            <a:ext cx="601865" cy="720000"/>
          </a:xfrm>
          <a:prstGeom prst="rect">
            <a:avLst/>
          </a:prstGeom>
        </p:spPr>
      </p:pic>
      <p:pic>
        <p:nvPicPr>
          <p:cNvPr id="14" name="Kép 13"/>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3445811" y="3305091"/>
            <a:ext cx="604471" cy="720000"/>
          </a:xfrm>
          <a:prstGeom prst="rect">
            <a:avLst/>
          </a:prstGeom>
        </p:spPr>
      </p:pic>
      <p:pic>
        <p:nvPicPr>
          <p:cNvPr id="140" name="Kép 13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3434517" y="2585091"/>
            <a:ext cx="600974" cy="720000"/>
          </a:xfrm>
          <a:prstGeom prst="rect">
            <a:avLst/>
          </a:prstGeom>
        </p:spPr>
      </p:pic>
      <p:pic>
        <p:nvPicPr>
          <p:cNvPr id="141" name="Kép 14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605582" y="3333294"/>
            <a:ext cx="600974" cy="720000"/>
          </a:xfrm>
          <a:prstGeom prst="rect">
            <a:avLst/>
          </a:prstGeom>
        </p:spPr>
      </p:pic>
      <p:pic>
        <p:nvPicPr>
          <p:cNvPr id="142" name="Kép 14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596752" y="2594803"/>
            <a:ext cx="600974" cy="720000"/>
          </a:xfrm>
          <a:prstGeom prst="rect">
            <a:avLst/>
          </a:prstGeom>
        </p:spPr>
      </p:pic>
      <p:pic>
        <p:nvPicPr>
          <p:cNvPr id="143" name="Kép 14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605582" y="1864605"/>
            <a:ext cx="600974" cy="720000"/>
          </a:xfrm>
          <a:prstGeom prst="rect">
            <a:avLst/>
          </a:prstGeom>
        </p:spPr>
      </p:pic>
      <p:pic>
        <p:nvPicPr>
          <p:cNvPr id="144" name="Kép 14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596752" y="1153860"/>
            <a:ext cx="600974" cy="720000"/>
          </a:xfrm>
          <a:prstGeom prst="rect">
            <a:avLst/>
          </a:prstGeom>
        </p:spPr>
      </p:pic>
      <p:pic>
        <p:nvPicPr>
          <p:cNvPr id="145" name="Kép 1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97056" y="2576911"/>
            <a:ext cx="620354" cy="720000"/>
          </a:xfrm>
          <a:prstGeom prst="rect">
            <a:avLst/>
          </a:prstGeom>
        </p:spPr>
      </p:pic>
      <p:pic>
        <p:nvPicPr>
          <p:cNvPr id="146" name="Kép 14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33130" y="3305091"/>
            <a:ext cx="620354" cy="720000"/>
          </a:xfrm>
          <a:prstGeom prst="rect">
            <a:avLst/>
          </a:prstGeom>
        </p:spPr>
      </p:pic>
      <p:pic>
        <p:nvPicPr>
          <p:cNvPr id="147" name="Kép 14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27279" y="3293080"/>
            <a:ext cx="620354" cy="720000"/>
          </a:xfrm>
          <a:prstGeom prst="rect">
            <a:avLst/>
          </a:prstGeom>
        </p:spPr>
      </p:pic>
      <p:pic>
        <p:nvPicPr>
          <p:cNvPr id="148" name="Kép 1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46585" y="4034803"/>
            <a:ext cx="620354" cy="720000"/>
          </a:xfrm>
          <a:prstGeom prst="rect">
            <a:avLst/>
          </a:prstGeom>
        </p:spPr>
      </p:pic>
      <p:pic>
        <p:nvPicPr>
          <p:cNvPr id="149" name="Kép 14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116523" y="2591219"/>
            <a:ext cx="604471" cy="720000"/>
          </a:xfrm>
          <a:prstGeom prst="rect">
            <a:avLst/>
          </a:prstGeom>
        </p:spPr>
      </p:pic>
      <p:pic>
        <p:nvPicPr>
          <p:cNvPr id="150" name="Kép 14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884547" y="4044844"/>
            <a:ext cx="604471" cy="720000"/>
          </a:xfrm>
          <a:prstGeom prst="rect">
            <a:avLst/>
          </a:prstGeom>
        </p:spPr>
      </p:pic>
      <p:pic>
        <p:nvPicPr>
          <p:cNvPr id="151" name="Kép 150"/>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605582" y="4054884"/>
            <a:ext cx="604471" cy="720000"/>
          </a:xfrm>
          <a:prstGeom prst="rect">
            <a:avLst/>
          </a:prstGeom>
        </p:spPr>
      </p:pic>
      <p:pic>
        <p:nvPicPr>
          <p:cNvPr id="152" name="Kép 15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685898" y="1153860"/>
            <a:ext cx="601865" cy="720000"/>
          </a:xfrm>
          <a:prstGeom prst="rect">
            <a:avLst/>
          </a:prstGeom>
        </p:spPr>
      </p:pic>
      <p:pic>
        <p:nvPicPr>
          <p:cNvPr id="3" name="Tartalom helye 2"/>
          <p:cNvPicPr>
            <a:picLocks noGrp="1" noChangeAspect="1"/>
          </p:cNvPicPr>
          <p:nvPr>
            <p:ph idx="1"/>
          </p:nvPr>
        </p:nvPicPr>
        <p:blipFill>
          <a:blip r:embed="rId9" cstate="hqprint">
            <a:extLst>
              <a:ext uri="{28A0092B-C50C-407E-A947-70E740481C1C}">
                <a14:useLocalDpi xmlns:a14="http://schemas.microsoft.com/office/drawing/2010/main" val="0"/>
              </a:ext>
            </a:extLst>
          </a:blip>
          <a:stretch>
            <a:fillRect/>
          </a:stretch>
        </p:blipFill>
        <p:spPr>
          <a:xfrm>
            <a:off x="5558556" y="2002428"/>
            <a:ext cx="648000" cy="431831"/>
          </a:xfrm>
          <a:ln>
            <a:solidFill>
              <a:schemeClr val="accent1">
                <a:lumMod val="20000"/>
                <a:lumOff val="80000"/>
              </a:schemeClr>
            </a:solidFill>
          </a:ln>
        </p:spPr>
      </p:pic>
      <p:sp>
        <p:nvSpPr>
          <p:cNvPr id="8" name="Szövegdoboz 7"/>
          <p:cNvSpPr txBox="1"/>
          <p:nvPr/>
        </p:nvSpPr>
        <p:spPr>
          <a:xfrm>
            <a:off x="5545164" y="1341512"/>
            <a:ext cx="595185" cy="307777"/>
          </a:xfrm>
          <a:prstGeom prst="rect">
            <a:avLst/>
          </a:prstGeom>
          <a:noFill/>
        </p:spPr>
        <p:txBody>
          <a:bodyPr wrap="square" rtlCol="0">
            <a:spAutoFit/>
          </a:bodyPr>
          <a:lstStyle/>
          <a:p>
            <a:r>
              <a:rPr lang="hu-HU" sz="1400" b="1" dirty="0">
                <a:solidFill>
                  <a:srgbClr val="002060"/>
                </a:solidFill>
              </a:rPr>
              <a:t>Start</a:t>
            </a:r>
          </a:p>
        </p:txBody>
      </p:sp>
      <p:sp>
        <p:nvSpPr>
          <p:cNvPr id="42" name="Szövegdoboz 41"/>
          <p:cNvSpPr txBox="1"/>
          <p:nvPr/>
        </p:nvSpPr>
        <p:spPr>
          <a:xfrm>
            <a:off x="4119139" y="2039517"/>
            <a:ext cx="597818"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5" name="Kép 4"/>
          <p:cNvPicPr>
            <a:picLocks noChangeAspect="1"/>
          </p:cNvPicPr>
          <p:nvPr/>
        </p:nvPicPr>
        <p:blipFill rotWithShape="1">
          <a:blip r:embed="rId10" cstate="hqprint">
            <a:extLst>
              <a:ext uri="{28A0092B-C50C-407E-A947-70E740481C1C}">
                <a14:useLocalDpi xmlns:a14="http://schemas.microsoft.com/office/drawing/2010/main" val="0"/>
              </a:ext>
            </a:extLst>
          </a:blip>
          <a:srcRect l="32255"/>
          <a:stretch/>
        </p:blipFill>
        <p:spPr>
          <a:xfrm>
            <a:off x="4835919" y="2693762"/>
            <a:ext cx="648000" cy="538044"/>
          </a:xfrm>
          <a:prstGeom prst="rect">
            <a:avLst/>
          </a:prstGeom>
        </p:spPr>
      </p:pic>
      <p:pic>
        <p:nvPicPr>
          <p:cNvPr id="6" name="Kép 5"/>
          <p:cNvPicPr>
            <a:picLocks noChangeAspect="1"/>
          </p:cNvPicPr>
          <p:nvPr/>
        </p:nvPicPr>
        <p:blipFill rotWithShape="1">
          <a:blip r:embed="rId11" cstate="hqprint">
            <a:extLst>
              <a:ext uri="{28A0092B-C50C-407E-A947-70E740481C1C}">
                <a14:useLocalDpi xmlns:a14="http://schemas.microsoft.com/office/drawing/2010/main" val="0"/>
              </a:ext>
            </a:extLst>
          </a:blip>
          <a:srcRect r="20328"/>
          <a:stretch/>
        </p:blipFill>
        <p:spPr>
          <a:xfrm>
            <a:off x="4119983" y="4142714"/>
            <a:ext cx="648000" cy="508334"/>
          </a:xfrm>
          <a:prstGeom prst="rect">
            <a:avLst/>
          </a:prstGeom>
        </p:spPr>
      </p:pic>
      <p:pic>
        <p:nvPicPr>
          <p:cNvPr id="7" name="Kép 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407986" y="2788753"/>
            <a:ext cx="648000" cy="332100"/>
          </a:xfrm>
          <a:prstGeom prst="rect">
            <a:avLst/>
          </a:prstGeom>
        </p:spPr>
      </p:pic>
      <p:pic>
        <p:nvPicPr>
          <p:cNvPr id="10" name="Kép 9"/>
          <p:cNvPicPr>
            <a:picLocks noChangeAspect="1"/>
          </p:cNvPicPr>
          <p:nvPr/>
        </p:nvPicPr>
        <p:blipFill rotWithShape="1">
          <a:blip r:embed="rId13" cstate="hqprint">
            <a:extLst>
              <a:ext uri="{28A0092B-C50C-407E-A947-70E740481C1C}">
                <a14:useLocalDpi xmlns:a14="http://schemas.microsoft.com/office/drawing/2010/main" val="0"/>
              </a:ext>
            </a:extLst>
          </a:blip>
          <a:srcRect t="38161"/>
          <a:stretch/>
        </p:blipFill>
        <p:spPr>
          <a:xfrm>
            <a:off x="2694728" y="3374527"/>
            <a:ext cx="648000" cy="601311"/>
          </a:xfrm>
          <a:prstGeom prst="rect">
            <a:avLst/>
          </a:prstGeom>
        </p:spPr>
      </p:pic>
      <p:pic>
        <p:nvPicPr>
          <p:cNvPr id="12" name="Kép 11"/>
          <p:cNvPicPr>
            <a:picLocks noChangeAspect="1"/>
          </p:cNvPicPr>
          <p:nvPr/>
        </p:nvPicPr>
        <p:blipFill rotWithShape="1">
          <a:blip r:embed="rId14" cstate="hqprint">
            <a:extLst>
              <a:ext uri="{28A0092B-C50C-407E-A947-70E740481C1C}">
                <a14:useLocalDpi xmlns:a14="http://schemas.microsoft.com/office/drawing/2010/main" val="0"/>
              </a:ext>
            </a:extLst>
          </a:blip>
          <a:srcRect r="28488"/>
          <a:stretch/>
        </p:blipFill>
        <p:spPr>
          <a:xfrm>
            <a:off x="2694728" y="1246970"/>
            <a:ext cx="648000" cy="584037"/>
          </a:xfrm>
          <a:prstGeom prst="rect">
            <a:avLst/>
          </a:prstGeom>
        </p:spPr>
      </p:pic>
      <p:sp>
        <p:nvSpPr>
          <p:cNvPr id="154"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5" name="Csoportba foglalás 154"/>
          <p:cNvGrpSpPr/>
          <p:nvPr/>
        </p:nvGrpSpPr>
        <p:grpSpPr>
          <a:xfrm>
            <a:off x="1427781" y="1606051"/>
            <a:ext cx="1075039" cy="2630024"/>
            <a:chOff x="1427781" y="1606051"/>
            <a:chExt cx="1075039" cy="2630024"/>
          </a:xfrm>
        </p:grpSpPr>
        <p:sp>
          <p:nvSpPr>
            <p:cNvPr id="156" name="Szövegdoboz 155">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7" name="Szövegdoboz 156">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8" name="Szövegdoboz 157">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9" name="Szövegdoboz 158">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3" name="Kép 15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6240" y="1446884"/>
            <a:ext cx="620354" cy="720000"/>
          </a:xfrm>
          <a:prstGeom prst="rect">
            <a:avLst/>
          </a:prstGeom>
        </p:spPr>
      </p:pic>
      <p:pic>
        <p:nvPicPr>
          <p:cNvPr id="160" name="Kép 15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79917" y="2216911"/>
            <a:ext cx="600974" cy="720000"/>
          </a:xfrm>
          <a:prstGeom prst="rect">
            <a:avLst/>
          </a:prstGeom>
        </p:spPr>
      </p:pic>
      <p:pic>
        <p:nvPicPr>
          <p:cNvPr id="161" name="Kép 160"/>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79917" y="2976316"/>
            <a:ext cx="601865" cy="720000"/>
          </a:xfrm>
          <a:prstGeom prst="rect">
            <a:avLst/>
          </a:prstGeom>
        </p:spPr>
      </p:pic>
      <p:pic>
        <p:nvPicPr>
          <p:cNvPr id="162" name="Kép 161"/>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711008" y="3750996"/>
            <a:ext cx="604471" cy="720000"/>
          </a:xfrm>
          <a:prstGeom prst="rect">
            <a:avLst/>
          </a:prstGeom>
        </p:spPr>
      </p:pic>
    </p:spTree>
    <p:extLst>
      <p:ext uri="{BB962C8B-B14F-4D97-AF65-F5344CB8AC3E}">
        <p14:creationId xmlns:p14="http://schemas.microsoft.com/office/powerpoint/2010/main" val="219450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Residential</a:t>
            </a:r>
            <a:r>
              <a:rPr lang="hu-HU" dirty="0"/>
              <a:t> </a:t>
            </a:r>
            <a:r>
              <a:rPr lang="hu-HU" dirty="0" err="1"/>
              <a:t>buildings</a:t>
            </a:r>
            <a:r>
              <a:rPr lang="hu-HU" dirty="0"/>
              <a:t> </a:t>
            </a:r>
            <a:r>
              <a:rPr lang="hu-HU" dirty="0" smtClean="0"/>
              <a:t>1. b.)</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53748713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r>
                        <a:rPr lang="hu-HU" sz="1400" b="1" dirty="0" smtClean="0">
                          <a:solidFill>
                            <a:srgbClr val="0070C0"/>
                          </a:solidFill>
                        </a:rPr>
                        <a:t>Start</a:t>
                      </a: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r>
                        <a:rPr kumimoji="0" lang="hu-HU" sz="1400" b="1" i="0" u="none" strike="noStrike" kern="1200" cap="none" spc="0" normalizeH="0" baseline="0" noProof="0" dirty="0" err="1" smtClean="0">
                          <a:ln>
                            <a:noFill/>
                          </a:ln>
                          <a:solidFill>
                            <a:srgbClr val="0070C0"/>
                          </a:solidFill>
                          <a:effectLst/>
                          <a:uLnTx/>
                          <a:uFillTx/>
                          <a:latin typeface="+mn-lt"/>
                          <a:ea typeface="+mn-ea"/>
                          <a:cs typeface="+mn-cs"/>
                        </a:rPr>
                        <a:t>Goal</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27" name="Téglalap 26">
            <a:extLst>
              <a:ext uri="{FF2B5EF4-FFF2-40B4-BE49-F238E27FC236}">
                <a16:creationId xmlns:a16="http://schemas.microsoft.com/office/drawing/2014/main" id="{7F541EFA-6832-B3E5-3AF8-11E958A76BF5}"/>
              </a:ext>
            </a:extLst>
          </p:cNvPr>
          <p:cNvSpPr/>
          <p:nvPr/>
        </p:nvSpPr>
        <p:spPr>
          <a:xfrm>
            <a:off x="609566" y="1510044"/>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624308D8-538F-63E0-0E42-30135A76E50F}"/>
              </a:ext>
            </a:extLst>
          </p:cNvPr>
          <p:cNvSpPr/>
          <p:nvPr/>
        </p:nvSpPr>
        <p:spPr>
          <a:xfrm>
            <a:off x="609566" y="2224508"/>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083EE540-1A8C-4AFA-F012-28CB9CBF026E}"/>
              </a:ext>
            </a:extLst>
          </p:cNvPr>
          <p:cNvSpPr/>
          <p:nvPr/>
        </p:nvSpPr>
        <p:spPr>
          <a:xfrm>
            <a:off x="628653" y="2911315"/>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5388" y="1451251"/>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4710" y="2231925"/>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617975" y="2975126"/>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628653" y="3738354"/>
            <a:ext cx="604756" cy="720000"/>
          </a:xfrm>
          <a:prstGeom prst="rect">
            <a:avLst/>
          </a:prstGeom>
        </p:spPr>
      </p:pic>
      <p:pic>
        <p:nvPicPr>
          <p:cNvPr id="35" name="Kép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5173" y="1451251"/>
            <a:ext cx="604470" cy="720000"/>
          </a:xfrm>
          <a:prstGeom prst="rect">
            <a:avLst/>
          </a:prstGeom>
        </p:spPr>
      </p:pic>
      <p:pic>
        <p:nvPicPr>
          <p:cNvPr id="24" name="Kép 23"/>
          <p:cNvPicPr>
            <a:picLocks noChangeAspect="1"/>
          </p:cNvPicPr>
          <p:nvPr/>
        </p:nvPicPr>
        <p:blipFill>
          <a:blip r:embed="rId9"/>
          <a:stretch>
            <a:fillRect/>
          </a:stretch>
        </p:blipFill>
        <p:spPr>
          <a:xfrm>
            <a:off x="586302" y="1447189"/>
            <a:ext cx="603556" cy="719390"/>
          </a:xfrm>
          <a:prstGeom prst="rect">
            <a:avLst/>
          </a:prstGeom>
        </p:spPr>
      </p:pic>
      <p:pic>
        <p:nvPicPr>
          <p:cNvPr id="25" name="Kép 24"/>
          <p:cNvPicPr>
            <a:picLocks noChangeAspect="1"/>
          </p:cNvPicPr>
          <p:nvPr/>
        </p:nvPicPr>
        <p:blipFill>
          <a:blip r:embed="rId10"/>
          <a:stretch>
            <a:fillRect/>
          </a:stretch>
        </p:blipFill>
        <p:spPr>
          <a:xfrm>
            <a:off x="636265" y="2977181"/>
            <a:ext cx="603556" cy="719390"/>
          </a:xfrm>
          <a:prstGeom prst="rect">
            <a:avLst/>
          </a:prstGeom>
        </p:spPr>
      </p:pic>
      <p:pic>
        <p:nvPicPr>
          <p:cNvPr id="36" name="Kép 35"/>
          <p:cNvPicPr>
            <a:picLocks noChangeAspect="1"/>
          </p:cNvPicPr>
          <p:nvPr/>
        </p:nvPicPr>
        <p:blipFill>
          <a:blip r:embed="rId10"/>
          <a:stretch>
            <a:fillRect/>
          </a:stretch>
        </p:blipFill>
        <p:spPr>
          <a:xfrm>
            <a:off x="628653" y="2971824"/>
            <a:ext cx="603556" cy="719390"/>
          </a:xfrm>
          <a:prstGeom prst="rect">
            <a:avLst/>
          </a:prstGeom>
        </p:spPr>
      </p:pic>
      <p:pic>
        <p:nvPicPr>
          <p:cNvPr id="37" name="Kép 36"/>
          <p:cNvPicPr>
            <a:picLocks noChangeAspect="1"/>
          </p:cNvPicPr>
          <p:nvPr/>
        </p:nvPicPr>
        <p:blipFill>
          <a:blip r:embed="rId10"/>
          <a:stretch>
            <a:fillRect/>
          </a:stretch>
        </p:blipFill>
        <p:spPr>
          <a:xfrm>
            <a:off x="638708" y="2982766"/>
            <a:ext cx="603556" cy="719390"/>
          </a:xfrm>
          <a:prstGeom prst="rect">
            <a:avLst/>
          </a:prstGeom>
        </p:spPr>
      </p:pic>
      <p:pic>
        <p:nvPicPr>
          <p:cNvPr id="38" name="Kép 37"/>
          <p:cNvPicPr>
            <a:picLocks noChangeAspect="1"/>
          </p:cNvPicPr>
          <p:nvPr/>
        </p:nvPicPr>
        <p:blipFill>
          <a:blip r:embed="rId10"/>
          <a:stretch>
            <a:fillRect/>
          </a:stretch>
        </p:blipFill>
        <p:spPr>
          <a:xfrm>
            <a:off x="628653" y="2975736"/>
            <a:ext cx="603556" cy="719390"/>
          </a:xfrm>
          <a:prstGeom prst="rect">
            <a:avLst/>
          </a:prstGeom>
        </p:spPr>
      </p:pic>
      <p:pic>
        <p:nvPicPr>
          <p:cNvPr id="39" name="Kép 38"/>
          <p:cNvPicPr>
            <a:picLocks noChangeAspect="1"/>
          </p:cNvPicPr>
          <p:nvPr/>
        </p:nvPicPr>
        <p:blipFill>
          <a:blip r:embed="rId11"/>
          <a:stretch>
            <a:fillRect/>
          </a:stretch>
        </p:blipFill>
        <p:spPr>
          <a:xfrm>
            <a:off x="586802" y="2238240"/>
            <a:ext cx="615749" cy="719390"/>
          </a:xfrm>
          <a:prstGeom prst="rect">
            <a:avLst/>
          </a:prstGeom>
        </p:spPr>
      </p:pic>
      <p:pic>
        <p:nvPicPr>
          <p:cNvPr id="40" name="Kép 39"/>
          <p:cNvPicPr>
            <a:picLocks noChangeAspect="1"/>
          </p:cNvPicPr>
          <p:nvPr/>
        </p:nvPicPr>
        <p:blipFill>
          <a:blip r:embed="rId11"/>
          <a:stretch>
            <a:fillRect/>
          </a:stretch>
        </p:blipFill>
        <p:spPr>
          <a:xfrm>
            <a:off x="582085" y="2235413"/>
            <a:ext cx="615749" cy="719390"/>
          </a:xfrm>
          <a:prstGeom prst="rect">
            <a:avLst/>
          </a:prstGeom>
        </p:spPr>
      </p:pic>
      <p:pic>
        <p:nvPicPr>
          <p:cNvPr id="41" name="Kép 40"/>
          <p:cNvPicPr>
            <a:picLocks noChangeAspect="1"/>
          </p:cNvPicPr>
          <p:nvPr/>
        </p:nvPicPr>
        <p:blipFill>
          <a:blip r:embed="rId11"/>
          <a:stretch>
            <a:fillRect/>
          </a:stretch>
        </p:blipFill>
        <p:spPr>
          <a:xfrm>
            <a:off x="585388" y="2235413"/>
            <a:ext cx="615749" cy="719390"/>
          </a:xfrm>
          <a:prstGeom prst="rect">
            <a:avLst/>
          </a:prstGeom>
        </p:spPr>
      </p:pic>
      <p:pic>
        <p:nvPicPr>
          <p:cNvPr id="4" name="Kép 3"/>
          <p:cNvPicPr>
            <a:picLocks noChangeAspect="1"/>
          </p:cNvPicPr>
          <p:nvPr/>
        </p:nvPicPr>
        <p:blipFill>
          <a:blip r:embed="rId12"/>
          <a:stretch>
            <a:fillRect/>
          </a:stretch>
        </p:blipFill>
        <p:spPr>
          <a:xfrm>
            <a:off x="583145" y="1442402"/>
            <a:ext cx="603556" cy="719390"/>
          </a:xfrm>
          <a:prstGeom prst="rect">
            <a:avLst/>
          </a:prstGeom>
        </p:spPr>
      </p:pic>
      <p:grpSp>
        <p:nvGrpSpPr>
          <p:cNvPr id="12" name="Csoportba foglalás 11"/>
          <p:cNvGrpSpPr/>
          <p:nvPr/>
        </p:nvGrpSpPr>
        <p:grpSpPr>
          <a:xfrm>
            <a:off x="696073" y="5505731"/>
            <a:ext cx="3179338" cy="181927"/>
            <a:chOff x="734437" y="5518519"/>
            <a:chExt cx="3179338" cy="181927"/>
          </a:xfrm>
        </p:grpSpPr>
        <p:grpSp>
          <p:nvGrpSpPr>
            <p:cNvPr id="10" name="Csoportba foglalás 9"/>
            <p:cNvGrpSpPr/>
            <p:nvPr/>
          </p:nvGrpSpPr>
          <p:grpSpPr>
            <a:xfrm>
              <a:off x="734437" y="5519804"/>
              <a:ext cx="609600" cy="180642"/>
              <a:chOff x="734437" y="5519804"/>
              <a:chExt cx="609600" cy="180642"/>
            </a:xfrm>
          </p:grpSpPr>
          <p:sp>
            <p:nvSpPr>
              <p:cNvPr id="8" name="Téglalap 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Téglalap 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Téglalap 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0" name="Csoportba foglalás 49"/>
            <p:cNvGrpSpPr/>
            <p:nvPr/>
          </p:nvGrpSpPr>
          <p:grpSpPr>
            <a:xfrm>
              <a:off x="1379060" y="5518519"/>
              <a:ext cx="609600" cy="180642"/>
              <a:chOff x="734437" y="5519804"/>
              <a:chExt cx="609600" cy="180642"/>
            </a:xfrm>
          </p:grpSpPr>
          <p:sp>
            <p:nvSpPr>
              <p:cNvPr id="51" name="Téglalap 5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4" name="Csoportba foglalás 53"/>
            <p:cNvGrpSpPr/>
            <p:nvPr/>
          </p:nvGrpSpPr>
          <p:grpSpPr>
            <a:xfrm>
              <a:off x="2020765" y="5518519"/>
              <a:ext cx="609600" cy="180642"/>
              <a:chOff x="734437" y="5519804"/>
              <a:chExt cx="609600" cy="180642"/>
            </a:xfrm>
          </p:grpSpPr>
          <p:sp>
            <p:nvSpPr>
              <p:cNvPr id="55" name="Téglalap 5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8" name="Csoportba foglalás 57"/>
            <p:cNvGrpSpPr/>
            <p:nvPr/>
          </p:nvGrpSpPr>
          <p:grpSpPr>
            <a:xfrm>
              <a:off x="3304175" y="5518519"/>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2" name="Csoportba foglalás 61"/>
            <p:cNvGrpSpPr/>
            <p:nvPr/>
          </p:nvGrpSpPr>
          <p:grpSpPr>
            <a:xfrm>
              <a:off x="2662470" y="5518519"/>
              <a:ext cx="609600" cy="180642"/>
              <a:chOff x="734437" y="5519804"/>
              <a:chExt cx="609600" cy="180642"/>
            </a:xfrm>
          </p:grpSpPr>
          <p:sp>
            <p:nvSpPr>
              <p:cNvPr id="63" name="Téglalap 6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7" name="Csoportba foglalás 66"/>
          <p:cNvGrpSpPr/>
          <p:nvPr/>
        </p:nvGrpSpPr>
        <p:grpSpPr>
          <a:xfrm>
            <a:off x="3907516" y="5501799"/>
            <a:ext cx="609600" cy="180642"/>
            <a:chOff x="734437" y="5519804"/>
            <a:chExt cx="609600" cy="180642"/>
          </a:xfrm>
        </p:grpSpPr>
        <p:sp>
          <p:nvSpPr>
            <p:cNvPr id="84" name="Téglalap 8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Téglalap 8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8" name="Csoportba foglalás 67"/>
          <p:cNvGrpSpPr/>
          <p:nvPr/>
        </p:nvGrpSpPr>
        <p:grpSpPr>
          <a:xfrm>
            <a:off x="4552139" y="5500514"/>
            <a:ext cx="609600" cy="180642"/>
            <a:chOff x="734437" y="5519804"/>
            <a:chExt cx="609600" cy="180642"/>
          </a:xfrm>
        </p:grpSpPr>
        <p:sp>
          <p:nvSpPr>
            <p:cNvPr id="81" name="Téglalap 8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9" name="Csoportba foglalás 68"/>
          <p:cNvGrpSpPr/>
          <p:nvPr/>
        </p:nvGrpSpPr>
        <p:grpSpPr>
          <a:xfrm>
            <a:off x="5193844" y="5500514"/>
            <a:ext cx="609600" cy="180642"/>
            <a:chOff x="734437" y="5519804"/>
            <a:chExt cx="609600" cy="180642"/>
          </a:xfrm>
        </p:grpSpPr>
        <p:sp>
          <p:nvSpPr>
            <p:cNvPr id="78" name="Téglalap 7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 name="Csoportba foglalás 13"/>
          <p:cNvGrpSpPr/>
          <p:nvPr/>
        </p:nvGrpSpPr>
        <p:grpSpPr>
          <a:xfrm>
            <a:off x="5835549" y="5500514"/>
            <a:ext cx="1251305" cy="180642"/>
            <a:chOff x="5835549" y="5500514"/>
            <a:chExt cx="1251305" cy="180642"/>
          </a:xfrm>
        </p:grpSpPr>
        <p:grpSp>
          <p:nvGrpSpPr>
            <p:cNvPr id="70" name="Csoportba foglalás 69"/>
            <p:cNvGrpSpPr/>
            <p:nvPr/>
          </p:nvGrpSpPr>
          <p:grpSpPr>
            <a:xfrm>
              <a:off x="6477254" y="5500514"/>
              <a:ext cx="609600" cy="180642"/>
              <a:chOff x="734437" y="5519804"/>
              <a:chExt cx="609600" cy="180642"/>
            </a:xfrm>
          </p:grpSpPr>
          <p:sp>
            <p:nvSpPr>
              <p:cNvPr id="75" name="Téglalap 7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Téglalap 7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1" name="Csoportba foglalás 70"/>
            <p:cNvGrpSpPr/>
            <p:nvPr/>
          </p:nvGrpSpPr>
          <p:grpSpPr>
            <a:xfrm>
              <a:off x="5835549" y="5500514"/>
              <a:ext cx="609600" cy="180642"/>
              <a:chOff x="734437" y="5519804"/>
              <a:chExt cx="609600" cy="180642"/>
            </a:xfrm>
          </p:grpSpPr>
          <p:sp>
            <p:nvSpPr>
              <p:cNvPr id="72" name="Téglalap 7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7" name="Csoportba foglalás 86"/>
          <p:cNvGrpSpPr/>
          <p:nvPr/>
        </p:nvGrpSpPr>
        <p:grpSpPr>
          <a:xfrm>
            <a:off x="697532" y="5811009"/>
            <a:ext cx="3179338" cy="181927"/>
            <a:chOff x="734437" y="5518519"/>
            <a:chExt cx="3179338" cy="181927"/>
          </a:xfrm>
        </p:grpSpPr>
        <p:grpSp>
          <p:nvGrpSpPr>
            <p:cNvPr id="88" name="Csoportba foglalás 87"/>
            <p:cNvGrpSpPr/>
            <p:nvPr/>
          </p:nvGrpSpPr>
          <p:grpSpPr>
            <a:xfrm>
              <a:off x="734437" y="5519804"/>
              <a:ext cx="609600" cy="180642"/>
              <a:chOff x="734437" y="5519804"/>
              <a:chExt cx="609600" cy="180642"/>
            </a:xfrm>
          </p:grpSpPr>
          <p:sp>
            <p:nvSpPr>
              <p:cNvPr id="105" name="Téglalap 10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Téglalap 10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9" name="Csoportba foglalás 88"/>
            <p:cNvGrpSpPr/>
            <p:nvPr/>
          </p:nvGrpSpPr>
          <p:grpSpPr>
            <a:xfrm>
              <a:off x="1379060" y="5518519"/>
              <a:ext cx="609600" cy="180642"/>
              <a:chOff x="734437" y="5519804"/>
              <a:chExt cx="609600" cy="180642"/>
            </a:xfrm>
          </p:grpSpPr>
          <p:sp>
            <p:nvSpPr>
              <p:cNvPr id="102" name="Téglalap 10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0" name="Csoportba foglalás 89"/>
            <p:cNvGrpSpPr/>
            <p:nvPr/>
          </p:nvGrpSpPr>
          <p:grpSpPr>
            <a:xfrm>
              <a:off x="2020765" y="5518519"/>
              <a:ext cx="609600" cy="180642"/>
              <a:chOff x="734437" y="5519804"/>
              <a:chExt cx="609600" cy="180642"/>
            </a:xfrm>
          </p:grpSpPr>
          <p:sp>
            <p:nvSpPr>
              <p:cNvPr id="99" name="Téglalap 9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1" name="Csoportba foglalás 90"/>
            <p:cNvGrpSpPr/>
            <p:nvPr/>
          </p:nvGrpSpPr>
          <p:grpSpPr>
            <a:xfrm>
              <a:off x="3304175" y="5518519"/>
              <a:ext cx="609600" cy="180642"/>
              <a:chOff x="734437" y="5519804"/>
              <a:chExt cx="609600" cy="180642"/>
            </a:xfrm>
          </p:grpSpPr>
          <p:sp>
            <p:nvSpPr>
              <p:cNvPr id="96" name="Téglalap 9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2" name="Csoportba foglalás 91"/>
            <p:cNvGrpSpPr/>
            <p:nvPr/>
          </p:nvGrpSpPr>
          <p:grpSpPr>
            <a:xfrm>
              <a:off x="2662470" y="5518519"/>
              <a:ext cx="609600" cy="180642"/>
              <a:chOff x="734437" y="5519804"/>
              <a:chExt cx="609600" cy="180642"/>
            </a:xfrm>
          </p:grpSpPr>
          <p:sp>
            <p:nvSpPr>
              <p:cNvPr id="93" name="Téglalap 9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Téglalap 9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8" name="Csoportba foglalás 107"/>
          <p:cNvGrpSpPr/>
          <p:nvPr/>
        </p:nvGrpSpPr>
        <p:grpSpPr>
          <a:xfrm>
            <a:off x="3907516" y="5809082"/>
            <a:ext cx="3179338" cy="181927"/>
            <a:chOff x="734437" y="5518519"/>
            <a:chExt cx="3179338" cy="181927"/>
          </a:xfrm>
        </p:grpSpPr>
        <p:grpSp>
          <p:nvGrpSpPr>
            <p:cNvPr id="109" name="Csoportba foglalás 108"/>
            <p:cNvGrpSpPr/>
            <p:nvPr/>
          </p:nvGrpSpPr>
          <p:grpSpPr>
            <a:xfrm>
              <a:off x="734437" y="551980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0" name="Csoportba foglalás 109"/>
            <p:cNvGrpSpPr/>
            <p:nvPr/>
          </p:nvGrpSpPr>
          <p:grpSpPr>
            <a:xfrm>
              <a:off x="1379060" y="5518519"/>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p:cNvGrpSpPr/>
            <p:nvPr/>
          </p:nvGrpSpPr>
          <p:grpSpPr>
            <a:xfrm>
              <a:off x="2020765" y="5518519"/>
              <a:ext cx="609600" cy="180642"/>
              <a:chOff x="734437" y="5519804"/>
              <a:chExt cx="609600" cy="180642"/>
            </a:xfrm>
          </p:grpSpPr>
          <p:sp>
            <p:nvSpPr>
              <p:cNvPr id="120" name="Téglalap 11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2" name="Csoportba foglalás 111"/>
            <p:cNvGrpSpPr/>
            <p:nvPr/>
          </p:nvGrpSpPr>
          <p:grpSpPr>
            <a:xfrm>
              <a:off x="3304175" y="5518519"/>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3" name="Csoportba foglalás 112"/>
            <p:cNvGrpSpPr/>
            <p:nvPr/>
          </p:nvGrpSpPr>
          <p:grpSpPr>
            <a:xfrm>
              <a:off x="2662470" y="5518519"/>
              <a:ext cx="609600" cy="180642"/>
              <a:chOff x="734437" y="5519804"/>
              <a:chExt cx="609600" cy="180642"/>
            </a:xfrm>
          </p:grpSpPr>
          <p:sp>
            <p:nvSpPr>
              <p:cNvPr id="114" name="Téglalap 11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30" name="Csoportba foglalás 129"/>
          <p:cNvGrpSpPr/>
          <p:nvPr/>
        </p:nvGrpSpPr>
        <p:grpSpPr>
          <a:xfrm>
            <a:off x="7759646" y="5500514"/>
            <a:ext cx="609600" cy="180642"/>
            <a:chOff x="734437" y="5519804"/>
            <a:chExt cx="609600" cy="180642"/>
          </a:xfrm>
        </p:grpSpPr>
        <p:sp>
          <p:nvSpPr>
            <p:cNvPr id="135" name="Téglalap 13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1" name="Csoportba foglalás 130"/>
          <p:cNvGrpSpPr/>
          <p:nvPr/>
        </p:nvGrpSpPr>
        <p:grpSpPr>
          <a:xfrm>
            <a:off x="7117941"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8" name="Csoportba foglalás 137"/>
          <p:cNvGrpSpPr/>
          <p:nvPr/>
        </p:nvGrpSpPr>
        <p:grpSpPr>
          <a:xfrm>
            <a:off x="7116271" y="5805293"/>
            <a:ext cx="1251305" cy="180642"/>
            <a:chOff x="5835549" y="5500514"/>
            <a:chExt cx="1251305" cy="180642"/>
          </a:xfrm>
        </p:grpSpPr>
        <p:grpSp>
          <p:nvGrpSpPr>
            <p:cNvPr id="139" name="Csoportba foglalás 138"/>
            <p:cNvGrpSpPr/>
            <p:nvPr/>
          </p:nvGrpSpPr>
          <p:grpSpPr>
            <a:xfrm>
              <a:off x="6477254" y="5500514"/>
              <a:ext cx="609600" cy="180642"/>
              <a:chOff x="734437" y="5519804"/>
              <a:chExt cx="609600" cy="180642"/>
            </a:xfrm>
          </p:grpSpPr>
          <p:sp>
            <p:nvSpPr>
              <p:cNvPr id="144" name="Téglalap 14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0" name="Csoportba foglalás 139"/>
            <p:cNvGrpSpPr/>
            <p:nvPr/>
          </p:nvGrpSpPr>
          <p:grpSpPr>
            <a:xfrm>
              <a:off x="5835549" y="5500514"/>
              <a:ext cx="609600" cy="180642"/>
              <a:chOff x="734437" y="5519804"/>
              <a:chExt cx="609600" cy="180642"/>
            </a:xfrm>
          </p:grpSpPr>
          <p:sp>
            <p:nvSpPr>
              <p:cNvPr id="141" name="Téglalap 14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7" name="Csoportba foglalás 146"/>
          <p:cNvGrpSpPr/>
          <p:nvPr/>
        </p:nvGrpSpPr>
        <p:grpSpPr>
          <a:xfrm>
            <a:off x="8407982" y="5499872"/>
            <a:ext cx="609600" cy="180642"/>
            <a:chOff x="734437" y="5519804"/>
            <a:chExt cx="609600" cy="180642"/>
          </a:xfrm>
        </p:grpSpPr>
        <p:sp>
          <p:nvSpPr>
            <p:cNvPr id="148" name="Téglalap 14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1" name="Csoportba foglalás 150"/>
          <p:cNvGrpSpPr/>
          <p:nvPr/>
        </p:nvGrpSpPr>
        <p:grpSpPr>
          <a:xfrm>
            <a:off x="8404115" y="5804651"/>
            <a:ext cx="609600" cy="180642"/>
            <a:chOff x="734437" y="5519804"/>
            <a:chExt cx="609600" cy="180642"/>
          </a:xfrm>
        </p:grpSpPr>
        <p:sp>
          <p:nvSpPr>
            <p:cNvPr id="152" name="Téglalap 15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Téglalap 15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Téglalap 15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 name="Szövegdoboz 14"/>
          <p:cNvSpPr txBox="1"/>
          <p:nvPr/>
        </p:nvSpPr>
        <p:spPr>
          <a:xfrm>
            <a:off x="4050299" y="1310195"/>
            <a:ext cx="787658" cy="430887"/>
          </a:xfrm>
          <a:prstGeom prst="rect">
            <a:avLst/>
          </a:prstGeom>
          <a:noFill/>
        </p:spPr>
        <p:txBody>
          <a:bodyPr wrap="square" rtlCol="0">
            <a:spAutoFit/>
          </a:bodyPr>
          <a:lstStyle/>
          <a:p>
            <a:pPr algn="ctr"/>
            <a:r>
              <a:rPr lang="hu-HU" sz="1100" dirty="0" err="1" smtClean="0">
                <a:solidFill>
                  <a:srgbClr val="0070C0"/>
                </a:solidFill>
              </a:rPr>
              <a:t>Terraced</a:t>
            </a:r>
            <a:r>
              <a:rPr lang="hu-HU" sz="1100" dirty="0" smtClean="0">
                <a:solidFill>
                  <a:srgbClr val="0070C0"/>
                </a:solidFill>
              </a:rPr>
              <a:t> </a:t>
            </a:r>
            <a:r>
              <a:rPr lang="hu-HU" sz="1100" dirty="0">
                <a:solidFill>
                  <a:srgbClr val="0070C0"/>
                </a:solidFill>
              </a:rPr>
              <a:t>house</a:t>
            </a:r>
            <a:endParaRPr lang="hu-HU" sz="1100" dirty="0">
              <a:solidFill>
                <a:srgbClr val="0070C0"/>
              </a:solidFill>
            </a:endParaRPr>
          </a:p>
        </p:txBody>
      </p:sp>
      <p:sp>
        <p:nvSpPr>
          <p:cNvPr id="155" name="Szövegdoboz 154"/>
          <p:cNvSpPr txBox="1"/>
          <p:nvPr/>
        </p:nvSpPr>
        <p:spPr>
          <a:xfrm>
            <a:off x="3357052" y="2740945"/>
            <a:ext cx="720874" cy="430887"/>
          </a:xfrm>
          <a:prstGeom prst="rect">
            <a:avLst/>
          </a:prstGeom>
          <a:noFill/>
        </p:spPr>
        <p:txBody>
          <a:bodyPr wrap="square" rtlCol="0">
            <a:spAutoFit/>
          </a:bodyPr>
          <a:lstStyle/>
          <a:p>
            <a:pPr algn="ctr"/>
            <a:r>
              <a:rPr lang="hu-HU" sz="1100" dirty="0" err="1" smtClean="0">
                <a:solidFill>
                  <a:srgbClr val="0070C0"/>
                </a:solidFill>
              </a:rPr>
              <a:t>Family</a:t>
            </a:r>
            <a:r>
              <a:rPr lang="hu-HU" sz="1100" dirty="0" smtClean="0">
                <a:solidFill>
                  <a:srgbClr val="0070C0"/>
                </a:solidFill>
              </a:rPr>
              <a:t> </a:t>
            </a:r>
            <a:r>
              <a:rPr lang="hu-HU" sz="1100" dirty="0">
                <a:solidFill>
                  <a:srgbClr val="0070C0"/>
                </a:solidFill>
              </a:rPr>
              <a:t>house</a:t>
            </a:r>
          </a:p>
        </p:txBody>
      </p:sp>
      <p:sp>
        <p:nvSpPr>
          <p:cNvPr id="156" name="Szövegdoboz 155"/>
          <p:cNvSpPr txBox="1"/>
          <p:nvPr/>
        </p:nvSpPr>
        <p:spPr>
          <a:xfrm>
            <a:off x="4675282" y="3490735"/>
            <a:ext cx="1001568" cy="246221"/>
          </a:xfrm>
          <a:prstGeom prst="rect">
            <a:avLst/>
          </a:prstGeom>
          <a:noFill/>
        </p:spPr>
        <p:txBody>
          <a:bodyPr wrap="square" rtlCol="0">
            <a:spAutoFit/>
          </a:bodyPr>
          <a:lstStyle/>
          <a:p>
            <a:pPr algn="ctr"/>
            <a:r>
              <a:rPr lang="hu-HU" sz="1000" dirty="0" smtClean="0">
                <a:solidFill>
                  <a:srgbClr val="0070C0"/>
                </a:solidFill>
              </a:rPr>
              <a:t>Farmhouse</a:t>
            </a:r>
            <a:endParaRPr lang="hu-HU" sz="1000" dirty="0">
              <a:solidFill>
                <a:srgbClr val="0070C0"/>
              </a:solidFill>
            </a:endParaRPr>
          </a:p>
        </p:txBody>
      </p:sp>
      <p:sp>
        <p:nvSpPr>
          <p:cNvPr id="157" name="Szövegdoboz 156"/>
          <p:cNvSpPr txBox="1"/>
          <p:nvPr/>
        </p:nvSpPr>
        <p:spPr>
          <a:xfrm>
            <a:off x="5455285" y="1996662"/>
            <a:ext cx="857398" cy="430887"/>
          </a:xfrm>
          <a:prstGeom prst="rect">
            <a:avLst/>
          </a:prstGeom>
          <a:noFill/>
        </p:spPr>
        <p:txBody>
          <a:bodyPr wrap="square" rtlCol="0">
            <a:spAutoFit/>
          </a:bodyPr>
          <a:lstStyle/>
          <a:p>
            <a:pPr algn="ctr"/>
            <a:r>
              <a:rPr lang="hu-HU" sz="1100" dirty="0" err="1" smtClean="0">
                <a:solidFill>
                  <a:srgbClr val="0070C0"/>
                </a:solidFill>
              </a:rPr>
              <a:t>Housing</a:t>
            </a:r>
            <a:r>
              <a:rPr lang="hu-HU" sz="1100" dirty="0" smtClean="0">
                <a:solidFill>
                  <a:srgbClr val="0070C0"/>
                </a:solidFill>
              </a:rPr>
              <a:t> </a:t>
            </a:r>
            <a:r>
              <a:rPr lang="hu-HU" sz="1100" dirty="0" err="1">
                <a:solidFill>
                  <a:srgbClr val="0070C0"/>
                </a:solidFill>
              </a:rPr>
              <a:t>estate</a:t>
            </a:r>
            <a:endParaRPr lang="hu-HU" sz="1100" dirty="0">
              <a:solidFill>
                <a:srgbClr val="0070C0"/>
              </a:solidFill>
            </a:endParaRPr>
          </a:p>
        </p:txBody>
      </p:sp>
      <p:sp>
        <p:nvSpPr>
          <p:cNvPr id="159"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sp>
        <p:nvSpPr>
          <p:cNvPr id="160" name="Szövegdoboz 159">
            <a:extLst>
              <a:ext uri="{FF2B5EF4-FFF2-40B4-BE49-F238E27FC236}">
                <a16:creationId xmlns:a16="http://schemas.microsoft.com/office/drawing/2014/main" id="{C9D04AA9-55D6-4875-3166-8DD5DE2ED73E}"/>
              </a:ext>
            </a:extLst>
          </p:cNvPr>
          <p:cNvSpPr txBox="1"/>
          <p:nvPr/>
        </p:nvSpPr>
        <p:spPr>
          <a:xfrm>
            <a:off x="1510148" y="1615434"/>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1" name="Szövegdoboz 160">
            <a:extLst>
              <a:ext uri="{FF2B5EF4-FFF2-40B4-BE49-F238E27FC236}">
                <a16:creationId xmlns:a16="http://schemas.microsoft.com/office/drawing/2014/main" id="{288EA361-D221-E0B1-B13C-E844C78502B1}"/>
              </a:ext>
            </a:extLst>
          </p:cNvPr>
          <p:cNvSpPr txBox="1"/>
          <p:nvPr/>
        </p:nvSpPr>
        <p:spPr>
          <a:xfrm>
            <a:off x="1510148" y="2387441"/>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2" name="Szövegdoboz 161">
            <a:extLst>
              <a:ext uri="{FF2B5EF4-FFF2-40B4-BE49-F238E27FC236}">
                <a16:creationId xmlns:a16="http://schemas.microsoft.com/office/drawing/2014/main" id="{45656B03-110D-A612-C078-2C62EBB3EDD5}"/>
              </a:ext>
            </a:extLst>
          </p:cNvPr>
          <p:cNvSpPr txBox="1"/>
          <p:nvPr/>
        </p:nvSpPr>
        <p:spPr>
          <a:xfrm>
            <a:off x="1510148" y="3141844"/>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3" name="Szövegdoboz 162">
            <a:extLst>
              <a:ext uri="{FF2B5EF4-FFF2-40B4-BE49-F238E27FC236}">
                <a16:creationId xmlns:a16="http://schemas.microsoft.com/office/drawing/2014/main" id="{E40A537E-F6BC-D38F-A551-3AFA221E18EB}"/>
              </a:ext>
            </a:extLst>
          </p:cNvPr>
          <p:cNvSpPr txBox="1"/>
          <p:nvPr/>
        </p:nvSpPr>
        <p:spPr>
          <a:xfrm>
            <a:off x="1510148" y="3906904"/>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spTree>
    <p:extLst>
      <p:ext uri="{BB962C8B-B14F-4D97-AF65-F5344CB8AC3E}">
        <p14:creationId xmlns:p14="http://schemas.microsoft.com/office/powerpoint/2010/main" val="2682652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en-US" dirty="0"/>
              <a:t>Types of cities </a:t>
            </a:r>
            <a:r>
              <a:rPr lang="hu-HU" dirty="0" smtClean="0"/>
              <a:t>8</a:t>
            </a:r>
            <a:r>
              <a:rPr lang="hu-HU" dirty="0" smtClean="0"/>
              <a:t>.</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1100865308"/>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5388" y="2225091"/>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46361"/>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83316" y="2971658"/>
            <a:ext cx="601865" cy="720000"/>
          </a:xfrm>
          <a:prstGeom prst="rect">
            <a:avLst/>
          </a:prstGeom>
        </p:spPr>
      </p:pic>
      <p:pic>
        <p:nvPicPr>
          <p:cNvPr id="14" name="Kép 13"/>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6084" y="3750996"/>
            <a:ext cx="604471" cy="720000"/>
          </a:xfrm>
          <a:prstGeom prst="rect">
            <a:avLst/>
          </a:prstGeom>
        </p:spPr>
      </p:pic>
      <p:pic>
        <p:nvPicPr>
          <p:cNvPr id="140" name="Kép 13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5388" y="2224605"/>
            <a:ext cx="600974" cy="720000"/>
          </a:xfrm>
          <a:prstGeom prst="rect">
            <a:avLst/>
          </a:prstGeom>
        </p:spPr>
      </p:pic>
      <p:pic>
        <p:nvPicPr>
          <p:cNvPr id="141" name="Kép 14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2478" y="2230118"/>
            <a:ext cx="600974" cy="720000"/>
          </a:xfrm>
          <a:prstGeom prst="rect">
            <a:avLst/>
          </a:prstGeom>
        </p:spPr>
      </p:pic>
      <p:pic>
        <p:nvPicPr>
          <p:cNvPr id="142" name="Kép 14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75586" y="2234466"/>
            <a:ext cx="600974" cy="720000"/>
          </a:xfrm>
          <a:prstGeom prst="rect">
            <a:avLst/>
          </a:prstGeom>
        </p:spPr>
      </p:pic>
      <p:pic>
        <p:nvPicPr>
          <p:cNvPr id="143" name="Kép 14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87138" y="2235345"/>
            <a:ext cx="600974" cy="720000"/>
          </a:xfrm>
          <a:prstGeom prst="rect">
            <a:avLst/>
          </a:prstGeom>
        </p:spPr>
      </p:pic>
      <p:pic>
        <p:nvPicPr>
          <p:cNvPr id="144" name="Kép 14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4372" y="2238814"/>
            <a:ext cx="600974" cy="720000"/>
          </a:xfrm>
          <a:prstGeom prst="rect">
            <a:avLst/>
          </a:prstGeom>
        </p:spPr>
      </p:pic>
      <p:pic>
        <p:nvPicPr>
          <p:cNvPr id="145" name="Kép 1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51827"/>
            <a:ext cx="620354" cy="720000"/>
          </a:xfrm>
          <a:prstGeom prst="rect">
            <a:avLst/>
          </a:prstGeom>
        </p:spPr>
      </p:pic>
      <p:pic>
        <p:nvPicPr>
          <p:cNvPr id="146" name="Kép 14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50967"/>
            <a:ext cx="620354" cy="720000"/>
          </a:xfrm>
          <a:prstGeom prst="rect">
            <a:avLst/>
          </a:prstGeom>
        </p:spPr>
      </p:pic>
      <p:pic>
        <p:nvPicPr>
          <p:cNvPr id="147" name="Kép 14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7199" y="1451827"/>
            <a:ext cx="620354" cy="720000"/>
          </a:xfrm>
          <a:prstGeom prst="rect">
            <a:avLst/>
          </a:prstGeom>
        </p:spPr>
      </p:pic>
      <p:pic>
        <p:nvPicPr>
          <p:cNvPr id="148" name="Kép 1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2478" y="1446361"/>
            <a:ext cx="620354" cy="720000"/>
          </a:xfrm>
          <a:prstGeom prst="rect">
            <a:avLst/>
          </a:prstGeom>
        </p:spPr>
      </p:pic>
      <p:pic>
        <p:nvPicPr>
          <p:cNvPr id="149" name="Kép 14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6084" y="3750996"/>
            <a:ext cx="604471" cy="720000"/>
          </a:xfrm>
          <a:prstGeom prst="rect">
            <a:avLst/>
          </a:prstGeom>
        </p:spPr>
      </p:pic>
      <p:pic>
        <p:nvPicPr>
          <p:cNvPr id="150" name="Kép 14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603052" y="3750996"/>
            <a:ext cx="604471" cy="720000"/>
          </a:xfrm>
          <a:prstGeom prst="rect">
            <a:avLst/>
          </a:prstGeom>
        </p:spPr>
      </p:pic>
      <p:pic>
        <p:nvPicPr>
          <p:cNvPr id="151" name="Kép 150"/>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89116" y="3750996"/>
            <a:ext cx="604471" cy="720000"/>
          </a:xfrm>
          <a:prstGeom prst="rect">
            <a:avLst/>
          </a:prstGeom>
        </p:spPr>
      </p:pic>
      <p:pic>
        <p:nvPicPr>
          <p:cNvPr id="152" name="Kép 15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1722" y="2972537"/>
            <a:ext cx="601865" cy="720000"/>
          </a:xfrm>
          <a:prstGeom prst="rect">
            <a:avLst/>
          </a:prstGeom>
        </p:spPr>
      </p:pic>
      <p:sp>
        <p:nvSpPr>
          <p:cNvPr id="8" name="Szövegdoboz 7"/>
          <p:cNvSpPr txBox="1"/>
          <p:nvPr/>
        </p:nvSpPr>
        <p:spPr>
          <a:xfrm>
            <a:off x="5545164" y="1341512"/>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4134080" y="2048678"/>
            <a:ext cx="660343"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sp>
        <p:nvSpPr>
          <p:cNvPr id="153" name="Szövegdoboz 152"/>
          <p:cNvSpPr txBox="1"/>
          <p:nvPr/>
        </p:nvSpPr>
        <p:spPr>
          <a:xfrm>
            <a:off x="2701446" y="1356901"/>
            <a:ext cx="643271" cy="292388"/>
          </a:xfrm>
          <a:prstGeom prst="rect">
            <a:avLst/>
          </a:prstGeom>
          <a:noFill/>
        </p:spPr>
        <p:txBody>
          <a:bodyPr wrap="square" rtlCol="0">
            <a:spAutoFit/>
          </a:bodyPr>
          <a:lstStyle/>
          <a:p>
            <a:r>
              <a:rPr lang="hu-HU" sz="1300" dirty="0" err="1">
                <a:solidFill>
                  <a:srgbClr val="0070C0"/>
                </a:solidFill>
              </a:rPr>
              <a:t>Miner</a:t>
            </a:r>
            <a:endParaRPr lang="hu-HU" sz="1300" dirty="0">
              <a:solidFill>
                <a:srgbClr val="0070C0"/>
              </a:solidFill>
            </a:endParaRPr>
          </a:p>
        </p:txBody>
      </p:sp>
      <p:sp>
        <p:nvSpPr>
          <p:cNvPr id="154" name="Szövegdoboz 153"/>
          <p:cNvSpPr txBox="1"/>
          <p:nvPr/>
        </p:nvSpPr>
        <p:spPr>
          <a:xfrm>
            <a:off x="2738335" y="3504210"/>
            <a:ext cx="569042" cy="292388"/>
          </a:xfrm>
          <a:prstGeom prst="rect">
            <a:avLst/>
          </a:prstGeom>
          <a:noFill/>
        </p:spPr>
        <p:txBody>
          <a:bodyPr wrap="square" rtlCol="0">
            <a:spAutoFit/>
          </a:bodyPr>
          <a:lstStyle/>
          <a:p>
            <a:r>
              <a:rPr lang="hu-HU" sz="1300" dirty="0" err="1">
                <a:solidFill>
                  <a:srgbClr val="0070C0"/>
                </a:solidFill>
              </a:rPr>
              <a:t>Bath</a:t>
            </a:r>
            <a:endParaRPr lang="hu-HU" sz="1300" dirty="0">
              <a:solidFill>
                <a:srgbClr val="0070C0"/>
              </a:solidFill>
            </a:endParaRPr>
          </a:p>
        </p:txBody>
      </p:sp>
      <p:sp>
        <p:nvSpPr>
          <p:cNvPr id="155" name="Szövegdoboz 154"/>
          <p:cNvSpPr txBox="1"/>
          <p:nvPr/>
        </p:nvSpPr>
        <p:spPr>
          <a:xfrm>
            <a:off x="3376540" y="2798411"/>
            <a:ext cx="724288" cy="292388"/>
          </a:xfrm>
          <a:prstGeom prst="rect">
            <a:avLst/>
          </a:prstGeom>
          <a:noFill/>
        </p:spPr>
        <p:txBody>
          <a:bodyPr wrap="square" rtlCol="0">
            <a:spAutoFit/>
          </a:bodyPr>
          <a:lstStyle/>
          <a:p>
            <a:r>
              <a:rPr lang="hu-HU" sz="1300" dirty="0" err="1">
                <a:solidFill>
                  <a:srgbClr val="0070C0"/>
                </a:solidFill>
              </a:rPr>
              <a:t>School</a:t>
            </a:r>
            <a:endParaRPr lang="hu-HU" sz="1300" dirty="0">
              <a:solidFill>
                <a:srgbClr val="0070C0"/>
              </a:solidFill>
            </a:endParaRPr>
          </a:p>
        </p:txBody>
      </p:sp>
      <p:sp>
        <p:nvSpPr>
          <p:cNvPr id="156" name="Szövegdoboz 155"/>
          <p:cNvSpPr txBox="1"/>
          <p:nvPr/>
        </p:nvSpPr>
        <p:spPr>
          <a:xfrm>
            <a:off x="4846367" y="2808272"/>
            <a:ext cx="660463" cy="292388"/>
          </a:xfrm>
          <a:prstGeom prst="rect">
            <a:avLst/>
          </a:prstGeom>
          <a:noFill/>
        </p:spPr>
        <p:txBody>
          <a:bodyPr wrap="square" rtlCol="0">
            <a:spAutoFit/>
          </a:bodyPr>
          <a:lstStyle/>
          <a:p>
            <a:r>
              <a:rPr lang="hu-HU" sz="1300" dirty="0" err="1">
                <a:solidFill>
                  <a:srgbClr val="0070C0"/>
                </a:solidFill>
              </a:rPr>
              <a:t>Dwarf</a:t>
            </a:r>
            <a:endParaRPr lang="hu-HU" sz="1300" dirty="0">
              <a:solidFill>
                <a:srgbClr val="0070C0"/>
              </a:solidFill>
            </a:endParaRPr>
          </a:p>
        </p:txBody>
      </p:sp>
      <p:sp>
        <p:nvSpPr>
          <p:cNvPr id="157" name="Szövegdoboz 156"/>
          <p:cNvSpPr txBox="1"/>
          <p:nvPr/>
        </p:nvSpPr>
        <p:spPr>
          <a:xfrm>
            <a:off x="5474824" y="2056166"/>
            <a:ext cx="735863" cy="292388"/>
          </a:xfrm>
          <a:prstGeom prst="rect">
            <a:avLst/>
          </a:prstGeom>
          <a:noFill/>
        </p:spPr>
        <p:txBody>
          <a:bodyPr wrap="square" rtlCol="0">
            <a:spAutoFit/>
          </a:bodyPr>
          <a:lstStyle/>
          <a:p>
            <a:r>
              <a:rPr lang="hu-HU" sz="1300" dirty="0" err="1">
                <a:solidFill>
                  <a:srgbClr val="0070C0"/>
                </a:solidFill>
              </a:rPr>
              <a:t>Garden</a:t>
            </a:r>
            <a:endParaRPr lang="hu-HU" sz="1300" dirty="0">
              <a:solidFill>
                <a:srgbClr val="0070C0"/>
              </a:solidFill>
            </a:endParaRPr>
          </a:p>
        </p:txBody>
      </p:sp>
      <p:sp>
        <p:nvSpPr>
          <p:cNvPr id="158" name="Szövegdoboz 157"/>
          <p:cNvSpPr txBox="1"/>
          <p:nvPr/>
        </p:nvSpPr>
        <p:spPr>
          <a:xfrm>
            <a:off x="4125777" y="4184704"/>
            <a:ext cx="685272" cy="292388"/>
          </a:xfrm>
          <a:prstGeom prst="rect">
            <a:avLst/>
          </a:prstGeom>
          <a:noFill/>
        </p:spPr>
        <p:txBody>
          <a:bodyPr wrap="square" rtlCol="0">
            <a:spAutoFit/>
          </a:bodyPr>
          <a:lstStyle/>
          <a:p>
            <a:r>
              <a:rPr lang="hu-HU" sz="1300" dirty="0" err="1">
                <a:solidFill>
                  <a:srgbClr val="0070C0"/>
                </a:solidFill>
              </a:rPr>
              <a:t>Resort</a:t>
            </a:r>
            <a:endParaRPr lang="hu-HU" sz="1300" dirty="0">
              <a:solidFill>
                <a:srgbClr val="0070C0"/>
              </a:solidFill>
            </a:endParaRPr>
          </a:p>
        </p:txBody>
      </p:sp>
      <p:sp>
        <p:nvSpPr>
          <p:cNvPr id="159"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61" name="Csoportba foglalás 160"/>
          <p:cNvGrpSpPr/>
          <p:nvPr/>
        </p:nvGrpSpPr>
        <p:grpSpPr>
          <a:xfrm>
            <a:off x="1427781" y="1606051"/>
            <a:ext cx="1075039" cy="2630024"/>
            <a:chOff x="1427781" y="1606051"/>
            <a:chExt cx="1075039" cy="2630024"/>
          </a:xfrm>
        </p:grpSpPr>
        <p:sp>
          <p:nvSpPr>
            <p:cNvPr id="162" name="Szövegdoboz 161">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3" name="Szövegdoboz 162">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4" name="Szövegdoboz 163">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5" name="Szövegdoboz 164">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3673415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en-US" dirty="0"/>
              <a:t>Types of cities with text, with error</a:t>
            </a:r>
            <a:r>
              <a:rPr lang="hu-HU" dirty="0"/>
              <a:t> 8</a:t>
            </a:r>
            <a:r>
              <a:rPr lang="hu-HU" dirty="0" smtClean="0"/>
              <a:t>. - </a:t>
            </a:r>
            <a:r>
              <a:rPr lang="hu-HU" dirty="0" err="1" smtClean="0"/>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1100865308"/>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4138895" y="1140143"/>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07810" y="1872460"/>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402702" y="1146847"/>
            <a:ext cx="601865" cy="720000"/>
          </a:xfrm>
          <a:prstGeom prst="rect">
            <a:avLst/>
          </a:prstGeom>
        </p:spPr>
      </p:pic>
      <p:pic>
        <p:nvPicPr>
          <p:cNvPr id="14" name="Kép 13"/>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3409792" y="3317924"/>
            <a:ext cx="604471" cy="720000"/>
          </a:xfrm>
          <a:prstGeom prst="rect">
            <a:avLst/>
          </a:prstGeom>
        </p:spPr>
      </p:pic>
      <p:pic>
        <p:nvPicPr>
          <p:cNvPr id="140" name="Kép 13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3391845" y="2578891"/>
            <a:ext cx="600974" cy="720000"/>
          </a:xfrm>
          <a:prstGeom prst="rect">
            <a:avLst/>
          </a:prstGeom>
        </p:spPr>
      </p:pic>
      <p:pic>
        <p:nvPicPr>
          <p:cNvPr id="141" name="Kép 14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601648" y="3309995"/>
            <a:ext cx="600974" cy="720000"/>
          </a:xfrm>
          <a:prstGeom prst="rect">
            <a:avLst/>
          </a:prstGeom>
        </p:spPr>
      </p:pic>
      <p:pic>
        <p:nvPicPr>
          <p:cNvPr id="142" name="Kép 14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574992" y="2578891"/>
            <a:ext cx="600974" cy="720000"/>
          </a:xfrm>
          <a:prstGeom prst="rect">
            <a:avLst/>
          </a:prstGeom>
        </p:spPr>
      </p:pic>
      <p:pic>
        <p:nvPicPr>
          <p:cNvPr id="143" name="Kép 14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583894" y="1852654"/>
            <a:ext cx="600974" cy="720000"/>
          </a:xfrm>
          <a:prstGeom prst="rect">
            <a:avLst/>
          </a:prstGeom>
        </p:spPr>
      </p:pic>
      <p:pic>
        <p:nvPicPr>
          <p:cNvPr id="144" name="Kép 14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583894" y="1152460"/>
            <a:ext cx="600974" cy="720000"/>
          </a:xfrm>
          <a:prstGeom prst="rect">
            <a:avLst/>
          </a:prstGeom>
        </p:spPr>
      </p:pic>
      <p:pic>
        <p:nvPicPr>
          <p:cNvPr id="145" name="Kép 1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97390" y="2579440"/>
            <a:ext cx="620354" cy="720000"/>
          </a:xfrm>
          <a:prstGeom prst="rect">
            <a:avLst/>
          </a:prstGeom>
        </p:spPr>
      </p:pic>
      <p:pic>
        <p:nvPicPr>
          <p:cNvPr id="146" name="Kép 14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16823" y="3298891"/>
            <a:ext cx="620354" cy="720000"/>
          </a:xfrm>
          <a:prstGeom prst="rect">
            <a:avLst/>
          </a:prstGeom>
        </p:spPr>
      </p:pic>
      <p:pic>
        <p:nvPicPr>
          <p:cNvPr id="147" name="Kép 14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21242" y="3317924"/>
            <a:ext cx="620354" cy="720000"/>
          </a:xfrm>
          <a:prstGeom prst="rect">
            <a:avLst/>
          </a:prstGeom>
        </p:spPr>
      </p:pic>
      <p:pic>
        <p:nvPicPr>
          <p:cNvPr id="148" name="Kép 1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48854" y="4048616"/>
            <a:ext cx="620354" cy="720000"/>
          </a:xfrm>
          <a:prstGeom prst="rect">
            <a:avLst/>
          </a:prstGeom>
        </p:spPr>
      </p:pic>
      <p:pic>
        <p:nvPicPr>
          <p:cNvPr id="149" name="Kép 14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119644" y="2561886"/>
            <a:ext cx="604471" cy="720000"/>
          </a:xfrm>
          <a:prstGeom prst="rect">
            <a:avLst/>
          </a:prstGeom>
        </p:spPr>
      </p:pic>
      <p:pic>
        <p:nvPicPr>
          <p:cNvPr id="150" name="Kép 14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882178" y="4029400"/>
            <a:ext cx="604471" cy="720000"/>
          </a:xfrm>
          <a:prstGeom prst="rect">
            <a:avLst/>
          </a:prstGeom>
        </p:spPr>
      </p:pic>
      <p:pic>
        <p:nvPicPr>
          <p:cNvPr id="151" name="Kép 150"/>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604083" y="4029400"/>
            <a:ext cx="604471" cy="720000"/>
          </a:xfrm>
          <a:prstGeom prst="rect">
            <a:avLst/>
          </a:prstGeom>
        </p:spPr>
      </p:pic>
      <p:pic>
        <p:nvPicPr>
          <p:cNvPr id="152" name="Kép 15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722577" y="1140143"/>
            <a:ext cx="601865" cy="720000"/>
          </a:xfrm>
          <a:prstGeom prst="rect">
            <a:avLst/>
          </a:prstGeom>
        </p:spPr>
      </p:pic>
      <p:sp>
        <p:nvSpPr>
          <p:cNvPr id="8" name="Szövegdoboz 7"/>
          <p:cNvSpPr txBox="1"/>
          <p:nvPr/>
        </p:nvSpPr>
        <p:spPr>
          <a:xfrm>
            <a:off x="5545164" y="1341512"/>
            <a:ext cx="595185" cy="307777"/>
          </a:xfrm>
          <a:prstGeom prst="rect">
            <a:avLst/>
          </a:prstGeom>
          <a:noFill/>
        </p:spPr>
        <p:txBody>
          <a:bodyPr wrap="square" rtlCol="0">
            <a:spAutoFit/>
          </a:bodyPr>
          <a:lstStyle/>
          <a:p>
            <a:r>
              <a:rPr lang="hu-HU" sz="1400" b="1" dirty="0">
                <a:solidFill>
                  <a:srgbClr val="002060"/>
                </a:solidFill>
              </a:rPr>
              <a:t>Start</a:t>
            </a:r>
          </a:p>
        </p:txBody>
      </p:sp>
      <p:sp>
        <p:nvSpPr>
          <p:cNvPr id="153" name="Szövegdoboz 152"/>
          <p:cNvSpPr txBox="1"/>
          <p:nvPr/>
        </p:nvSpPr>
        <p:spPr>
          <a:xfrm>
            <a:off x="2689221" y="1344675"/>
            <a:ext cx="873132" cy="292388"/>
          </a:xfrm>
          <a:prstGeom prst="rect">
            <a:avLst/>
          </a:prstGeom>
          <a:noFill/>
        </p:spPr>
        <p:txBody>
          <a:bodyPr wrap="square" rtlCol="0">
            <a:spAutoFit/>
          </a:bodyPr>
          <a:lstStyle/>
          <a:p>
            <a:r>
              <a:rPr lang="hu-HU" sz="1300" b="1" dirty="0" err="1">
                <a:solidFill>
                  <a:srgbClr val="002060"/>
                </a:solidFill>
              </a:rPr>
              <a:t>Miner</a:t>
            </a:r>
            <a:endParaRPr lang="hu-HU" sz="1300" b="1" dirty="0">
              <a:solidFill>
                <a:srgbClr val="002060"/>
              </a:solidFill>
            </a:endParaRPr>
          </a:p>
        </p:txBody>
      </p:sp>
      <p:sp>
        <p:nvSpPr>
          <p:cNvPr id="42" name="Szövegdoboz 41"/>
          <p:cNvSpPr txBox="1"/>
          <p:nvPr/>
        </p:nvSpPr>
        <p:spPr>
          <a:xfrm>
            <a:off x="4124184" y="2056761"/>
            <a:ext cx="599931"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sp>
        <p:nvSpPr>
          <p:cNvPr id="154" name="Szövegdoboz 153"/>
          <p:cNvSpPr txBox="1"/>
          <p:nvPr/>
        </p:nvSpPr>
        <p:spPr>
          <a:xfrm>
            <a:off x="2746648" y="3504210"/>
            <a:ext cx="606044" cy="292388"/>
          </a:xfrm>
          <a:prstGeom prst="rect">
            <a:avLst/>
          </a:prstGeom>
          <a:noFill/>
        </p:spPr>
        <p:txBody>
          <a:bodyPr wrap="square" rtlCol="0">
            <a:spAutoFit/>
          </a:bodyPr>
          <a:lstStyle/>
          <a:p>
            <a:r>
              <a:rPr lang="hu-HU" sz="1300" b="1" dirty="0" err="1" smtClean="0">
                <a:solidFill>
                  <a:srgbClr val="002060"/>
                </a:solidFill>
              </a:rPr>
              <a:t>Bath</a:t>
            </a:r>
            <a:endParaRPr lang="hu-HU" sz="1300" b="1" dirty="0">
              <a:solidFill>
                <a:srgbClr val="002060"/>
              </a:solidFill>
            </a:endParaRPr>
          </a:p>
        </p:txBody>
      </p:sp>
      <p:sp>
        <p:nvSpPr>
          <p:cNvPr id="155" name="Szövegdoboz 154"/>
          <p:cNvSpPr txBox="1"/>
          <p:nvPr/>
        </p:nvSpPr>
        <p:spPr>
          <a:xfrm>
            <a:off x="3371006" y="2798411"/>
            <a:ext cx="763121" cy="292388"/>
          </a:xfrm>
          <a:prstGeom prst="rect">
            <a:avLst/>
          </a:prstGeom>
          <a:noFill/>
        </p:spPr>
        <p:txBody>
          <a:bodyPr wrap="square" rtlCol="0">
            <a:spAutoFit/>
          </a:bodyPr>
          <a:lstStyle/>
          <a:p>
            <a:r>
              <a:rPr lang="hu-HU" sz="1300" b="1" dirty="0" err="1" smtClean="0">
                <a:solidFill>
                  <a:srgbClr val="002060"/>
                </a:solidFill>
              </a:rPr>
              <a:t>School</a:t>
            </a:r>
            <a:endParaRPr lang="hu-HU" sz="1300" b="1" dirty="0">
              <a:solidFill>
                <a:srgbClr val="002060"/>
              </a:solidFill>
            </a:endParaRPr>
          </a:p>
        </p:txBody>
      </p:sp>
      <p:sp>
        <p:nvSpPr>
          <p:cNvPr id="156" name="Szövegdoboz 155"/>
          <p:cNvSpPr txBox="1"/>
          <p:nvPr/>
        </p:nvSpPr>
        <p:spPr>
          <a:xfrm>
            <a:off x="4846367" y="2808272"/>
            <a:ext cx="660463" cy="292388"/>
          </a:xfrm>
          <a:prstGeom prst="rect">
            <a:avLst/>
          </a:prstGeom>
          <a:noFill/>
        </p:spPr>
        <p:txBody>
          <a:bodyPr wrap="square" rtlCol="0">
            <a:spAutoFit/>
          </a:bodyPr>
          <a:lstStyle/>
          <a:p>
            <a:r>
              <a:rPr lang="hu-HU" sz="1300" b="1" dirty="0" err="1">
                <a:solidFill>
                  <a:srgbClr val="0070C0"/>
                </a:solidFill>
              </a:rPr>
              <a:t>Dwarf</a:t>
            </a:r>
            <a:endParaRPr lang="hu-HU" sz="1300" b="1" dirty="0">
              <a:solidFill>
                <a:srgbClr val="0070C0"/>
              </a:solidFill>
            </a:endParaRPr>
          </a:p>
        </p:txBody>
      </p:sp>
      <p:sp>
        <p:nvSpPr>
          <p:cNvPr id="157" name="Szövegdoboz 156"/>
          <p:cNvSpPr txBox="1"/>
          <p:nvPr/>
        </p:nvSpPr>
        <p:spPr>
          <a:xfrm>
            <a:off x="5500083" y="2064456"/>
            <a:ext cx="767322" cy="292388"/>
          </a:xfrm>
          <a:prstGeom prst="rect">
            <a:avLst/>
          </a:prstGeom>
          <a:noFill/>
        </p:spPr>
        <p:txBody>
          <a:bodyPr wrap="square" rtlCol="0">
            <a:spAutoFit/>
          </a:bodyPr>
          <a:lstStyle/>
          <a:p>
            <a:r>
              <a:rPr lang="hu-HU" sz="1300" b="1" dirty="0" err="1" smtClean="0">
                <a:solidFill>
                  <a:srgbClr val="002060"/>
                </a:solidFill>
              </a:rPr>
              <a:t>Garden</a:t>
            </a:r>
            <a:endParaRPr lang="hu-HU" sz="1300" b="1" dirty="0">
              <a:solidFill>
                <a:srgbClr val="002060"/>
              </a:solidFill>
            </a:endParaRPr>
          </a:p>
        </p:txBody>
      </p:sp>
      <p:sp>
        <p:nvSpPr>
          <p:cNvPr id="158" name="Szövegdoboz 157"/>
          <p:cNvSpPr txBox="1"/>
          <p:nvPr/>
        </p:nvSpPr>
        <p:spPr>
          <a:xfrm>
            <a:off x="4109151" y="4226269"/>
            <a:ext cx="737216" cy="292388"/>
          </a:xfrm>
          <a:prstGeom prst="rect">
            <a:avLst/>
          </a:prstGeom>
          <a:noFill/>
        </p:spPr>
        <p:txBody>
          <a:bodyPr wrap="square" rtlCol="0">
            <a:spAutoFit/>
          </a:bodyPr>
          <a:lstStyle/>
          <a:p>
            <a:r>
              <a:rPr lang="hu-HU" sz="1300" b="1" dirty="0" err="1" smtClean="0">
                <a:solidFill>
                  <a:srgbClr val="002060"/>
                </a:solidFill>
              </a:rPr>
              <a:t>Resort</a:t>
            </a:r>
            <a:endParaRPr lang="hu-HU" sz="1300" b="1" dirty="0">
              <a:solidFill>
                <a:srgbClr val="002060"/>
              </a:solidFill>
            </a:endParaRPr>
          </a:p>
        </p:txBody>
      </p:sp>
      <p:sp>
        <p:nvSpPr>
          <p:cNvPr id="159"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61" name="Csoportba foglalás 160"/>
          <p:cNvGrpSpPr/>
          <p:nvPr/>
        </p:nvGrpSpPr>
        <p:grpSpPr>
          <a:xfrm>
            <a:off x="1427781" y="1606051"/>
            <a:ext cx="1075039" cy="2630024"/>
            <a:chOff x="1427781" y="1606051"/>
            <a:chExt cx="1075039" cy="2630024"/>
          </a:xfrm>
        </p:grpSpPr>
        <p:sp>
          <p:nvSpPr>
            <p:cNvPr id="162" name="Szövegdoboz 161">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3" name="Szövegdoboz 162">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4" name="Szövegdoboz 163">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5" name="Szövegdoboz 164">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3300694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Textile</a:t>
            </a:r>
            <a:r>
              <a:rPr lang="hu-HU" dirty="0"/>
              <a:t> </a:t>
            </a:r>
            <a:r>
              <a:rPr lang="hu-HU" dirty="0" err="1"/>
              <a:t>plants</a:t>
            </a:r>
            <a:r>
              <a:rPr lang="hu-HU" dirty="0"/>
              <a:t> </a:t>
            </a:r>
            <a:r>
              <a:rPr lang="hu-HU" dirty="0" smtClean="0"/>
              <a:t>9. </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52412823"/>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8" name="Szövegdoboz 7"/>
          <p:cNvSpPr txBox="1"/>
          <p:nvPr/>
        </p:nvSpPr>
        <p:spPr>
          <a:xfrm>
            <a:off x="2714106" y="2013014"/>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5599438" y="4184289"/>
            <a:ext cx="576920"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5319" y="2218891"/>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5319" y="1446903"/>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3817" y="3006788"/>
            <a:ext cx="601865" cy="720000"/>
          </a:xfrm>
          <a:prstGeom prst="rect">
            <a:avLst/>
          </a:prstGeom>
        </p:spPr>
      </p:pic>
      <p:pic>
        <p:nvPicPr>
          <p:cNvPr id="140" name="Kép 13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3569" y="3739283"/>
            <a:ext cx="604471" cy="720000"/>
          </a:xfrm>
          <a:prstGeom prst="rect">
            <a:avLst/>
          </a:prstGeom>
        </p:spPr>
      </p:pic>
      <p:sp>
        <p:nvSpPr>
          <p:cNvPr id="154" name="Szövegdoboz 153"/>
          <p:cNvSpPr txBox="1"/>
          <p:nvPr/>
        </p:nvSpPr>
        <p:spPr>
          <a:xfrm>
            <a:off x="5613583" y="1387711"/>
            <a:ext cx="595185" cy="246221"/>
          </a:xfrm>
          <a:prstGeom prst="rect">
            <a:avLst/>
          </a:prstGeom>
          <a:noFill/>
        </p:spPr>
        <p:txBody>
          <a:bodyPr wrap="square" rtlCol="0">
            <a:spAutoFit/>
          </a:bodyPr>
          <a:lstStyle/>
          <a:p>
            <a:r>
              <a:rPr lang="hu-HU" sz="1000" dirty="0" err="1">
                <a:solidFill>
                  <a:srgbClr val="0070C0"/>
                </a:solidFill>
              </a:rPr>
              <a:t>Hemp</a:t>
            </a:r>
            <a:endParaRPr lang="hu-HU" sz="1000" dirty="0">
              <a:solidFill>
                <a:srgbClr val="0070C0"/>
              </a:solidFill>
            </a:endParaRPr>
          </a:p>
        </p:txBody>
      </p:sp>
      <p:sp>
        <p:nvSpPr>
          <p:cNvPr id="155" name="Szövegdoboz 154"/>
          <p:cNvSpPr txBox="1"/>
          <p:nvPr/>
        </p:nvSpPr>
        <p:spPr>
          <a:xfrm>
            <a:off x="4956694" y="4240391"/>
            <a:ext cx="595185" cy="246221"/>
          </a:xfrm>
          <a:prstGeom prst="rect">
            <a:avLst/>
          </a:prstGeom>
          <a:noFill/>
        </p:spPr>
        <p:txBody>
          <a:bodyPr wrap="square" rtlCol="0">
            <a:spAutoFit/>
          </a:bodyPr>
          <a:lstStyle/>
          <a:p>
            <a:r>
              <a:rPr lang="hu-HU" sz="1000" dirty="0" err="1">
                <a:solidFill>
                  <a:srgbClr val="0070C0"/>
                </a:solidFill>
              </a:rPr>
              <a:t>Wool</a:t>
            </a:r>
            <a:endParaRPr lang="hu-HU" sz="1000" dirty="0">
              <a:solidFill>
                <a:srgbClr val="0070C0"/>
              </a:solidFill>
            </a:endParaRPr>
          </a:p>
        </p:txBody>
      </p:sp>
      <p:sp>
        <p:nvSpPr>
          <p:cNvPr id="156" name="Szövegdoboz 155"/>
          <p:cNvSpPr txBox="1"/>
          <p:nvPr/>
        </p:nvSpPr>
        <p:spPr>
          <a:xfrm>
            <a:off x="4939368" y="3534411"/>
            <a:ext cx="422985" cy="246221"/>
          </a:xfrm>
          <a:prstGeom prst="rect">
            <a:avLst/>
          </a:prstGeom>
          <a:noFill/>
        </p:spPr>
        <p:txBody>
          <a:bodyPr wrap="square" rtlCol="0">
            <a:spAutoFit/>
          </a:bodyPr>
          <a:lstStyle/>
          <a:p>
            <a:r>
              <a:rPr lang="hu-HU" sz="1000" dirty="0" err="1">
                <a:solidFill>
                  <a:srgbClr val="0070C0"/>
                </a:solidFill>
              </a:rPr>
              <a:t>Jute</a:t>
            </a:r>
            <a:endParaRPr lang="hu-HU" sz="1000" dirty="0">
              <a:solidFill>
                <a:srgbClr val="0070C0"/>
              </a:solidFill>
            </a:endParaRPr>
          </a:p>
        </p:txBody>
      </p:sp>
      <p:sp>
        <p:nvSpPr>
          <p:cNvPr id="157" name="Szövegdoboz 156"/>
          <p:cNvSpPr txBox="1"/>
          <p:nvPr/>
        </p:nvSpPr>
        <p:spPr>
          <a:xfrm>
            <a:off x="3408133" y="2815780"/>
            <a:ext cx="620442" cy="246221"/>
          </a:xfrm>
          <a:prstGeom prst="rect">
            <a:avLst/>
          </a:prstGeom>
          <a:noFill/>
        </p:spPr>
        <p:txBody>
          <a:bodyPr wrap="square" rtlCol="0">
            <a:spAutoFit/>
          </a:bodyPr>
          <a:lstStyle/>
          <a:p>
            <a:r>
              <a:rPr lang="hu-HU" sz="1000" dirty="0" err="1">
                <a:solidFill>
                  <a:srgbClr val="0070C0"/>
                </a:solidFill>
              </a:rPr>
              <a:t>Cotton</a:t>
            </a:r>
            <a:endParaRPr lang="hu-HU" sz="1000" dirty="0">
              <a:solidFill>
                <a:srgbClr val="0070C0"/>
              </a:solidFill>
            </a:endParaRPr>
          </a:p>
        </p:txBody>
      </p:sp>
      <p:sp>
        <p:nvSpPr>
          <p:cNvPr id="158" name="Szövegdoboz 157"/>
          <p:cNvSpPr txBox="1"/>
          <p:nvPr/>
        </p:nvSpPr>
        <p:spPr>
          <a:xfrm>
            <a:off x="2787480" y="4215066"/>
            <a:ext cx="505185" cy="246221"/>
          </a:xfrm>
          <a:prstGeom prst="rect">
            <a:avLst/>
          </a:prstGeom>
          <a:noFill/>
        </p:spPr>
        <p:txBody>
          <a:bodyPr wrap="square" rtlCol="0">
            <a:spAutoFit/>
          </a:bodyPr>
          <a:lstStyle/>
          <a:p>
            <a:r>
              <a:rPr lang="hu-HU" sz="1000" dirty="0" err="1">
                <a:solidFill>
                  <a:srgbClr val="0070C0"/>
                </a:solidFill>
              </a:rPr>
              <a:t>Flax</a:t>
            </a:r>
            <a:endParaRPr lang="hu-HU" sz="1000" dirty="0">
              <a:solidFill>
                <a:srgbClr val="0070C0"/>
              </a:solidFill>
            </a:endParaRPr>
          </a:p>
        </p:txBody>
      </p:sp>
      <p:pic>
        <p:nvPicPr>
          <p:cNvPr id="159" name="Kép 15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0480" y="1445031"/>
            <a:ext cx="620354" cy="720000"/>
          </a:xfrm>
          <a:prstGeom prst="rect">
            <a:avLst/>
          </a:prstGeom>
        </p:spPr>
      </p:pic>
      <p:pic>
        <p:nvPicPr>
          <p:cNvPr id="161" name="Kép 160"/>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0387" y="3003173"/>
            <a:ext cx="601865" cy="720000"/>
          </a:xfrm>
          <a:prstGeom prst="rect">
            <a:avLst/>
          </a:prstGeom>
        </p:spPr>
      </p:pic>
      <p:pic>
        <p:nvPicPr>
          <p:cNvPr id="162" name="Kép 16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0376" y="3008512"/>
            <a:ext cx="601865" cy="720000"/>
          </a:xfrm>
          <a:prstGeom prst="rect">
            <a:avLst/>
          </a:prstGeom>
        </p:spPr>
      </p:pic>
      <p:pic>
        <p:nvPicPr>
          <p:cNvPr id="163" name="Kép 162"/>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86233" y="3005045"/>
            <a:ext cx="601865" cy="720000"/>
          </a:xfrm>
          <a:prstGeom prst="rect">
            <a:avLst/>
          </a:prstGeom>
        </p:spPr>
      </p:pic>
      <p:pic>
        <p:nvPicPr>
          <p:cNvPr id="164" name="Kép 163"/>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0376" y="3008160"/>
            <a:ext cx="601865" cy="720000"/>
          </a:xfrm>
          <a:prstGeom prst="rect">
            <a:avLst/>
          </a:prstGeom>
        </p:spPr>
      </p:pic>
      <p:pic>
        <p:nvPicPr>
          <p:cNvPr id="165" name="Kép 16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0723" y="3008446"/>
            <a:ext cx="601865" cy="720000"/>
          </a:xfrm>
          <a:prstGeom prst="rect">
            <a:avLst/>
          </a:prstGeom>
        </p:spPr>
      </p:pic>
      <p:pic>
        <p:nvPicPr>
          <p:cNvPr id="166" name="Kép 165"/>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16175" y="3017731"/>
            <a:ext cx="601865" cy="720000"/>
          </a:xfrm>
          <a:prstGeom prst="rect">
            <a:avLst/>
          </a:prstGeom>
        </p:spPr>
      </p:pic>
      <p:pic>
        <p:nvPicPr>
          <p:cNvPr id="167" name="Kép 16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6164" y="3010981"/>
            <a:ext cx="601865" cy="720000"/>
          </a:xfrm>
          <a:prstGeom prst="rect">
            <a:avLst/>
          </a:prstGeom>
        </p:spPr>
      </p:pic>
      <p:pic>
        <p:nvPicPr>
          <p:cNvPr id="168" name="Kép 167"/>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603817" y="3745884"/>
            <a:ext cx="604471" cy="720000"/>
          </a:xfrm>
          <a:prstGeom prst="rect">
            <a:avLst/>
          </a:prstGeom>
        </p:spPr>
      </p:pic>
      <p:pic>
        <p:nvPicPr>
          <p:cNvPr id="169" name="Kép 16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5318" y="3738563"/>
            <a:ext cx="604471" cy="720000"/>
          </a:xfrm>
          <a:prstGeom prst="rect">
            <a:avLst/>
          </a:prstGeom>
        </p:spPr>
      </p:pic>
      <p:pic>
        <p:nvPicPr>
          <p:cNvPr id="170" name="Kép 16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8199" y="3744913"/>
            <a:ext cx="604471" cy="720000"/>
          </a:xfrm>
          <a:prstGeom prst="rect">
            <a:avLst/>
          </a:prstGeom>
        </p:spPr>
      </p:pic>
      <p:pic>
        <p:nvPicPr>
          <p:cNvPr id="171" name="Kép 17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5318" y="2226036"/>
            <a:ext cx="600974" cy="720000"/>
          </a:xfrm>
          <a:prstGeom prst="rect">
            <a:avLst/>
          </a:prstGeom>
        </p:spPr>
      </p:pic>
      <p:pic>
        <p:nvPicPr>
          <p:cNvPr id="172" name="Kép 17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9076" y="2225478"/>
            <a:ext cx="600974" cy="720000"/>
          </a:xfrm>
          <a:prstGeom prst="rect">
            <a:avLst/>
          </a:prstGeom>
        </p:spPr>
      </p:pic>
      <p:pic>
        <p:nvPicPr>
          <p:cNvPr id="173" name="Kép 17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9075" y="2226333"/>
            <a:ext cx="600974" cy="720000"/>
          </a:xfrm>
          <a:prstGeom prst="rect">
            <a:avLst/>
          </a:prstGeom>
        </p:spPr>
      </p:pic>
      <p:pic>
        <p:nvPicPr>
          <p:cNvPr id="174" name="Kép 17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05009" y="2228833"/>
            <a:ext cx="600974" cy="720000"/>
          </a:xfrm>
          <a:prstGeom prst="rect">
            <a:avLst/>
          </a:prstGeom>
        </p:spPr>
      </p:pic>
      <p:sp>
        <p:nvSpPr>
          <p:cNvPr id="148"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0" name="Csoportba foglalás 149"/>
          <p:cNvGrpSpPr/>
          <p:nvPr/>
        </p:nvGrpSpPr>
        <p:grpSpPr>
          <a:xfrm>
            <a:off x="1427781" y="1606051"/>
            <a:ext cx="1075039" cy="2630024"/>
            <a:chOff x="1427781" y="1606051"/>
            <a:chExt cx="1075039" cy="2630024"/>
          </a:xfrm>
        </p:grpSpPr>
        <p:sp>
          <p:nvSpPr>
            <p:cNvPr id="151" name="Szövegdoboz 150">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2" name="Szövegdoboz 151">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3" name="Szövegdoboz 152">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0" name="Szövegdoboz 159">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2482417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Textile</a:t>
            </a:r>
            <a:r>
              <a:rPr lang="hu-HU" dirty="0"/>
              <a:t> </a:t>
            </a:r>
            <a:r>
              <a:rPr lang="hu-HU" dirty="0" err="1"/>
              <a:t>plants</a:t>
            </a:r>
            <a:r>
              <a:rPr lang="hu-HU" dirty="0"/>
              <a:t> </a:t>
            </a:r>
            <a:r>
              <a:rPr lang="hu-HU" dirty="0" err="1" smtClean="0"/>
              <a:t>with</a:t>
            </a:r>
            <a:r>
              <a:rPr lang="hu-HU" dirty="0" smtClean="0"/>
              <a:t> </a:t>
            </a:r>
            <a:r>
              <a:rPr lang="hu-HU" dirty="0" err="1" smtClean="0"/>
              <a:t>error</a:t>
            </a:r>
            <a:r>
              <a:rPr lang="hu-HU" dirty="0" smtClean="0"/>
              <a:t> 9</a:t>
            </a:r>
            <a:r>
              <a:rPr lang="hu-HU" dirty="0" smtClean="0"/>
              <a:t>. - </a:t>
            </a:r>
            <a:r>
              <a:rPr lang="hu-HU" dirty="0" err="1" smtClean="0"/>
              <a:t>solution</a:t>
            </a:r>
            <a:r>
              <a:rPr lang="hu-HU" dirty="0" smtClean="0"/>
              <a:t> </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52412823"/>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625062" y="3324432"/>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37899" y="4033778"/>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881949" y="3309355"/>
            <a:ext cx="601865" cy="720000"/>
          </a:xfrm>
          <a:prstGeom prst="rect">
            <a:avLst/>
          </a:prstGeom>
        </p:spPr>
      </p:pic>
      <p:pic>
        <p:nvPicPr>
          <p:cNvPr id="140" name="Kép 13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3463868" y="2599727"/>
            <a:ext cx="604471" cy="720000"/>
          </a:xfrm>
          <a:prstGeom prst="rect">
            <a:avLst/>
          </a:prstGeom>
        </p:spPr>
      </p:pic>
      <p:pic>
        <p:nvPicPr>
          <p:cNvPr id="159" name="Kép 15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18642" y="1902029"/>
            <a:ext cx="620354" cy="720000"/>
          </a:xfrm>
          <a:prstGeom prst="rect">
            <a:avLst/>
          </a:prstGeom>
        </p:spPr>
      </p:pic>
      <p:pic>
        <p:nvPicPr>
          <p:cNvPr id="161" name="Kép 160"/>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129768" y="3327999"/>
            <a:ext cx="601865" cy="720000"/>
          </a:xfrm>
          <a:prstGeom prst="rect">
            <a:avLst/>
          </a:prstGeom>
        </p:spPr>
      </p:pic>
      <p:pic>
        <p:nvPicPr>
          <p:cNvPr id="162" name="Kép 16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411263" y="4041279"/>
            <a:ext cx="601865" cy="720000"/>
          </a:xfrm>
          <a:prstGeom prst="rect">
            <a:avLst/>
          </a:prstGeom>
        </p:spPr>
      </p:pic>
      <p:pic>
        <p:nvPicPr>
          <p:cNvPr id="163" name="Kép 162"/>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734728" y="4035017"/>
            <a:ext cx="601865" cy="720000"/>
          </a:xfrm>
          <a:prstGeom prst="rect">
            <a:avLst/>
          </a:prstGeom>
        </p:spPr>
      </p:pic>
      <p:pic>
        <p:nvPicPr>
          <p:cNvPr id="164" name="Kép 163"/>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864691" y="1161777"/>
            <a:ext cx="601865" cy="720000"/>
          </a:xfrm>
          <a:prstGeom prst="rect">
            <a:avLst/>
          </a:prstGeom>
        </p:spPr>
      </p:pic>
      <p:pic>
        <p:nvPicPr>
          <p:cNvPr id="165" name="Kép 16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137899" y="1161777"/>
            <a:ext cx="601865" cy="720000"/>
          </a:xfrm>
          <a:prstGeom prst="rect">
            <a:avLst/>
          </a:prstGeom>
        </p:spPr>
      </p:pic>
      <p:pic>
        <p:nvPicPr>
          <p:cNvPr id="166" name="Kép 165"/>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411107" y="1161777"/>
            <a:ext cx="601865" cy="720000"/>
          </a:xfrm>
          <a:prstGeom prst="rect">
            <a:avLst/>
          </a:prstGeom>
        </p:spPr>
      </p:pic>
      <p:pic>
        <p:nvPicPr>
          <p:cNvPr id="167" name="Kép 16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706148" y="1161777"/>
            <a:ext cx="601865" cy="720000"/>
          </a:xfrm>
          <a:prstGeom prst="rect">
            <a:avLst/>
          </a:prstGeom>
        </p:spPr>
      </p:pic>
      <p:pic>
        <p:nvPicPr>
          <p:cNvPr id="168" name="Kép 167"/>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135293" y="2599727"/>
            <a:ext cx="604471" cy="720000"/>
          </a:xfrm>
          <a:prstGeom prst="rect">
            <a:avLst/>
          </a:prstGeom>
        </p:spPr>
      </p:pic>
      <p:pic>
        <p:nvPicPr>
          <p:cNvPr id="169" name="Kép 16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869239" y="2592567"/>
            <a:ext cx="604471" cy="720000"/>
          </a:xfrm>
          <a:prstGeom prst="rect">
            <a:avLst/>
          </a:prstGeom>
        </p:spPr>
      </p:pic>
      <p:pic>
        <p:nvPicPr>
          <p:cNvPr id="170" name="Kép 16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591492" y="2585478"/>
            <a:ext cx="604471" cy="720000"/>
          </a:xfrm>
          <a:prstGeom prst="rect">
            <a:avLst/>
          </a:prstGeom>
        </p:spPr>
      </p:pic>
      <p:pic>
        <p:nvPicPr>
          <p:cNvPr id="171" name="Kép 17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23381" y="3351265"/>
            <a:ext cx="600974" cy="720000"/>
          </a:xfrm>
          <a:prstGeom prst="rect">
            <a:avLst/>
          </a:prstGeom>
        </p:spPr>
      </p:pic>
      <p:pic>
        <p:nvPicPr>
          <p:cNvPr id="172" name="Kép 17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29470" y="2601396"/>
            <a:ext cx="600974" cy="720000"/>
          </a:xfrm>
          <a:prstGeom prst="rect">
            <a:avLst/>
          </a:prstGeom>
        </p:spPr>
      </p:pic>
      <p:pic>
        <p:nvPicPr>
          <p:cNvPr id="173" name="Kép 17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591428" y="1879727"/>
            <a:ext cx="600974" cy="720000"/>
          </a:xfrm>
          <a:prstGeom prst="rect">
            <a:avLst/>
          </a:prstGeom>
        </p:spPr>
      </p:pic>
      <p:pic>
        <p:nvPicPr>
          <p:cNvPr id="174" name="Kép 17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577556" y="1153198"/>
            <a:ext cx="600974" cy="720000"/>
          </a:xfrm>
          <a:prstGeom prst="rect">
            <a:avLst/>
          </a:prstGeom>
        </p:spPr>
      </p:pic>
      <p:sp>
        <p:nvSpPr>
          <p:cNvPr id="8" name="Szövegdoboz 7"/>
          <p:cNvSpPr txBox="1"/>
          <p:nvPr/>
        </p:nvSpPr>
        <p:spPr>
          <a:xfrm>
            <a:off x="2721313" y="2069657"/>
            <a:ext cx="595185" cy="307777"/>
          </a:xfrm>
          <a:prstGeom prst="rect">
            <a:avLst/>
          </a:prstGeom>
          <a:noFill/>
        </p:spPr>
        <p:txBody>
          <a:bodyPr wrap="square" rtlCol="0">
            <a:spAutoFit/>
          </a:bodyPr>
          <a:lstStyle/>
          <a:p>
            <a:r>
              <a:rPr lang="hu-HU" sz="1400" b="1" dirty="0">
                <a:solidFill>
                  <a:schemeClr val="accent2">
                    <a:lumMod val="60000"/>
                    <a:lumOff val="40000"/>
                  </a:schemeClr>
                </a:solidFill>
              </a:rPr>
              <a:t>Start</a:t>
            </a:r>
          </a:p>
        </p:txBody>
      </p:sp>
      <p:sp>
        <p:nvSpPr>
          <p:cNvPr id="42" name="Szövegdoboz 41"/>
          <p:cNvSpPr txBox="1"/>
          <p:nvPr/>
        </p:nvSpPr>
        <p:spPr>
          <a:xfrm>
            <a:off x="5577556" y="4184289"/>
            <a:ext cx="614846"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sp>
        <p:nvSpPr>
          <p:cNvPr id="155" name="Szövegdoboz 154"/>
          <p:cNvSpPr txBox="1"/>
          <p:nvPr/>
        </p:nvSpPr>
        <p:spPr>
          <a:xfrm>
            <a:off x="4890246" y="4199061"/>
            <a:ext cx="583354" cy="292388"/>
          </a:xfrm>
          <a:prstGeom prst="rect">
            <a:avLst/>
          </a:prstGeom>
          <a:noFill/>
        </p:spPr>
        <p:txBody>
          <a:bodyPr wrap="square" rtlCol="0">
            <a:spAutoFit/>
          </a:bodyPr>
          <a:lstStyle/>
          <a:p>
            <a:r>
              <a:rPr lang="hu-HU" sz="1300" dirty="0" err="1">
                <a:solidFill>
                  <a:srgbClr val="0070C0"/>
                </a:solidFill>
              </a:rPr>
              <a:t>Wool</a:t>
            </a:r>
            <a:endParaRPr lang="hu-HU" sz="1300" dirty="0">
              <a:solidFill>
                <a:srgbClr val="0070C0"/>
              </a:solidFill>
            </a:endParaRPr>
          </a:p>
        </p:txBody>
      </p:sp>
      <p:sp>
        <p:nvSpPr>
          <p:cNvPr id="156" name="Szövegdoboz 155"/>
          <p:cNvSpPr txBox="1"/>
          <p:nvPr/>
        </p:nvSpPr>
        <p:spPr>
          <a:xfrm>
            <a:off x="4895888" y="3530832"/>
            <a:ext cx="577822" cy="292388"/>
          </a:xfrm>
          <a:prstGeom prst="rect">
            <a:avLst/>
          </a:prstGeom>
          <a:noFill/>
        </p:spPr>
        <p:txBody>
          <a:bodyPr wrap="square" rtlCol="0">
            <a:spAutoFit/>
          </a:bodyPr>
          <a:lstStyle/>
          <a:p>
            <a:r>
              <a:rPr lang="hu-HU" sz="1300" b="1" dirty="0" err="1">
                <a:solidFill>
                  <a:srgbClr val="002060"/>
                </a:solidFill>
              </a:rPr>
              <a:t>Jute</a:t>
            </a:r>
            <a:endParaRPr lang="hu-HU" sz="1300" b="1" dirty="0">
              <a:solidFill>
                <a:srgbClr val="002060"/>
              </a:solidFill>
            </a:endParaRPr>
          </a:p>
        </p:txBody>
      </p:sp>
      <p:sp>
        <p:nvSpPr>
          <p:cNvPr id="157" name="Szövegdoboz 156"/>
          <p:cNvSpPr txBox="1"/>
          <p:nvPr/>
        </p:nvSpPr>
        <p:spPr>
          <a:xfrm>
            <a:off x="3387472" y="2792697"/>
            <a:ext cx="812293" cy="292388"/>
          </a:xfrm>
          <a:prstGeom prst="rect">
            <a:avLst/>
          </a:prstGeom>
          <a:noFill/>
        </p:spPr>
        <p:txBody>
          <a:bodyPr wrap="square" rtlCol="0">
            <a:spAutoFit/>
          </a:bodyPr>
          <a:lstStyle/>
          <a:p>
            <a:r>
              <a:rPr lang="hu-HU" sz="1300" b="1" dirty="0" err="1">
                <a:solidFill>
                  <a:schemeClr val="accent2">
                    <a:lumMod val="60000"/>
                    <a:lumOff val="40000"/>
                  </a:schemeClr>
                </a:solidFill>
              </a:rPr>
              <a:t>Cotton</a:t>
            </a:r>
            <a:endParaRPr lang="hu-HU" sz="1300" b="1" dirty="0">
              <a:solidFill>
                <a:schemeClr val="accent2">
                  <a:lumMod val="60000"/>
                  <a:lumOff val="40000"/>
                </a:schemeClr>
              </a:solidFill>
            </a:endParaRPr>
          </a:p>
        </p:txBody>
      </p:sp>
      <p:sp>
        <p:nvSpPr>
          <p:cNvPr id="158" name="Szövegdoboz 157"/>
          <p:cNvSpPr txBox="1"/>
          <p:nvPr/>
        </p:nvSpPr>
        <p:spPr>
          <a:xfrm>
            <a:off x="2804106" y="4199061"/>
            <a:ext cx="539985" cy="292388"/>
          </a:xfrm>
          <a:prstGeom prst="rect">
            <a:avLst/>
          </a:prstGeom>
          <a:noFill/>
        </p:spPr>
        <p:txBody>
          <a:bodyPr wrap="square" rtlCol="0">
            <a:spAutoFit/>
          </a:bodyPr>
          <a:lstStyle/>
          <a:p>
            <a:r>
              <a:rPr lang="hu-HU" sz="1300" b="1" dirty="0" err="1">
                <a:solidFill>
                  <a:srgbClr val="002060"/>
                </a:solidFill>
              </a:rPr>
              <a:t>Flax</a:t>
            </a:r>
            <a:r>
              <a:rPr lang="hu-HU" sz="1300" b="1" dirty="0">
                <a:solidFill>
                  <a:srgbClr val="002060"/>
                </a:solidFill>
              </a:rPr>
              <a:t> </a:t>
            </a:r>
            <a:endParaRPr lang="hu-HU" sz="1300" b="1" dirty="0">
              <a:solidFill>
                <a:srgbClr val="002060"/>
              </a:solidFill>
            </a:endParaRPr>
          </a:p>
        </p:txBody>
      </p:sp>
      <p:sp>
        <p:nvSpPr>
          <p:cNvPr id="149"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0" name="Csoportba foglalás 149"/>
          <p:cNvGrpSpPr/>
          <p:nvPr/>
        </p:nvGrpSpPr>
        <p:grpSpPr>
          <a:xfrm>
            <a:off x="1427781" y="1606051"/>
            <a:ext cx="1075039" cy="2630024"/>
            <a:chOff x="1427781" y="1606051"/>
            <a:chExt cx="1075039" cy="2630024"/>
          </a:xfrm>
        </p:grpSpPr>
        <p:sp>
          <p:nvSpPr>
            <p:cNvPr id="151" name="Szövegdoboz 150">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2" name="Szövegdoboz 151">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3" name="Szövegdoboz 152">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0" name="Szövegdoboz 159">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
        <p:nvSpPr>
          <p:cNvPr id="154" name="Szövegdoboz 153"/>
          <p:cNvSpPr txBox="1"/>
          <p:nvPr/>
        </p:nvSpPr>
        <p:spPr>
          <a:xfrm>
            <a:off x="5591770" y="1371071"/>
            <a:ext cx="658854" cy="292388"/>
          </a:xfrm>
          <a:prstGeom prst="rect">
            <a:avLst/>
          </a:prstGeom>
          <a:noFill/>
        </p:spPr>
        <p:txBody>
          <a:bodyPr wrap="square" rtlCol="0">
            <a:spAutoFit/>
          </a:bodyPr>
          <a:lstStyle/>
          <a:p>
            <a:r>
              <a:rPr lang="hu-HU" sz="1300" b="1">
                <a:solidFill>
                  <a:srgbClr val="002060"/>
                </a:solidFill>
              </a:rPr>
              <a:t>Hemp</a:t>
            </a:r>
            <a:endParaRPr lang="hu-HU" sz="1300" b="1" dirty="0">
              <a:solidFill>
                <a:srgbClr val="002060"/>
              </a:solidFill>
            </a:endParaRPr>
          </a:p>
        </p:txBody>
      </p:sp>
      <p:pic>
        <p:nvPicPr>
          <p:cNvPr id="175" name="Kép 17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06194" y="2971762"/>
            <a:ext cx="601865" cy="720000"/>
          </a:xfrm>
          <a:prstGeom prst="rect">
            <a:avLst/>
          </a:prstGeom>
        </p:spPr>
      </p:pic>
      <p:pic>
        <p:nvPicPr>
          <p:cNvPr id="176" name="Kép 17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1956" y="1446884"/>
            <a:ext cx="620354" cy="720000"/>
          </a:xfrm>
          <a:prstGeom prst="rect">
            <a:avLst/>
          </a:prstGeom>
        </p:spPr>
      </p:pic>
      <p:pic>
        <p:nvPicPr>
          <p:cNvPr id="177" name="Kép 17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07808" y="2209152"/>
            <a:ext cx="600974" cy="720000"/>
          </a:xfrm>
          <a:prstGeom prst="rect">
            <a:avLst/>
          </a:prstGeom>
        </p:spPr>
      </p:pic>
      <p:pic>
        <p:nvPicPr>
          <p:cNvPr id="178" name="Kép 177"/>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696073" y="3738354"/>
            <a:ext cx="604471" cy="720000"/>
          </a:xfrm>
          <a:prstGeom prst="rect">
            <a:avLst/>
          </a:prstGeom>
        </p:spPr>
      </p:pic>
    </p:spTree>
    <p:extLst>
      <p:ext uri="{BB962C8B-B14F-4D97-AF65-F5344CB8AC3E}">
        <p14:creationId xmlns:p14="http://schemas.microsoft.com/office/powerpoint/2010/main" val="860514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Smart</a:t>
            </a:r>
            <a:r>
              <a:rPr lang="hu-HU" dirty="0"/>
              <a:t> </a:t>
            </a:r>
            <a:r>
              <a:rPr lang="hu-HU" dirty="0" err="1"/>
              <a:t>Plate</a:t>
            </a:r>
            <a:r>
              <a:rPr lang="hu-HU" dirty="0"/>
              <a:t> </a:t>
            </a:r>
            <a:r>
              <a:rPr lang="hu-HU" dirty="0" smtClean="0"/>
              <a:t>10. a.)</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86886898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3" name="Tartalom helye 2"/>
          <p:cNvPicPr>
            <a:picLocks noGrp="1" noChangeAspect="1"/>
          </p:cNvPicPr>
          <p:nvPr>
            <p:ph idx="1"/>
          </p:nvPr>
        </p:nvPicPr>
        <p:blipFill>
          <a:blip r:embed="rId5" cstate="hqprint">
            <a:extLst>
              <a:ext uri="{28A0092B-C50C-407E-A947-70E740481C1C}">
                <a14:useLocalDpi xmlns:a14="http://schemas.microsoft.com/office/drawing/2010/main" val="0"/>
              </a:ext>
            </a:extLst>
          </a:blip>
          <a:stretch>
            <a:fillRect/>
          </a:stretch>
        </p:blipFill>
        <p:spPr>
          <a:xfrm>
            <a:off x="4837739" y="1290017"/>
            <a:ext cx="648000" cy="405000"/>
          </a:xfrm>
          <a:ln>
            <a:solidFill>
              <a:srgbClr val="2C68FF"/>
            </a:solidFill>
          </a:ln>
        </p:spPr>
      </p:pic>
      <p:sp>
        <p:nvSpPr>
          <p:cNvPr id="8" name="Szövegdoboz 7"/>
          <p:cNvSpPr txBox="1"/>
          <p:nvPr/>
        </p:nvSpPr>
        <p:spPr>
          <a:xfrm>
            <a:off x="2714106" y="1338629"/>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4162615" y="3510884"/>
            <a:ext cx="641872"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6" cstate="hqprint">
            <a:extLst>
              <a:ext uri="{28A0092B-C50C-407E-A947-70E740481C1C}">
                <a14:useLocalDpi xmlns:a14="http://schemas.microsoft.com/office/drawing/2010/main" val="0"/>
              </a:ext>
            </a:extLst>
          </a:blip>
          <a:srcRect r="1977" b="7502"/>
          <a:stretch/>
        </p:blipFill>
        <p:spPr>
          <a:xfrm>
            <a:off x="595319" y="2218891"/>
            <a:ext cx="600974" cy="720000"/>
          </a:xfrm>
          <a:prstGeom prst="rect">
            <a:avLst/>
          </a:prstGeom>
        </p:spPr>
      </p:pic>
      <p:pic>
        <p:nvPicPr>
          <p:cNvPr id="138" name="Kép 13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95319" y="1446903"/>
            <a:ext cx="620354" cy="720000"/>
          </a:xfrm>
          <a:prstGeom prst="rect">
            <a:avLst/>
          </a:prstGeom>
        </p:spPr>
      </p:pic>
      <p:pic>
        <p:nvPicPr>
          <p:cNvPr id="139" name="Kép 138"/>
          <p:cNvPicPr>
            <a:picLocks noChangeAspect="1"/>
          </p:cNvPicPr>
          <p:nvPr/>
        </p:nvPicPr>
        <p:blipFill rotWithShape="1">
          <a:blip r:embed="rId8" cstate="hqprint">
            <a:extLst>
              <a:ext uri="{28A0092B-C50C-407E-A947-70E740481C1C}">
                <a14:useLocalDpi xmlns:a14="http://schemas.microsoft.com/office/drawing/2010/main" val="0"/>
              </a:ext>
            </a:extLst>
          </a:blip>
          <a:srcRect r="17447" b="11686"/>
          <a:stretch/>
        </p:blipFill>
        <p:spPr>
          <a:xfrm>
            <a:off x="595319" y="2996824"/>
            <a:ext cx="601865" cy="720000"/>
          </a:xfrm>
          <a:prstGeom prst="rect">
            <a:avLst/>
          </a:prstGeom>
        </p:spPr>
      </p:pic>
      <p:pic>
        <p:nvPicPr>
          <p:cNvPr id="140" name="Kép 139"/>
          <p:cNvPicPr>
            <a:picLocks noChangeAspect="1"/>
          </p:cNvPicPr>
          <p:nvPr/>
        </p:nvPicPr>
        <p:blipFill rotWithShape="1">
          <a:blip r:embed="rId9" cstate="hqprint">
            <a:extLst>
              <a:ext uri="{28A0092B-C50C-407E-A947-70E740481C1C}">
                <a14:useLocalDpi xmlns:a14="http://schemas.microsoft.com/office/drawing/2010/main" val="0"/>
              </a:ext>
            </a:extLst>
          </a:blip>
          <a:srcRect r="17336" b="11877"/>
          <a:stretch/>
        </p:blipFill>
        <p:spPr>
          <a:xfrm>
            <a:off x="595319" y="3768812"/>
            <a:ext cx="604471" cy="720000"/>
          </a:xfrm>
          <a:prstGeom prst="rect">
            <a:avLst/>
          </a:prstGeom>
        </p:spPr>
      </p:pic>
      <p:pic>
        <p:nvPicPr>
          <p:cNvPr id="5" name="Kép 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399056" y="2018243"/>
            <a:ext cx="648000" cy="431831"/>
          </a:xfrm>
          <a:prstGeom prst="rect">
            <a:avLst/>
          </a:prstGeom>
        </p:spPr>
      </p:pic>
      <p:pic>
        <p:nvPicPr>
          <p:cNvPr id="6" name="Kép 5"/>
          <p:cNvPicPr>
            <a:picLocks noChangeAspect="1"/>
          </p:cNvPicPr>
          <p:nvPr/>
        </p:nvPicPr>
        <p:blipFill rotWithShape="1">
          <a:blip r:embed="rId11" cstate="hqprint">
            <a:extLst>
              <a:ext uri="{28A0092B-C50C-407E-A947-70E740481C1C}">
                <a14:useLocalDpi xmlns:a14="http://schemas.microsoft.com/office/drawing/2010/main" val="0"/>
              </a:ext>
            </a:extLst>
          </a:blip>
          <a:srcRect l="28999" r="11287"/>
          <a:stretch/>
        </p:blipFill>
        <p:spPr>
          <a:xfrm>
            <a:off x="4118939" y="2646259"/>
            <a:ext cx="648000" cy="610409"/>
          </a:xfrm>
          <a:prstGeom prst="rect">
            <a:avLst/>
          </a:prstGeom>
        </p:spPr>
      </p:pic>
      <p:pic>
        <p:nvPicPr>
          <p:cNvPr id="7" name="Kép 6"/>
          <p:cNvPicPr>
            <a:picLocks noChangeAspect="1"/>
          </p:cNvPicPr>
          <p:nvPr/>
        </p:nvPicPr>
        <p:blipFill rotWithShape="1">
          <a:blip r:embed="rId12" cstate="hqprint">
            <a:extLst>
              <a:ext uri="{28A0092B-C50C-407E-A947-70E740481C1C}">
                <a14:useLocalDpi xmlns:a14="http://schemas.microsoft.com/office/drawing/2010/main" val="0"/>
              </a:ext>
            </a:extLst>
          </a:blip>
          <a:srcRect l="21892"/>
          <a:stretch/>
        </p:blipFill>
        <p:spPr>
          <a:xfrm>
            <a:off x="5565744" y="3397203"/>
            <a:ext cx="648000" cy="552867"/>
          </a:xfrm>
          <a:prstGeom prst="rect">
            <a:avLst/>
          </a:prstGeom>
        </p:spPr>
      </p:pic>
      <p:pic>
        <p:nvPicPr>
          <p:cNvPr id="10" name="Kép 9"/>
          <p:cNvPicPr>
            <a:picLocks noChangeAspect="1"/>
          </p:cNvPicPr>
          <p:nvPr/>
        </p:nvPicPr>
        <p:blipFill rotWithShape="1">
          <a:blip r:embed="rId13" cstate="hqprint">
            <a:extLst>
              <a:ext uri="{28A0092B-C50C-407E-A947-70E740481C1C}">
                <a14:useLocalDpi xmlns:a14="http://schemas.microsoft.com/office/drawing/2010/main" val="0"/>
              </a:ext>
            </a:extLst>
          </a:blip>
          <a:srcRect l="21851" t="17205" r="15052"/>
          <a:stretch/>
        </p:blipFill>
        <p:spPr>
          <a:xfrm>
            <a:off x="2684288" y="4078385"/>
            <a:ext cx="648000" cy="637721"/>
          </a:xfrm>
          <a:prstGeom prst="rect">
            <a:avLst/>
          </a:prstGeom>
        </p:spPr>
      </p:pic>
      <p:pic>
        <p:nvPicPr>
          <p:cNvPr id="141" name="Kép 140"/>
          <p:cNvPicPr>
            <a:picLocks noChangeAspect="1"/>
          </p:cNvPicPr>
          <p:nvPr/>
        </p:nvPicPr>
        <p:blipFill rotWithShape="1">
          <a:blip r:embed="rId8" cstate="hqprint">
            <a:extLst>
              <a:ext uri="{28A0092B-C50C-407E-A947-70E740481C1C}">
                <a14:useLocalDpi xmlns:a14="http://schemas.microsoft.com/office/drawing/2010/main" val="0"/>
              </a:ext>
            </a:extLst>
          </a:blip>
          <a:srcRect r="17447" b="11686"/>
          <a:stretch/>
        </p:blipFill>
        <p:spPr>
          <a:xfrm>
            <a:off x="602100" y="3003337"/>
            <a:ext cx="601865" cy="720000"/>
          </a:xfrm>
          <a:prstGeom prst="rect">
            <a:avLst/>
          </a:prstGeom>
        </p:spPr>
      </p:pic>
      <p:pic>
        <p:nvPicPr>
          <p:cNvPr id="142" name="Kép 141"/>
          <p:cNvPicPr>
            <a:picLocks noChangeAspect="1"/>
          </p:cNvPicPr>
          <p:nvPr/>
        </p:nvPicPr>
        <p:blipFill rotWithShape="1">
          <a:blip r:embed="rId8" cstate="hqprint">
            <a:extLst>
              <a:ext uri="{28A0092B-C50C-407E-A947-70E740481C1C}">
                <a14:useLocalDpi xmlns:a14="http://schemas.microsoft.com/office/drawing/2010/main" val="0"/>
              </a:ext>
            </a:extLst>
          </a:blip>
          <a:srcRect r="17447" b="11686"/>
          <a:stretch/>
        </p:blipFill>
        <p:spPr>
          <a:xfrm>
            <a:off x="604563" y="3011454"/>
            <a:ext cx="601865" cy="720000"/>
          </a:xfrm>
          <a:prstGeom prst="rect">
            <a:avLst/>
          </a:prstGeom>
        </p:spPr>
      </p:pic>
      <p:pic>
        <p:nvPicPr>
          <p:cNvPr id="143" name="Kép 142"/>
          <p:cNvPicPr>
            <a:picLocks noChangeAspect="1"/>
          </p:cNvPicPr>
          <p:nvPr/>
        </p:nvPicPr>
        <p:blipFill rotWithShape="1">
          <a:blip r:embed="rId8" cstate="hqprint">
            <a:extLst>
              <a:ext uri="{28A0092B-C50C-407E-A947-70E740481C1C}">
                <a14:useLocalDpi xmlns:a14="http://schemas.microsoft.com/office/drawing/2010/main" val="0"/>
              </a:ext>
            </a:extLst>
          </a:blip>
          <a:srcRect r="17447" b="11686"/>
          <a:stretch/>
        </p:blipFill>
        <p:spPr>
          <a:xfrm>
            <a:off x="590236" y="2996824"/>
            <a:ext cx="601865" cy="720000"/>
          </a:xfrm>
          <a:prstGeom prst="rect">
            <a:avLst/>
          </a:prstGeom>
        </p:spPr>
      </p:pic>
      <p:pic>
        <p:nvPicPr>
          <p:cNvPr id="144" name="Kép 143"/>
          <p:cNvPicPr>
            <a:picLocks noChangeAspect="1"/>
          </p:cNvPicPr>
          <p:nvPr/>
        </p:nvPicPr>
        <p:blipFill rotWithShape="1">
          <a:blip r:embed="rId8" cstate="hqprint">
            <a:extLst>
              <a:ext uri="{28A0092B-C50C-407E-A947-70E740481C1C}">
                <a14:useLocalDpi xmlns:a14="http://schemas.microsoft.com/office/drawing/2010/main" val="0"/>
              </a:ext>
            </a:extLst>
          </a:blip>
          <a:srcRect r="17447" b="11686"/>
          <a:stretch/>
        </p:blipFill>
        <p:spPr>
          <a:xfrm>
            <a:off x="609689" y="3009850"/>
            <a:ext cx="601865" cy="720000"/>
          </a:xfrm>
          <a:prstGeom prst="rect">
            <a:avLst/>
          </a:prstGeom>
        </p:spPr>
      </p:pic>
      <p:pic>
        <p:nvPicPr>
          <p:cNvPr id="145" name="Kép 144"/>
          <p:cNvPicPr>
            <a:picLocks noChangeAspect="1"/>
          </p:cNvPicPr>
          <p:nvPr/>
        </p:nvPicPr>
        <p:blipFill rotWithShape="1">
          <a:blip r:embed="rId8" cstate="hqprint">
            <a:extLst>
              <a:ext uri="{28A0092B-C50C-407E-A947-70E740481C1C}">
                <a14:useLocalDpi xmlns:a14="http://schemas.microsoft.com/office/drawing/2010/main" val="0"/>
              </a:ext>
            </a:extLst>
          </a:blip>
          <a:srcRect r="17447" b="11686"/>
          <a:stretch/>
        </p:blipFill>
        <p:spPr>
          <a:xfrm>
            <a:off x="594497" y="2996824"/>
            <a:ext cx="601865" cy="720000"/>
          </a:xfrm>
          <a:prstGeom prst="rect">
            <a:avLst/>
          </a:prstGeom>
        </p:spPr>
      </p:pic>
      <p:pic>
        <p:nvPicPr>
          <p:cNvPr id="146" name="Kép 145"/>
          <p:cNvPicPr>
            <a:picLocks noChangeAspect="1"/>
          </p:cNvPicPr>
          <p:nvPr/>
        </p:nvPicPr>
        <p:blipFill rotWithShape="1">
          <a:blip r:embed="rId9" cstate="hqprint">
            <a:extLst>
              <a:ext uri="{28A0092B-C50C-407E-A947-70E740481C1C}">
                <a14:useLocalDpi xmlns:a14="http://schemas.microsoft.com/office/drawing/2010/main" val="0"/>
              </a:ext>
            </a:extLst>
          </a:blip>
          <a:srcRect r="17336" b="11877"/>
          <a:stretch/>
        </p:blipFill>
        <p:spPr>
          <a:xfrm>
            <a:off x="597827" y="3768812"/>
            <a:ext cx="604471" cy="720000"/>
          </a:xfrm>
          <a:prstGeom prst="rect">
            <a:avLst/>
          </a:prstGeom>
        </p:spPr>
      </p:pic>
      <p:pic>
        <p:nvPicPr>
          <p:cNvPr id="147" name="Kép 146"/>
          <p:cNvPicPr>
            <a:picLocks noChangeAspect="1"/>
          </p:cNvPicPr>
          <p:nvPr/>
        </p:nvPicPr>
        <p:blipFill rotWithShape="1">
          <a:blip r:embed="rId9" cstate="hqprint">
            <a:extLst>
              <a:ext uri="{28A0092B-C50C-407E-A947-70E740481C1C}">
                <a14:useLocalDpi xmlns:a14="http://schemas.microsoft.com/office/drawing/2010/main" val="0"/>
              </a:ext>
            </a:extLst>
          </a:blip>
          <a:srcRect r="17336" b="11877"/>
          <a:stretch/>
        </p:blipFill>
        <p:spPr>
          <a:xfrm>
            <a:off x="594015" y="3774757"/>
            <a:ext cx="604471" cy="720000"/>
          </a:xfrm>
          <a:prstGeom prst="rect">
            <a:avLst/>
          </a:prstGeom>
        </p:spPr>
      </p:pic>
      <p:pic>
        <p:nvPicPr>
          <p:cNvPr id="148" name="Kép 147"/>
          <p:cNvPicPr>
            <a:picLocks noChangeAspect="1"/>
          </p:cNvPicPr>
          <p:nvPr/>
        </p:nvPicPr>
        <p:blipFill rotWithShape="1">
          <a:blip r:embed="rId9" cstate="hqprint">
            <a:extLst>
              <a:ext uri="{28A0092B-C50C-407E-A947-70E740481C1C}">
                <a14:useLocalDpi xmlns:a14="http://schemas.microsoft.com/office/drawing/2010/main" val="0"/>
              </a:ext>
            </a:extLst>
          </a:blip>
          <a:srcRect r="17336" b="11877"/>
          <a:stretch/>
        </p:blipFill>
        <p:spPr>
          <a:xfrm>
            <a:off x="587630" y="3768812"/>
            <a:ext cx="604471" cy="720000"/>
          </a:xfrm>
          <a:prstGeom prst="rect">
            <a:avLst/>
          </a:prstGeom>
        </p:spPr>
      </p:pic>
      <p:pic>
        <p:nvPicPr>
          <p:cNvPr id="149" name="Kép 148"/>
          <p:cNvPicPr>
            <a:picLocks noChangeAspect="1"/>
          </p:cNvPicPr>
          <p:nvPr/>
        </p:nvPicPr>
        <p:blipFill rotWithShape="1">
          <a:blip r:embed="rId9" cstate="hqprint">
            <a:extLst>
              <a:ext uri="{28A0092B-C50C-407E-A947-70E740481C1C}">
                <a14:useLocalDpi xmlns:a14="http://schemas.microsoft.com/office/drawing/2010/main" val="0"/>
              </a:ext>
            </a:extLst>
          </a:blip>
          <a:srcRect r="17336" b="11877"/>
          <a:stretch/>
        </p:blipFill>
        <p:spPr>
          <a:xfrm>
            <a:off x="595319" y="3768812"/>
            <a:ext cx="604471" cy="720000"/>
          </a:xfrm>
          <a:prstGeom prst="rect">
            <a:avLst/>
          </a:prstGeom>
        </p:spPr>
      </p:pic>
      <p:pic>
        <p:nvPicPr>
          <p:cNvPr id="150" name="Kép 149"/>
          <p:cNvPicPr>
            <a:picLocks noChangeAspect="1"/>
          </p:cNvPicPr>
          <p:nvPr/>
        </p:nvPicPr>
        <p:blipFill rotWithShape="1">
          <a:blip r:embed="rId6" cstate="hqprint">
            <a:extLst>
              <a:ext uri="{28A0092B-C50C-407E-A947-70E740481C1C}">
                <a14:useLocalDpi xmlns:a14="http://schemas.microsoft.com/office/drawing/2010/main" val="0"/>
              </a:ext>
            </a:extLst>
          </a:blip>
          <a:srcRect r="1977" b="7502"/>
          <a:stretch/>
        </p:blipFill>
        <p:spPr>
          <a:xfrm>
            <a:off x="595763" y="2214915"/>
            <a:ext cx="600974" cy="720000"/>
          </a:xfrm>
          <a:prstGeom prst="rect">
            <a:avLst/>
          </a:prstGeom>
        </p:spPr>
      </p:pic>
      <p:pic>
        <p:nvPicPr>
          <p:cNvPr id="151" name="Kép 150"/>
          <p:cNvPicPr>
            <a:picLocks noChangeAspect="1"/>
          </p:cNvPicPr>
          <p:nvPr/>
        </p:nvPicPr>
        <p:blipFill rotWithShape="1">
          <a:blip r:embed="rId6" cstate="hqprint">
            <a:extLst>
              <a:ext uri="{28A0092B-C50C-407E-A947-70E740481C1C}">
                <a14:useLocalDpi xmlns:a14="http://schemas.microsoft.com/office/drawing/2010/main" val="0"/>
              </a:ext>
            </a:extLst>
          </a:blip>
          <a:srcRect r="1977" b="7502"/>
          <a:stretch/>
        </p:blipFill>
        <p:spPr>
          <a:xfrm>
            <a:off x="591127" y="2217779"/>
            <a:ext cx="600974" cy="720000"/>
          </a:xfrm>
          <a:prstGeom prst="rect">
            <a:avLst/>
          </a:prstGeom>
        </p:spPr>
      </p:pic>
      <p:pic>
        <p:nvPicPr>
          <p:cNvPr id="152" name="Kép 151"/>
          <p:cNvPicPr>
            <a:picLocks noChangeAspect="1"/>
          </p:cNvPicPr>
          <p:nvPr/>
        </p:nvPicPr>
        <p:blipFill rotWithShape="1">
          <a:blip r:embed="rId6" cstate="hqprint">
            <a:extLst>
              <a:ext uri="{28A0092B-C50C-407E-A947-70E740481C1C}">
                <a14:useLocalDpi xmlns:a14="http://schemas.microsoft.com/office/drawing/2010/main" val="0"/>
              </a:ext>
            </a:extLst>
          </a:blip>
          <a:srcRect r="1977" b="7502"/>
          <a:stretch/>
        </p:blipFill>
        <p:spPr>
          <a:xfrm>
            <a:off x="600740" y="2214915"/>
            <a:ext cx="600974" cy="720000"/>
          </a:xfrm>
          <a:prstGeom prst="rect">
            <a:avLst/>
          </a:prstGeom>
        </p:spPr>
      </p:pic>
      <p:pic>
        <p:nvPicPr>
          <p:cNvPr id="153" name="Kép 152"/>
          <p:cNvPicPr>
            <a:picLocks noChangeAspect="1"/>
          </p:cNvPicPr>
          <p:nvPr/>
        </p:nvPicPr>
        <p:blipFill rotWithShape="1">
          <a:blip r:embed="rId6" cstate="hqprint">
            <a:extLst>
              <a:ext uri="{28A0092B-C50C-407E-A947-70E740481C1C}">
                <a14:useLocalDpi xmlns:a14="http://schemas.microsoft.com/office/drawing/2010/main" val="0"/>
              </a:ext>
            </a:extLst>
          </a:blip>
          <a:srcRect r="1977" b="7502"/>
          <a:stretch/>
        </p:blipFill>
        <p:spPr>
          <a:xfrm>
            <a:off x="599628" y="2218216"/>
            <a:ext cx="600974" cy="720000"/>
          </a:xfrm>
          <a:prstGeom prst="rect">
            <a:avLst/>
          </a:prstGeom>
        </p:spPr>
      </p:pic>
      <p:pic>
        <p:nvPicPr>
          <p:cNvPr id="154" name="Kép 15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3321" y="1441028"/>
            <a:ext cx="620354" cy="720000"/>
          </a:xfrm>
          <a:prstGeom prst="rect">
            <a:avLst/>
          </a:prstGeom>
        </p:spPr>
      </p:pic>
      <p:pic>
        <p:nvPicPr>
          <p:cNvPr id="155" name="Kép 154"/>
          <p:cNvPicPr>
            <a:picLocks noChangeAspect="1"/>
          </p:cNvPicPr>
          <p:nvPr/>
        </p:nvPicPr>
        <p:blipFill rotWithShape="1">
          <a:blip r:embed="rId8" cstate="hqprint">
            <a:extLst>
              <a:ext uri="{28A0092B-C50C-407E-A947-70E740481C1C}">
                <a14:useLocalDpi xmlns:a14="http://schemas.microsoft.com/office/drawing/2010/main" val="0"/>
              </a:ext>
            </a:extLst>
          </a:blip>
          <a:srcRect r="17447" b="11686"/>
          <a:stretch/>
        </p:blipFill>
        <p:spPr>
          <a:xfrm>
            <a:off x="602937" y="2997261"/>
            <a:ext cx="601865" cy="720000"/>
          </a:xfrm>
          <a:prstGeom prst="rect">
            <a:avLst/>
          </a:prstGeom>
        </p:spPr>
      </p:pic>
      <p:sp>
        <p:nvSpPr>
          <p:cNvPr id="157"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8" name="Csoportba foglalás 157"/>
          <p:cNvGrpSpPr/>
          <p:nvPr/>
        </p:nvGrpSpPr>
        <p:grpSpPr>
          <a:xfrm>
            <a:off x="1427781" y="1606051"/>
            <a:ext cx="1075039" cy="2630024"/>
            <a:chOff x="1427781" y="1606051"/>
            <a:chExt cx="1075039" cy="2630024"/>
          </a:xfrm>
        </p:grpSpPr>
        <p:sp>
          <p:nvSpPr>
            <p:cNvPr id="159" name="Szövegdoboz 158">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0" name="Szövegdoboz 159">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1" name="Szövegdoboz 160">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2" name="Szövegdoboz 161">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1798851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Smart</a:t>
            </a:r>
            <a:r>
              <a:rPr lang="hu-HU" dirty="0"/>
              <a:t> </a:t>
            </a:r>
            <a:r>
              <a:rPr lang="hu-HU" dirty="0" err="1"/>
              <a:t>Plate</a:t>
            </a:r>
            <a:r>
              <a:rPr lang="hu-HU" dirty="0"/>
              <a:t> </a:t>
            </a:r>
            <a:r>
              <a:rPr lang="hu-HU" dirty="0" smtClean="0"/>
              <a:t>10. b.)</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86886898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8" name="Szövegdoboz 7"/>
          <p:cNvSpPr txBox="1"/>
          <p:nvPr/>
        </p:nvSpPr>
        <p:spPr>
          <a:xfrm>
            <a:off x="2714106" y="1338629"/>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4184969" y="3518736"/>
            <a:ext cx="609823"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5319" y="2218891"/>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5319" y="1446903"/>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5319" y="2996824"/>
            <a:ext cx="601865" cy="720000"/>
          </a:xfrm>
          <a:prstGeom prst="rect">
            <a:avLst/>
          </a:prstGeom>
        </p:spPr>
      </p:pic>
      <p:pic>
        <p:nvPicPr>
          <p:cNvPr id="140" name="Kép 13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5319" y="3768812"/>
            <a:ext cx="604471" cy="720000"/>
          </a:xfrm>
          <a:prstGeom prst="rect">
            <a:avLst/>
          </a:prstGeom>
        </p:spPr>
      </p:pic>
      <p:pic>
        <p:nvPicPr>
          <p:cNvPr id="141" name="Kép 140"/>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2100" y="3003337"/>
            <a:ext cx="601865" cy="720000"/>
          </a:xfrm>
          <a:prstGeom prst="rect">
            <a:avLst/>
          </a:prstGeom>
        </p:spPr>
      </p:pic>
      <p:pic>
        <p:nvPicPr>
          <p:cNvPr id="142" name="Kép 14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4563" y="3011454"/>
            <a:ext cx="601865" cy="720000"/>
          </a:xfrm>
          <a:prstGeom prst="rect">
            <a:avLst/>
          </a:prstGeom>
        </p:spPr>
      </p:pic>
      <p:pic>
        <p:nvPicPr>
          <p:cNvPr id="143" name="Kép 142"/>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0236" y="2996824"/>
            <a:ext cx="601865" cy="720000"/>
          </a:xfrm>
          <a:prstGeom prst="rect">
            <a:avLst/>
          </a:prstGeom>
        </p:spPr>
      </p:pic>
      <p:pic>
        <p:nvPicPr>
          <p:cNvPr id="144" name="Kép 143"/>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9689" y="3009850"/>
            <a:ext cx="601865" cy="720000"/>
          </a:xfrm>
          <a:prstGeom prst="rect">
            <a:avLst/>
          </a:prstGeom>
        </p:spPr>
      </p:pic>
      <p:pic>
        <p:nvPicPr>
          <p:cNvPr id="145" name="Kép 14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4497" y="2996824"/>
            <a:ext cx="601865" cy="720000"/>
          </a:xfrm>
          <a:prstGeom prst="rect">
            <a:avLst/>
          </a:prstGeom>
        </p:spPr>
      </p:pic>
      <p:pic>
        <p:nvPicPr>
          <p:cNvPr id="146" name="Kép 145"/>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7827" y="3768812"/>
            <a:ext cx="604471" cy="720000"/>
          </a:xfrm>
          <a:prstGeom prst="rect">
            <a:avLst/>
          </a:prstGeom>
        </p:spPr>
      </p:pic>
      <p:pic>
        <p:nvPicPr>
          <p:cNvPr id="147" name="Kép 146"/>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4015" y="3774757"/>
            <a:ext cx="604471" cy="720000"/>
          </a:xfrm>
          <a:prstGeom prst="rect">
            <a:avLst/>
          </a:prstGeom>
        </p:spPr>
      </p:pic>
      <p:pic>
        <p:nvPicPr>
          <p:cNvPr id="148" name="Kép 147"/>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87630" y="3768812"/>
            <a:ext cx="604471" cy="720000"/>
          </a:xfrm>
          <a:prstGeom prst="rect">
            <a:avLst/>
          </a:prstGeom>
        </p:spPr>
      </p:pic>
      <p:pic>
        <p:nvPicPr>
          <p:cNvPr id="149" name="Kép 14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95319" y="3768812"/>
            <a:ext cx="604471" cy="720000"/>
          </a:xfrm>
          <a:prstGeom prst="rect">
            <a:avLst/>
          </a:prstGeom>
        </p:spPr>
      </p:pic>
      <p:pic>
        <p:nvPicPr>
          <p:cNvPr id="150" name="Kép 14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5763" y="2214915"/>
            <a:ext cx="600974" cy="720000"/>
          </a:xfrm>
          <a:prstGeom prst="rect">
            <a:avLst/>
          </a:prstGeom>
        </p:spPr>
      </p:pic>
      <p:pic>
        <p:nvPicPr>
          <p:cNvPr id="151" name="Kép 15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1127" y="2217779"/>
            <a:ext cx="600974" cy="720000"/>
          </a:xfrm>
          <a:prstGeom prst="rect">
            <a:avLst/>
          </a:prstGeom>
        </p:spPr>
      </p:pic>
      <p:pic>
        <p:nvPicPr>
          <p:cNvPr id="152" name="Kép 15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00740" y="2214915"/>
            <a:ext cx="600974" cy="720000"/>
          </a:xfrm>
          <a:prstGeom prst="rect">
            <a:avLst/>
          </a:prstGeom>
        </p:spPr>
      </p:pic>
      <p:pic>
        <p:nvPicPr>
          <p:cNvPr id="153" name="Kép 15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9628" y="2218216"/>
            <a:ext cx="600974" cy="720000"/>
          </a:xfrm>
          <a:prstGeom prst="rect">
            <a:avLst/>
          </a:prstGeom>
        </p:spPr>
      </p:pic>
      <p:pic>
        <p:nvPicPr>
          <p:cNvPr id="154" name="Kép 15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3321" y="1441028"/>
            <a:ext cx="620354" cy="720000"/>
          </a:xfrm>
          <a:prstGeom prst="rect">
            <a:avLst/>
          </a:prstGeom>
        </p:spPr>
      </p:pic>
      <p:pic>
        <p:nvPicPr>
          <p:cNvPr id="155" name="Kép 15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2937" y="2997261"/>
            <a:ext cx="601865" cy="720000"/>
          </a:xfrm>
          <a:prstGeom prst="rect">
            <a:avLst/>
          </a:prstGeom>
        </p:spPr>
      </p:pic>
      <p:sp>
        <p:nvSpPr>
          <p:cNvPr id="156" name="Téglalap 155"/>
          <p:cNvSpPr/>
          <p:nvPr/>
        </p:nvSpPr>
        <p:spPr>
          <a:xfrm>
            <a:off x="4748617" y="1251897"/>
            <a:ext cx="880369" cy="553998"/>
          </a:xfrm>
          <a:prstGeom prst="rect">
            <a:avLst/>
          </a:prstGeom>
        </p:spPr>
        <p:txBody>
          <a:bodyPr wrap="none">
            <a:spAutoFit/>
          </a:bodyPr>
          <a:lstStyle/>
          <a:p>
            <a:pPr algn="ctr"/>
            <a:r>
              <a:rPr lang="hu-HU" sz="1000" dirty="0" smtClean="0">
                <a:solidFill>
                  <a:srgbClr val="0070C0"/>
                </a:solidFill>
              </a:rPr>
              <a:t>Hús, hal,</a:t>
            </a:r>
          </a:p>
          <a:p>
            <a:pPr algn="ctr"/>
            <a:r>
              <a:rPr lang="hu-HU" sz="1000" dirty="0">
                <a:solidFill>
                  <a:srgbClr val="0070C0"/>
                </a:solidFill>
              </a:rPr>
              <a:t>t</a:t>
            </a:r>
            <a:r>
              <a:rPr lang="hu-HU" sz="1000" dirty="0" smtClean="0">
                <a:solidFill>
                  <a:srgbClr val="0070C0"/>
                </a:solidFill>
              </a:rPr>
              <a:t>ojás, tej,</a:t>
            </a:r>
          </a:p>
          <a:p>
            <a:pPr algn="ctr"/>
            <a:r>
              <a:rPr lang="hu-HU" sz="1000" dirty="0" smtClean="0">
                <a:solidFill>
                  <a:srgbClr val="0070C0"/>
                </a:solidFill>
              </a:rPr>
              <a:t>tejtermékek </a:t>
            </a:r>
          </a:p>
        </p:txBody>
      </p:sp>
      <p:sp>
        <p:nvSpPr>
          <p:cNvPr id="157" name="Téglalap 156"/>
          <p:cNvSpPr/>
          <p:nvPr/>
        </p:nvSpPr>
        <p:spPr>
          <a:xfrm>
            <a:off x="3308243" y="2091804"/>
            <a:ext cx="821059" cy="246221"/>
          </a:xfrm>
          <a:prstGeom prst="rect">
            <a:avLst/>
          </a:prstGeom>
        </p:spPr>
        <p:txBody>
          <a:bodyPr wrap="none">
            <a:spAutoFit/>
          </a:bodyPr>
          <a:lstStyle/>
          <a:p>
            <a:pPr algn="ctr"/>
            <a:r>
              <a:rPr lang="hu-HU" sz="1000" dirty="0" err="1">
                <a:solidFill>
                  <a:srgbClr val="0070C0"/>
                </a:solidFill>
              </a:rPr>
              <a:t>Vegetables</a:t>
            </a:r>
            <a:endParaRPr lang="hu-HU" sz="1000" dirty="0" smtClean="0">
              <a:solidFill>
                <a:srgbClr val="0070C0"/>
              </a:solidFill>
            </a:endParaRPr>
          </a:p>
        </p:txBody>
      </p:sp>
      <p:sp>
        <p:nvSpPr>
          <p:cNvPr id="158" name="Téglalap 157"/>
          <p:cNvSpPr/>
          <p:nvPr/>
        </p:nvSpPr>
        <p:spPr>
          <a:xfrm>
            <a:off x="5636996" y="3516218"/>
            <a:ext cx="487634" cy="238527"/>
          </a:xfrm>
          <a:prstGeom prst="rect">
            <a:avLst/>
          </a:prstGeom>
        </p:spPr>
        <p:txBody>
          <a:bodyPr wrap="none">
            <a:spAutoFit/>
          </a:bodyPr>
          <a:lstStyle/>
          <a:p>
            <a:pPr algn="ctr"/>
            <a:r>
              <a:rPr lang="hu-HU" sz="950" dirty="0" err="1">
                <a:solidFill>
                  <a:srgbClr val="0070C0"/>
                </a:solidFill>
              </a:rPr>
              <a:t>Fruits</a:t>
            </a:r>
            <a:endParaRPr lang="hu-HU" sz="950" dirty="0" smtClean="0">
              <a:solidFill>
                <a:srgbClr val="0070C0"/>
              </a:solidFill>
            </a:endParaRPr>
          </a:p>
        </p:txBody>
      </p:sp>
      <p:sp>
        <p:nvSpPr>
          <p:cNvPr id="159" name="Téglalap 158"/>
          <p:cNvSpPr/>
          <p:nvPr/>
        </p:nvSpPr>
        <p:spPr>
          <a:xfrm>
            <a:off x="4127373" y="2652003"/>
            <a:ext cx="633507" cy="553998"/>
          </a:xfrm>
          <a:prstGeom prst="rect">
            <a:avLst/>
          </a:prstGeom>
        </p:spPr>
        <p:txBody>
          <a:bodyPr wrap="none">
            <a:spAutoFit/>
          </a:bodyPr>
          <a:lstStyle/>
          <a:p>
            <a:pPr algn="ctr"/>
            <a:r>
              <a:rPr lang="hu-HU" sz="1000" dirty="0" err="1" smtClean="0">
                <a:solidFill>
                  <a:srgbClr val="0070C0"/>
                </a:solidFill>
              </a:rPr>
              <a:t>Liquid</a:t>
            </a:r>
            <a:endParaRPr lang="hu-HU" sz="1000" dirty="0" smtClean="0">
              <a:solidFill>
                <a:srgbClr val="0070C0"/>
              </a:solidFill>
            </a:endParaRPr>
          </a:p>
          <a:p>
            <a:pPr algn="ctr"/>
            <a:r>
              <a:rPr lang="hu-HU" sz="1000" dirty="0" smtClean="0">
                <a:solidFill>
                  <a:srgbClr val="0070C0"/>
                </a:solidFill>
              </a:rPr>
              <a:t>(</a:t>
            </a:r>
            <a:r>
              <a:rPr lang="hu-HU" sz="1000" dirty="0" err="1">
                <a:solidFill>
                  <a:srgbClr val="0070C0"/>
                </a:solidFill>
              </a:rPr>
              <a:t>mainly</a:t>
            </a:r>
            <a:r>
              <a:rPr lang="hu-HU" sz="1000" dirty="0">
                <a:solidFill>
                  <a:srgbClr val="0070C0"/>
                </a:solidFill>
              </a:rPr>
              <a:t> </a:t>
            </a:r>
            <a:endParaRPr lang="hu-HU" sz="1000" dirty="0" smtClean="0">
              <a:solidFill>
                <a:srgbClr val="0070C0"/>
              </a:solidFill>
            </a:endParaRPr>
          </a:p>
          <a:p>
            <a:pPr algn="ctr"/>
            <a:r>
              <a:rPr lang="hu-HU" sz="1000" dirty="0" err="1" smtClean="0">
                <a:solidFill>
                  <a:srgbClr val="0070C0"/>
                </a:solidFill>
              </a:rPr>
              <a:t>water</a:t>
            </a:r>
            <a:r>
              <a:rPr lang="hu-HU" sz="1000" dirty="0">
                <a:solidFill>
                  <a:srgbClr val="0070C0"/>
                </a:solidFill>
              </a:rPr>
              <a:t>)</a:t>
            </a:r>
            <a:endParaRPr lang="hu-HU" sz="1000" dirty="0" smtClean="0">
              <a:solidFill>
                <a:srgbClr val="0070C0"/>
              </a:solidFill>
            </a:endParaRPr>
          </a:p>
        </p:txBody>
      </p:sp>
      <p:sp>
        <p:nvSpPr>
          <p:cNvPr id="160" name="Téglalap 159"/>
          <p:cNvSpPr/>
          <p:nvPr/>
        </p:nvSpPr>
        <p:spPr>
          <a:xfrm>
            <a:off x="2716216" y="4239734"/>
            <a:ext cx="603049" cy="238527"/>
          </a:xfrm>
          <a:prstGeom prst="rect">
            <a:avLst/>
          </a:prstGeom>
        </p:spPr>
        <p:txBody>
          <a:bodyPr wrap="none">
            <a:spAutoFit/>
          </a:bodyPr>
          <a:lstStyle/>
          <a:p>
            <a:pPr algn="ctr"/>
            <a:r>
              <a:rPr lang="hu-HU" sz="950" dirty="0" err="1">
                <a:solidFill>
                  <a:srgbClr val="0070C0"/>
                </a:solidFill>
              </a:rPr>
              <a:t>Cereals</a:t>
            </a:r>
            <a:endParaRPr lang="hu-HU" sz="950" dirty="0">
              <a:solidFill>
                <a:srgbClr val="0070C0"/>
              </a:solidFill>
            </a:endParaRPr>
          </a:p>
        </p:txBody>
      </p:sp>
      <p:sp>
        <p:nvSpPr>
          <p:cNvPr id="162"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63" name="Csoportba foglalás 162"/>
          <p:cNvGrpSpPr/>
          <p:nvPr/>
        </p:nvGrpSpPr>
        <p:grpSpPr>
          <a:xfrm>
            <a:off x="1427781" y="1606051"/>
            <a:ext cx="1075039" cy="2630024"/>
            <a:chOff x="1427781" y="1606051"/>
            <a:chExt cx="1075039" cy="2630024"/>
          </a:xfrm>
        </p:grpSpPr>
        <p:sp>
          <p:nvSpPr>
            <p:cNvPr id="164" name="Szövegdoboz 163">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5" name="Szövegdoboz 164">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6" name="Szövegdoboz 165">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7" name="Szövegdoboz 166">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3216520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Smart</a:t>
            </a:r>
            <a:r>
              <a:rPr lang="hu-HU" dirty="0"/>
              <a:t> </a:t>
            </a:r>
            <a:r>
              <a:rPr lang="hu-HU" dirty="0" err="1"/>
              <a:t>Plate</a:t>
            </a:r>
            <a:r>
              <a:rPr lang="hu-HU" dirty="0"/>
              <a:t> </a:t>
            </a:r>
            <a:r>
              <a:rPr lang="hu-HU" dirty="0" smtClean="0"/>
              <a:t>10. - </a:t>
            </a:r>
            <a:r>
              <a:rPr lang="hu-HU" dirty="0" err="1" smtClean="0"/>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86886898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4131165" y="2598076"/>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62167" y="3323221"/>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087733" y="4060896"/>
            <a:ext cx="601865" cy="720000"/>
          </a:xfrm>
          <a:prstGeom prst="rect">
            <a:avLst/>
          </a:prstGeom>
        </p:spPr>
      </p:pic>
      <p:pic>
        <p:nvPicPr>
          <p:cNvPr id="140" name="Kép 13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874332" y="2603221"/>
            <a:ext cx="604471" cy="720000"/>
          </a:xfrm>
          <a:prstGeom prst="rect">
            <a:avLst/>
          </a:prstGeom>
        </p:spPr>
      </p:pic>
      <p:pic>
        <p:nvPicPr>
          <p:cNvPr id="141" name="Kép 140"/>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394478" y="4042848"/>
            <a:ext cx="601865" cy="720000"/>
          </a:xfrm>
          <a:prstGeom prst="rect">
            <a:avLst/>
          </a:prstGeom>
        </p:spPr>
      </p:pic>
      <p:pic>
        <p:nvPicPr>
          <p:cNvPr id="142" name="Kép 141"/>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714850" y="4002261"/>
            <a:ext cx="601865" cy="720000"/>
          </a:xfrm>
          <a:prstGeom prst="rect">
            <a:avLst/>
          </a:prstGeom>
        </p:spPr>
      </p:pic>
      <p:pic>
        <p:nvPicPr>
          <p:cNvPr id="143" name="Kép 142"/>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135901" y="1158806"/>
            <a:ext cx="601865" cy="720000"/>
          </a:xfrm>
          <a:prstGeom prst="rect">
            <a:avLst/>
          </a:prstGeom>
        </p:spPr>
      </p:pic>
      <p:pic>
        <p:nvPicPr>
          <p:cNvPr id="144" name="Kép 143"/>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422123" y="1160452"/>
            <a:ext cx="601865" cy="720000"/>
          </a:xfrm>
          <a:prstGeom prst="rect">
            <a:avLst/>
          </a:prstGeom>
        </p:spPr>
      </p:pic>
      <p:pic>
        <p:nvPicPr>
          <p:cNvPr id="145" name="Kép 14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707426" y="1154803"/>
            <a:ext cx="601865" cy="720000"/>
          </a:xfrm>
          <a:prstGeom prst="rect">
            <a:avLst/>
          </a:prstGeom>
        </p:spPr>
      </p:pic>
      <p:pic>
        <p:nvPicPr>
          <p:cNvPr id="146" name="Kép 145"/>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5550705" y="2610062"/>
            <a:ext cx="604471" cy="720000"/>
          </a:xfrm>
          <a:prstGeom prst="rect">
            <a:avLst/>
          </a:prstGeom>
        </p:spPr>
      </p:pic>
      <p:pic>
        <p:nvPicPr>
          <p:cNvPr id="147" name="Kép 146"/>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3426497" y="1878806"/>
            <a:ext cx="604471" cy="720000"/>
          </a:xfrm>
          <a:prstGeom prst="rect">
            <a:avLst/>
          </a:prstGeom>
        </p:spPr>
      </p:pic>
      <p:pic>
        <p:nvPicPr>
          <p:cNvPr id="148" name="Kép 147"/>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129578" y="1874073"/>
            <a:ext cx="604471" cy="720000"/>
          </a:xfrm>
          <a:prstGeom prst="rect">
            <a:avLst/>
          </a:prstGeom>
        </p:spPr>
      </p:pic>
      <p:pic>
        <p:nvPicPr>
          <p:cNvPr id="149" name="Kép 148"/>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4843356" y="1869586"/>
            <a:ext cx="604471" cy="720000"/>
          </a:xfrm>
          <a:prstGeom prst="rect">
            <a:avLst/>
          </a:prstGeom>
        </p:spPr>
      </p:pic>
      <p:pic>
        <p:nvPicPr>
          <p:cNvPr id="150" name="Kép 149"/>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01537" y="3313636"/>
            <a:ext cx="600974" cy="720000"/>
          </a:xfrm>
          <a:prstGeom prst="rect">
            <a:avLst/>
          </a:prstGeom>
        </p:spPr>
      </p:pic>
      <p:pic>
        <p:nvPicPr>
          <p:cNvPr id="151" name="Kép 150"/>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15296" y="2606934"/>
            <a:ext cx="600974" cy="720000"/>
          </a:xfrm>
          <a:prstGeom prst="rect">
            <a:avLst/>
          </a:prstGeom>
        </p:spPr>
      </p:pic>
      <p:pic>
        <p:nvPicPr>
          <p:cNvPr id="152" name="Kép 151"/>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06350" y="1869586"/>
            <a:ext cx="600974" cy="720000"/>
          </a:xfrm>
          <a:prstGeom prst="rect">
            <a:avLst/>
          </a:prstGeom>
        </p:spPr>
      </p:pic>
      <p:pic>
        <p:nvPicPr>
          <p:cNvPr id="153" name="Kép 152"/>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4856939" y="1154803"/>
            <a:ext cx="600974" cy="720000"/>
          </a:xfrm>
          <a:prstGeom prst="rect">
            <a:avLst/>
          </a:prstGeom>
        </p:spPr>
      </p:pic>
      <p:pic>
        <p:nvPicPr>
          <p:cNvPr id="154" name="Kép 15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57916" y="4003000"/>
            <a:ext cx="620354" cy="720000"/>
          </a:xfrm>
          <a:prstGeom prst="rect">
            <a:avLst/>
          </a:prstGeom>
        </p:spPr>
      </p:pic>
      <p:pic>
        <p:nvPicPr>
          <p:cNvPr id="3" name="Tartalom helye 2"/>
          <p:cNvPicPr>
            <a:picLocks noGrp="1" noChangeAspect="1"/>
          </p:cNvPicPr>
          <p:nvPr>
            <p:ph idx="1"/>
          </p:nvPr>
        </p:nvPicPr>
        <p:blipFill>
          <a:blip r:embed="rId9" cstate="hqprint">
            <a:extLst>
              <a:ext uri="{28A0092B-C50C-407E-A947-70E740481C1C}">
                <a14:useLocalDpi xmlns:a14="http://schemas.microsoft.com/office/drawing/2010/main" val="0"/>
              </a:ext>
            </a:extLst>
          </a:blip>
          <a:stretch>
            <a:fillRect/>
          </a:stretch>
        </p:blipFill>
        <p:spPr>
          <a:xfrm>
            <a:off x="4837739" y="1290017"/>
            <a:ext cx="648000" cy="405000"/>
          </a:xfrm>
          <a:ln>
            <a:solidFill>
              <a:srgbClr val="2C68FF"/>
            </a:solidFill>
          </a:ln>
        </p:spPr>
      </p:pic>
      <p:sp>
        <p:nvSpPr>
          <p:cNvPr id="8" name="Szövegdoboz 7"/>
          <p:cNvSpPr txBox="1"/>
          <p:nvPr/>
        </p:nvSpPr>
        <p:spPr>
          <a:xfrm>
            <a:off x="2714106" y="1338629"/>
            <a:ext cx="595185" cy="307777"/>
          </a:xfrm>
          <a:prstGeom prst="rect">
            <a:avLst/>
          </a:prstGeom>
          <a:noFill/>
        </p:spPr>
        <p:txBody>
          <a:bodyPr wrap="square" rtlCol="0">
            <a:spAutoFit/>
          </a:bodyPr>
          <a:lstStyle/>
          <a:p>
            <a:r>
              <a:rPr lang="hu-HU" sz="1400" b="1" dirty="0">
                <a:solidFill>
                  <a:srgbClr val="002060"/>
                </a:solidFill>
              </a:rPr>
              <a:t>Start</a:t>
            </a:r>
          </a:p>
        </p:txBody>
      </p:sp>
      <p:sp>
        <p:nvSpPr>
          <p:cNvPr id="42" name="Szövegdoboz 41"/>
          <p:cNvSpPr txBox="1"/>
          <p:nvPr/>
        </p:nvSpPr>
        <p:spPr>
          <a:xfrm>
            <a:off x="4134052" y="3519261"/>
            <a:ext cx="613200"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5" name="Kép 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399056" y="2018243"/>
            <a:ext cx="648000" cy="431831"/>
          </a:xfrm>
          <a:prstGeom prst="rect">
            <a:avLst/>
          </a:prstGeom>
        </p:spPr>
      </p:pic>
      <p:pic>
        <p:nvPicPr>
          <p:cNvPr id="6" name="Kép 5"/>
          <p:cNvPicPr>
            <a:picLocks noChangeAspect="1"/>
          </p:cNvPicPr>
          <p:nvPr/>
        </p:nvPicPr>
        <p:blipFill rotWithShape="1">
          <a:blip r:embed="rId11" cstate="hqprint">
            <a:extLst>
              <a:ext uri="{28A0092B-C50C-407E-A947-70E740481C1C}">
                <a14:useLocalDpi xmlns:a14="http://schemas.microsoft.com/office/drawing/2010/main" val="0"/>
              </a:ext>
            </a:extLst>
          </a:blip>
          <a:srcRect l="28999" r="11287"/>
          <a:stretch/>
        </p:blipFill>
        <p:spPr>
          <a:xfrm>
            <a:off x="4118939" y="2646259"/>
            <a:ext cx="648000" cy="610409"/>
          </a:xfrm>
          <a:prstGeom prst="rect">
            <a:avLst/>
          </a:prstGeom>
        </p:spPr>
      </p:pic>
      <p:pic>
        <p:nvPicPr>
          <p:cNvPr id="7" name="Kép 6"/>
          <p:cNvPicPr>
            <a:picLocks noChangeAspect="1"/>
          </p:cNvPicPr>
          <p:nvPr/>
        </p:nvPicPr>
        <p:blipFill rotWithShape="1">
          <a:blip r:embed="rId12" cstate="hqprint">
            <a:extLst>
              <a:ext uri="{28A0092B-C50C-407E-A947-70E740481C1C}">
                <a14:useLocalDpi xmlns:a14="http://schemas.microsoft.com/office/drawing/2010/main" val="0"/>
              </a:ext>
            </a:extLst>
          </a:blip>
          <a:srcRect l="21892"/>
          <a:stretch/>
        </p:blipFill>
        <p:spPr>
          <a:xfrm>
            <a:off x="5565744" y="3397203"/>
            <a:ext cx="648000" cy="552867"/>
          </a:xfrm>
          <a:prstGeom prst="rect">
            <a:avLst/>
          </a:prstGeom>
        </p:spPr>
      </p:pic>
      <p:pic>
        <p:nvPicPr>
          <p:cNvPr id="10" name="Kép 9"/>
          <p:cNvPicPr>
            <a:picLocks noChangeAspect="1"/>
          </p:cNvPicPr>
          <p:nvPr/>
        </p:nvPicPr>
        <p:blipFill rotWithShape="1">
          <a:blip r:embed="rId13" cstate="hqprint">
            <a:extLst>
              <a:ext uri="{28A0092B-C50C-407E-A947-70E740481C1C}">
                <a14:useLocalDpi xmlns:a14="http://schemas.microsoft.com/office/drawing/2010/main" val="0"/>
              </a:ext>
            </a:extLst>
          </a:blip>
          <a:srcRect l="21851" t="17205" r="15052"/>
          <a:stretch/>
        </p:blipFill>
        <p:spPr>
          <a:xfrm>
            <a:off x="2684288" y="4078385"/>
            <a:ext cx="648000" cy="637721"/>
          </a:xfrm>
          <a:prstGeom prst="rect">
            <a:avLst/>
          </a:prstGeom>
        </p:spPr>
      </p:pic>
      <p:pic>
        <p:nvPicPr>
          <p:cNvPr id="155" name="Kép 154"/>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856939" y="4060896"/>
            <a:ext cx="601865" cy="720000"/>
          </a:xfrm>
          <a:prstGeom prst="rect">
            <a:avLst/>
          </a:prstGeom>
        </p:spPr>
      </p:pic>
      <p:sp>
        <p:nvSpPr>
          <p:cNvPr id="157"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8" name="Csoportba foglalás 157"/>
          <p:cNvGrpSpPr/>
          <p:nvPr/>
        </p:nvGrpSpPr>
        <p:grpSpPr>
          <a:xfrm>
            <a:off x="1427781" y="1606051"/>
            <a:ext cx="1075039" cy="2630024"/>
            <a:chOff x="1427781" y="1606051"/>
            <a:chExt cx="1075039" cy="2630024"/>
          </a:xfrm>
        </p:grpSpPr>
        <p:sp>
          <p:nvSpPr>
            <p:cNvPr id="159" name="Szövegdoboz 158">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0" name="Szövegdoboz 159">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1" name="Szövegdoboz 160">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2" name="Szövegdoboz 161">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6" name="Kép 155"/>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706194" y="2971762"/>
            <a:ext cx="601865" cy="720000"/>
          </a:xfrm>
          <a:prstGeom prst="rect">
            <a:avLst/>
          </a:prstGeom>
        </p:spPr>
      </p:pic>
      <p:pic>
        <p:nvPicPr>
          <p:cNvPr id="163" name="Kép 16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1956" y="1446884"/>
            <a:ext cx="620354" cy="720000"/>
          </a:xfrm>
          <a:prstGeom prst="rect">
            <a:avLst/>
          </a:prstGeom>
        </p:spPr>
      </p:pic>
      <p:pic>
        <p:nvPicPr>
          <p:cNvPr id="164" name="Kép 16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707808" y="2209152"/>
            <a:ext cx="600974" cy="720000"/>
          </a:xfrm>
          <a:prstGeom prst="rect">
            <a:avLst/>
          </a:prstGeom>
        </p:spPr>
      </p:pic>
      <p:pic>
        <p:nvPicPr>
          <p:cNvPr id="165" name="Kép 164"/>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696073" y="3738354"/>
            <a:ext cx="604471" cy="720000"/>
          </a:xfrm>
          <a:prstGeom prst="rect">
            <a:avLst/>
          </a:prstGeom>
        </p:spPr>
      </p:pic>
    </p:spTree>
    <p:extLst>
      <p:ext uri="{BB962C8B-B14F-4D97-AF65-F5344CB8AC3E}">
        <p14:creationId xmlns:p14="http://schemas.microsoft.com/office/powerpoint/2010/main" val="3222485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Compostable</a:t>
            </a:r>
            <a:r>
              <a:rPr lang="hu-HU" dirty="0"/>
              <a:t> </a:t>
            </a:r>
            <a:r>
              <a:rPr lang="hu-HU" dirty="0" err="1" smtClean="0"/>
              <a:t>materials</a:t>
            </a:r>
            <a:r>
              <a:rPr lang="hu-HU" dirty="0" smtClean="0"/>
              <a:t> 11</a:t>
            </a:r>
            <a:r>
              <a:rPr lang="hu-HU" dirty="0" smtClean="0"/>
              <a:t>. a.)</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95998225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5319" y="2218891"/>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5319" y="1446903"/>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2364" y="3766612"/>
            <a:ext cx="601865" cy="720000"/>
          </a:xfrm>
          <a:prstGeom prst="rect">
            <a:avLst/>
          </a:prstGeom>
        </p:spPr>
      </p:pic>
      <p:pic>
        <p:nvPicPr>
          <p:cNvPr id="140" name="Kép 13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600480" y="2988679"/>
            <a:ext cx="604471" cy="720000"/>
          </a:xfrm>
          <a:prstGeom prst="rect">
            <a:avLst/>
          </a:prstGeom>
        </p:spPr>
      </p:pic>
      <p:pic>
        <p:nvPicPr>
          <p:cNvPr id="141" name="Kép 14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2874" y="1446057"/>
            <a:ext cx="620354" cy="720000"/>
          </a:xfrm>
          <a:prstGeom prst="rect">
            <a:avLst/>
          </a:prstGeom>
        </p:spPr>
      </p:pic>
      <p:pic>
        <p:nvPicPr>
          <p:cNvPr id="142" name="Kép 1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097" y="1452303"/>
            <a:ext cx="620354" cy="720000"/>
          </a:xfrm>
          <a:prstGeom prst="rect">
            <a:avLst/>
          </a:prstGeom>
        </p:spPr>
      </p:pic>
      <p:pic>
        <p:nvPicPr>
          <p:cNvPr id="143" name="Kép 14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097" y="1450703"/>
            <a:ext cx="620354" cy="720000"/>
          </a:xfrm>
          <a:prstGeom prst="rect">
            <a:avLst/>
          </a:prstGeom>
        </p:spPr>
      </p:pic>
      <p:pic>
        <p:nvPicPr>
          <p:cNvPr id="144" name="Kép 14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9632" y="2216603"/>
            <a:ext cx="600974" cy="720000"/>
          </a:xfrm>
          <a:prstGeom prst="rect">
            <a:avLst/>
          </a:prstGeom>
        </p:spPr>
      </p:pic>
      <p:pic>
        <p:nvPicPr>
          <p:cNvPr id="145" name="Kép 144"/>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08787" y="2210229"/>
            <a:ext cx="600974" cy="720000"/>
          </a:xfrm>
          <a:prstGeom prst="rect">
            <a:avLst/>
          </a:prstGeom>
        </p:spPr>
      </p:pic>
      <p:pic>
        <p:nvPicPr>
          <p:cNvPr id="146" name="Kép 145"/>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08787" y="2198562"/>
            <a:ext cx="600974" cy="720000"/>
          </a:xfrm>
          <a:prstGeom prst="rect">
            <a:avLst/>
          </a:prstGeom>
        </p:spPr>
      </p:pic>
      <p:pic>
        <p:nvPicPr>
          <p:cNvPr id="147" name="Kép 14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2363" y="3766534"/>
            <a:ext cx="601865" cy="720000"/>
          </a:xfrm>
          <a:prstGeom prst="rect">
            <a:avLst/>
          </a:prstGeom>
        </p:spPr>
      </p:pic>
      <p:pic>
        <p:nvPicPr>
          <p:cNvPr id="148" name="Kép 147"/>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6145" y="3772125"/>
            <a:ext cx="601865" cy="720000"/>
          </a:xfrm>
          <a:prstGeom prst="rect">
            <a:avLst/>
          </a:prstGeom>
        </p:spPr>
      </p:pic>
      <p:pic>
        <p:nvPicPr>
          <p:cNvPr id="149" name="Kép 14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8741" y="3754084"/>
            <a:ext cx="601865" cy="720000"/>
          </a:xfrm>
          <a:prstGeom prst="rect">
            <a:avLst/>
          </a:prstGeom>
        </p:spPr>
      </p:pic>
      <p:pic>
        <p:nvPicPr>
          <p:cNvPr id="150" name="Kép 149"/>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2444" y="3753331"/>
            <a:ext cx="601865" cy="720000"/>
          </a:xfrm>
          <a:prstGeom prst="rect">
            <a:avLst/>
          </a:prstGeom>
        </p:spPr>
      </p:pic>
      <p:sp>
        <p:nvSpPr>
          <p:cNvPr id="8" name="Szövegdoboz 7"/>
          <p:cNvSpPr txBox="1"/>
          <p:nvPr/>
        </p:nvSpPr>
        <p:spPr>
          <a:xfrm>
            <a:off x="2721313" y="2064456"/>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5562452" y="2050730"/>
            <a:ext cx="610171"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12" name="Kép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416571" y="1232038"/>
            <a:ext cx="648000" cy="549106"/>
          </a:xfrm>
          <a:prstGeom prst="rect">
            <a:avLst/>
          </a:prstGeom>
        </p:spPr>
      </p:pic>
      <p:pic>
        <p:nvPicPr>
          <p:cNvPr id="14" name="Kép 1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841533" y="2001654"/>
            <a:ext cx="648000" cy="417150"/>
          </a:xfrm>
          <a:prstGeom prst="rect">
            <a:avLst/>
          </a:prstGeom>
        </p:spPr>
      </p:pic>
      <p:pic>
        <p:nvPicPr>
          <p:cNvPr id="15" name="Kép 14"/>
          <p:cNvPicPr>
            <a:picLocks noChangeAspect="1"/>
          </p:cNvPicPr>
          <p:nvPr/>
        </p:nvPicPr>
        <p:blipFill rotWithShape="1">
          <a:blip r:embed="rId11" cstate="hqprint">
            <a:extLst>
              <a:ext uri="{28A0092B-C50C-407E-A947-70E740481C1C}">
                <a14:useLocalDpi xmlns:a14="http://schemas.microsoft.com/office/drawing/2010/main" val="0"/>
              </a:ext>
            </a:extLst>
          </a:blip>
          <a:srcRect t="23670" b="11465"/>
          <a:stretch/>
        </p:blipFill>
        <p:spPr>
          <a:xfrm>
            <a:off x="4843887" y="2674587"/>
            <a:ext cx="648000" cy="560432"/>
          </a:xfrm>
          <a:prstGeom prst="rect">
            <a:avLst/>
          </a:prstGeom>
        </p:spPr>
      </p:pic>
      <p:pic>
        <p:nvPicPr>
          <p:cNvPr id="16" name="Kép 15"/>
          <p:cNvPicPr>
            <a:picLocks noChangeAspect="1"/>
          </p:cNvPicPr>
          <p:nvPr/>
        </p:nvPicPr>
        <p:blipFill rotWithShape="1">
          <a:blip r:embed="rId12" cstate="hqprint">
            <a:extLst>
              <a:ext uri="{28A0092B-C50C-407E-A947-70E740481C1C}">
                <a14:useLocalDpi xmlns:a14="http://schemas.microsoft.com/office/drawing/2010/main" val="0"/>
              </a:ext>
            </a:extLst>
          </a:blip>
          <a:srcRect l="12338" t="6807" r="8332"/>
          <a:stretch/>
        </p:blipFill>
        <p:spPr>
          <a:xfrm>
            <a:off x="3416571" y="4151778"/>
            <a:ext cx="648000" cy="476373"/>
          </a:xfrm>
          <a:prstGeom prst="rect">
            <a:avLst/>
          </a:prstGeom>
        </p:spPr>
      </p:pic>
      <p:pic>
        <p:nvPicPr>
          <p:cNvPr id="18" name="Kép 17"/>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2685101" y="3460293"/>
            <a:ext cx="648000" cy="431831"/>
          </a:xfrm>
          <a:prstGeom prst="rect">
            <a:avLst/>
          </a:prstGeom>
        </p:spPr>
      </p:pic>
      <p:sp>
        <p:nvSpPr>
          <p:cNvPr id="151"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3" name="Csoportba foglalás 152"/>
          <p:cNvGrpSpPr/>
          <p:nvPr/>
        </p:nvGrpSpPr>
        <p:grpSpPr>
          <a:xfrm>
            <a:off x="1427781" y="1606051"/>
            <a:ext cx="1075039" cy="2630024"/>
            <a:chOff x="1427781" y="1606051"/>
            <a:chExt cx="1075039" cy="2630024"/>
          </a:xfrm>
        </p:grpSpPr>
        <p:sp>
          <p:nvSpPr>
            <p:cNvPr id="154" name="Szövegdoboz 153">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5" name="Szövegdoboz 154">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6" name="Szövegdoboz 155">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7" name="Szövegdoboz 156">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85715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Compostable</a:t>
            </a:r>
            <a:r>
              <a:rPr lang="hu-HU" dirty="0"/>
              <a:t> </a:t>
            </a:r>
            <a:r>
              <a:rPr lang="hu-HU" dirty="0" err="1" smtClean="0"/>
              <a:t>materials</a:t>
            </a:r>
            <a:r>
              <a:rPr lang="hu-HU" dirty="0" smtClean="0"/>
              <a:t> 11</a:t>
            </a:r>
            <a:r>
              <a:rPr lang="hu-HU" dirty="0" smtClean="0"/>
              <a:t>. b.)</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95998225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5319" y="2218891"/>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5319" y="1446903"/>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2364" y="3766612"/>
            <a:ext cx="601865" cy="720000"/>
          </a:xfrm>
          <a:prstGeom prst="rect">
            <a:avLst/>
          </a:prstGeom>
        </p:spPr>
      </p:pic>
      <p:pic>
        <p:nvPicPr>
          <p:cNvPr id="140" name="Kép 13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600480" y="2988679"/>
            <a:ext cx="604471" cy="720000"/>
          </a:xfrm>
          <a:prstGeom prst="rect">
            <a:avLst/>
          </a:prstGeom>
        </p:spPr>
      </p:pic>
      <p:pic>
        <p:nvPicPr>
          <p:cNvPr id="141" name="Kép 14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2874" y="1446057"/>
            <a:ext cx="620354" cy="720000"/>
          </a:xfrm>
          <a:prstGeom prst="rect">
            <a:avLst/>
          </a:prstGeom>
        </p:spPr>
      </p:pic>
      <p:pic>
        <p:nvPicPr>
          <p:cNvPr id="142" name="Kép 1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097" y="1452303"/>
            <a:ext cx="620354" cy="720000"/>
          </a:xfrm>
          <a:prstGeom prst="rect">
            <a:avLst/>
          </a:prstGeom>
        </p:spPr>
      </p:pic>
      <p:pic>
        <p:nvPicPr>
          <p:cNvPr id="143" name="Kép 14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097" y="1450703"/>
            <a:ext cx="620354" cy="720000"/>
          </a:xfrm>
          <a:prstGeom prst="rect">
            <a:avLst/>
          </a:prstGeom>
        </p:spPr>
      </p:pic>
      <p:pic>
        <p:nvPicPr>
          <p:cNvPr id="144" name="Kép 14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599632" y="2216603"/>
            <a:ext cx="600974" cy="720000"/>
          </a:xfrm>
          <a:prstGeom prst="rect">
            <a:avLst/>
          </a:prstGeom>
        </p:spPr>
      </p:pic>
      <p:pic>
        <p:nvPicPr>
          <p:cNvPr id="145" name="Kép 144"/>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08787" y="2210229"/>
            <a:ext cx="600974" cy="720000"/>
          </a:xfrm>
          <a:prstGeom prst="rect">
            <a:avLst/>
          </a:prstGeom>
        </p:spPr>
      </p:pic>
      <p:pic>
        <p:nvPicPr>
          <p:cNvPr id="146" name="Kép 145"/>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608787" y="2198562"/>
            <a:ext cx="600974" cy="720000"/>
          </a:xfrm>
          <a:prstGeom prst="rect">
            <a:avLst/>
          </a:prstGeom>
        </p:spPr>
      </p:pic>
      <p:pic>
        <p:nvPicPr>
          <p:cNvPr id="147" name="Kép 14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2363" y="3766534"/>
            <a:ext cx="601865" cy="720000"/>
          </a:xfrm>
          <a:prstGeom prst="rect">
            <a:avLst/>
          </a:prstGeom>
        </p:spPr>
      </p:pic>
      <p:pic>
        <p:nvPicPr>
          <p:cNvPr id="148" name="Kép 147"/>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606145" y="3772125"/>
            <a:ext cx="601865" cy="720000"/>
          </a:xfrm>
          <a:prstGeom prst="rect">
            <a:avLst/>
          </a:prstGeom>
        </p:spPr>
      </p:pic>
      <p:pic>
        <p:nvPicPr>
          <p:cNvPr id="149" name="Kép 14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8741" y="3754084"/>
            <a:ext cx="601865" cy="720000"/>
          </a:xfrm>
          <a:prstGeom prst="rect">
            <a:avLst/>
          </a:prstGeom>
        </p:spPr>
      </p:pic>
      <p:pic>
        <p:nvPicPr>
          <p:cNvPr id="150" name="Kép 149"/>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592444" y="3753331"/>
            <a:ext cx="601865" cy="720000"/>
          </a:xfrm>
          <a:prstGeom prst="rect">
            <a:avLst/>
          </a:prstGeom>
        </p:spPr>
      </p:pic>
      <p:sp>
        <p:nvSpPr>
          <p:cNvPr id="8" name="Szövegdoboz 7"/>
          <p:cNvSpPr txBox="1"/>
          <p:nvPr/>
        </p:nvSpPr>
        <p:spPr>
          <a:xfrm>
            <a:off x="2721313" y="2064456"/>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5591125" y="2061051"/>
            <a:ext cx="585233"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sp>
        <p:nvSpPr>
          <p:cNvPr id="152" name="Téglalap 151"/>
          <p:cNvSpPr/>
          <p:nvPr/>
        </p:nvSpPr>
        <p:spPr>
          <a:xfrm>
            <a:off x="3455638" y="1294585"/>
            <a:ext cx="559770" cy="400110"/>
          </a:xfrm>
          <a:prstGeom prst="rect">
            <a:avLst/>
          </a:prstGeom>
        </p:spPr>
        <p:txBody>
          <a:bodyPr wrap="none">
            <a:spAutoFit/>
          </a:bodyPr>
          <a:lstStyle/>
          <a:p>
            <a:pPr algn="ctr"/>
            <a:r>
              <a:rPr lang="hu-HU" sz="1000" dirty="0" err="1" smtClean="0">
                <a:solidFill>
                  <a:srgbClr val="0070C0"/>
                </a:solidFill>
              </a:rPr>
              <a:t>Paper</a:t>
            </a:r>
            <a:r>
              <a:rPr lang="hu-HU" sz="1000" dirty="0" smtClean="0">
                <a:solidFill>
                  <a:srgbClr val="0070C0"/>
                </a:solidFill>
              </a:rPr>
              <a:t> </a:t>
            </a:r>
          </a:p>
          <a:p>
            <a:pPr algn="ctr"/>
            <a:r>
              <a:rPr lang="hu-HU" sz="1000" dirty="0" err="1" smtClean="0">
                <a:solidFill>
                  <a:srgbClr val="0070C0"/>
                </a:solidFill>
              </a:rPr>
              <a:t>rolls</a:t>
            </a:r>
            <a:endParaRPr lang="hu-HU" sz="1000" dirty="0" smtClean="0">
              <a:solidFill>
                <a:srgbClr val="0070C0"/>
              </a:solidFill>
            </a:endParaRPr>
          </a:p>
        </p:txBody>
      </p:sp>
      <p:sp>
        <p:nvSpPr>
          <p:cNvPr id="153" name="Téglalap 152"/>
          <p:cNvSpPr/>
          <p:nvPr/>
        </p:nvSpPr>
        <p:spPr>
          <a:xfrm>
            <a:off x="4908690" y="1998507"/>
            <a:ext cx="518091" cy="400110"/>
          </a:xfrm>
          <a:prstGeom prst="rect">
            <a:avLst/>
          </a:prstGeom>
        </p:spPr>
        <p:txBody>
          <a:bodyPr wrap="none">
            <a:spAutoFit/>
          </a:bodyPr>
          <a:lstStyle/>
          <a:p>
            <a:pPr algn="ctr"/>
            <a:r>
              <a:rPr lang="hu-HU" sz="1000" dirty="0" err="1">
                <a:solidFill>
                  <a:srgbClr val="0070C0"/>
                </a:solidFill>
              </a:rPr>
              <a:t>Food</a:t>
            </a:r>
            <a:r>
              <a:rPr lang="hu-HU" sz="1000" dirty="0">
                <a:solidFill>
                  <a:srgbClr val="0070C0"/>
                </a:solidFill>
              </a:rPr>
              <a:t> </a:t>
            </a:r>
            <a:endParaRPr lang="hu-HU" sz="1000" dirty="0" smtClean="0">
              <a:solidFill>
                <a:srgbClr val="0070C0"/>
              </a:solidFill>
            </a:endParaRPr>
          </a:p>
          <a:p>
            <a:pPr algn="ctr"/>
            <a:r>
              <a:rPr lang="hu-HU" sz="1000" dirty="0" err="1" smtClean="0">
                <a:solidFill>
                  <a:srgbClr val="0070C0"/>
                </a:solidFill>
              </a:rPr>
              <a:t>waste</a:t>
            </a:r>
            <a:endParaRPr lang="hu-HU" sz="1000" dirty="0" smtClean="0">
              <a:solidFill>
                <a:srgbClr val="0070C0"/>
              </a:solidFill>
            </a:endParaRPr>
          </a:p>
        </p:txBody>
      </p:sp>
      <p:sp>
        <p:nvSpPr>
          <p:cNvPr id="154" name="Téglalap 153"/>
          <p:cNvSpPr/>
          <p:nvPr/>
        </p:nvSpPr>
        <p:spPr>
          <a:xfrm>
            <a:off x="4942312" y="2754748"/>
            <a:ext cx="439543" cy="400110"/>
          </a:xfrm>
          <a:prstGeom prst="rect">
            <a:avLst/>
          </a:prstGeom>
        </p:spPr>
        <p:txBody>
          <a:bodyPr wrap="none">
            <a:spAutoFit/>
          </a:bodyPr>
          <a:lstStyle/>
          <a:p>
            <a:pPr algn="ctr"/>
            <a:r>
              <a:rPr lang="hu-HU" sz="1000" dirty="0" smtClean="0">
                <a:solidFill>
                  <a:srgbClr val="0070C0"/>
                </a:solidFill>
              </a:rPr>
              <a:t>Tea </a:t>
            </a:r>
          </a:p>
          <a:p>
            <a:pPr algn="ctr"/>
            <a:r>
              <a:rPr lang="hu-HU" sz="1000" dirty="0" smtClean="0">
                <a:solidFill>
                  <a:srgbClr val="0070C0"/>
                </a:solidFill>
              </a:rPr>
              <a:t>filter</a:t>
            </a:r>
          </a:p>
        </p:txBody>
      </p:sp>
      <p:sp>
        <p:nvSpPr>
          <p:cNvPr id="155" name="Téglalap 154"/>
          <p:cNvSpPr/>
          <p:nvPr/>
        </p:nvSpPr>
        <p:spPr>
          <a:xfrm>
            <a:off x="2668685" y="3431889"/>
            <a:ext cx="688009" cy="400110"/>
          </a:xfrm>
          <a:prstGeom prst="rect">
            <a:avLst/>
          </a:prstGeom>
        </p:spPr>
        <p:txBody>
          <a:bodyPr wrap="none">
            <a:spAutoFit/>
          </a:bodyPr>
          <a:lstStyle/>
          <a:p>
            <a:pPr algn="ctr"/>
            <a:r>
              <a:rPr lang="hu-HU" sz="1000" dirty="0">
                <a:solidFill>
                  <a:srgbClr val="0070C0"/>
                </a:solidFill>
              </a:rPr>
              <a:t>Wood </a:t>
            </a:r>
            <a:endParaRPr lang="hu-HU" sz="1000" dirty="0" smtClean="0">
              <a:solidFill>
                <a:srgbClr val="0070C0"/>
              </a:solidFill>
            </a:endParaRPr>
          </a:p>
          <a:p>
            <a:pPr algn="ctr"/>
            <a:r>
              <a:rPr lang="hu-HU" sz="1000" dirty="0" err="1" smtClean="0">
                <a:solidFill>
                  <a:srgbClr val="0070C0"/>
                </a:solidFill>
              </a:rPr>
              <a:t>shavings</a:t>
            </a:r>
            <a:endParaRPr lang="hu-HU" sz="1000" dirty="0" smtClean="0">
              <a:solidFill>
                <a:srgbClr val="0070C0"/>
              </a:solidFill>
            </a:endParaRPr>
          </a:p>
        </p:txBody>
      </p:sp>
      <p:sp>
        <p:nvSpPr>
          <p:cNvPr id="156" name="Téglalap 155"/>
          <p:cNvSpPr/>
          <p:nvPr/>
        </p:nvSpPr>
        <p:spPr>
          <a:xfrm>
            <a:off x="3300276" y="4110533"/>
            <a:ext cx="825867" cy="530915"/>
          </a:xfrm>
          <a:prstGeom prst="rect">
            <a:avLst/>
          </a:prstGeom>
        </p:spPr>
        <p:txBody>
          <a:bodyPr wrap="none">
            <a:spAutoFit/>
          </a:bodyPr>
          <a:lstStyle/>
          <a:p>
            <a:pPr algn="ctr"/>
            <a:r>
              <a:rPr lang="hu-HU" sz="950" dirty="0" err="1" smtClean="0">
                <a:solidFill>
                  <a:srgbClr val="0070C0"/>
                </a:solidFill>
              </a:rPr>
              <a:t>Vegetables</a:t>
            </a:r>
            <a:r>
              <a:rPr lang="hu-HU" sz="950" dirty="0" smtClean="0">
                <a:solidFill>
                  <a:srgbClr val="0070C0"/>
                </a:solidFill>
              </a:rPr>
              <a:t> </a:t>
            </a:r>
          </a:p>
          <a:p>
            <a:pPr algn="ctr"/>
            <a:r>
              <a:rPr lang="hu-HU" sz="950" dirty="0">
                <a:solidFill>
                  <a:srgbClr val="0070C0"/>
                </a:solidFill>
              </a:rPr>
              <a:t>a</a:t>
            </a:r>
            <a:r>
              <a:rPr lang="hu-HU" sz="950" dirty="0" smtClean="0">
                <a:solidFill>
                  <a:srgbClr val="0070C0"/>
                </a:solidFill>
              </a:rPr>
              <a:t>nd</a:t>
            </a:r>
          </a:p>
          <a:p>
            <a:pPr algn="ctr"/>
            <a:r>
              <a:rPr lang="hu-HU" sz="950" dirty="0" err="1" smtClean="0">
                <a:solidFill>
                  <a:srgbClr val="0070C0"/>
                </a:solidFill>
              </a:rPr>
              <a:t>fruit</a:t>
            </a:r>
            <a:r>
              <a:rPr lang="hu-HU" sz="950" dirty="0" smtClean="0">
                <a:solidFill>
                  <a:srgbClr val="0070C0"/>
                </a:solidFill>
              </a:rPr>
              <a:t> </a:t>
            </a:r>
            <a:r>
              <a:rPr lang="hu-HU" sz="950" dirty="0" err="1">
                <a:solidFill>
                  <a:srgbClr val="0070C0"/>
                </a:solidFill>
              </a:rPr>
              <a:t>peel</a:t>
            </a:r>
            <a:endParaRPr lang="hu-HU" sz="950" dirty="0" smtClean="0">
              <a:solidFill>
                <a:srgbClr val="0070C0"/>
              </a:solidFill>
            </a:endParaRPr>
          </a:p>
        </p:txBody>
      </p:sp>
      <p:sp>
        <p:nvSpPr>
          <p:cNvPr id="151"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8" name="Csoportba foglalás 157"/>
          <p:cNvGrpSpPr/>
          <p:nvPr/>
        </p:nvGrpSpPr>
        <p:grpSpPr>
          <a:xfrm>
            <a:off x="1427781" y="1606051"/>
            <a:ext cx="1075039" cy="2630024"/>
            <a:chOff x="1427781" y="1606051"/>
            <a:chExt cx="1075039" cy="2630024"/>
          </a:xfrm>
        </p:grpSpPr>
        <p:sp>
          <p:nvSpPr>
            <p:cNvPr id="159" name="Szövegdoboz 158">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0" name="Szövegdoboz 159">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1" name="Szövegdoboz 160">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2" name="Szövegdoboz 161">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3063374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Compostable</a:t>
            </a:r>
            <a:r>
              <a:rPr lang="hu-HU" dirty="0"/>
              <a:t> </a:t>
            </a:r>
            <a:r>
              <a:rPr lang="hu-HU" dirty="0" err="1"/>
              <a:t>materials</a:t>
            </a:r>
            <a:r>
              <a:rPr lang="hu-HU" dirty="0"/>
              <a:t> </a:t>
            </a:r>
            <a:r>
              <a:rPr lang="hu-HU" dirty="0" err="1" smtClean="0"/>
              <a:t>with</a:t>
            </a:r>
            <a:r>
              <a:rPr lang="hu-HU" dirty="0" smtClean="0"/>
              <a:t> </a:t>
            </a:r>
            <a:r>
              <a:rPr lang="hu-HU" dirty="0" err="1" smtClean="0"/>
              <a:t>error</a:t>
            </a:r>
            <a:r>
              <a:rPr lang="hu-HU" dirty="0" smtClean="0"/>
              <a:t> 11</a:t>
            </a:r>
            <a:r>
              <a:rPr lang="hu-HU" dirty="0" smtClean="0"/>
              <a:t>. - </a:t>
            </a:r>
            <a:r>
              <a:rPr lang="hu-HU" dirty="0" err="1" smtClean="0"/>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95998225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grpSp>
        <p:nvGrpSpPr>
          <p:cNvPr id="19" name="Csoportba foglalás 18"/>
          <p:cNvGrpSpPr/>
          <p:nvPr/>
        </p:nvGrpSpPr>
        <p:grpSpPr>
          <a:xfrm>
            <a:off x="696073" y="5505731"/>
            <a:ext cx="3179338" cy="181927"/>
            <a:chOff x="734437" y="5518519"/>
            <a:chExt cx="3179338" cy="181927"/>
          </a:xfrm>
        </p:grpSpPr>
        <p:grpSp>
          <p:nvGrpSpPr>
            <p:cNvPr id="23" name="Csoportba foglalás 22"/>
            <p:cNvGrpSpPr/>
            <p:nvPr/>
          </p:nvGrpSpPr>
          <p:grpSpPr>
            <a:xfrm>
              <a:off x="734437" y="5519804"/>
              <a:ext cx="609600" cy="180642"/>
              <a:chOff x="734437" y="5519804"/>
              <a:chExt cx="609600" cy="180642"/>
            </a:xfrm>
          </p:grpSpPr>
          <p:sp>
            <p:nvSpPr>
              <p:cNvPr id="46" name="Téglalap 4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p:cNvGrpSpPr/>
            <p:nvPr/>
          </p:nvGrpSpPr>
          <p:grpSpPr>
            <a:xfrm>
              <a:off x="1379060" y="5518519"/>
              <a:ext cx="609600" cy="180642"/>
              <a:chOff x="734437" y="5519804"/>
              <a:chExt cx="609600" cy="180642"/>
            </a:xfrm>
          </p:grpSpPr>
          <p:sp>
            <p:nvSpPr>
              <p:cNvPr id="43" name="Téglalap 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020765" y="5518519"/>
              <a:ext cx="609600" cy="180642"/>
              <a:chOff x="734437" y="5519804"/>
              <a:chExt cx="609600" cy="180642"/>
            </a:xfrm>
          </p:grpSpPr>
          <p:sp>
            <p:nvSpPr>
              <p:cNvPr id="39" name="Téglalap 3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Téglalap 3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 name="Csoportba foglalás 26"/>
            <p:cNvGrpSpPr/>
            <p:nvPr/>
          </p:nvGrpSpPr>
          <p:grpSpPr>
            <a:xfrm>
              <a:off x="3304175" y="5518519"/>
              <a:ext cx="609600" cy="180642"/>
              <a:chOff x="734437" y="5519804"/>
              <a:chExt cx="609600" cy="180642"/>
            </a:xfrm>
          </p:grpSpPr>
          <p:sp>
            <p:nvSpPr>
              <p:cNvPr id="36" name="Téglalap 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 name="Csoportba foglalás 27"/>
            <p:cNvGrpSpPr/>
            <p:nvPr/>
          </p:nvGrpSpPr>
          <p:grpSpPr>
            <a:xfrm>
              <a:off x="2662470" y="5518519"/>
              <a:ext cx="609600" cy="180642"/>
              <a:chOff x="734437" y="5519804"/>
              <a:chExt cx="609600" cy="180642"/>
            </a:xfrm>
          </p:grpSpPr>
          <p:sp>
            <p:nvSpPr>
              <p:cNvPr id="29" name="Téglalap 2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49" name="Csoportba foglalás 48"/>
          <p:cNvGrpSpPr/>
          <p:nvPr/>
        </p:nvGrpSpPr>
        <p:grpSpPr>
          <a:xfrm>
            <a:off x="3907516" y="5501799"/>
            <a:ext cx="609600" cy="180642"/>
            <a:chOff x="734437" y="5519804"/>
            <a:chExt cx="609600" cy="180642"/>
          </a:xfrm>
        </p:grpSpPr>
        <p:sp>
          <p:nvSpPr>
            <p:cNvPr id="50" name="Téglalap 4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552139" y="5500514"/>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5193844" y="5500514"/>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1" name="Csoportba foglalás 60"/>
          <p:cNvGrpSpPr/>
          <p:nvPr/>
        </p:nvGrpSpPr>
        <p:grpSpPr>
          <a:xfrm>
            <a:off x="5835549" y="5500514"/>
            <a:ext cx="1251305" cy="180642"/>
            <a:chOff x="5835549" y="5500514"/>
            <a:chExt cx="1251305" cy="180642"/>
          </a:xfrm>
        </p:grpSpPr>
        <p:grpSp>
          <p:nvGrpSpPr>
            <p:cNvPr id="62" name="Csoportba foglalás 61"/>
            <p:cNvGrpSpPr/>
            <p:nvPr/>
          </p:nvGrpSpPr>
          <p:grpSpPr>
            <a:xfrm>
              <a:off x="6477254" y="5500514"/>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5835549" y="550051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70" name="Csoportba foglalás 69"/>
          <p:cNvGrpSpPr/>
          <p:nvPr/>
        </p:nvGrpSpPr>
        <p:grpSpPr>
          <a:xfrm>
            <a:off x="697532" y="5811009"/>
            <a:ext cx="3179338" cy="181927"/>
            <a:chOff x="734437" y="5518519"/>
            <a:chExt cx="3179338" cy="181927"/>
          </a:xfrm>
        </p:grpSpPr>
        <p:grpSp>
          <p:nvGrpSpPr>
            <p:cNvPr id="71" name="Csoportba foglalás 70"/>
            <p:cNvGrpSpPr/>
            <p:nvPr/>
          </p:nvGrpSpPr>
          <p:grpSpPr>
            <a:xfrm>
              <a:off x="734437" y="5519804"/>
              <a:ext cx="609600" cy="180642"/>
              <a:chOff x="734437" y="5519804"/>
              <a:chExt cx="609600" cy="180642"/>
            </a:xfrm>
          </p:grpSpPr>
          <p:sp>
            <p:nvSpPr>
              <p:cNvPr id="88" name="Téglalap 8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Téglalap 8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Téglalap 8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1379060" y="5518519"/>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3" name="Csoportba foglalás 72"/>
            <p:cNvGrpSpPr/>
            <p:nvPr/>
          </p:nvGrpSpPr>
          <p:grpSpPr>
            <a:xfrm>
              <a:off x="2020765" y="5518519"/>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3304175" y="5518519"/>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2662470" y="5518519"/>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91" name="Csoportba foglalás 90"/>
          <p:cNvGrpSpPr/>
          <p:nvPr/>
        </p:nvGrpSpPr>
        <p:grpSpPr>
          <a:xfrm>
            <a:off x="3907516" y="5809082"/>
            <a:ext cx="3179338" cy="181927"/>
            <a:chOff x="734437" y="5518519"/>
            <a:chExt cx="3179338" cy="181927"/>
          </a:xfrm>
        </p:grpSpPr>
        <p:grpSp>
          <p:nvGrpSpPr>
            <p:cNvPr id="92" name="Csoportba foglalás 91"/>
            <p:cNvGrpSpPr/>
            <p:nvPr/>
          </p:nvGrpSpPr>
          <p:grpSpPr>
            <a:xfrm>
              <a:off x="734437" y="5519804"/>
              <a:ext cx="609600" cy="180642"/>
              <a:chOff x="734437" y="5519804"/>
              <a:chExt cx="609600" cy="180642"/>
            </a:xfrm>
          </p:grpSpPr>
          <p:sp>
            <p:nvSpPr>
              <p:cNvPr id="109" name="Téglalap 10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Téglalap 10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Téglalap 11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1379060" y="5518519"/>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020765"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5" name="Csoportba foglalás 94"/>
            <p:cNvGrpSpPr/>
            <p:nvPr/>
          </p:nvGrpSpPr>
          <p:grpSpPr>
            <a:xfrm>
              <a:off x="330417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6" name="Csoportba foglalás 95"/>
            <p:cNvGrpSpPr/>
            <p:nvPr/>
          </p:nvGrpSpPr>
          <p:grpSpPr>
            <a:xfrm>
              <a:off x="2662470"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2" name="Csoportba foglalás 111"/>
          <p:cNvGrpSpPr/>
          <p:nvPr/>
        </p:nvGrpSpPr>
        <p:grpSpPr>
          <a:xfrm>
            <a:off x="7759646" y="5500514"/>
            <a:ext cx="609600" cy="180642"/>
            <a:chOff x="734437" y="5519804"/>
            <a:chExt cx="609600" cy="180642"/>
          </a:xfrm>
        </p:grpSpPr>
        <p:sp>
          <p:nvSpPr>
            <p:cNvPr id="113" name="Téglalap 11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p:cNvGrpSpPr/>
          <p:nvPr/>
        </p:nvGrpSpPr>
        <p:grpSpPr>
          <a:xfrm>
            <a:off x="7117941" y="5500514"/>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0" name="Csoportba foglalás 119"/>
          <p:cNvGrpSpPr/>
          <p:nvPr/>
        </p:nvGrpSpPr>
        <p:grpSpPr>
          <a:xfrm>
            <a:off x="7116271" y="5805293"/>
            <a:ext cx="1251305" cy="180642"/>
            <a:chOff x="5835549" y="5500514"/>
            <a:chExt cx="1251305" cy="180642"/>
          </a:xfrm>
        </p:grpSpPr>
        <p:grpSp>
          <p:nvGrpSpPr>
            <p:cNvPr id="121" name="Csoportba foglalás 120"/>
            <p:cNvGrpSpPr/>
            <p:nvPr/>
          </p:nvGrpSpPr>
          <p:grpSpPr>
            <a:xfrm>
              <a:off x="6477254" y="550051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2" name="Csoportba foglalás 121"/>
            <p:cNvGrpSpPr/>
            <p:nvPr/>
          </p:nvGrpSpPr>
          <p:grpSpPr>
            <a:xfrm>
              <a:off x="5835549" y="550051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8407982" y="5499872"/>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8404115" y="5804651"/>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37" name="Kép 136"/>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2714106" y="3333294"/>
            <a:ext cx="600974" cy="720000"/>
          </a:xfrm>
          <a:prstGeom prst="rect">
            <a:avLst/>
          </a:prstGeom>
        </p:spPr>
      </p:pic>
      <p:pic>
        <p:nvPicPr>
          <p:cNvPr id="138" name="Kép 1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93136" y="2597448"/>
            <a:ext cx="620354" cy="720000"/>
          </a:xfrm>
          <a:prstGeom prst="rect">
            <a:avLst/>
          </a:prstGeom>
        </p:spPr>
      </p:pic>
      <p:pic>
        <p:nvPicPr>
          <p:cNvPr id="139" name="Kép 13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854747" y="2588378"/>
            <a:ext cx="601865" cy="720000"/>
          </a:xfrm>
          <a:prstGeom prst="rect">
            <a:avLst/>
          </a:prstGeom>
        </p:spPr>
      </p:pic>
      <p:pic>
        <p:nvPicPr>
          <p:cNvPr id="140" name="Kép 139"/>
          <p:cNvPicPr>
            <a:picLocks noChangeAspect="1"/>
          </p:cNvPicPr>
          <p:nvPr/>
        </p:nvPicPr>
        <p:blipFill rotWithShape="1">
          <a:blip r:embed="rId8" cstate="hqprint">
            <a:extLst>
              <a:ext uri="{28A0092B-C50C-407E-A947-70E740481C1C}">
                <a14:useLocalDpi xmlns:a14="http://schemas.microsoft.com/office/drawing/2010/main" val="0"/>
              </a:ext>
            </a:extLst>
          </a:blip>
          <a:srcRect r="17336" b="11877"/>
          <a:stretch/>
        </p:blipFill>
        <p:spPr>
          <a:xfrm>
            <a:off x="3428596" y="3317448"/>
            <a:ext cx="604471" cy="720000"/>
          </a:xfrm>
          <a:prstGeom prst="rect">
            <a:avLst/>
          </a:prstGeom>
        </p:spPr>
      </p:pic>
      <p:pic>
        <p:nvPicPr>
          <p:cNvPr id="141" name="Kép 14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54747" y="3318687"/>
            <a:ext cx="620354" cy="720000"/>
          </a:xfrm>
          <a:prstGeom prst="rect">
            <a:avLst/>
          </a:prstGeom>
        </p:spPr>
      </p:pic>
      <p:pic>
        <p:nvPicPr>
          <p:cNvPr id="142" name="Kép 1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62612" y="4031212"/>
            <a:ext cx="620354" cy="720000"/>
          </a:xfrm>
          <a:prstGeom prst="rect">
            <a:avLst/>
          </a:prstGeom>
        </p:spPr>
      </p:pic>
      <p:pic>
        <p:nvPicPr>
          <p:cNvPr id="143" name="Kép 14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98924" y="1875225"/>
            <a:ext cx="620354" cy="720000"/>
          </a:xfrm>
          <a:prstGeom prst="rect">
            <a:avLst/>
          </a:prstGeom>
        </p:spPr>
      </p:pic>
      <p:pic>
        <p:nvPicPr>
          <p:cNvPr id="144" name="Kép 143"/>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3440084" y="2613294"/>
            <a:ext cx="600974" cy="720000"/>
          </a:xfrm>
          <a:prstGeom prst="rect">
            <a:avLst/>
          </a:prstGeom>
        </p:spPr>
      </p:pic>
      <p:pic>
        <p:nvPicPr>
          <p:cNvPr id="145" name="Kép 144"/>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3440084" y="1888550"/>
            <a:ext cx="600974" cy="720000"/>
          </a:xfrm>
          <a:prstGeom prst="rect">
            <a:avLst/>
          </a:prstGeom>
        </p:spPr>
      </p:pic>
      <p:pic>
        <p:nvPicPr>
          <p:cNvPr id="146" name="Kép 145"/>
          <p:cNvPicPr>
            <a:picLocks noChangeAspect="1"/>
          </p:cNvPicPr>
          <p:nvPr/>
        </p:nvPicPr>
        <p:blipFill rotWithShape="1">
          <a:blip r:embed="rId5" cstate="hqprint">
            <a:extLst>
              <a:ext uri="{28A0092B-C50C-407E-A947-70E740481C1C}">
                <a14:useLocalDpi xmlns:a14="http://schemas.microsoft.com/office/drawing/2010/main" val="0"/>
              </a:ext>
            </a:extLst>
          </a:blip>
          <a:srcRect r="1977" b="7502"/>
          <a:stretch/>
        </p:blipFill>
        <p:spPr>
          <a:xfrm>
            <a:off x="3416571" y="1146382"/>
            <a:ext cx="600974" cy="720000"/>
          </a:xfrm>
          <a:prstGeom prst="rect">
            <a:avLst/>
          </a:prstGeom>
        </p:spPr>
      </p:pic>
      <p:pic>
        <p:nvPicPr>
          <p:cNvPr id="147" name="Kép 146"/>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4141869" y="4029964"/>
            <a:ext cx="601865" cy="720000"/>
          </a:xfrm>
          <a:prstGeom prst="rect">
            <a:avLst/>
          </a:prstGeom>
        </p:spPr>
      </p:pic>
      <p:pic>
        <p:nvPicPr>
          <p:cNvPr id="148" name="Kép 147"/>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3440084" y="4034803"/>
            <a:ext cx="601865" cy="720000"/>
          </a:xfrm>
          <a:prstGeom prst="rect">
            <a:avLst/>
          </a:prstGeom>
        </p:spPr>
      </p:pic>
      <p:pic>
        <p:nvPicPr>
          <p:cNvPr id="149" name="Kép 148"/>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729417" y="4052943"/>
            <a:ext cx="601865" cy="720000"/>
          </a:xfrm>
          <a:prstGeom prst="rect">
            <a:avLst/>
          </a:prstGeom>
        </p:spPr>
      </p:pic>
      <p:pic>
        <p:nvPicPr>
          <p:cNvPr id="150" name="Kép 149"/>
          <p:cNvPicPr>
            <a:picLocks noChangeAspect="1"/>
          </p:cNvPicPr>
          <p:nvPr/>
        </p:nvPicPr>
        <p:blipFill rotWithShape="1">
          <a:blip r:embed="rId7" cstate="hqprint">
            <a:extLst>
              <a:ext uri="{28A0092B-C50C-407E-A947-70E740481C1C}">
                <a14:useLocalDpi xmlns:a14="http://schemas.microsoft.com/office/drawing/2010/main" val="0"/>
              </a:ext>
            </a:extLst>
          </a:blip>
          <a:srcRect r="17447" b="11686"/>
          <a:stretch/>
        </p:blipFill>
        <p:spPr>
          <a:xfrm>
            <a:off x="2685101" y="1146382"/>
            <a:ext cx="601865" cy="720000"/>
          </a:xfrm>
          <a:prstGeom prst="rect">
            <a:avLst/>
          </a:prstGeom>
        </p:spPr>
      </p:pic>
      <p:sp>
        <p:nvSpPr>
          <p:cNvPr id="8" name="Szövegdoboz 7"/>
          <p:cNvSpPr txBox="1"/>
          <p:nvPr/>
        </p:nvSpPr>
        <p:spPr>
          <a:xfrm>
            <a:off x="2721313" y="2064456"/>
            <a:ext cx="595185" cy="307777"/>
          </a:xfrm>
          <a:prstGeom prst="rect">
            <a:avLst/>
          </a:prstGeom>
          <a:noFill/>
        </p:spPr>
        <p:txBody>
          <a:bodyPr wrap="square" rtlCol="0">
            <a:spAutoFit/>
          </a:bodyPr>
          <a:lstStyle/>
          <a:p>
            <a:r>
              <a:rPr lang="hu-HU" sz="1400" b="1" dirty="0">
                <a:solidFill>
                  <a:schemeClr val="accent2">
                    <a:lumMod val="60000"/>
                    <a:lumOff val="40000"/>
                  </a:schemeClr>
                </a:solidFill>
              </a:rPr>
              <a:t>Start</a:t>
            </a:r>
          </a:p>
        </p:txBody>
      </p:sp>
      <p:sp>
        <p:nvSpPr>
          <p:cNvPr id="42" name="Szövegdoboz 41"/>
          <p:cNvSpPr txBox="1"/>
          <p:nvPr/>
        </p:nvSpPr>
        <p:spPr>
          <a:xfrm>
            <a:off x="5599438" y="2061051"/>
            <a:ext cx="593545" cy="307777"/>
          </a:xfrm>
          <a:prstGeom prst="rect">
            <a:avLst/>
          </a:prstGeom>
          <a:noFill/>
        </p:spPr>
        <p:txBody>
          <a:bodyPr wrap="square" rtlCol="0">
            <a:spAutoFit/>
          </a:bodyPr>
          <a:lstStyle/>
          <a:p>
            <a:r>
              <a:rPr lang="hu-HU" sz="1400" b="1" dirty="0" err="1">
                <a:solidFill>
                  <a:srgbClr val="0070C0"/>
                </a:solidFill>
              </a:rPr>
              <a:t>G</a:t>
            </a:r>
            <a:r>
              <a:rPr lang="hu-HU" sz="1400" b="1" dirty="0" err="1" smtClean="0">
                <a:solidFill>
                  <a:srgbClr val="0070C0"/>
                </a:solidFill>
              </a:rPr>
              <a:t>oal</a:t>
            </a:r>
            <a:endParaRPr lang="hu-HU" sz="1400" b="1" dirty="0">
              <a:solidFill>
                <a:srgbClr val="0070C0"/>
              </a:solidFill>
            </a:endParaRPr>
          </a:p>
        </p:txBody>
      </p:sp>
      <p:pic>
        <p:nvPicPr>
          <p:cNvPr id="12" name="Kép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416571" y="1232038"/>
            <a:ext cx="648000" cy="549106"/>
          </a:xfrm>
          <a:prstGeom prst="rect">
            <a:avLst/>
          </a:prstGeom>
        </p:spPr>
      </p:pic>
      <p:pic>
        <p:nvPicPr>
          <p:cNvPr id="14" name="Kép 1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841533" y="2001654"/>
            <a:ext cx="648000" cy="417150"/>
          </a:xfrm>
          <a:prstGeom prst="rect">
            <a:avLst/>
          </a:prstGeom>
        </p:spPr>
      </p:pic>
      <p:pic>
        <p:nvPicPr>
          <p:cNvPr id="15" name="Kép 14"/>
          <p:cNvPicPr>
            <a:picLocks noChangeAspect="1"/>
          </p:cNvPicPr>
          <p:nvPr/>
        </p:nvPicPr>
        <p:blipFill rotWithShape="1">
          <a:blip r:embed="rId11" cstate="hqprint">
            <a:extLst>
              <a:ext uri="{28A0092B-C50C-407E-A947-70E740481C1C}">
                <a14:useLocalDpi xmlns:a14="http://schemas.microsoft.com/office/drawing/2010/main" val="0"/>
              </a:ext>
            </a:extLst>
          </a:blip>
          <a:srcRect t="23670" b="11465"/>
          <a:stretch/>
        </p:blipFill>
        <p:spPr>
          <a:xfrm>
            <a:off x="4843887" y="2674587"/>
            <a:ext cx="648000" cy="560432"/>
          </a:xfrm>
          <a:prstGeom prst="rect">
            <a:avLst/>
          </a:prstGeom>
        </p:spPr>
      </p:pic>
      <p:pic>
        <p:nvPicPr>
          <p:cNvPr id="16" name="Kép 15"/>
          <p:cNvPicPr>
            <a:picLocks noChangeAspect="1"/>
          </p:cNvPicPr>
          <p:nvPr/>
        </p:nvPicPr>
        <p:blipFill rotWithShape="1">
          <a:blip r:embed="rId12" cstate="hqprint">
            <a:extLst>
              <a:ext uri="{28A0092B-C50C-407E-A947-70E740481C1C}">
                <a14:useLocalDpi xmlns:a14="http://schemas.microsoft.com/office/drawing/2010/main" val="0"/>
              </a:ext>
            </a:extLst>
          </a:blip>
          <a:srcRect l="12338" t="6807" r="8332"/>
          <a:stretch/>
        </p:blipFill>
        <p:spPr>
          <a:xfrm>
            <a:off x="3416571" y="4151778"/>
            <a:ext cx="648000" cy="476373"/>
          </a:xfrm>
          <a:prstGeom prst="rect">
            <a:avLst/>
          </a:prstGeom>
        </p:spPr>
      </p:pic>
      <p:pic>
        <p:nvPicPr>
          <p:cNvPr id="18" name="Kép 17"/>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2685101" y="3460293"/>
            <a:ext cx="648000" cy="431831"/>
          </a:xfrm>
          <a:prstGeom prst="rect">
            <a:avLst/>
          </a:prstGeom>
        </p:spPr>
      </p:pic>
      <p:sp>
        <p:nvSpPr>
          <p:cNvPr id="151"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3" name="Csoportba foglalás 152"/>
          <p:cNvGrpSpPr/>
          <p:nvPr/>
        </p:nvGrpSpPr>
        <p:grpSpPr>
          <a:xfrm>
            <a:off x="1427781" y="1606051"/>
            <a:ext cx="1075039" cy="2630024"/>
            <a:chOff x="1427781" y="1606051"/>
            <a:chExt cx="1075039" cy="2630024"/>
          </a:xfrm>
        </p:grpSpPr>
        <p:sp>
          <p:nvSpPr>
            <p:cNvPr id="154" name="Szövegdoboz 153">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5" name="Szövegdoboz 154">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6" name="Szövegdoboz 155">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7" name="Szövegdoboz 156">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3" name="Kép 2"/>
          <p:cNvPicPr>
            <a:picLocks noChangeAspect="1"/>
          </p:cNvPicPr>
          <p:nvPr/>
        </p:nvPicPr>
        <p:blipFill>
          <a:blip r:embed="rId14"/>
          <a:stretch>
            <a:fillRect/>
          </a:stretch>
        </p:blipFill>
        <p:spPr>
          <a:xfrm>
            <a:off x="713270" y="1450150"/>
            <a:ext cx="621846" cy="3005588"/>
          </a:xfrm>
          <a:prstGeom prst="rect">
            <a:avLst/>
          </a:prstGeom>
        </p:spPr>
      </p:pic>
    </p:spTree>
    <p:extLst>
      <p:ext uri="{BB962C8B-B14F-4D97-AF65-F5344CB8AC3E}">
        <p14:creationId xmlns:p14="http://schemas.microsoft.com/office/powerpoint/2010/main" val="2750771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Residential</a:t>
            </a:r>
            <a:r>
              <a:rPr lang="hu-HU" dirty="0"/>
              <a:t> </a:t>
            </a:r>
            <a:r>
              <a:rPr lang="hu-HU" dirty="0" err="1"/>
              <a:t>buildings</a:t>
            </a:r>
            <a:r>
              <a:rPr lang="hu-HU" dirty="0"/>
              <a:t> </a:t>
            </a:r>
            <a:r>
              <a:rPr lang="hu-HU" dirty="0" smtClean="0"/>
              <a:t>1. - </a:t>
            </a:r>
            <a:r>
              <a:rPr lang="hu-HU" dirty="0" err="1"/>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96158753"/>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r>
                        <a:rPr kumimoji="0" lang="hu-HU" sz="1400" b="1" i="0" u="none" strike="noStrike" kern="1200" cap="none" spc="0" normalizeH="0" baseline="0" noProof="0" dirty="0" err="1" smtClean="0">
                          <a:ln>
                            <a:noFill/>
                          </a:ln>
                          <a:solidFill>
                            <a:srgbClr val="0070C0"/>
                          </a:solidFill>
                          <a:effectLst/>
                          <a:uLnTx/>
                          <a:uFillTx/>
                          <a:latin typeface="+mn-lt"/>
                          <a:ea typeface="+mn-ea"/>
                          <a:cs typeface="+mn-cs"/>
                        </a:rPr>
                        <a:t>Goal</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27" name="Téglalap 26">
            <a:extLst>
              <a:ext uri="{FF2B5EF4-FFF2-40B4-BE49-F238E27FC236}">
                <a16:creationId xmlns:a16="http://schemas.microsoft.com/office/drawing/2014/main" id="{7F541EFA-6832-B3E5-3AF8-11E958A76BF5}"/>
              </a:ext>
            </a:extLst>
          </p:cNvPr>
          <p:cNvSpPr/>
          <p:nvPr/>
        </p:nvSpPr>
        <p:spPr>
          <a:xfrm>
            <a:off x="609566" y="1510044"/>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624308D8-538F-63E0-0E42-30135A76E50F}"/>
              </a:ext>
            </a:extLst>
          </p:cNvPr>
          <p:cNvSpPr/>
          <p:nvPr/>
        </p:nvSpPr>
        <p:spPr>
          <a:xfrm>
            <a:off x="609566" y="2224508"/>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083EE540-1A8C-4AFA-F012-28CB9CBF026E}"/>
              </a:ext>
            </a:extLst>
          </p:cNvPr>
          <p:cNvSpPr/>
          <p:nvPr/>
        </p:nvSpPr>
        <p:spPr>
          <a:xfrm>
            <a:off x="628653" y="2911315"/>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20283" y="1893014"/>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71674" y="2622933"/>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4862048" y="4038158"/>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580480" y="3309153"/>
            <a:ext cx="604756" cy="720000"/>
          </a:xfrm>
          <a:prstGeom prst="rect">
            <a:avLst/>
          </a:prstGeom>
        </p:spPr>
      </p:pic>
      <p:pic>
        <p:nvPicPr>
          <p:cNvPr id="35" name="Kép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35888" y="2613294"/>
            <a:ext cx="604470" cy="720000"/>
          </a:xfrm>
          <a:prstGeom prst="rect">
            <a:avLst/>
          </a:prstGeom>
        </p:spPr>
      </p:pic>
      <p:pic>
        <p:nvPicPr>
          <p:cNvPr id="24" name="Kép 23"/>
          <p:cNvPicPr>
            <a:picLocks noChangeAspect="1"/>
          </p:cNvPicPr>
          <p:nvPr/>
        </p:nvPicPr>
        <p:blipFill>
          <a:blip r:embed="rId9"/>
          <a:stretch>
            <a:fillRect/>
          </a:stretch>
        </p:blipFill>
        <p:spPr>
          <a:xfrm>
            <a:off x="2714005" y="3312427"/>
            <a:ext cx="603556" cy="719390"/>
          </a:xfrm>
          <a:prstGeom prst="rect">
            <a:avLst/>
          </a:prstGeom>
        </p:spPr>
      </p:pic>
      <p:pic>
        <p:nvPicPr>
          <p:cNvPr id="25" name="Kép 24"/>
          <p:cNvPicPr>
            <a:picLocks noChangeAspect="1"/>
          </p:cNvPicPr>
          <p:nvPr/>
        </p:nvPicPr>
        <p:blipFill>
          <a:blip r:embed="rId10"/>
          <a:stretch>
            <a:fillRect/>
          </a:stretch>
        </p:blipFill>
        <p:spPr>
          <a:xfrm>
            <a:off x="4832434" y="1143962"/>
            <a:ext cx="603556" cy="719390"/>
          </a:xfrm>
          <a:prstGeom prst="rect">
            <a:avLst/>
          </a:prstGeom>
        </p:spPr>
      </p:pic>
      <p:pic>
        <p:nvPicPr>
          <p:cNvPr id="36" name="Kép 35"/>
          <p:cNvPicPr>
            <a:picLocks noChangeAspect="1"/>
          </p:cNvPicPr>
          <p:nvPr/>
        </p:nvPicPr>
        <p:blipFill>
          <a:blip r:embed="rId10"/>
          <a:stretch>
            <a:fillRect/>
          </a:stretch>
        </p:blipFill>
        <p:spPr>
          <a:xfrm>
            <a:off x="4142350" y="1150349"/>
            <a:ext cx="603556" cy="719390"/>
          </a:xfrm>
          <a:prstGeom prst="rect">
            <a:avLst/>
          </a:prstGeom>
        </p:spPr>
      </p:pic>
      <p:pic>
        <p:nvPicPr>
          <p:cNvPr id="37" name="Kép 36"/>
          <p:cNvPicPr>
            <a:picLocks noChangeAspect="1"/>
          </p:cNvPicPr>
          <p:nvPr/>
        </p:nvPicPr>
        <p:blipFill>
          <a:blip r:embed="rId10"/>
          <a:stretch>
            <a:fillRect/>
          </a:stretch>
        </p:blipFill>
        <p:spPr>
          <a:xfrm>
            <a:off x="3420740" y="1165486"/>
            <a:ext cx="603556" cy="719390"/>
          </a:xfrm>
          <a:prstGeom prst="rect">
            <a:avLst/>
          </a:prstGeom>
        </p:spPr>
      </p:pic>
      <p:pic>
        <p:nvPicPr>
          <p:cNvPr id="38" name="Kép 37"/>
          <p:cNvPicPr>
            <a:picLocks noChangeAspect="1"/>
          </p:cNvPicPr>
          <p:nvPr/>
        </p:nvPicPr>
        <p:blipFill>
          <a:blip r:embed="rId10"/>
          <a:stretch>
            <a:fillRect/>
          </a:stretch>
        </p:blipFill>
        <p:spPr>
          <a:xfrm>
            <a:off x="2693898" y="2602293"/>
            <a:ext cx="603556" cy="719390"/>
          </a:xfrm>
          <a:prstGeom prst="rect">
            <a:avLst/>
          </a:prstGeom>
        </p:spPr>
      </p:pic>
      <p:pic>
        <p:nvPicPr>
          <p:cNvPr id="39" name="Kép 38"/>
          <p:cNvPicPr>
            <a:picLocks noChangeAspect="1"/>
          </p:cNvPicPr>
          <p:nvPr/>
        </p:nvPicPr>
        <p:blipFill>
          <a:blip r:embed="rId11"/>
          <a:stretch>
            <a:fillRect/>
          </a:stretch>
        </p:blipFill>
        <p:spPr>
          <a:xfrm>
            <a:off x="5573954" y="1869739"/>
            <a:ext cx="615749" cy="719390"/>
          </a:xfrm>
          <a:prstGeom prst="rect">
            <a:avLst/>
          </a:prstGeom>
        </p:spPr>
      </p:pic>
      <p:pic>
        <p:nvPicPr>
          <p:cNvPr id="40" name="Kép 39"/>
          <p:cNvPicPr>
            <a:picLocks noChangeAspect="1"/>
          </p:cNvPicPr>
          <p:nvPr/>
        </p:nvPicPr>
        <p:blipFill>
          <a:blip r:embed="rId11"/>
          <a:stretch>
            <a:fillRect/>
          </a:stretch>
        </p:blipFill>
        <p:spPr>
          <a:xfrm>
            <a:off x="5568635" y="1150349"/>
            <a:ext cx="615749" cy="719390"/>
          </a:xfrm>
          <a:prstGeom prst="rect">
            <a:avLst/>
          </a:prstGeom>
        </p:spPr>
      </p:pic>
      <p:pic>
        <p:nvPicPr>
          <p:cNvPr id="41" name="Kép 40"/>
          <p:cNvPicPr>
            <a:picLocks noChangeAspect="1"/>
          </p:cNvPicPr>
          <p:nvPr/>
        </p:nvPicPr>
        <p:blipFill>
          <a:blip r:embed="rId11"/>
          <a:stretch>
            <a:fillRect/>
          </a:stretch>
        </p:blipFill>
        <p:spPr>
          <a:xfrm>
            <a:off x="4854997" y="3309002"/>
            <a:ext cx="615749" cy="719390"/>
          </a:xfrm>
          <a:prstGeom prst="rect">
            <a:avLst/>
          </a:prstGeom>
        </p:spPr>
      </p:pic>
      <p:pic>
        <p:nvPicPr>
          <p:cNvPr id="4" name="Kép 3"/>
          <p:cNvPicPr>
            <a:picLocks noChangeAspect="1"/>
          </p:cNvPicPr>
          <p:nvPr/>
        </p:nvPicPr>
        <p:blipFill>
          <a:blip r:embed="rId12"/>
          <a:stretch>
            <a:fillRect/>
          </a:stretch>
        </p:blipFill>
        <p:spPr>
          <a:xfrm>
            <a:off x="609566" y="1451593"/>
            <a:ext cx="603556" cy="719390"/>
          </a:xfrm>
          <a:prstGeom prst="rect">
            <a:avLst/>
          </a:prstGeom>
        </p:spPr>
      </p:pic>
      <p:pic>
        <p:nvPicPr>
          <p:cNvPr id="8" name="Kép 7"/>
          <p:cNvPicPr>
            <a:picLocks noChangeAspect="1"/>
          </p:cNvPicPr>
          <p:nvPr/>
        </p:nvPicPr>
        <p:blipFill>
          <a:blip r:embed="rId13"/>
          <a:stretch>
            <a:fillRect/>
          </a:stretch>
        </p:blipFill>
        <p:spPr>
          <a:xfrm>
            <a:off x="606924" y="2234524"/>
            <a:ext cx="615749" cy="719390"/>
          </a:xfrm>
          <a:prstGeom prst="rect">
            <a:avLst/>
          </a:prstGeom>
        </p:spPr>
      </p:pic>
      <p:pic>
        <p:nvPicPr>
          <p:cNvPr id="10" name="Kép 9"/>
          <p:cNvPicPr>
            <a:picLocks noChangeAspect="1"/>
          </p:cNvPicPr>
          <p:nvPr/>
        </p:nvPicPr>
        <p:blipFill>
          <a:blip r:embed="rId14"/>
          <a:stretch>
            <a:fillRect/>
          </a:stretch>
        </p:blipFill>
        <p:spPr>
          <a:xfrm>
            <a:off x="596291" y="3009227"/>
            <a:ext cx="603556" cy="719390"/>
          </a:xfrm>
          <a:prstGeom prst="rect">
            <a:avLst/>
          </a:prstGeom>
        </p:spPr>
      </p:pic>
      <p:pic>
        <p:nvPicPr>
          <p:cNvPr id="12" name="Kép 11"/>
          <p:cNvPicPr>
            <a:picLocks noChangeAspect="1"/>
          </p:cNvPicPr>
          <p:nvPr/>
        </p:nvPicPr>
        <p:blipFill>
          <a:blip r:embed="rId15"/>
          <a:stretch>
            <a:fillRect/>
          </a:stretch>
        </p:blipFill>
        <p:spPr>
          <a:xfrm>
            <a:off x="598189" y="3782222"/>
            <a:ext cx="609653" cy="719390"/>
          </a:xfrm>
          <a:prstGeom prst="rect">
            <a:avLst/>
          </a:prstGeom>
        </p:spPr>
      </p:pic>
      <p:pic>
        <p:nvPicPr>
          <p:cNvPr id="14" name="Kép 13"/>
          <p:cNvPicPr>
            <a:picLocks noChangeAspect="1"/>
          </p:cNvPicPr>
          <p:nvPr/>
        </p:nvPicPr>
        <p:blipFill>
          <a:blip r:embed="rId16"/>
          <a:stretch>
            <a:fillRect/>
          </a:stretch>
        </p:blipFill>
        <p:spPr>
          <a:xfrm>
            <a:off x="2752329" y="4038158"/>
            <a:ext cx="603556" cy="719390"/>
          </a:xfrm>
          <a:prstGeom prst="rect">
            <a:avLst/>
          </a:prstGeom>
        </p:spPr>
      </p:pic>
      <p:pic>
        <p:nvPicPr>
          <p:cNvPr id="6" name="Kép 5"/>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4120128" y="1370028"/>
            <a:ext cx="648000" cy="353363"/>
          </a:xfrm>
          <a:prstGeom prst="rect">
            <a:avLst/>
          </a:prstGeom>
        </p:spPr>
      </p:pic>
      <p:pic>
        <p:nvPicPr>
          <p:cNvPr id="5" name="Kép 4"/>
          <p:cNvPicPr>
            <a:picLocks noChangeAspect="1"/>
          </p:cNvPicPr>
          <p:nvPr/>
        </p:nvPicPr>
        <p:blipFill rotWithShape="1">
          <a:blip r:embed="rId18" cstate="hqprint">
            <a:extLst>
              <a:ext uri="{28A0092B-C50C-407E-A947-70E740481C1C}">
                <a14:useLocalDpi xmlns:a14="http://schemas.microsoft.com/office/drawing/2010/main" val="0"/>
              </a:ext>
            </a:extLst>
          </a:blip>
          <a:srcRect l="27441" t="16868"/>
          <a:stretch/>
        </p:blipFill>
        <p:spPr>
          <a:xfrm>
            <a:off x="5549560" y="1951771"/>
            <a:ext cx="648000" cy="556275"/>
          </a:xfrm>
          <a:prstGeom prst="rect">
            <a:avLst/>
          </a:prstGeom>
        </p:spPr>
      </p:pic>
      <p:pic>
        <p:nvPicPr>
          <p:cNvPr id="7" name="Kép 6"/>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4839392" y="3473672"/>
            <a:ext cx="648000" cy="396900"/>
          </a:xfrm>
          <a:prstGeom prst="rect">
            <a:avLst/>
          </a:prstGeom>
        </p:spPr>
      </p:pic>
      <p:pic>
        <p:nvPicPr>
          <p:cNvPr id="3" name="Tartalom helye 2"/>
          <p:cNvPicPr>
            <a:picLocks noGrp="1" noChangeAspect="1"/>
          </p:cNvPicPr>
          <p:nvPr>
            <p:ph idx="1"/>
          </p:nvPr>
        </p:nvPicPr>
        <p:blipFill rotWithShape="1">
          <a:blip r:embed="rId20" cstate="hqprint">
            <a:extLst>
              <a:ext uri="{28A0092B-C50C-407E-A947-70E740481C1C}">
                <a14:useLocalDpi xmlns:a14="http://schemas.microsoft.com/office/drawing/2010/main" val="0"/>
              </a:ext>
            </a:extLst>
          </a:blip>
          <a:srcRect l="19163" t="11551" r="17591" b="20861"/>
          <a:stretch/>
        </p:blipFill>
        <p:spPr>
          <a:xfrm>
            <a:off x="3398518" y="2666343"/>
            <a:ext cx="648000" cy="580291"/>
          </a:xfrm>
        </p:spPr>
      </p:pic>
      <p:sp>
        <p:nvSpPr>
          <p:cNvPr id="15" name="Szövegdoboz 14"/>
          <p:cNvSpPr txBox="1"/>
          <p:nvPr/>
        </p:nvSpPr>
        <p:spPr>
          <a:xfrm>
            <a:off x="2751839" y="4193835"/>
            <a:ext cx="603733" cy="307777"/>
          </a:xfrm>
          <a:prstGeom prst="rect">
            <a:avLst/>
          </a:prstGeom>
          <a:noFill/>
        </p:spPr>
        <p:txBody>
          <a:bodyPr wrap="square" rtlCol="0">
            <a:spAutoFit/>
          </a:bodyPr>
          <a:lstStyle/>
          <a:p>
            <a:r>
              <a:rPr lang="hu-HU" sz="1400" b="1" dirty="0">
                <a:solidFill>
                  <a:srgbClr val="002060"/>
                </a:solidFill>
              </a:rPr>
              <a:t>Start</a:t>
            </a:r>
          </a:p>
        </p:txBody>
      </p:sp>
      <p:grpSp>
        <p:nvGrpSpPr>
          <p:cNvPr id="42" name="Csoportba foglalás 41"/>
          <p:cNvGrpSpPr/>
          <p:nvPr/>
        </p:nvGrpSpPr>
        <p:grpSpPr>
          <a:xfrm>
            <a:off x="696073" y="5505731"/>
            <a:ext cx="3179338" cy="181927"/>
            <a:chOff x="734437" y="5518519"/>
            <a:chExt cx="3179338" cy="181927"/>
          </a:xfrm>
        </p:grpSpPr>
        <p:grpSp>
          <p:nvGrpSpPr>
            <p:cNvPr id="43" name="Csoportba foglalás 42"/>
            <p:cNvGrpSpPr/>
            <p:nvPr/>
          </p:nvGrpSpPr>
          <p:grpSpPr>
            <a:xfrm>
              <a:off x="734437" y="5519804"/>
              <a:ext cx="609600" cy="180642"/>
              <a:chOff x="734437" y="5519804"/>
              <a:chExt cx="609600" cy="180642"/>
            </a:xfrm>
          </p:grpSpPr>
          <p:sp>
            <p:nvSpPr>
              <p:cNvPr id="60" name="Téglalap 5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Téglalap 6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4" name="Csoportba foglalás 43"/>
            <p:cNvGrpSpPr/>
            <p:nvPr/>
          </p:nvGrpSpPr>
          <p:grpSpPr>
            <a:xfrm>
              <a:off x="1379060" y="5518519"/>
              <a:ext cx="609600" cy="180642"/>
              <a:chOff x="734437" y="5519804"/>
              <a:chExt cx="609600" cy="180642"/>
            </a:xfrm>
          </p:grpSpPr>
          <p:sp>
            <p:nvSpPr>
              <p:cNvPr id="57" name="Téglalap 5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5" name="Csoportba foglalás 44"/>
            <p:cNvGrpSpPr/>
            <p:nvPr/>
          </p:nvGrpSpPr>
          <p:grpSpPr>
            <a:xfrm>
              <a:off x="2020765" y="5518519"/>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3304175" y="5518519"/>
              <a:ext cx="609600" cy="180642"/>
              <a:chOff x="734437" y="5519804"/>
              <a:chExt cx="609600" cy="180642"/>
            </a:xfrm>
          </p:grpSpPr>
          <p:sp>
            <p:nvSpPr>
              <p:cNvPr id="51" name="Téglalap 5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7" name="Csoportba foglalás 46"/>
            <p:cNvGrpSpPr/>
            <p:nvPr/>
          </p:nvGrpSpPr>
          <p:grpSpPr>
            <a:xfrm>
              <a:off x="2662470" y="5518519"/>
              <a:ext cx="609600" cy="180642"/>
              <a:chOff x="734437" y="5519804"/>
              <a:chExt cx="609600" cy="180642"/>
            </a:xfrm>
          </p:grpSpPr>
          <p:sp>
            <p:nvSpPr>
              <p:cNvPr id="48" name="Téglalap 4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Téglalap 4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Téglalap 4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3" name="Csoportba foglalás 62"/>
          <p:cNvGrpSpPr/>
          <p:nvPr/>
        </p:nvGrpSpPr>
        <p:grpSpPr>
          <a:xfrm>
            <a:off x="3907516" y="5501799"/>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7" name="Csoportba foglalás 66"/>
          <p:cNvGrpSpPr/>
          <p:nvPr/>
        </p:nvGrpSpPr>
        <p:grpSpPr>
          <a:xfrm>
            <a:off x="4552139" y="5500514"/>
            <a:ext cx="609600" cy="180642"/>
            <a:chOff x="734437" y="5519804"/>
            <a:chExt cx="609600" cy="180642"/>
          </a:xfrm>
        </p:grpSpPr>
        <p:sp>
          <p:nvSpPr>
            <p:cNvPr id="68" name="Téglalap 6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1" name="Csoportba foglalás 70"/>
          <p:cNvGrpSpPr/>
          <p:nvPr/>
        </p:nvGrpSpPr>
        <p:grpSpPr>
          <a:xfrm>
            <a:off x="5193844" y="5500514"/>
            <a:ext cx="609600" cy="180642"/>
            <a:chOff x="734437" y="5519804"/>
            <a:chExt cx="609600" cy="180642"/>
          </a:xfrm>
        </p:grpSpPr>
        <p:sp>
          <p:nvSpPr>
            <p:cNvPr id="72" name="Téglalap 7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5835549" y="5500514"/>
            <a:ext cx="1251305" cy="180642"/>
            <a:chOff x="5835549" y="5500514"/>
            <a:chExt cx="1251305" cy="180642"/>
          </a:xfrm>
        </p:grpSpPr>
        <p:grpSp>
          <p:nvGrpSpPr>
            <p:cNvPr id="76" name="Csoportba foglalás 75"/>
            <p:cNvGrpSpPr/>
            <p:nvPr/>
          </p:nvGrpSpPr>
          <p:grpSpPr>
            <a:xfrm>
              <a:off x="6477254" y="5500514"/>
              <a:ext cx="609600" cy="180642"/>
              <a:chOff x="734437" y="5519804"/>
              <a:chExt cx="609600" cy="180642"/>
            </a:xfrm>
          </p:grpSpPr>
          <p:sp>
            <p:nvSpPr>
              <p:cNvPr id="81" name="Téglalap 8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7" name="Csoportba foglalás 76"/>
            <p:cNvGrpSpPr/>
            <p:nvPr/>
          </p:nvGrpSpPr>
          <p:grpSpPr>
            <a:xfrm>
              <a:off x="5835549" y="5500514"/>
              <a:ext cx="609600" cy="180642"/>
              <a:chOff x="734437" y="5519804"/>
              <a:chExt cx="609600" cy="180642"/>
            </a:xfrm>
          </p:grpSpPr>
          <p:sp>
            <p:nvSpPr>
              <p:cNvPr id="78" name="Téglalap 7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4" name="Csoportba foglalás 83"/>
          <p:cNvGrpSpPr/>
          <p:nvPr/>
        </p:nvGrpSpPr>
        <p:grpSpPr>
          <a:xfrm>
            <a:off x="697532" y="5811009"/>
            <a:ext cx="3179338" cy="181927"/>
            <a:chOff x="734437" y="5518519"/>
            <a:chExt cx="3179338" cy="181927"/>
          </a:xfrm>
        </p:grpSpPr>
        <p:grpSp>
          <p:nvGrpSpPr>
            <p:cNvPr id="85" name="Csoportba foglalás 84"/>
            <p:cNvGrpSpPr/>
            <p:nvPr/>
          </p:nvGrpSpPr>
          <p:grpSpPr>
            <a:xfrm>
              <a:off x="734437" y="5519804"/>
              <a:ext cx="609600" cy="180642"/>
              <a:chOff x="734437" y="5519804"/>
              <a:chExt cx="609600" cy="180642"/>
            </a:xfrm>
          </p:grpSpPr>
          <p:sp>
            <p:nvSpPr>
              <p:cNvPr id="102" name="Téglalap 10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6" name="Csoportba foglalás 85"/>
            <p:cNvGrpSpPr/>
            <p:nvPr/>
          </p:nvGrpSpPr>
          <p:grpSpPr>
            <a:xfrm>
              <a:off x="1379060" y="5518519"/>
              <a:ext cx="609600" cy="180642"/>
              <a:chOff x="734437" y="5519804"/>
              <a:chExt cx="609600" cy="180642"/>
            </a:xfrm>
          </p:grpSpPr>
          <p:sp>
            <p:nvSpPr>
              <p:cNvPr id="99" name="Téglalap 9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7" name="Csoportba foglalás 86"/>
            <p:cNvGrpSpPr/>
            <p:nvPr/>
          </p:nvGrpSpPr>
          <p:grpSpPr>
            <a:xfrm>
              <a:off x="2020765" y="5518519"/>
              <a:ext cx="609600" cy="180642"/>
              <a:chOff x="734437" y="5519804"/>
              <a:chExt cx="609600" cy="180642"/>
            </a:xfrm>
          </p:grpSpPr>
          <p:sp>
            <p:nvSpPr>
              <p:cNvPr id="96" name="Téglalap 9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8" name="Csoportba foglalás 87"/>
            <p:cNvGrpSpPr/>
            <p:nvPr/>
          </p:nvGrpSpPr>
          <p:grpSpPr>
            <a:xfrm>
              <a:off x="3304175" y="5518519"/>
              <a:ext cx="609600" cy="180642"/>
              <a:chOff x="734437" y="5519804"/>
              <a:chExt cx="609600" cy="180642"/>
            </a:xfrm>
          </p:grpSpPr>
          <p:sp>
            <p:nvSpPr>
              <p:cNvPr id="93" name="Téglalap 9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Téglalap 9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9" name="Csoportba foglalás 88"/>
            <p:cNvGrpSpPr/>
            <p:nvPr/>
          </p:nvGrpSpPr>
          <p:grpSpPr>
            <a:xfrm>
              <a:off x="2662470" y="5518519"/>
              <a:ext cx="609600" cy="180642"/>
              <a:chOff x="734437" y="5519804"/>
              <a:chExt cx="609600" cy="180642"/>
            </a:xfrm>
          </p:grpSpPr>
          <p:sp>
            <p:nvSpPr>
              <p:cNvPr id="90" name="Téglalap 8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Téglalap 9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Téglalap 9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5" name="Csoportba foglalás 104"/>
          <p:cNvGrpSpPr/>
          <p:nvPr/>
        </p:nvGrpSpPr>
        <p:grpSpPr>
          <a:xfrm>
            <a:off x="3907516" y="5809082"/>
            <a:ext cx="3179338" cy="181927"/>
            <a:chOff x="734437" y="5518519"/>
            <a:chExt cx="3179338" cy="181927"/>
          </a:xfrm>
        </p:grpSpPr>
        <p:grpSp>
          <p:nvGrpSpPr>
            <p:cNvPr id="106" name="Csoportba foglalás 105"/>
            <p:cNvGrpSpPr/>
            <p:nvPr/>
          </p:nvGrpSpPr>
          <p:grpSpPr>
            <a:xfrm>
              <a:off x="734437" y="5519804"/>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7" name="Csoportba foglalás 106"/>
            <p:cNvGrpSpPr/>
            <p:nvPr/>
          </p:nvGrpSpPr>
          <p:grpSpPr>
            <a:xfrm>
              <a:off x="1379060" y="5518519"/>
              <a:ext cx="609600" cy="180642"/>
              <a:chOff x="734437" y="5519804"/>
              <a:chExt cx="609600" cy="180642"/>
            </a:xfrm>
          </p:grpSpPr>
          <p:sp>
            <p:nvSpPr>
              <p:cNvPr id="120" name="Téglalap 11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8" name="Csoportba foglalás 107"/>
            <p:cNvGrpSpPr/>
            <p:nvPr/>
          </p:nvGrpSpPr>
          <p:grpSpPr>
            <a:xfrm>
              <a:off x="2020765" y="5518519"/>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9" name="Csoportba foglalás 108"/>
            <p:cNvGrpSpPr/>
            <p:nvPr/>
          </p:nvGrpSpPr>
          <p:grpSpPr>
            <a:xfrm>
              <a:off x="3304175" y="5518519"/>
              <a:ext cx="609600" cy="180642"/>
              <a:chOff x="734437" y="5519804"/>
              <a:chExt cx="609600" cy="180642"/>
            </a:xfrm>
          </p:grpSpPr>
          <p:sp>
            <p:nvSpPr>
              <p:cNvPr id="114" name="Téglalap 11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0" name="Csoportba foglalás 109"/>
            <p:cNvGrpSpPr/>
            <p:nvPr/>
          </p:nvGrpSpPr>
          <p:grpSpPr>
            <a:xfrm>
              <a:off x="2662470" y="5518519"/>
              <a:ext cx="609600" cy="180642"/>
              <a:chOff x="734437" y="5519804"/>
              <a:chExt cx="609600" cy="180642"/>
            </a:xfrm>
          </p:grpSpPr>
          <p:sp>
            <p:nvSpPr>
              <p:cNvPr id="111" name="Téglalap 11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Téglalap 11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Téglalap 11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6" name="Csoportba foglalás 125"/>
          <p:cNvGrpSpPr/>
          <p:nvPr/>
        </p:nvGrpSpPr>
        <p:grpSpPr>
          <a:xfrm>
            <a:off x="7759646" y="5500514"/>
            <a:ext cx="609600" cy="180642"/>
            <a:chOff x="734437" y="5519804"/>
            <a:chExt cx="609600" cy="180642"/>
          </a:xfrm>
        </p:grpSpPr>
        <p:sp>
          <p:nvSpPr>
            <p:cNvPr id="127" name="Téglalap 12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0" name="Csoportba foglalás 129"/>
          <p:cNvGrpSpPr/>
          <p:nvPr/>
        </p:nvGrpSpPr>
        <p:grpSpPr>
          <a:xfrm>
            <a:off x="7117941" y="5500514"/>
            <a:ext cx="609600" cy="180642"/>
            <a:chOff x="734437" y="5519804"/>
            <a:chExt cx="609600" cy="180642"/>
          </a:xfrm>
        </p:grpSpPr>
        <p:sp>
          <p:nvSpPr>
            <p:cNvPr id="131" name="Téglalap 13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4" name="Csoportba foglalás 133"/>
          <p:cNvGrpSpPr/>
          <p:nvPr/>
        </p:nvGrpSpPr>
        <p:grpSpPr>
          <a:xfrm>
            <a:off x="7116271" y="5805293"/>
            <a:ext cx="1251305" cy="180642"/>
            <a:chOff x="5835549" y="5500514"/>
            <a:chExt cx="1251305" cy="180642"/>
          </a:xfrm>
        </p:grpSpPr>
        <p:grpSp>
          <p:nvGrpSpPr>
            <p:cNvPr id="135" name="Csoportba foglalás 134"/>
            <p:cNvGrpSpPr/>
            <p:nvPr/>
          </p:nvGrpSpPr>
          <p:grpSpPr>
            <a:xfrm>
              <a:off x="6477254" y="5500514"/>
              <a:ext cx="609600" cy="180642"/>
              <a:chOff x="734437" y="5519804"/>
              <a:chExt cx="609600" cy="180642"/>
            </a:xfrm>
          </p:grpSpPr>
          <p:sp>
            <p:nvSpPr>
              <p:cNvPr id="140" name="Téglalap 13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Téglalap 14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6" name="Csoportba foglalás 135"/>
            <p:cNvGrpSpPr/>
            <p:nvPr/>
          </p:nvGrpSpPr>
          <p:grpSpPr>
            <a:xfrm>
              <a:off x="5835549" y="5500514"/>
              <a:ext cx="609600" cy="180642"/>
              <a:chOff x="734437" y="5519804"/>
              <a:chExt cx="609600" cy="180642"/>
            </a:xfrm>
          </p:grpSpPr>
          <p:sp>
            <p:nvSpPr>
              <p:cNvPr id="137" name="Téglalap 13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Téglalap 13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Téglalap 13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3" name="Csoportba foglalás 142"/>
          <p:cNvGrpSpPr/>
          <p:nvPr/>
        </p:nvGrpSpPr>
        <p:grpSpPr>
          <a:xfrm>
            <a:off x="8407982" y="5499872"/>
            <a:ext cx="609600" cy="180642"/>
            <a:chOff x="734437" y="5519804"/>
            <a:chExt cx="609600" cy="180642"/>
          </a:xfrm>
        </p:grpSpPr>
        <p:sp>
          <p:nvSpPr>
            <p:cNvPr id="144" name="Téglalap 14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7" name="Csoportba foglalás 146"/>
          <p:cNvGrpSpPr/>
          <p:nvPr/>
        </p:nvGrpSpPr>
        <p:grpSpPr>
          <a:xfrm>
            <a:off x="8404115" y="5804651"/>
            <a:ext cx="609600" cy="180642"/>
            <a:chOff x="734437" y="5519804"/>
            <a:chExt cx="609600" cy="180642"/>
          </a:xfrm>
        </p:grpSpPr>
        <p:sp>
          <p:nvSpPr>
            <p:cNvPr id="148" name="Téglalap 14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1"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sp>
        <p:nvSpPr>
          <p:cNvPr id="153" name="Szövegdoboz 152">
            <a:extLst>
              <a:ext uri="{FF2B5EF4-FFF2-40B4-BE49-F238E27FC236}">
                <a16:creationId xmlns:a16="http://schemas.microsoft.com/office/drawing/2014/main" id="{C9D04AA9-55D6-4875-3166-8DD5DE2ED73E}"/>
              </a:ext>
            </a:extLst>
          </p:cNvPr>
          <p:cNvSpPr txBox="1"/>
          <p:nvPr/>
        </p:nvSpPr>
        <p:spPr>
          <a:xfrm>
            <a:off x="1510148" y="1615434"/>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4" name="Szövegdoboz 153">
            <a:extLst>
              <a:ext uri="{FF2B5EF4-FFF2-40B4-BE49-F238E27FC236}">
                <a16:creationId xmlns:a16="http://schemas.microsoft.com/office/drawing/2014/main" id="{288EA361-D221-E0B1-B13C-E844C78502B1}"/>
              </a:ext>
            </a:extLst>
          </p:cNvPr>
          <p:cNvSpPr txBox="1"/>
          <p:nvPr/>
        </p:nvSpPr>
        <p:spPr>
          <a:xfrm>
            <a:off x="1510148" y="2387441"/>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5" name="Szövegdoboz 154">
            <a:extLst>
              <a:ext uri="{FF2B5EF4-FFF2-40B4-BE49-F238E27FC236}">
                <a16:creationId xmlns:a16="http://schemas.microsoft.com/office/drawing/2014/main" id="{45656B03-110D-A612-C078-2C62EBB3EDD5}"/>
              </a:ext>
            </a:extLst>
          </p:cNvPr>
          <p:cNvSpPr txBox="1"/>
          <p:nvPr/>
        </p:nvSpPr>
        <p:spPr>
          <a:xfrm>
            <a:off x="1510148" y="3141844"/>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6" name="Szövegdoboz 155">
            <a:extLst>
              <a:ext uri="{FF2B5EF4-FFF2-40B4-BE49-F238E27FC236}">
                <a16:creationId xmlns:a16="http://schemas.microsoft.com/office/drawing/2014/main" id="{E40A537E-F6BC-D38F-A551-3AFA221E18EB}"/>
              </a:ext>
            </a:extLst>
          </p:cNvPr>
          <p:cNvSpPr txBox="1"/>
          <p:nvPr/>
        </p:nvSpPr>
        <p:spPr>
          <a:xfrm>
            <a:off x="1510148" y="3906904"/>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spTree>
    <p:extLst>
      <p:ext uri="{BB962C8B-B14F-4D97-AF65-F5344CB8AC3E}">
        <p14:creationId xmlns:p14="http://schemas.microsoft.com/office/powerpoint/2010/main" val="65214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Residential</a:t>
            </a:r>
            <a:r>
              <a:rPr lang="hu-HU" dirty="0"/>
              <a:t> </a:t>
            </a:r>
            <a:r>
              <a:rPr lang="hu-HU" dirty="0" err="1"/>
              <a:t>buildings</a:t>
            </a:r>
            <a:r>
              <a:rPr lang="hu-HU" dirty="0"/>
              <a:t> </a:t>
            </a:r>
            <a:r>
              <a:rPr lang="hu-HU" dirty="0" smtClean="0"/>
              <a:t>2. a.)</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72492007"/>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pPr algn="ctr"/>
                      <a:endParaRPr kumimoji="0" lang="hu-HU" sz="1400" b="1" i="0" u="none" strike="noStrike" kern="1200" cap="none" spc="0" normalizeH="0" baseline="0" dirty="0">
                        <a:ln>
                          <a:noFill/>
                        </a:ln>
                        <a:solidFill>
                          <a:srgbClr val="0070C0"/>
                        </a:solidFill>
                        <a:effectLst/>
                        <a:uLnTx/>
                        <a:uFillTx/>
                        <a:latin typeface="+mn-lt"/>
                        <a:ea typeface="+mn-ea"/>
                        <a:cs typeface="+mn-cs"/>
                      </a:endParaRPr>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27" name="Téglalap 26">
            <a:extLst>
              <a:ext uri="{FF2B5EF4-FFF2-40B4-BE49-F238E27FC236}">
                <a16:creationId xmlns:a16="http://schemas.microsoft.com/office/drawing/2014/main" id="{7F541EFA-6832-B3E5-3AF8-11E958A76BF5}"/>
              </a:ext>
            </a:extLst>
          </p:cNvPr>
          <p:cNvSpPr/>
          <p:nvPr/>
        </p:nvSpPr>
        <p:spPr>
          <a:xfrm>
            <a:off x="609566" y="1510044"/>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624308D8-538F-63E0-0E42-30135A76E50F}"/>
              </a:ext>
            </a:extLst>
          </p:cNvPr>
          <p:cNvSpPr/>
          <p:nvPr/>
        </p:nvSpPr>
        <p:spPr>
          <a:xfrm>
            <a:off x="609566" y="2224508"/>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083EE540-1A8C-4AFA-F012-28CB9CBF026E}"/>
              </a:ext>
            </a:extLst>
          </p:cNvPr>
          <p:cNvSpPr/>
          <p:nvPr/>
        </p:nvSpPr>
        <p:spPr>
          <a:xfrm>
            <a:off x="628653" y="2911315"/>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5388" y="1451251"/>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4710" y="2231925"/>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617975" y="2975126"/>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628653" y="3738354"/>
            <a:ext cx="604756" cy="720000"/>
          </a:xfrm>
          <a:prstGeom prst="rect">
            <a:avLst/>
          </a:prstGeom>
        </p:spPr>
      </p:pic>
      <p:pic>
        <p:nvPicPr>
          <p:cNvPr id="35" name="Kép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3364" y="1446884"/>
            <a:ext cx="604470" cy="720000"/>
          </a:xfrm>
          <a:prstGeom prst="rect">
            <a:avLst/>
          </a:prstGeom>
        </p:spPr>
      </p:pic>
      <p:pic>
        <p:nvPicPr>
          <p:cNvPr id="25" name="Kép 24"/>
          <p:cNvPicPr>
            <a:picLocks noChangeAspect="1"/>
          </p:cNvPicPr>
          <p:nvPr/>
        </p:nvPicPr>
        <p:blipFill>
          <a:blip r:embed="rId9"/>
          <a:stretch>
            <a:fillRect/>
          </a:stretch>
        </p:blipFill>
        <p:spPr>
          <a:xfrm>
            <a:off x="636265" y="2977181"/>
            <a:ext cx="603556" cy="719390"/>
          </a:xfrm>
          <a:prstGeom prst="rect">
            <a:avLst/>
          </a:prstGeom>
        </p:spPr>
      </p:pic>
      <p:pic>
        <p:nvPicPr>
          <p:cNvPr id="36" name="Kép 35"/>
          <p:cNvPicPr>
            <a:picLocks noChangeAspect="1"/>
          </p:cNvPicPr>
          <p:nvPr/>
        </p:nvPicPr>
        <p:blipFill>
          <a:blip r:embed="rId9"/>
          <a:stretch>
            <a:fillRect/>
          </a:stretch>
        </p:blipFill>
        <p:spPr>
          <a:xfrm>
            <a:off x="628653" y="2971824"/>
            <a:ext cx="603556" cy="719390"/>
          </a:xfrm>
          <a:prstGeom prst="rect">
            <a:avLst/>
          </a:prstGeom>
        </p:spPr>
      </p:pic>
      <p:pic>
        <p:nvPicPr>
          <p:cNvPr id="37" name="Kép 36"/>
          <p:cNvPicPr>
            <a:picLocks noChangeAspect="1"/>
          </p:cNvPicPr>
          <p:nvPr/>
        </p:nvPicPr>
        <p:blipFill>
          <a:blip r:embed="rId9"/>
          <a:stretch>
            <a:fillRect/>
          </a:stretch>
        </p:blipFill>
        <p:spPr>
          <a:xfrm>
            <a:off x="638708" y="2982766"/>
            <a:ext cx="603556" cy="719390"/>
          </a:xfrm>
          <a:prstGeom prst="rect">
            <a:avLst/>
          </a:prstGeom>
        </p:spPr>
      </p:pic>
      <p:pic>
        <p:nvPicPr>
          <p:cNvPr id="38" name="Kép 37"/>
          <p:cNvPicPr>
            <a:picLocks noChangeAspect="1"/>
          </p:cNvPicPr>
          <p:nvPr/>
        </p:nvPicPr>
        <p:blipFill>
          <a:blip r:embed="rId9"/>
          <a:stretch>
            <a:fillRect/>
          </a:stretch>
        </p:blipFill>
        <p:spPr>
          <a:xfrm>
            <a:off x="628653" y="2975736"/>
            <a:ext cx="603556" cy="719390"/>
          </a:xfrm>
          <a:prstGeom prst="rect">
            <a:avLst/>
          </a:prstGeom>
        </p:spPr>
      </p:pic>
      <p:pic>
        <p:nvPicPr>
          <p:cNvPr id="39" name="Kép 38"/>
          <p:cNvPicPr>
            <a:picLocks noChangeAspect="1"/>
          </p:cNvPicPr>
          <p:nvPr/>
        </p:nvPicPr>
        <p:blipFill>
          <a:blip r:embed="rId10"/>
          <a:stretch>
            <a:fillRect/>
          </a:stretch>
        </p:blipFill>
        <p:spPr>
          <a:xfrm>
            <a:off x="586802" y="2238240"/>
            <a:ext cx="615749" cy="719390"/>
          </a:xfrm>
          <a:prstGeom prst="rect">
            <a:avLst/>
          </a:prstGeom>
        </p:spPr>
      </p:pic>
      <p:pic>
        <p:nvPicPr>
          <p:cNvPr id="40" name="Kép 39"/>
          <p:cNvPicPr>
            <a:picLocks noChangeAspect="1"/>
          </p:cNvPicPr>
          <p:nvPr/>
        </p:nvPicPr>
        <p:blipFill>
          <a:blip r:embed="rId10"/>
          <a:stretch>
            <a:fillRect/>
          </a:stretch>
        </p:blipFill>
        <p:spPr>
          <a:xfrm>
            <a:off x="582085" y="2235413"/>
            <a:ext cx="615749" cy="719390"/>
          </a:xfrm>
          <a:prstGeom prst="rect">
            <a:avLst/>
          </a:prstGeom>
        </p:spPr>
      </p:pic>
      <p:pic>
        <p:nvPicPr>
          <p:cNvPr id="41" name="Kép 40"/>
          <p:cNvPicPr>
            <a:picLocks noChangeAspect="1"/>
          </p:cNvPicPr>
          <p:nvPr/>
        </p:nvPicPr>
        <p:blipFill>
          <a:blip r:embed="rId10"/>
          <a:stretch>
            <a:fillRect/>
          </a:stretch>
        </p:blipFill>
        <p:spPr>
          <a:xfrm>
            <a:off x="585388" y="2235413"/>
            <a:ext cx="615749" cy="719390"/>
          </a:xfrm>
          <a:prstGeom prst="rect">
            <a:avLst/>
          </a:prstGeom>
        </p:spPr>
      </p:pic>
      <p:sp>
        <p:nvSpPr>
          <p:cNvPr id="8" name="Szövegdoboz 7"/>
          <p:cNvSpPr txBox="1"/>
          <p:nvPr/>
        </p:nvSpPr>
        <p:spPr>
          <a:xfrm>
            <a:off x="2722099" y="1329830"/>
            <a:ext cx="597877"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2726448" y="3486207"/>
            <a:ext cx="629363"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43" name="Kép 42"/>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120128" y="3456985"/>
            <a:ext cx="648000" cy="353363"/>
          </a:xfrm>
          <a:prstGeom prst="rect">
            <a:avLst/>
          </a:prstGeom>
        </p:spPr>
      </p:pic>
      <p:pic>
        <p:nvPicPr>
          <p:cNvPr id="12" name="Kép 11"/>
          <p:cNvPicPr>
            <a:picLocks noChangeAspect="1"/>
          </p:cNvPicPr>
          <p:nvPr/>
        </p:nvPicPr>
        <p:blipFill>
          <a:blip r:embed="rId12"/>
          <a:stretch>
            <a:fillRect/>
          </a:stretch>
        </p:blipFill>
        <p:spPr>
          <a:xfrm>
            <a:off x="4844884" y="4098354"/>
            <a:ext cx="652329" cy="585267"/>
          </a:xfrm>
          <a:prstGeom prst="rect">
            <a:avLst/>
          </a:prstGeom>
        </p:spPr>
      </p:pic>
      <p:pic>
        <p:nvPicPr>
          <p:cNvPr id="14" name="Kép 13"/>
          <p:cNvPicPr>
            <a:picLocks noChangeAspect="1"/>
          </p:cNvPicPr>
          <p:nvPr/>
        </p:nvPicPr>
        <p:blipFill>
          <a:blip r:embed="rId13"/>
          <a:stretch>
            <a:fillRect/>
          </a:stretch>
        </p:blipFill>
        <p:spPr>
          <a:xfrm>
            <a:off x="3405995" y="2033788"/>
            <a:ext cx="646232" cy="396274"/>
          </a:xfrm>
          <a:prstGeom prst="rect">
            <a:avLst/>
          </a:prstGeom>
        </p:spPr>
      </p:pic>
      <p:pic>
        <p:nvPicPr>
          <p:cNvPr id="15" name="Kép 14"/>
          <p:cNvPicPr>
            <a:picLocks noChangeAspect="1"/>
          </p:cNvPicPr>
          <p:nvPr/>
        </p:nvPicPr>
        <p:blipFill>
          <a:blip r:embed="rId14"/>
          <a:stretch>
            <a:fillRect/>
          </a:stretch>
        </p:blipFill>
        <p:spPr>
          <a:xfrm>
            <a:off x="5556594" y="1239686"/>
            <a:ext cx="652329" cy="554784"/>
          </a:xfrm>
          <a:prstGeom prst="rect">
            <a:avLst/>
          </a:prstGeom>
        </p:spPr>
      </p:pic>
      <p:pic>
        <p:nvPicPr>
          <p:cNvPr id="16" name="Kép 15"/>
          <p:cNvPicPr>
            <a:picLocks noChangeAspect="1"/>
          </p:cNvPicPr>
          <p:nvPr/>
        </p:nvPicPr>
        <p:blipFill rotWithShape="1">
          <a:blip r:embed="rId15" cstate="hqprint">
            <a:extLst>
              <a:ext uri="{28A0092B-C50C-407E-A947-70E740481C1C}">
                <a14:useLocalDpi xmlns:a14="http://schemas.microsoft.com/office/drawing/2010/main" val="0"/>
              </a:ext>
            </a:extLst>
          </a:blip>
          <a:srcRect l="4544" t="26640" r="36662"/>
          <a:stretch/>
        </p:blipFill>
        <p:spPr>
          <a:xfrm>
            <a:off x="4839410" y="1977445"/>
            <a:ext cx="648000" cy="524719"/>
          </a:xfrm>
          <a:prstGeom prst="rect">
            <a:avLst/>
          </a:prstGeom>
        </p:spPr>
      </p:pic>
      <p:pic>
        <p:nvPicPr>
          <p:cNvPr id="19" name="Kép 18"/>
          <p:cNvPicPr>
            <a:picLocks noChangeAspect="1"/>
          </p:cNvPicPr>
          <p:nvPr/>
        </p:nvPicPr>
        <p:blipFill>
          <a:blip r:embed="rId16"/>
          <a:stretch>
            <a:fillRect/>
          </a:stretch>
        </p:blipFill>
        <p:spPr>
          <a:xfrm>
            <a:off x="629744" y="3748342"/>
            <a:ext cx="603556" cy="719390"/>
          </a:xfrm>
          <a:prstGeom prst="rect">
            <a:avLst/>
          </a:prstGeom>
        </p:spPr>
      </p:pic>
      <p:pic>
        <p:nvPicPr>
          <p:cNvPr id="23" name="Kép 22"/>
          <p:cNvPicPr>
            <a:picLocks noChangeAspect="1"/>
          </p:cNvPicPr>
          <p:nvPr/>
        </p:nvPicPr>
        <p:blipFill>
          <a:blip r:embed="rId16"/>
          <a:stretch>
            <a:fillRect/>
          </a:stretch>
        </p:blipFill>
        <p:spPr>
          <a:xfrm>
            <a:off x="644137" y="3744866"/>
            <a:ext cx="603556" cy="719390"/>
          </a:xfrm>
          <a:prstGeom prst="rect">
            <a:avLst/>
          </a:prstGeom>
        </p:spPr>
      </p:pic>
      <p:pic>
        <p:nvPicPr>
          <p:cNvPr id="30" name="Kép 29"/>
          <p:cNvPicPr>
            <a:picLocks noChangeAspect="1"/>
          </p:cNvPicPr>
          <p:nvPr/>
        </p:nvPicPr>
        <p:blipFill>
          <a:blip r:embed="rId16"/>
          <a:stretch>
            <a:fillRect/>
          </a:stretch>
        </p:blipFill>
        <p:spPr>
          <a:xfrm>
            <a:off x="627585" y="3765386"/>
            <a:ext cx="603556" cy="719390"/>
          </a:xfrm>
          <a:prstGeom prst="rect">
            <a:avLst/>
          </a:prstGeom>
        </p:spPr>
      </p:pic>
      <p:pic>
        <p:nvPicPr>
          <p:cNvPr id="44" name="Kép 43"/>
          <p:cNvPicPr>
            <a:picLocks noChangeAspect="1"/>
          </p:cNvPicPr>
          <p:nvPr/>
        </p:nvPicPr>
        <p:blipFill>
          <a:blip r:embed="rId16"/>
          <a:stretch>
            <a:fillRect/>
          </a:stretch>
        </p:blipFill>
        <p:spPr>
          <a:xfrm>
            <a:off x="634778" y="3746061"/>
            <a:ext cx="603556" cy="719390"/>
          </a:xfrm>
          <a:prstGeom prst="rect">
            <a:avLst/>
          </a:prstGeom>
        </p:spPr>
      </p:pic>
      <p:pic>
        <p:nvPicPr>
          <p:cNvPr id="45" name="Kép 44"/>
          <p:cNvPicPr>
            <a:picLocks noChangeAspect="1"/>
          </p:cNvPicPr>
          <p:nvPr/>
        </p:nvPicPr>
        <p:blipFill>
          <a:blip r:embed="rId17"/>
          <a:stretch>
            <a:fillRect/>
          </a:stretch>
        </p:blipFill>
        <p:spPr>
          <a:xfrm>
            <a:off x="588216" y="2222547"/>
            <a:ext cx="615749" cy="719390"/>
          </a:xfrm>
          <a:prstGeom prst="rect">
            <a:avLst/>
          </a:prstGeom>
        </p:spPr>
      </p:pic>
      <p:pic>
        <p:nvPicPr>
          <p:cNvPr id="46" name="Kép 45"/>
          <p:cNvPicPr>
            <a:picLocks noChangeAspect="1"/>
          </p:cNvPicPr>
          <p:nvPr/>
        </p:nvPicPr>
        <p:blipFill>
          <a:blip r:embed="rId18"/>
          <a:stretch>
            <a:fillRect/>
          </a:stretch>
        </p:blipFill>
        <p:spPr>
          <a:xfrm>
            <a:off x="624710" y="3761474"/>
            <a:ext cx="603556" cy="719390"/>
          </a:xfrm>
          <a:prstGeom prst="rect">
            <a:avLst/>
          </a:prstGeom>
        </p:spPr>
      </p:pic>
      <p:pic>
        <p:nvPicPr>
          <p:cNvPr id="3" name="Kép 2"/>
          <p:cNvPicPr>
            <a:picLocks noChangeAspect="1"/>
          </p:cNvPicPr>
          <p:nvPr/>
        </p:nvPicPr>
        <p:blipFill>
          <a:blip r:embed="rId19"/>
          <a:stretch>
            <a:fillRect/>
          </a:stretch>
        </p:blipFill>
        <p:spPr>
          <a:xfrm>
            <a:off x="623745" y="2987817"/>
            <a:ext cx="603556" cy="719390"/>
          </a:xfrm>
          <a:prstGeom prst="rect">
            <a:avLst/>
          </a:prstGeom>
        </p:spPr>
      </p:pic>
      <p:grpSp>
        <p:nvGrpSpPr>
          <p:cNvPr id="47" name="Csoportba foglalás 46"/>
          <p:cNvGrpSpPr/>
          <p:nvPr/>
        </p:nvGrpSpPr>
        <p:grpSpPr>
          <a:xfrm>
            <a:off x="696073" y="5505731"/>
            <a:ext cx="3179338" cy="181927"/>
            <a:chOff x="734437" y="5518519"/>
            <a:chExt cx="3179338" cy="181927"/>
          </a:xfrm>
        </p:grpSpPr>
        <p:grpSp>
          <p:nvGrpSpPr>
            <p:cNvPr id="48" name="Csoportba foglalás 47"/>
            <p:cNvGrpSpPr/>
            <p:nvPr/>
          </p:nvGrpSpPr>
          <p:grpSpPr>
            <a:xfrm>
              <a:off x="734437" y="5519804"/>
              <a:ext cx="609600" cy="180642"/>
              <a:chOff x="734437" y="5519804"/>
              <a:chExt cx="609600" cy="180642"/>
            </a:xfrm>
          </p:grpSpPr>
          <p:sp>
            <p:nvSpPr>
              <p:cNvPr id="65" name="Téglalap 6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9" name="Csoportba foglalás 48"/>
            <p:cNvGrpSpPr/>
            <p:nvPr/>
          </p:nvGrpSpPr>
          <p:grpSpPr>
            <a:xfrm>
              <a:off x="1379060" y="5518519"/>
              <a:ext cx="609600" cy="180642"/>
              <a:chOff x="734437" y="5519804"/>
              <a:chExt cx="609600" cy="180642"/>
            </a:xfrm>
          </p:grpSpPr>
          <p:sp>
            <p:nvSpPr>
              <p:cNvPr id="62" name="Téglalap 6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0" name="Csoportba foglalás 49"/>
            <p:cNvGrpSpPr/>
            <p:nvPr/>
          </p:nvGrpSpPr>
          <p:grpSpPr>
            <a:xfrm>
              <a:off x="2020765" y="5518519"/>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1" name="Csoportba foglalás 50"/>
            <p:cNvGrpSpPr/>
            <p:nvPr/>
          </p:nvGrpSpPr>
          <p:grpSpPr>
            <a:xfrm>
              <a:off x="3304175" y="5518519"/>
              <a:ext cx="609600" cy="180642"/>
              <a:chOff x="734437" y="5519804"/>
              <a:chExt cx="609600" cy="180642"/>
            </a:xfrm>
          </p:grpSpPr>
          <p:sp>
            <p:nvSpPr>
              <p:cNvPr id="56" name="Téglalap 5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2" name="Csoportba foglalás 51"/>
            <p:cNvGrpSpPr/>
            <p:nvPr/>
          </p:nvGrpSpPr>
          <p:grpSpPr>
            <a:xfrm>
              <a:off x="2662470" y="5518519"/>
              <a:ext cx="609600" cy="180642"/>
              <a:chOff x="734437" y="5519804"/>
              <a:chExt cx="609600" cy="180642"/>
            </a:xfrm>
          </p:grpSpPr>
          <p:sp>
            <p:nvSpPr>
              <p:cNvPr id="53" name="Téglalap 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8" name="Csoportba foglalás 67"/>
          <p:cNvGrpSpPr/>
          <p:nvPr/>
        </p:nvGrpSpPr>
        <p:grpSpPr>
          <a:xfrm>
            <a:off x="3907516" y="5501799"/>
            <a:ext cx="609600" cy="180642"/>
            <a:chOff x="734437" y="5519804"/>
            <a:chExt cx="609600" cy="180642"/>
          </a:xfrm>
        </p:grpSpPr>
        <p:sp>
          <p:nvSpPr>
            <p:cNvPr id="69" name="Téglalap 6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Téglalap 7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4552139" y="5500514"/>
            <a:ext cx="609600" cy="180642"/>
            <a:chOff x="734437" y="5519804"/>
            <a:chExt cx="609600" cy="180642"/>
          </a:xfrm>
        </p:grpSpPr>
        <p:sp>
          <p:nvSpPr>
            <p:cNvPr id="73" name="Téglalap 7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Téglalap 7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193844" y="5500514"/>
            <a:ext cx="609600" cy="180642"/>
            <a:chOff x="734437" y="5519804"/>
            <a:chExt cx="609600" cy="180642"/>
          </a:xfrm>
        </p:grpSpPr>
        <p:sp>
          <p:nvSpPr>
            <p:cNvPr id="77" name="Téglalap 7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0" name="Csoportba foglalás 79"/>
          <p:cNvGrpSpPr/>
          <p:nvPr/>
        </p:nvGrpSpPr>
        <p:grpSpPr>
          <a:xfrm>
            <a:off x="5835549" y="5500514"/>
            <a:ext cx="1251305" cy="180642"/>
            <a:chOff x="5835549" y="5500514"/>
            <a:chExt cx="1251305" cy="180642"/>
          </a:xfrm>
        </p:grpSpPr>
        <p:grpSp>
          <p:nvGrpSpPr>
            <p:cNvPr id="81" name="Csoportba foglalás 80"/>
            <p:cNvGrpSpPr/>
            <p:nvPr/>
          </p:nvGrpSpPr>
          <p:grpSpPr>
            <a:xfrm>
              <a:off x="6477254" y="5500514"/>
              <a:ext cx="609600" cy="180642"/>
              <a:chOff x="734437" y="5519804"/>
              <a:chExt cx="609600" cy="180642"/>
            </a:xfrm>
          </p:grpSpPr>
          <p:sp>
            <p:nvSpPr>
              <p:cNvPr id="86" name="Téglalap 8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Téglalap 8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2" name="Csoportba foglalás 81"/>
            <p:cNvGrpSpPr/>
            <p:nvPr/>
          </p:nvGrpSpPr>
          <p:grpSpPr>
            <a:xfrm>
              <a:off x="5835549" y="5500514"/>
              <a:ext cx="609600" cy="180642"/>
              <a:chOff x="734437" y="5519804"/>
              <a:chExt cx="609600" cy="180642"/>
            </a:xfrm>
          </p:grpSpPr>
          <p:sp>
            <p:nvSpPr>
              <p:cNvPr id="83" name="Téglalap 8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Téglalap 8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9" name="Csoportba foglalás 88"/>
          <p:cNvGrpSpPr/>
          <p:nvPr/>
        </p:nvGrpSpPr>
        <p:grpSpPr>
          <a:xfrm>
            <a:off x="697532" y="5811009"/>
            <a:ext cx="3179338" cy="181927"/>
            <a:chOff x="734437" y="5518519"/>
            <a:chExt cx="3179338" cy="181927"/>
          </a:xfrm>
        </p:grpSpPr>
        <p:grpSp>
          <p:nvGrpSpPr>
            <p:cNvPr id="90" name="Csoportba foglalás 89"/>
            <p:cNvGrpSpPr/>
            <p:nvPr/>
          </p:nvGrpSpPr>
          <p:grpSpPr>
            <a:xfrm>
              <a:off x="734437" y="5519804"/>
              <a:ext cx="609600" cy="180642"/>
              <a:chOff x="734437" y="5519804"/>
              <a:chExt cx="609600" cy="180642"/>
            </a:xfrm>
          </p:grpSpPr>
          <p:sp>
            <p:nvSpPr>
              <p:cNvPr id="107" name="Téglalap 10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Téglalap 10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1" name="Csoportba foglalás 90"/>
            <p:cNvGrpSpPr/>
            <p:nvPr/>
          </p:nvGrpSpPr>
          <p:grpSpPr>
            <a:xfrm>
              <a:off x="1379060" y="5518519"/>
              <a:ext cx="609600" cy="180642"/>
              <a:chOff x="734437" y="5519804"/>
              <a:chExt cx="609600" cy="180642"/>
            </a:xfrm>
          </p:grpSpPr>
          <p:sp>
            <p:nvSpPr>
              <p:cNvPr id="104" name="Téglalap 10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Téglalap 10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2" name="Csoportba foglalás 91"/>
            <p:cNvGrpSpPr/>
            <p:nvPr/>
          </p:nvGrpSpPr>
          <p:grpSpPr>
            <a:xfrm>
              <a:off x="2020765" y="5518519"/>
              <a:ext cx="609600" cy="180642"/>
              <a:chOff x="734437" y="5519804"/>
              <a:chExt cx="609600" cy="180642"/>
            </a:xfrm>
          </p:grpSpPr>
          <p:sp>
            <p:nvSpPr>
              <p:cNvPr id="101" name="Téglalap 10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3304175" y="5518519"/>
              <a:ext cx="609600" cy="180642"/>
              <a:chOff x="734437" y="5519804"/>
              <a:chExt cx="609600" cy="180642"/>
            </a:xfrm>
          </p:grpSpPr>
          <p:sp>
            <p:nvSpPr>
              <p:cNvPr id="98" name="Téglalap 9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662470" y="5518519"/>
              <a:ext cx="609600" cy="180642"/>
              <a:chOff x="734437" y="5519804"/>
              <a:chExt cx="609600" cy="180642"/>
            </a:xfrm>
          </p:grpSpPr>
          <p:sp>
            <p:nvSpPr>
              <p:cNvPr id="95" name="Téglalap 9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0" name="Csoportba foglalás 109"/>
          <p:cNvGrpSpPr/>
          <p:nvPr/>
        </p:nvGrpSpPr>
        <p:grpSpPr>
          <a:xfrm>
            <a:off x="3907516" y="5809082"/>
            <a:ext cx="3179338" cy="181927"/>
            <a:chOff x="734437" y="5518519"/>
            <a:chExt cx="3179338" cy="181927"/>
          </a:xfrm>
        </p:grpSpPr>
        <p:grpSp>
          <p:nvGrpSpPr>
            <p:cNvPr id="111" name="Csoportba foglalás 110"/>
            <p:cNvGrpSpPr/>
            <p:nvPr/>
          </p:nvGrpSpPr>
          <p:grpSpPr>
            <a:xfrm>
              <a:off x="734437" y="5519804"/>
              <a:ext cx="609600" cy="180642"/>
              <a:chOff x="734437" y="5519804"/>
              <a:chExt cx="609600" cy="180642"/>
            </a:xfrm>
          </p:grpSpPr>
          <p:sp>
            <p:nvSpPr>
              <p:cNvPr id="128" name="Téglalap 12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2" name="Csoportba foglalás 111"/>
            <p:cNvGrpSpPr/>
            <p:nvPr/>
          </p:nvGrpSpPr>
          <p:grpSpPr>
            <a:xfrm>
              <a:off x="1379060" y="5518519"/>
              <a:ext cx="609600" cy="180642"/>
              <a:chOff x="734437" y="5519804"/>
              <a:chExt cx="609600" cy="180642"/>
            </a:xfrm>
          </p:grpSpPr>
          <p:sp>
            <p:nvSpPr>
              <p:cNvPr id="125" name="Téglalap 12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3" name="Csoportba foglalás 112"/>
            <p:cNvGrpSpPr/>
            <p:nvPr/>
          </p:nvGrpSpPr>
          <p:grpSpPr>
            <a:xfrm>
              <a:off x="2020765" y="5518519"/>
              <a:ext cx="609600" cy="180642"/>
              <a:chOff x="734437" y="5519804"/>
              <a:chExt cx="609600" cy="180642"/>
            </a:xfrm>
          </p:grpSpPr>
          <p:sp>
            <p:nvSpPr>
              <p:cNvPr id="122" name="Téglalap 12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4" name="Csoportba foglalás 113"/>
            <p:cNvGrpSpPr/>
            <p:nvPr/>
          </p:nvGrpSpPr>
          <p:grpSpPr>
            <a:xfrm>
              <a:off x="3304175" y="5518519"/>
              <a:ext cx="609600" cy="180642"/>
              <a:chOff x="734437" y="5519804"/>
              <a:chExt cx="609600" cy="180642"/>
            </a:xfrm>
          </p:grpSpPr>
          <p:sp>
            <p:nvSpPr>
              <p:cNvPr id="119" name="Téglalap 11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5" name="Csoportba foglalás 114"/>
            <p:cNvGrpSpPr/>
            <p:nvPr/>
          </p:nvGrpSpPr>
          <p:grpSpPr>
            <a:xfrm>
              <a:off x="2662470" y="5518519"/>
              <a:ext cx="609600" cy="180642"/>
              <a:chOff x="734437" y="5519804"/>
              <a:chExt cx="609600" cy="180642"/>
            </a:xfrm>
          </p:grpSpPr>
          <p:sp>
            <p:nvSpPr>
              <p:cNvPr id="116" name="Téglalap 11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31" name="Csoportba foglalás 130"/>
          <p:cNvGrpSpPr/>
          <p:nvPr/>
        </p:nvGrpSpPr>
        <p:grpSpPr>
          <a:xfrm>
            <a:off x="7759646"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7117941" y="5500514"/>
            <a:ext cx="609600" cy="180642"/>
            <a:chOff x="734437" y="5519804"/>
            <a:chExt cx="609600" cy="180642"/>
          </a:xfrm>
        </p:grpSpPr>
        <p:sp>
          <p:nvSpPr>
            <p:cNvPr id="136" name="Téglalap 1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Téglalap 1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9" name="Csoportba foglalás 138"/>
          <p:cNvGrpSpPr/>
          <p:nvPr/>
        </p:nvGrpSpPr>
        <p:grpSpPr>
          <a:xfrm>
            <a:off x="7116271" y="5805293"/>
            <a:ext cx="1251305" cy="180642"/>
            <a:chOff x="5835549" y="5500514"/>
            <a:chExt cx="1251305" cy="180642"/>
          </a:xfrm>
        </p:grpSpPr>
        <p:grpSp>
          <p:nvGrpSpPr>
            <p:cNvPr id="140" name="Csoportba foglalás 139"/>
            <p:cNvGrpSpPr/>
            <p:nvPr/>
          </p:nvGrpSpPr>
          <p:grpSpPr>
            <a:xfrm>
              <a:off x="6477254" y="5500514"/>
              <a:ext cx="609600" cy="180642"/>
              <a:chOff x="734437" y="5519804"/>
              <a:chExt cx="609600" cy="180642"/>
            </a:xfrm>
          </p:grpSpPr>
          <p:sp>
            <p:nvSpPr>
              <p:cNvPr id="145" name="Téglalap 14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Téglalap 14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1" name="Csoportba foglalás 140"/>
            <p:cNvGrpSpPr/>
            <p:nvPr/>
          </p:nvGrpSpPr>
          <p:grpSpPr>
            <a:xfrm>
              <a:off x="5835549" y="5500514"/>
              <a:ext cx="609600" cy="180642"/>
              <a:chOff x="734437" y="5519804"/>
              <a:chExt cx="609600" cy="180642"/>
            </a:xfrm>
          </p:grpSpPr>
          <p:sp>
            <p:nvSpPr>
              <p:cNvPr id="142" name="Téglalap 14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8" name="Csoportba foglalás 147"/>
          <p:cNvGrpSpPr/>
          <p:nvPr/>
        </p:nvGrpSpPr>
        <p:grpSpPr>
          <a:xfrm>
            <a:off x="8407982" y="5499872"/>
            <a:ext cx="609600" cy="180642"/>
            <a:chOff x="734437" y="5519804"/>
            <a:chExt cx="609600" cy="180642"/>
          </a:xfrm>
        </p:grpSpPr>
        <p:sp>
          <p:nvSpPr>
            <p:cNvPr id="149" name="Téglalap 1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2" name="Csoportba foglalás 151"/>
          <p:cNvGrpSpPr/>
          <p:nvPr/>
        </p:nvGrpSpPr>
        <p:grpSpPr>
          <a:xfrm>
            <a:off x="8404115" y="5804651"/>
            <a:ext cx="609600" cy="180642"/>
            <a:chOff x="734437" y="5519804"/>
            <a:chExt cx="609600" cy="180642"/>
          </a:xfrm>
        </p:grpSpPr>
        <p:sp>
          <p:nvSpPr>
            <p:cNvPr id="153" name="Téglalap 1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Téglalap 1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Téglalap 1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7"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4" name="Csoportba foglalás 3"/>
          <p:cNvGrpSpPr/>
          <p:nvPr/>
        </p:nvGrpSpPr>
        <p:grpSpPr>
          <a:xfrm>
            <a:off x="1427781" y="1606051"/>
            <a:ext cx="1075039" cy="2630024"/>
            <a:chOff x="1427781" y="1606051"/>
            <a:chExt cx="1075039" cy="2630024"/>
          </a:xfrm>
        </p:grpSpPr>
        <p:sp>
          <p:nvSpPr>
            <p:cNvPr id="158" name="Szövegdoboz 157">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9" name="Szövegdoboz 158">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0" name="Szövegdoboz 159">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1" name="Szövegdoboz 160">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434318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Residential</a:t>
            </a:r>
            <a:r>
              <a:rPr lang="hu-HU" dirty="0"/>
              <a:t> </a:t>
            </a:r>
            <a:r>
              <a:rPr lang="hu-HU" dirty="0" err="1"/>
              <a:t>buildings</a:t>
            </a:r>
            <a:r>
              <a:rPr lang="hu-HU" dirty="0"/>
              <a:t> </a:t>
            </a:r>
            <a:r>
              <a:rPr lang="hu-HU" dirty="0" smtClean="0"/>
              <a:t>2. b.)</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72492007"/>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pPr algn="ctr"/>
                      <a:endParaRPr kumimoji="0" lang="hu-HU" sz="1400" b="1" i="0" u="none" strike="noStrike" kern="1200" cap="none" spc="0" normalizeH="0" baseline="0" dirty="0">
                        <a:ln>
                          <a:noFill/>
                        </a:ln>
                        <a:solidFill>
                          <a:srgbClr val="0070C0"/>
                        </a:solidFill>
                        <a:effectLst/>
                        <a:uLnTx/>
                        <a:uFillTx/>
                        <a:latin typeface="+mn-lt"/>
                        <a:ea typeface="+mn-ea"/>
                        <a:cs typeface="+mn-cs"/>
                      </a:endParaRPr>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27" name="Téglalap 26">
            <a:extLst>
              <a:ext uri="{FF2B5EF4-FFF2-40B4-BE49-F238E27FC236}">
                <a16:creationId xmlns:a16="http://schemas.microsoft.com/office/drawing/2014/main" id="{7F541EFA-6832-B3E5-3AF8-11E958A76BF5}"/>
              </a:ext>
            </a:extLst>
          </p:cNvPr>
          <p:cNvSpPr/>
          <p:nvPr/>
        </p:nvSpPr>
        <p:spPr>
          <a:xfrm>
            <a:off x="609566" y="1510044"/>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624308D8-538F-63E0-0E42-30135A76E50F}"/>
              </a:ext>
            </a:extLst>
          </p:cNvPr>
          <p:cNvSpPr/>
          <p:nvPr/>
        </p:nvSpPr>
        <p:spPr>
          <a:xfrm>
            <a:off x="609566" y="2224508"/>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083EE540-1A8C-4AFA-F012-28CB9CBF026E}"/>
              </a:ext>
            </a:extLst>
          </p:cNvPr>
          <p:cNvSpPr/>
          <p:nvPr/>
        </p:nvSpPr>
        <p:spPr>
          <a:xfrm>
            <a:off x="628653" y="2911315"/>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5388" y="1451251"/>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4710" y="2231925"/>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617975" y="2975126"/>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628653" y="3738354"/>
            <a:ext cx="604756" cy="720000"/>
          </a:xfrm>
          <a:prstGeom prst="rect">
            <a:avLst/>
          </a:prstGeom>
        </p:spPr>
      </p:pic>
      <p:pic>
        <p:nvPicPr>
          <p:cNvPr id="35" name="Kép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3364" y="1446884"/>
            <a:ext cx="604470" cy="720000"/>
          </a:xfrm>
          <a:prstGeom prst="rect">
            <a:avLst/>
          </a:prstGeom>
        </p:spPr>
      </p:pic>
      <p:pic>
        <p:nvPicPr>
          <p:cNvPr id="25" name="Kép 24"/>
          <p:cNvPicPr>
            <a:picLocks noChangeAspect="1"/>
          </p:cNvPicPr>
          <p:nvPr/>
        </p:nvPicPr>
        <p:blipFill>
          <a:blip r:embed="rId9"/>
          <a:stretch>
            <a:fillRect/>
          </a:stretch>
        </p:blipFill>
        <p:spPr>
          <a:xfrm>
            <a:off x="636265" y="2977181"/>
            <a:ext cx="603556" cy="719390"/>
          </a:xfrm>
          <a:prstGeom prst="rect">
            <a:avLst/>
          </a:prstGeom>
        </p:spPr>
      </p:pic>
      <p:pic>
        <p:nvPicPr>
          <p:cNvPr id="36" name="Kép 35"/>
          <p:cNvPicPr>
            <a:picLocks noChangeAspect="1"/>
          </p:cNvPicPr>
          <p:nvPr/>
        </p:nvPicPr>
        <p:blipFill>
          <a:blip r:embed="rId9"/>
          <a:stretch>
            <a:fillRect/>
          </a:stretch>
        </p:blipFill>
        <p:spPr>
          <a:xfrm>
            <a:off x="628653" y="2971824"/>
            <a:ext cx="603556" cy="719390"/>
          </a:xfrm>
          <a:prstGeom prst="rect">
            <a:avLst/>
          </a:prstGeom>
        </p:spPr>
      </p:pic>
      <p:pic>
        <p:nvPicPr>
          <p:cNvPr id="37" name="Kép 36"/>
          <p:cNvPicPr>
            <a:picLocks noChangeAspect="1"/>
          </p:cNvPicPr>
          <p:nvPr/>
        </p:nvPicPr>
        <p:blipFill>
          <a:blip r:embed="rId9"/>
          <a:stretch>
            <a:fillRect/>
          </a:stretch>
        </p:blipFill>
        <p:spPr>
          <a:xfrm>
            <a:off x="638708" y="2982766"/>
            <a:ext cx="603556" cy="719390"/>
          </a:xfrm>
          <a:prstGeom prst="rect">
            <a:avLst/>
          </a:prstGeom>
        </p:spPr>
      </p:pic>
      <p:pic>
        <p:nvPicPr>
          <p:cNvPr id="38" name="Kép 37"/>
          <p:cNvPicPr>
            <a:picLocks noChangeAspect="1"/>
          </p:cNvPicPr>
          <p:nvPr/>
        </p:nvPicPr>
        <p:blipFill>
          <a:blip r:embed="rId9"/>
          <a:stretch>
            <a:fillRect/>
          </a:stretch>
        </p:blipFill>
        <p:spPr>
          <a:xfrm>
            <a:off x="628653" y="2975736"/>
            <a:ext cx="603556" cy="719390"/>
          </a:xfrm>
          <a:prstGeom prst="rect">
            <a:avLst/>
          </a:prstGeom>
        </p:spPr>
      </p:pic>
      <p:pic>
        <p:nvPicPr>
          <p:cNvPr id="39" name="Kép 38"/>
          <p:cNvPicPr>
            <a:picLocks noChangeAspect="1"/>
          </p:cNvPicPr>
          <p:nvPr/>
        </p:nvPicPr>
        <p:blipFill>
          <a:blip r:embed="rId10"/>
          <a:stretch>
            <a:fillRect/>
          </a:stretch>
        </p:blipFill>
        <p:spPr>
          <a:xfrm>
            <a:off x="586802" y="2238240"/>
            <a:ext cx="615749" cy="719390"/>
          </a:xfrm>
          <a:prstGeom prst="rect">
            <a:avLst/>
          </a:prstGeom>
        </p:spPr>
      </p:pic>
      <p:pic>
        <p:nvPicPr>
          <p:cNvPr id="40" name="Kép 39"/>
          <p:cNvPicPr>
            <a:picLocks noChangeAspect="1"/>
          </p:cNvPicPr>
          <p:nvPr/>
        </p:nvPicPr>
        <p:blipFill>
          <a:blip r:embed="rId10"/>
          <a:stretch>
            <a:fillRect/>
          </a:stretch>
        </p:blipFill>
        <p:spPr>
          <a:xfrm>
            <a:off x="582085" y="2235413"/>
            <a:ext cx="615749" cy="719390"/>
          </a:xfrm>
          <a:prstGeom prst="rect">
            <a:avLst/>
          </a:prstGeom>
        </p:spPr>
      </p:pic>
      <p:pic>
        <p:nvPicPr>
          <p:cNvPr id="41" name="Kép 40"/>
          <p:cNvPicPr>
            <a:picLocks noChangeAspect="1"/>
          </p:cNvPicPr>
          <p:nvPr/>
        </p:nvPicPr>
        <p:blipFill>
          <a:blip r:embed="rId10"/>
          <a:stretch>
            <a:fillRect/>
          </a:stretch>
        </p:blipFill>
        <p:spPr>
          <a:xfrm>
            <a:off x="585388" y="2235413"/>
            <a:ext cx="615749" cy="719390"/>
          </a:xfrm>
          <a:prstGeom prst="rect">
            <a:avLst/>
          </a:prstGeom>
        </p:spPr>
      </p:pic>
      <p:sp>
        <p:nvSpPr>
          <p:cNvPr id="8" name="Szövegdoboz 7"/>
          <p:cNvSpPr txBox="1"/>
          <p:nvPr/>
        </p:nvSpPr>
        <p:spPr>
          <a:xfrm>
            <a:off x="2722099" y="1329830"/>
            <a:ext cx="597877"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2722099" y="3491607"/>
            <a:ext cx="597877"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19" name="Kép 18"/>
          <p:cNvPicPr>
            <a:picLocks noChangeAspect="1"/>
          </p:cNvPicPr>
          <p:nvPr/>
        </p:nvPicPr>
        <p:blipFill>
          <a:blip r:embed="rId11"/>
          <a:stretch>
            <a:fillRect/>
          </a:stretch>
        </p:blipFill>
        <p:spPr>
          <a:xfrm>
            <a:off x="629744" y="3748342"/>
            <a:ext cx="603556" cy="719390"/>
          </a:xfrm>
          <a:prstGeom prst="rect">
            <a:avLst/>
          </a:prstGeom>
        </p:spPr>
      </p:pic>
      <p:pic>
        <p:nvPicPr>
          <p:cNvPr id="23" name="Kép 22"/>
          <p:cNvPicPr>
            <a:picLocks noChangeAspect="1"/>
          </p:cNvPicPr>
          <p:nvPr/>
        </p:nvPicPr>
        <p:blipFill>
          <a:blip r:embed="rId11"/>
          <a:stretch>
            <a:fillRect/>
          </a:stretch>
        </p:blipFill>
        <p:spPr>
          <a:xfrm>
            <a:off x="644137" y="3744866"/>
            <a:ext cx="603556" cy="719390"/>
          </a:xfrm>
          <a:prstGeom prst="rect">
            <a:avLst/>
          </a:prstGeom>
        </p:spPr>
      </p:pic>
      <p:pic>
        <p:nvPicPr>
          <p:cNvPr id="30" name="Kép 29"/>
          <p:cNvPicPr>
            <a:picLocks noChangeAspect="1"/>
          </p:cNvPicPr>
          <p:nvPr/>
        </p:nvPicPr>
        <p:blipFill>
          <a:blip r:embed="rId11"/>
          <a:stretch>
            <a:fillRect/>
          </a:stretch>
        </p:blipFill>
        <p:spPr>
          <a:xfrm>
            <a:off x="627585" y="3765386"/>
            <a:ext cx="603556" cy="719390"/>
          </a:xfrm>
          <a:prstGeom prst="rect">
            <a:avLst/>
          </a:prstGeom>
        </p:spPr>
      </p:pic>
      <p:pic>
        <p:nvPicPr>
          <p:cNvPr id="44" name="Kép 43"/>
          <p:cNvPicPr>
            <a:picLocks noChangeAspect="1"/>
          </p:cNvPicPr>
          <p:nvPr/>
        </p:nvPicPr>
        <p:blipFill>
          <a:blip r:embed="rId11"/>
          <a:stretch>
            <a:fillRect/>
          </a:stretch>
        </p:blipFill>
        <p:spPr>
          <a:xfrm>
            <a:off x="634778" y="3746061"/>
            <a:ext cx="603556" cy="719390"/>
          </a:xfrm>
          <a:prstGeom prst="rect">
            <a:avLst/>
          </a:prstGeom>
        </p:spPr>
      </p:pic>
      <p:pic>
        <p:nvPicPr>
          <p:cNvPr id="45" name="Kép 44"/>
          <p:cNvPicPr>
            <a:picLocks noChangeAspect="1"/>
          </p:cNvPicPr>
          <p:nvPr/>
        </p:nvPicPr>
        <p:blipFill>
          <a:blip r:embed="rId12"/>
          <a:stretch>
            <a:fillRect/>
          </a:stretch>
        </p:blipFill>
        <p:spPr>
          <a:xfrm>
            <a:off x="588216" y="2222547"/>
            <a:ext cx="615749" cy="719390"/>
          </a:xfrm>
          <a:prstGeom prst="rect">
            <a:avLst/>
          </a:prstGeom>
        </p:spPr>
      </p:pic>
      <p:pic>
        <p:nvPicPr>
          <p:cNvPr id="46" name="Kép 45"/>
          <p:cNvPicPr>
            <a:picLocks noChangeAspect="1"/>
          </p:cNvPicPr>
          <p:nvPr/>
        </p:nvPicPr>
        <p:blipFill>
          <a:blip r:embed="rId13"/>
          <a:stretch>
            <a:fillRect/>
          </a:stretch>
        </p:blipFill>
        <p:spPr>
          <a:xfrm>
            <a:off x="624710" y="3761474"/>
            <a:ext cx="603556" cy="719390"/>
          </a:xfrm>
          <a:prstGeom prst="rect">
            <a:avLst/>
          </a:prstGeom>
        </p:spPr>
      </p:pic>
      <p:pic>
        <p:nvPicPr>
          <p:cNvPr id="3" name="Kép 2"/>
          <p:cNvPicPr>
            <a:picLocks noChangeAspect="1"/>
          </p:cNvPicPr>
          <p:nvPr/>
        </p:nvPicPr>
        <p:blipFill>
          <a:blip r:embed="rId14"/>
          <a:stretch>
            <a:fillRect/>
          </a:stretch>
        </p:blipFill>
        <p:spPr>
          <a:xfrm>
            <a:off x="623745" y="2987817"/>
            <a:ext cx="603556" cy="719390"/>
          </a:xfrm>
          <a:prstGeom prst="rect">
            <a:avLst/>
          </a:prstGeom>
        </p:spPr>
      </p:pic>
      <p:grpSp>
        <p:nvGrpSpPr>
          <p:cNvPr id="47" name="Csoportba foglalás 46"/>
          <p:cNvGrpSpPr/>
          <p:nvPr/>
        </p:nvGrpSpPr>
        <p:grpSpPr>
          <a:xfrm>
            <a:off x="696073" y="5505731"/>
            <a:ext cx="3179338" cy="181927"/>
            <a:chOff x="734437" y="5518519"/>
            <a:chExt cx="3179338" cy="181927"/>
          </a:xfrm>
        </p:grpSpPr>
        <p:grpSp>
          <p:nvGrpSpPr>
            <p:cNvPr id="48" name="Csoportba foglalás 47"/>
            <p:cNvGrpSpPr/>
            <p:nvPr/>
          </p:nvGrpSpPr>
          <p:grpSpPr>
            <a:xfrm>
              <a:off x="734437" y="5519804"/>
              <a:ext cx="609600" cy="180642"/>
              <a:chOff x="734437" y="5519804"/>
              <a:chExt cx="609600" cy="180642"/>
            </a:xfrm>
          </p:grpSpPr>
          <p:sp>
            <p:nvSpPr>
              <p:cNvPr id="65" name="Téglalap 6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9" name="Csoportba foglalás 48"/>
            <p:cNvGrpSpPr/>
            <p:nvPr/>
          </p:nvGrpSpPr>
          <p:grpSpPr>
            <a:xfrm>
              <a:off x="1379060" y="5518519"/>
              <a:ext cx="609600" cy="180642"/>
              <a:chOff x="734437" y="5519804"/>
              <a:chExt cx="609600" cy="180642"/>
            </a:xfrm>
          </p:grpSpPr>
          <p:sp>
            <p:nvSpPr>
              <p:cNvPr id="62" name="Téglalap 6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0" name="Csoportba foglalás 49"/>
            <p:cNvGrpSpPr/>
            <p:nvPr/>
          </p:nvGrpSpPr>
          <p:grpSpPr>
            <a:xfrm>
              <a:off x="2020765" y="5518519"/>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1" name="Csoportba foglalás 50"/>
            <p:cNvGrpSpPr/>
            <p:nvPr/>
          </p:nvGrpSpPr>
          <p:grpSpPr>
            <a:xfrm>
              <a:off x="3304175" y="5518519"/>
              <a:ext cx="609600" cy="180642"/>
              <a:chOff x="734437" y="5519804"/>
              <a:chExt cx="609600" cy="180642"/>
            </a:xfrm>
          </p:grpSpPr>
          <p:sp>
            <p:nvSpPr>
              <p:cNvPr id="56" name="Téglalap 5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2" name="Csoportba foglalás 51"/>
            <p:cNvGrpSpPr/>
            <p:nvPr/>
          </p:nvGrpSpPr>
          <p:grpSpPr>
            <a:xfrm>
              <a:off x="2662470" y="5518519"/>
              <a:ext cx="609600" cy="180642"/>
              <a:chOff x="734437" y="5519804"/>
              <a:chExt cx="609600" cy="180642"/>
            </a:xfrm>
          </p:grpSpPr>
          <p:sp>
            <p:nvSpPr>
              <p:cNvPr id="53" name="Téglalap 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8" name="Csoportba foglalás 67"/>
          <p:cNvGrpSpPr/>
          <p:nvPr/>
        </p:nvGrpSpPr>
        <p:grpSpPr>
          <a:xfrm>
            <a:off x="3907516" y="5501799"/>
            <a:ext cx="609600" cy="180642"/>
            <a:chOff x="734437" y="5519804"/>
            <a:chExt cx="609600" cy="180642"/>
          </a:xfrm>
        </p:grpSpPr>
        <p:sp>
          <p:nvSpPr>
            <p:cNvPr id="69" name="Téglalap 6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Téglalap 7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4552139" y="5500514"/>
            <a:ext cx="609600" cy="180642"/>
            <a:chOff x="734437" y="5519804"/>
            <a:chExt cx="609600" cy="180642"/>
          </a:xfrm>
        </p:grpSpPr>
        <p:sp>
          <p:nvSpPr>
            <p:cNvPr id="73" name="Téglalap 7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Téglalap 7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193844" y="5500514"/>
            <a:ext cx="609600" cy="180642"/>
            <a:chOff x="734437" y="5519804"/>
            <a:chExt cx="609600" cy="180642"/>
          </a:xfrm>
        </p:grpSpPr>
        <p:sp>
          <p:nvSpPr>
            <p:cNvPr id="77" name="Téglalap 7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0" name="Csoportba foglalás 79"/>
          <p:cNvGrpSpPr/>
          <p:nvPr/>
        </p:nvGrpSpPr>
        <p:grpSpPr>
          <a:xfrm>
            <a:off x="5835549" y="5500514"/>
            <a:ext cx="1251305" cy="180642"/>
            <a:chOff x="5835549" y="5500514"/>
            <a:chExt cx="1251305" cy="180642"/>
          </a:xfrm>
        </p:grpSpPr>
        <p:grpSp>
          <p:nvGrpSpPr>
            <p:cNvPr id="81" name="Csoportba foglalás 80"/>
            <p:cNvGrpSpPr/>
            <p:nvPr/>
          </p:nvGrpSpPr>
          <p:grpSpPr>
            <a:xfrm>
              <a:off x="6477254" y="5500514"/>
              <a:ext cx="609600" cy="180642"/>
              <a:chOff x="734437" y="5519804"/>
              <a:chExt cx="609600" cy="180642"/>
            </a:xfrm>
          </p:grpSpPr>
          <p:sp>
            <p:nvSpPr>
              <p:cNvPr id="86" name="Téglalap 8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Téglalap 8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2" name="Csoportba foglalás 81"/>
            <p:cNvGrpSpPr/>
            <p:nvPr/>
          </p:nvGrpSpPr>
          <p:grpSpPr>
            <a:xfrm>
              <a:off x="5835549" y="5500514"/>
              <a:ext cx="609600" cy="180642"/>
              <a:chOff x="734437" y="5519804"/>
              <a:chExt cx="609600" cy="180642"/>
            </a:xfrm>
          </p:grpSpPr>
          <p:sp>
            <p:nvSpPr>
              <p:cNvPr id="83" name="Téglalap 8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Téglalap 8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9" name="Csoportba foglalás 88"/>
          <p:cNvGrpSpPr/>
          <p:nvPr/>
        </p:nvGrpSpPr>
        <p:grpSpPr>
          <a:xfrm>
            <a:off x="697532" y="5811009"/>
            <a:ext cx="3179338" cy="181927"/>
            <a:chOff x="734437" y="5518519"/>
            <a:chExt cx="3179338" cy="181927"/>
          </a:xfrm>
        </p:grpSpPr>
        <p:grpSp>
          <p:nvGrpSpPr>
            <p:cNvPr id="90" name="Csoportba foglalás 89"/>
            <p:cNvGrpSpPr/>
            <p:nvPr/>
          </p:nvGrpSpPr>
          <p:grpSpPr>
            <a:xfrm>
              <a:off x="734437" y="5519804"/>
              <a:ext cx="609600" cy="180642"/>
              <a:chOff x="734437" y="5519804"/>
              <a:chExt cx="609600" cy="180642"/>
            </a:xfrm>
          </p:grpSpPr>
          <p:sp>
            <p:nvSpPr>
              <p:cNvPr id="107" name="Téglalap 10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Téglalap 10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1" name="Csoportba foglalás 90"/>
            <p:cNvGrpSpPr/>
            <p:nvPr/>
          </p:nvGrpSpPr>
          <p:grpSpPr>
            <a:xfrm>
              <a:off x="1379060" y="5518519"/>
              <a:ext cx="609600" cy="180642"/>
              <a:chOff x="734437" y="5519804"/>
              <a:chExt cx="609600" cy="180642"/>
            </a:xfrm>
          </p:grpSpPr>
          <p:sp>
            <p:nvSpPr>
              <p:cNvPr id="104" name="Téglalap 10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Téglalap 10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2" name="Csoportba foglalás 91"/>
            <p:cNvGrpSpPr/>
            <p:nvPr/>
          </p:nvGrpSpPr>
          <p:grpSpPr>
            <a:xfrm>
              <a:off x="2020765" y="5518519"/>
              <a:ext cx="609600" cy="180642"/>
              <a:chOff x="734437" y="5519804"/>
              <a:chExt cx="609600" cy="180642"/>
            </a:xfrm>
          </p:grpSpPr>
          <p:sp>
            <p:nvSpPr>
              <p:cNvPr id="101" name="Téglalap 10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3304175" y="5518519"/>
              <a:ext cx="609600" cy="180642"/>
              <a:chOff x="734437" y="5519804"/>
              <a:chExt cx="609600" cy="180642"/>
            </a:xfrm>
          </p:grpSpPr>
          <p:sp>
            <p:nvSpPr>
              <p:cNvPr id="98" name="Téglalap 9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662470" y="5518519"/>
              <a:ext cx="609600" cy="180642"/>
              <a:chOff x="734437" y="5519804"/>
              <a:chExt cx="609600" cy="180642"/>
            </a:xfrm>
          </p:grpSpPr>
          <p:sp>
            <p:nvSpPr>
              <p:cNvPr id="95" name="Téglalap 9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0" name="Csoportba foglalás 109"/>
          <p:cNvGrpSpPr/>
          <p:nvPr/>
        </p:nvGrpSpPr>
        <p:grpSpPr>
          <a:xfrm>
            <a:off x="3907516" y="5809082"/>
            <a:ext cx="3179338" cy="181927"/>
            <a:chOff x="734437" y="5518519"/>
            <a:chExt cx="3179338" cy="181927"/>
          </a:xfrm>
        </p:grpSpPr>
        <p:grpSp>
          <p:nvGrpSpPr>
            <p:cNvPr id="111" name="Csoportba foglalás 110"/>
            <p:cNvGrpSpPr/>
            <p:nvPr/>
          </p:nvGrpSpPr>
          <p:grpSpPr>
            <a:xfrm>
              <a:off x="734437" y="5519804"/>
              <a:ext cx="609600" cy="180642"/>
              <a:chOff x="734437" y="5519804"/>
              <a:chExt cx="609600" cy="180642"/>
            </a:xfrm>
          </p:grpSpPr>
          <p:sp>
            <p:nvSpPr>
              <p:cNvPr id="128" name="Téglalap 12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2" name="Csoportba foglalás 111"/>
            <p:cNvGrpSpPr/>
            <p:nvPr/>
          </p:nvGrpSpPr>
          <p:grpSpPr>
            <a:xfrm>
              <a:off x="1379060" y="5518519"/>
              <a:ext cx="609600" cy="180642"/>
              <a:chOff x="734437" y="5519804"/>
              <a:chExt cx="609600" cy="180642"/>
            </a:xfrm>
          </p:grpSpPr>
          <p:sp>
            <p:nvSpPr>
              <p:cNvPr id="125" name="Téglalap 12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3" name="Csoportba foglalás 112"/>
            <p:cNvGrpSpPr/>
            <p:nvPr/>
          </p:nvGrpSpPr>
          <p:grpSpPr>
            <a:xfrm>
              <a:off x="2020765" y="5518519"/>
              <a:ext cx="609600" cy="180642"/>
              <a:chOff x="734437" y="5519804"/>
              <a:chExt cx="609600" cy="180642"/>
            </a:xfrm>
          </p:grpSpPr>
          <p:sp>
            <p:nvSpPr>
              <p:cNvPr id="122" name="Téglalap 12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4" name="Csoportba foglalás 113"/>
            <p:cNvGrpSpPr/>
            <p:nvPr/>
          </p:nvGrpSpPr>
          <p:grpSpPr>
            <a:xfrm>
              <a:off x="3304175" y="5518519"/>
              <a:ext cx="609600" cy="180642"/>
              <a:chOff x="734437" y="5519804"/>
              <a:chExt cx="609600" cy="180642"/>
            </a:xfrm>
          </p:grpSpPr>
          <p:sp>
            <p:nvSpPr>
              <p:cNvPr id="119" name="Téglalap 11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5" name="Csoportba foglalás 114"/>
            <p:cNvGrpSpPr/>
            <p:nvPr/>
          </p:nvGrpSpPr>
          <p:grpSpPr>
            <a:xfrm>
              <a:off x="2662470" y="5518519"/>
              <a:ext cx="609600" cy="180642"/>
              <a:chOff x="734437" y="5519804"/>
              <a:chExt cx="609600" cy="180642"/>
            </a:xfrm>
          </p:grpSpPr>
          <p:sp>
            <p:nvSpPr>
              <p:cNvPr id="116" name="Téglalap 11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31" name="Csoportba foglalás 130"/>
          <p:cNvGrpSpPr/>
          <p:nvPr/>
        </p:nvGrpSpPr>
        <p:grpSpPr>
          <a:xfrm>
            <a:off x="7759646"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7117941" y="5500514"/>
            <a:ext cx="609600" cy="180642"/>
            <a:chOff x="734437" y="5519804"/>
            <a:chExt cx="609600" cy="180642"/>
          </a:xfrm>
        </p:grpSpPr>
        <p:sp>
          <p:nvSpPr>
            <p:cNvPr id="136" name="Téglalap 1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Téglalap 1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9" name="Csoportba foglalás 138"/>
          <p:cNvGrpSpPr/>
          <p:nvPr/>
        </p:nvGrpSpPr>
        <p:grpSpPr>
          <a:xfrm>
            <a:off x="7116271" y="5805293"/>
            <a:ext cx="1251305" cy="180642"/>
            <a:chOff x="5835549" y="5500514"/>
            <a:chExt cx="1251305" cy="180642"/>
          </a:xfrm>
        </p:grpSpPr>
        <p:grpSp>
          <p:nvGrpSpPr>
            <p:cNvPr id="140" name="Csoportba foglalás 139"/>
            <p:cNvGrpSpPr/>
            <p:nvPr/>
          </p:nvGrpSpPr>
          <p:grpSpPr>
            <a:xfrm>
              <a:off x="6477254" y="5500514"/>
              <a:ext cx="609600" cy="180642"/>
              <a:chOff x="734437" y="5519804"/>
              <a:chExt cx="609600" cy="180642"/>
            </a:xfrm>
          </p:grpSpPr>
          <p:sp>
            <p:nvSpPr>
              <p:cNvPr id="145" name="Téglalap 14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Téglalap 14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1" name="Csoportba foglalás 140"/>
            <p:cNvGrpSpPr/>
            <p:nvPr/>
          </p:nvGrpSpPr>
          <p:grpSpPr>
            <a:xfrm>
              <a:off x="5835549" y="5500514"/>
              <a:ext cx="609600" cy="180642"/>
              <a:chOff x="734437" y="5519804"/>
              <a:chExt cx="609600" cy="180642"/>
            </a:xfrm>
          </p:grpSpPr>
          <p:sp>
            <p:nvSpPr>
              <p:cNvPr id="142" name="Téglalap 14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8" name="Csoportba foglalás 147"/>
          <p:cNvGrpSpPr/>
          <p:nvPr/>
        </p:nvGrpSpPr>
        <p:grpSpPr>
          <a:xfrm>
            <a:off x="8407982" y="5499872"/>
            <a:ext cx="609600" cy="180642"/>
            <a:chOff x="734437" y="5519804"/>
            <a:chExt cx="609600" cy="180642"/>
          </a:xfrm>
        </p:grpSpPr>
        <p:sp>
          <p:nvSpPr>
            <p:cNvPr id="149" name="Téglalap 1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2" name="Csoportba foglalás 151"/>
          <p:cNvGrpSpPr/>
          <p:nvPr/>
        </p:nvGrpSpPr>
        <p:grpSpPr>
          <a:xfrm>
            <a:off x="8404115" y="5804651"/>
            <a:ext cx="609600" cy="180642"/>
            <a:chOff x="734437" y="5519804"/>
            <a:chExt cx="609600" cy="180642"/>
          </a:xfrm>
        </p:grpSpPr>
        <p:sp>
          <p:nvSpPr>
            <p:cNvPr id="153" name="Téglalap 1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Téglalap 1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Téglalap 1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6" name="Szövegdoboz 155"/>
          <p:cNvSpPr txBox="1"/>
          <p:nvPr/>
        </p:nvSpPr>
        <p:spPr>
          <a:xfrm>
            <a:off x="3240406" y="2069021"/>
            <a:ext cx="955284" cy="246221"/>
          </a:xfrm>
          <a:prstGeom prst="rect">
            <a:avLst/>
          </a:prstGeom>
          <a:noFill/>
        </p:spPr>
        <p:txBody>
          <a:bodyPr wrap="square" rtlCol="0">
            <a:spAutoFit/>
          </a:bodyPr>
          <a:lstStyle/>
          <a:p>
            <a:pPr algn="ctr"/>
            <a:r>
              <a:rPr lang="hu-HU" sz="1000" dirty="0" smtClean="0">
                <a:solidFill>
                  <a:srgbClr val="0070C0"/>
                </a:solidFill>
              </a:rPr>
              <a:t>Farmhouse</a:t>
            </a:r>
            <a:endParaRPr lang="hu-HU" sz="1000" dirty="0">
              <a:solidFill>
                <a:srgbClr val="0070C0"/>
              </a:solidFill>
            </a:endParaRPr>
          </a:p>
        </p:txBody>
      </p:sp>
      <p:sp>
        <p:nvSpPr>
          <p:cNvPr id="157" name="Szövegdoboz 156"/>
          <p:cNvSpPr txBox="1"/>
          <p:nvPr/>
        </p:nvSpPr>
        <p:spPr>
          <a:xfrm>
            <a:off x="4801302" y="2069021"/>
            <a:ext cx="720874" cy="261610"/>
          </a:xfrm>
          <a:prstGeom prst="rect">
            <a:avLst/>
          </a:prstGeom>
          <a:noFill/>
        </p:spPr>
        <p:txBody>
          <a:bodyPr wrap="square" rtlCol="0">
            <a:spAutoFit/>
          </a:bodyPr>
          <a:lstStyle/>
          <a:p>
            <a:pPr algn="ctr"/>
            <a:r>
              <a:rPr lang="hu-HU" sz="1100" dirty="0" err="1" smtClean="0">
                <a:solidFill>
                  <a:srgbClr val="0070C0"/>
                </a:solidFill>
              </a:rPr>
              <a:t>Barn</a:t>
            </a:r>
            <a:endParaRPr lang="hu-HU" sz="1100" dirty="0">
              <a:solidFill>
                <a:srgbClr val="0070C0"/>
              </a:solidFill>
            </a:endParaRPr>
          </a:p>
        </p:txBody>
      </p:sp>
      <p:sp>
        <p:nvSpPr>
          <p:cNvPr id="158" name="Szövegdoboz 157"/>
          <p:cNvSpPr txBox="1"/>
          <p:nvPr/>
        </p:nvSpPr>
        <p:spPr>
          <a:xfrm>
            <a:off x="5497213" y="1268274"/>
            <a:ext cx="720874" cy="430887"/>
          </a:xfrm>
          <a:prstGeom prst="rect">
            <a:avLst/>
          </a:prstGeom>
          <a:noFill/>
        </p:spPr>
        <p:txBody>
          <a:bodyPr wrap="square" rtlCol="0">
            <a:spAutoFit/>
          </a:bodyPr>
          <a:lstStyle/>
          <a:p>
            <a:pPr algn="ctr"/>
            <a:r>
              <a:rPr lang="hu-HU" sz="1100" dirty="0" err="1" smtClean="0">
                <a:solidFill>
                  <a:srgbClr val="0070C0"/>
                </a:solidFill>
              </a:rPr>
              <a:t>Housing</a:t>
            </a:r>
            <a:r>
              <a:rPr lang="hu-HU" sz="1100" dirty="0" smtClean="0">
                <a:solidFill>
                  <a:srgbClr val="0070C0"/>
                </a:solidFill>
              </a:rPr>
              <a:t> </a:t>
            </a:r>
            <a:r>
              <a:rPr lang="hu-HU" sz="1100" dirty="0" err="1">
                <a:solidFill>
                  <a:srgbClr val="0070C0"/>
                </a:solidFill>
              </a:rPr>
              <a:t>estate</a:t>
            </a:r>
            <a:endParaRPr lang="hu-HU" sz="1100" dirty="0">
              <a:solidFill>
                <a:srgbClr val="0070C0"/>
              </a:solidFill>
            </a:endParaRPr>
          </a:p>
        </p:txBody>
      </p:sp>
      <p:sp>
        <p:nvSpPr>
          <p:cNvPr id="159" name="Szövegdoboz 158"/>
          <p:cNvSpPr txBox="1"/>
          <p:nvPr/>
        </p:nvSpPr>
        <p:spPr>
          <a:xfrm>
            <a:off x="4054912" y="3466892"/>
            <a:ext cx="763016" cy="430887"/>
          </a:xfrm>
          <a:prstGeom prst="rect">
            <a:avLst/>
          </a:prstGeom>
          <a:noFill/>
        </p:spPr>
        <p:txBody>
          <a:bodyPr wrap="square" rtlCol="0">
            <a:spAutoFit/>
          </a:bodyPr>
          <a:lstStyle/>
          <a:p>
            <a:pPr algn="ctr"/>
            <a:r>
              <a:rPr lang="hu-HU" sz="1100" dirty="0" err="1" smtClean="0">
                <a:solidFill>
                  <a:srgbClr val="0070C0"/>
                </a:solidFill>
              </a:rPr>
              <a:t>Terraced</a:t>
            </a:r>
            <a:r>
              <a:rPr lang="hu-HU" sz="1100" dirty="0" smtClean="0">
                <a:solidFill>
                  <a:srgbClr val="0070C0"/>
                </a:solidFill>
              </a:rPr>
              <a:t> </a:t>
            </a:r>
            <a:r>
              <a:rPr lang="hu-HU" sz="1100" dirty="0">
                <a:solidFill>
                  <a:srgbClr val="0070C0"/>
                </a:solidFill>
              </a:rPr>
              <a:t>house</a:t>
            </a:r>
            <a:endParaRPr lang="hu-HU" sz="1100" dirty="0">
              <a:solidFill>
                <a:srgbClr val="0070C0"/>
              </a:solidFill>
            </a:endParaRPr>
          </a:p>
        </p:txBody>
      </p:sp>
      <p:sp>
        <p:nvSpPr>
          <p:cNvPr id="160" name="Szövegdoboz 159"/>
          <p:cNvSpPr txBox="1"/>
          <p:nvPr/>
        </p:nvSpPr>
        <p:spPr>
          <a:xfrm>
            <a:off x="4817928" y="4133693"/>
            <a:ext cx="720874" cy="430887"/>
          </a:xfrm>
          <a:prstGeom prst="rect">
            <a:avLst/>
          </a:prstGeom>
          <a:noFill/>
        </p:spPr>
        <p:txBody>
          <a:bodyPr wrap="square" rtlCol="0">
            <a:spAutoFit/>
          </a:bodyPr>
          <a:lstStyle/>
          <a:p>
            <a:pPr algn="ctr"/>
            <a:r>
              <a:rPr lang="hu-HU" sz="1100" dirty="0" err="1" smtClean="0">
                <a:solidFill>
                  <a:srgbClr val="0070C0"/>
                </a:solidFill>
              </a:rPr>
              <a:t>Family</a:t>
            </a:r>
            <a:r>
              <a:rPr lang="hu-HU" sz="1100" dirty="0" smtClean="0">
                <a:solidFill>
                  <a:srgbClr val="0070C0"/>
                </a:solidFill>
              </a:rPr>
              <a:t> </a:t>
            </a:r>
            <a:r>
              <a:rPr lang="hu-HU" sz="1100" dirty="0">
                <a:solidFill>
                  <a:srgbClr val="0070C0"/>
                </a:solidFill>
              </a:rPr>
              <a:t>house</a:t>
            </a:r>
            <a:endParaRPr lang="hu-HU" sz="1100" dirty="0">
              <a:solidFill>
                <a:srgbClr val="0070C0"/>
              </a:solidFill>
            </a:endParaRPr>
          </a:p>
        </p:txBody>
      </p:sp>
      <p:sp>
        <p:nvSpPr>
          <p:cNvPr id="162"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63" name="Csoportba foglalás 162"/>
          <p:cNvGrpSpPr/>
          <p:nvPr/>
        </p:nvGrpSpPr>
        <p:grpSpPr>
          <a:xfrm>
            <a:off x="1427781" y="1606051"/>
            <a:ext cx="1075039" cy="2630024"/>
            <a:chOff x="1427781" y="1606051"/>
            <a:chExt cx="1075039" cy="2630024"/>
          </a:xfrm>
        </p:grpSpPr>
        <p:sp>
          <p:nvSpPr>
            <p:cNvPr id="164" name="Szövegdoboz 163">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5" name="Szövegdoboz 164">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6" name="Szövegdoboz 165">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7" name="Szövegdoboz 166">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2942774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err="1"/>
              <a:t>Residential</a:t>
            </a:r>
            <a:r>
              <a:rPr lang="hu-HU" dirty="0"/>
              <a:t> </a:t>
            </a:r>
            <a:r>
              <a:rPr lang="hu-HU" dirty="0" err="1"/>
              <a:t>buildings</a:t>
            </a:r>
            <a:r>
              <a:rPr lang="hu-HU" dirty="0"/>
              <a:t> </a:t>
            </a:r>
            <a:r>
              <a:rPr lang="hu-HU" dirty="0" smtClean="0"/>
              <a:t>2. </a:t>
            </a:r>
            <a:r>
              <a:rPr lang="hu-HU" dirty="0" err="1"/>
              <a:t>with</a:t>
            </a:r>
            <a:r>
              <a:rPr lang="hu-HU" dirty="0"/>
              <a:t> </a:t>
            </a:r>
            <a:r>
              <a:rPr lang="hu-HU" dirty="0" err="1"/>
              <a:t>error</a:t>
            </a:r>
            <a:r>
              <a:rPr lang="hu-HU" dirty="0"/>
              <a:t> </a:t>
            </a:r>
            <a:r>
              <a:rPr lang="hu-HU" dirty="0" smtClean="0"/>
              <a:t>- </a:t>
            </a:r>
            <a:r>
              <a:rPr lang="hu-HU" dirty="0" err="1"/>
              <a:t>solution</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72492007"/>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pPr algn="ctr"/>
                      <a:endParaRPr kumimoji="0" lang="hu-HU" sz="1400" b="1" i="0" u="none" strike="noStrike" kern="1200" cap="none" spc="0" normalizeH="0" baseline="0" dirty="0">
                        <a:ln>
                          <a:noFill/>
                        </a:ln>
                        <a:solidFill>
                          <a:srgbClr val="0070C0"/>
                        </a:solidFill>
                        <a:effectLst/>
                        <a:uLnTx/>
                        <a:uFillTx/>
                        <a:latin typeface="+mn-lt"/>
                        <a:ea typeface="+mn-ea"/>
                        <a:cs typeface="+mn-cs"/>
                      </a:endParaRPr>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27" name="Téglalap 26">
            <a:extLst>
              <a:ext uri="{FF2B5EF4-FFF2-40B4-BE49-F238E27FC236}">
                <a16:creationId xmlns:a16="http://schemas.microsoft.com/office/drawing/2014/main" id="{7F541EFA-6832-B3E5-3AF8-11E958A76BF5}"/>
              </a:ext>
            </a:extLst>
          </p:cNvPr>
          <p:cNvSpPr/>
          <p:nvPr/>
        </p:nvSpPr>
        <p:spPr>
          <a:xfrm>
            <a:off x="609566" y="1510044"/>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624308D8-538F-63E0-0E42-30135A76E50F}"/>
              </a:ext>
            </a:extLst>
          </p:cNvPr>
          <p:cNvSpPr/>
          <p:nvPr/>
        </p:nvSpPr>
        <p:spPr>
          <a:xfrm>
            <a:off x="609566" y="2224508"/>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083EE540-1A8C-4AFA-F012-28CB9CBF026E}"/>
              </a:ext>
            </a:extLst>
          </p:cNvPr>
          <p:cNvSpPr/>
          <p:nvPr/>
        </p:nvSpPr>
        <p:spPr>
          <a:xfrm>
            <a:off x="628653" y="2911315"/>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45664" y="4042342"/>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25240" y="2586165"/>
            <a:ext cx="620426" cy="720000"/>
          </a:xfrm>
          <a:prstGeom prst="rect">
            <a:avLst/>
          </a:prstGeom>
        </p:spPr>
      </p:pic>
      <p:pic>
        <p:nvPicPr>
          <p:cNvPr id="22" name="Kép 21"/>
          <p:cNvPicPr>
            <a:picLocks noChangeAspect="1"/>
          </p:cNvPicPr>
          <p:nvPr/>
        </p:nvPicPr>
        <p:blipFill rotWithShape="1">
          <a:blip r:embed="rId7" cstate="hqprint">
            <a:extLst>
              <a:ext uri="{28A0092B-C50C-407E-A947-70E740481C1C}">
                <a14:useLocalDpi xmlns:a14="http://schemas.microsoft.com/office/drawing/2010/main" val="0"/>
              </a:ext>
            </a:extLst>
          </a:blip>
          <a:srcRect r="1918" b="1332"/>
          <a:stretch/>
        </p:blipFill>
        <p:spPr>
          <a:xfrm>
            <a:off x="4171866" y="4032391"/>
            <a:ext cx="604756" cy="720000"/>
          </a:xfrm>
          <a:prstGeom prst="rect">
            <a:avLst/>
          </a:prstGeom>
        </p:spPr>
      </p:pic>
      <p:pic>
        <p:nvPicPr>
          <p:cNvPr id="35" name="Kép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41893" y="2603566"/>
            <a:ext cx="604470" cy="720000"/>
          </a:xfrm>
          <a:prstGeom prst="rect">
            <a:avLst/>
          </a:prstGeom>
        </p:spPr>
      </p:pic>
      <p:pic>
        <p:nvPicPr>
          <p:cNvPr id="25" name="Kép 24"/>
          <p:cNvPicPr>
            <a:picLocks noChangeAspect="1"/>
          </p:cNvPicPr>
          <p:nvPr/>
        </p:nvPicPr>
        <p:blipFill>
          <a:blip r:embed="rId8"/>
          <a:stretch>
            <a:fillRect/>
          </a:stretch>
        </p:blipFill>
        <p:spPr>
          <a:xfrm>
            <a:off x="3458938" y="3323566"/>
            <a:ext cx="603556" cy="719390"/>
          </a:xfrm>
          <a:prstGeom prst="rect">
            <a:avLst/>
          </a:prstGeom>
        </p:spPr>
      </p:pic>
      <p:pic>
        <p:nvPicPr>
          <p:cNvPr id="36" name="Kép 35"/>
          <p:cNvPicPr>
            <a:picLocks noChangeAspect="1"/>
          </p:cNvPicPr>
          <p:nvPr/>
        </p:nvPicPr>
        <p:blipFill>
          <a:blip r:embed="rId8"/>
          <a:stretch>
            <a:fillRect/>
          </a:stretch>
        </p:blipFill>
        <p:spPr>
          <a:xfrm>
            <a:off x="4890942" y="1162958"/>
            <a:ext cx="603556" cy="719390"/>
          </a:xfrm>
          <a:prstGeom prst="rect">
            <a:avLst/>
          </a:prstGeom>
        </p:spPr>
      </p:pic>
      <p:pic>
        <p:nvPicPr>
          <p:cNvPr id="37" name="Kép 36"/>
          <p:cNvPicPr>
            <a:picLocks noChangeAspect="1"/>
          </p:cNvPicPr>
          <p:nvPr/>
        </p:nvPicPr>
        <p:blipFill>
          <a:blip r:embed="rId8"/>
          <a:stretch>
            <a:fillRect/>
          </a:stretch>
        </p:blipFill>
        <p:spPr>
          <a:xfrm>
            <a:off x="4151603" y="1163962"/>
            <a:ext cx="603556" cy="719390"/>
          </a:xfrm>
          <a:prstGeom prst="rect">
            <a:avLst/>
          </a:prstGeom>
        </p:spPr>
      </p:pic>
      <p:pic>
        <p:nvPicPr>
          <p:cNvPr id="38" name="Kép 37"/>
          <p:cNvPicPr>
            <a:picLocks noChangeAspect="1"/>
          </p:cNvPicPr>
          <p:nvPr/>
        </p:nvPicPr>
        <p:blipFill>
          <a:blip r:embed="rId8"/>
          <a:stretch>
            <a:fillRect/>
          </a:stretch>
        </p:blipFill>
        <p:spPr>
          <a:xfrm>
            <a:off x="3405995" y="1163962"/>
            <a:ext cx="603556" cy="719390"/>
          </a:xfrm>
          <a:prstGeom prst="rect">
            <a:avLst/>
          </a:prstGeom>
        </p:spPr>
      </p:pic>
      <p:pic>
        <p:nvPicPr>
          <p:cNvPr id="40" name="Kép 39"/>
          <p:cNvPicPr>
            <a:picLocks noChangeAspect="1"/>
          </p:cNvPicPr>
          <p:nvPr/>
        </p:nvPicPr>
        <p:blipFill>
          <a:blip r:embed="rId9"/>
          <a:stretch>
            <a:fillRect/>
          </a:stretch>
        </p:blipFill>
        <p:spPr>
          <a:xfrm>
            <a:off x="5571259" y="1883352"/>
            <a:ext cx="615749" cy="719390"/>
          </a:xfrm>
          <a:prstGeom prst="rect">
            <a:avLst/>
          </a:prstGeom>
        </p:spPr>
      </p:pic>
      <p:sp>
        <p:nvSpPr>
          <p:cNvPr id="42" name="Szövegdoboz 41"/>
          <p:cNvSpPr txBox="1"/>
          <p:nvPr/>
        </p:nvSpPr>
        <p:spPr>
          <a:xfrm>
            <a:off x="2739135" y="3448934"/>
            <a:ext cx="578495"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16" name="Kép 15"/>
          <p:cNvPicPr>
            <a:picLocks noChangeAspect="1"/>
          </p:cNvPicPr>
          <p:nvPr/>
        </p:nvPicPr>
        <p:blipFill rotWithShape="1">
          <a:blip r:embed="rId10" cstate="hqprint">
            <a:extLst>
              <a:ext uri="{28A0092B-C50C-407E-A947-70E740481C1C}">
                <a14:useLocalDpi xmlns:a14="http://schemas.microsoft.com/office/drawing/2010/main" val="0"/>
              </a:ext>
            </a:extLst>
          </a:blip>
          <a:srcRect l="4544" t="26640" r="36662"/>
          <a:stretch/>
        </p:blipFill>
        <p:spPr>
          <a:xfrm>
            <a:off x="4839410" y="1977445"/>
            <a:ext cx="648000" cy="524719"/>
          </a:xfrm>
          <a:prstGeom prst="rect">
            <a:avLst/>
          </a:prstGeom>
        </p:spPr>
      </p:pic>
      <p:pic>
        <p:nvPicPr>
          <p:cNvPr id="19" name="Kép 18"/>
          <p:cNvPicPr>
            <a:picLocks noChangeAspect="1"/>
          </p:cNvPicPr>
          <p:nvPr/>
        </p:nvPicPr>
        <p:blipFill>
          <a:blip r:embed="rId11"/>
          <a:stretch>
            <a:fillRect/>
          </a:stretch>
        </p:blipFill>
        <p:spPr>
          <a:xfrm>
            <a:off x="4879037" y="4026165"/>
            <a:ext cx="603556" cy="719390"/>
          </a:xfrm>
          <a:prstGeom prst="rect">
            <a:avLst/>
          </a:prstGeom>
        </p:spPr>
      </p:pic>
      <p:pic>
        <p:nvPicPr>
          <p:cNvPr id="23" name="Kép 22"/>
          <p:cNvPicPr>
            <a:picLocks noChangeAspect="1"/>
          </p:cNvPicPr>
          <p:nvPr/>
        </p:nvPicPr>
        <p:blipFill>
          <a:blip r:embed="rId11"/>
          <a:stretch>
            <a:fillRect/>
          </a:stretch>
        </p:blipFill>
        <p:spPr>
          <a:xfrm>
            <a:off x="4140920" y="1879137"/>
            <a:ext cx="603556" cy="719390"/>
          </a:xfrm>
          <a:prstGeom prst="rect">
            <a:avLst/>
          </a:prstGeom>
        </p:spPr>
      </p:pic>
      <p:pic>
        <p:nvPicPr>
          <p:cNvPr id="30" name="Kép 29"/>
          <p:cNvPicPr>
            <a:picLocks noChangeAspect="1"/>
          </p:cNvPicPr>
          <p:nvPr/>
        </p:nvPicPr>
        <p:blipFill>
          <a:blip r:embed="rId11"/>
          <a:stretch>
            <a:fillRect/>
          </a:stretch>
        </p:blipFill>
        <p:spPr>
          <a:xfrm>
            <a:off x="4861632" y="2617486"/>
            <a:ext cx="603556" cy="719390"/>
          </a:xfrm>
          <a:prstGeom prst="rect">
            <a:avLst/>
          </a:prstGeom>
        </p:spPr>
      </p:pic>
      <p:pic>
        <p:nvPicPr>
          <p:cNvPr id="39" name="Kép 38"/>
          <p:cNvPicPr>
            <a:picLocks noChangeAspect="1"/>
          </p:cNvPicPr>
          <p:nvPr/>
        </p:nvPicPr>
        <p:blipFill>
          <a:blip r:embed="rId9"/>
          <a:stretch>
            <a:fillRect/>
          </a:stretch>
        </p:blipFill>
        <p:spPr>
          <a:xfrm>
            <a:off x="3422362" y="1888281"/>
            <a:ext cx="615749" cy="719390"/>
          </a:xfrm>
          <a:prstGeom prst="rect">
            <a:avLst/>
          </a:prstGeom>
        </p:spPr>
      </p:pic>
      <p:pic>
        <p:nvPicPr>
          <p:cNvPr id="44" name="Kép 43"/>
          <p:cNvPicPr>
            <a:picLocks noChangeAspect="1"/>
          </p:cNvPicPr>
          <p:nvPr/>
        </p:nvPicPr>
        <p:blipFill>
          <a:blip r:embed="rId11"/>
          <a:stretch>
            <a:fillRect/>
          </a:stretch>
        </p:blipFill>
        <p:spPr>
          <a:xfrm>
            <a:off x="5566447" y="2617486"/>
            <a:ext cx="603556" cy="719390"/>
          </a:xfrm>
          <a:prstGeom prst="rect">
            <a:avLst/>
          </a:prstGeom>
        </p:spPr>
      </p:pic>
      <p:pic>
        <p:nvPicPr>
          <p:cNvPr id="21" name="Kép 20"/>
          <p:cNvPicPr>
            <a:picLocks noChangeAspect="1"/>
          </p:cNvPicPr>
          <p:nvPr/>
        </p:nvPicPr>
        <p:blipFill rotWithShape="1">
          <a:blip r:embed="rId12" cstate="hqprint">
            <a:extLst>
              <a:ext uri="{28A0092B-C50C-407E-A947-70E740481C1C}">
                <a14:useLocalDpi xmlns:a14="http://schemas.microsoft.com/office/drawing/2010/main" val="0"/>
              </a:ext>
            </a:extLst>
          </a:blip>
          <a:srcRect r="17684" b="12000"/>
          <a:stretch/>
        </p:blipFill>
        <p:spPr>
          <a:xfrm>
            <a:off x="4147192" y="3306165"/>
            <a:ext cx="601648" cy="720000"/>
          </a:xfrm>
          <a:prstGeom prst="rect">
            <a:avLst/>
          </a:prstGeom>
        </p:spPr>
      </p:pic>
      <p:pic>
        <p:nvPicPr>
          <p:cNvPr id="41" name="Kép 40"/>
          <p:cNvPicPr>
            <a:picLocks noChangeAspect="1"/>
          </p:cNvPicPr>
          <p:nvPr/>
        </p:nvPicPr>
        <p:blipFill>
          <a:blip r:embed="rId9"/>
          <a:stretch>
            <a:fillRect/>
          </a:stretch>
        </p:blipFill>
        <p:spPr>
          <a:xfrm>
            <a:off x="5538044" y="1150349"/>
            <a:ext cx="615749" cy="719390"/>
          </a:xfrm>
          <a:prstGeom prst="rect">
            <a:avLst/>
          </a:prstGeom>
        </p:spPr>
      </p:pic>
      <p:pic>
        <p:nvPicPr>
          <p:cNvPr id="5" name="Kép 4"/>
          <p:cNvPicPr>
            <a:picLocks noChangeAspect="1"/>
          </p:cNvPicPr>
          <p:nvPr/>
        </p:nvPicPr>
        <p:blipFill>
          <a:blip r:embed="rId13"/>
          <a:stretch>
            <a:fillRect/>
          </a:stretch>
        </p:blipFill>
        <p:spPr>
          <a:xfrm>
            <a:off x="2751571" y="1163962"/>
            <a:ext cx="603556" cy="719390"/>
          </a:xfrm>
          <a:prstGeom prst="rect">
            <a:avLst/>
          </a:prstGeom>
        </p:spPr>
      </p:pic>
      <p:pic>
        <p:nvPicPr>
          <p:cNvPr id="3" name="Kép 2"/>
          <p:cNvPicPr>
            <a:picLocks noChangeAspect="1"/>
          </p:cNvPicPr>
          <p:nvPr/>
        </p:nvPicPr>
        <p:blipFill>
          <a:blip r:embed="rId14"/>
          <a:stretch>
            <a:fillRect/>
          </a:stretch>
        </p:blipFill>
        <p:spPr>
          <a:xfrm>
            <a:off x="4887165" y="3333294"/>
            <a:ext cx="621846" cy="719390"/>
          </a:xfrm>
          <a:prstGeom prst="rect">
            <a:avLst/>
          </a:prstGeom>
        </p:spPr>
      </p:pic>
      <p:pic>
        <p:nvPicPr>
          <p:cNvPr id="4" name="Kép 3"/>
          <p:cNvPicPr>
            <a:picLocks noChangeAspect="1"/>
          </p:cNvPicPr>
          <p:nvPr/>
        </p:nvPicPr>
        <p:blipFill>
          <a:blip r:embed="rId15"/>
          <a:stretch>
            <a:fillRect/>
          </a:stretch>
        </p:blipFill>
        <p:spPr>
          <a:xfrm>
            <a:off x="3451670" y="4029316"/>
            <a:ext cx="609653" cy="725487"/>
          </a:xfrm>
          <a:prstGeom prst="rect">
            <a:avLst/>
          </a:prstGeom>
        </p:spPr>
      </p:pic>
      <p:sp>
        <p:nvSpPr>
          <p:cNvPr id="8" name="Szövegdoboz 7"/>
          <p:cNvSpPr txBox="1"/>
          <p:nvPr/>
        </p:nvSpPr>
        <p:spPr>
          <a:xfrm>
            <a:off x="2745664" y="1356155"/>
            <a:ext cx="597877" cy="307777"/>
          </a:xfrm>
          <a:prstGeom prst="rect">
            <a:avLst/>
          </a:prstGeom>
          <a:noFill/>
        </p:spPr>
        <p:txBody>
          <a:bodyPr wrap="square" rtlCol="0">
            <a:spAutoFit/>
          </a:bodyPr>
          <a:lstStyle/>
          <a:p>
            <a:r>
              <a:rPr lang="hu-HU" sz="1400" b="1" dirty="0">
                <a:solidFill>
                  <a:schemeClr val="accent2">
                    <a:lumMod val="60000"/>
                    <a:lumOff val="40000"/>
                  </a:schemeClr>
                </a:solidFill>
              </a:rPr>
              <a:t>Start</a:t>
            </a:r>
          </a:p>
        </p:txBody>
      </p:sp>
      <p:pic>
        <p:nvPicPr>
          <p:cNvPr id="15" name="Kép 14"/>
          <p:cNvPicPr>
            <a:picLocks noChangeAspect="1"/>
          </p:cNvPicPr>
          <p:nvPr/>
        </p:nvPicPr>
        <p:blipFill>
          <a:blip r:embed="rId16"/>
          <a:stretch>
            <a:fillRect/>
          </a:stretch>
        </p:blipFill>
        <p:spPr>
          <a:xfrm>
            <a:off x="5556594" y="1239686"/>
            <a:ext cx="652329" cy="554784"/>
          </a:xfrm>
          <a:prstGeom prst="rect">
            <a:avLst/>
          </a:prstGeom>
        </p:spPr>
      </p:pic>
      <p:pic>
        <p:nvPicPr>
          <p:cNvPr id="14" name="Kép 13"/>
          <p:cNvPicPr>
            <a:picLocks noChangeAspect="1"/>
          </p:cNvPicPr>
          <p:nvPr/>
        </p:nvPicPr>
        <p:blipFill>
          <a:blip r:embed="rId17"/>
          <a:stretch>
            <a:fillRect/>
          </a:stretch>
        </p:blipFill>
        <p:spPr>
          <a:xfrm>
            <a:off x="3405995" y="2033788"/>
            <a:ext cx="646232" cy="396274"/>
          </a:xfrm>
          <a:prstGeom prst="rect">
            <a:avLst/>
          </a:prstGeom>
        </p:spPr>
      </p:pic>
      <p:pic>
        <p:nvPicPr>
          <p:cNvPr id="43" name="Kép 42"/>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4120128" y="3456985"/>
            <a:ext cx="648000" cy="353363"/>
          </a:xfrm>
          <a:prstGeom prst="rect">
            <a:avLst/>
          </a:prstGeom>
        </p:spPr>
      </p:pic>
      <p:pic>
        <p:nvPicPr>
          <p:cNvPr id="12" name="Kép 11"/>
          <p:cNvPicPr>
            <a:picLocks noChangeAspect="1"/>
          </p:cNvPicPr>
          <p:nvPr/>
        </p:nvPicPr>
        <p:blipFill>
          <a:blip r:embed="rId19"/>
          <a:stretch>
            <a:fillRect/>
          </a:stretch>
        </p:blipFill>
        <p:spPr>
          <a:xfrm>
            <a:off x="4844884" y="4098354"/>
            <a:ext cx="652329" cy="585267"/>
          </a:xfrm>
          <a:prstGeom prst="rect">
            <a:avLst/>
          </a:prstGeom>
        </p:spPr>
      </p:pic>
      <p:grpSp>
        <p:nvGrpSpPr>
          <p:cNvPr id="45" name="Csoportba foglalás 44"/>
          <p:cNvGrpSpPr/>
          <p:nvPr/>
        </p:nvGrpSpPr>
        <p:grpSpPr>
          <a:xfrm>
            <a:off x="696073" y="5505731"/>
            <a:ext cx="3179338" cy="181927"/>
            <a:chOff x="734437" y="5518519"/>
            <a:chExt cx="3179338" cy="181927"/>
          </a:xfrm>
        </p:grpSpPr>
        <p:grpSp>
          <p:nvGrpSpPr>
            <p:cNvPr id="46" name="Csoportba foglalás 45"/>
            <p:cNvGrpSpPr/>
            <p:nvPr/>
          </p:nvGrpSpPr>
          <p:grpSpPr>
            <a:xfrm>
              <a:off x="734437" y="5519804"/>
              <a:ext cx="609600" cy="180642"/>
              <a:chOff x="734437" y="5519804"/>
              <a:chExt cx="609600" cy="180642"/>
            </a:xfrm>
          </p:grpSpPr>
          <p:sp>
            <p:nvSpPr>
              <p:cNvPr id="63" name="Téglalap 6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7" name="Csoportba foglalás 46"/>
            <p:cNvGrpSpPr/>
            <p:nvPr/>
          </p:nvGrpSpPr>
          <p:grpSpPr>
            <a:xfrm>
              <a:off x="1379060" y="5518519"/>
              <a:ext cx="609600" cy="180642"/>
              <a:chOff x="734437" y="5519804"/>
              <a:chExt cx="609600" cy="180642"/>
            </a:xfrm>
          </p:grpSpPr>
          <p:sp>
            <p:nvSpPr>
              <p:cNvPr id="60" name="Téglalap 5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Téglalap 6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8" name="Csoportba foglalás 47"/>
            <p:cNvGrpSpPr/>
            <p:nvPr/>
          </p:nvGrpSpPr>
          <p:grpSpPr>
            <a:xfrm>
              <a:off x="2020765" y="5518519"/>
              <a:ext cx="609600" cy="180642"/>
              <a:chOff x="734437" y="5519804"/>
              <a:chExt cx="609600" cy="180642"/>
            </a:xfrm>
          </p:grpSpPr>
          <p:sp>
            <p:nvSpPr>
              <p:cNvPr id="57" name="Téglalap 5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9" name="Csoportba foglalás 48"/>
            <p:cNvGrpSpPr/>
            <p:nvPr/>
          </p:nvGrpSpPr>
          <p:grpSpPr>
            <a:xfrm>
              <a:off x="3304175" y="5518519"/>
              <a:ext cx="609600" cy="180642"/>
              <a:chOff x="734437" y="5519804"/>
              <a:chExt cx="609600" cy="180642"/>
            </a:xfrm>
          </p:grpSpPr>
          <p:sp>
            <p:nvSpPr>
              <p:cNvPr id="54" name="Téglalap 5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0" name="Csoportba foglalás 49"/>
            <p:cNvGrpSpPr/>
            <p:nvPr/>
          </p:nvGrpSpPr>
          <p:grpSpPr>
            <a:xfrm>
              <a:off x="2662470" y="5518519"/>
              <a:ext cx="609600" cy="180642"/>
              <a:chOff x="734437" y="5519804"/>
              <a:chExt cx="609600" cy="180642"/>
            </a:xfrm>
          </p:grpSpPr>
          <p:sp>
            <p:nvSpPr>
              <p:cNvPr id="51" name="Téglalap 5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Téglalap 5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6" name="Csoportba foglalás 65"/>
          <p:cNvGrpSpPr/>
          <p:nvPr/>
        </p:nvGrpSpPr>
        <p:grpSpPr>
          <a:xfrm>
            <a:off x="3907516" y="5501799"/>
            <a:ext cx="609600" cy="180642"/>
            <a:chOff x="734437" y="5519804"/>
            <a:chExt cx="609600" cy="180642"/>
          </a:xfrm>
        </p:grpSpPr>
        <p:sp>
          <p:nvSpPr>
            <p:cNvPr id="67" name="Téglalap 6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Téglalap 6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0" name="Csoportba foglalás 69"/>
          <p:cNvGrpSpPr/>
          <p:nvPr/>
        </p:nvGrpSpPr>
        <p:grpSpPr>
          <a:xfrm>
            <a:off x="4552139" y="5500514"/>
            <a:ext cx="609600" cy="180642"/>
            <a:chOff x="734437" y="5519804"/>
            <a:chExt cx="609600" cy="180642"/>
          </a:xfrm>
        </p:grpSpPr>
        <p:sp>
          <p:nvSpPr>
            <p:cNvPr id="71" name="Téglalap 7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Téglalap 7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 name="Csoportba foglalás 73"/>
          <p:cNvGrpSpPr/>
          <p:nvPr/>
        </p:nvGrpSpPr>
        <p:grpSpPr>
          <a:xfrm>
            <a:off x="5193844" y="5500514"/>
            <a:ext cx="609600" cy="180642"/>
            <a:chOff x="734437" y="5519804"/>
            <a:chExt cx="609600" cy="180642"/>
          </a:xfrm>
        </p:grpSpPr>
        <p:sp>
          <p:nvSpPr>
            <p:cNvPr id="75" name="Téglalap 7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Téglalap 7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8" name="Csoportba foglalás 77"/>
          <p:cNvGrpSpPr/>
          <p:nvPr/>
        </p:nvGrpSpPr>
        <p:grpSpPr>
          <a:xfrm>
            <a:off x="5835549" y="5500514"/>
            <a:ext cx="1251305" cy="180642"/>
            <a:chOff x="5835549" y="5500514"/>
            <a:chExt cx="1251305" cy="180642"/>
          </a:xfrm>
        </p:grpSpPr>
        <p:grpSp>
          <p:nvGrpSpPr>
            <p:cNvPr id="79" name="Csoportba foglalás 78"/>
            <p:cNvGrpSpPr/>
            <p:nvPr/>
          </p:nvGrpSpPr>
          <p:grpSpPr>
            <a:xfrm>
              <a:off x="6477254" y="5500514"/>
              <a:ext cx="609600" cy="180642"/>
              <a:chOff x="734437" y="5519804"/>
              <a:chExt cx="609600" cy="180642"/>
            </a:xfrm>
          </p:grpSpPr>
          <p:sp>
            <p:nvSpPr>
              <p:cNvPr id="84" name="Téglalap 8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Téglalap 8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0" name="Csoportba foglalás 79"/>
            <p:cNvGrpSpPr/>
            <p:nvPr/>
          </p:nvGrpSpPr>
          <p:grpSpPr>
            <a:xfrm>
              <a:off x="5835549" y="5500514"/>
              <a:ext cx="609600" cy="180642"/>
              <a:chOff x="734437" y="5519804"/>
              <a:chExt cx="609600" cy="180642"/>
            </a:xfrm>
          </p:grpSpPr>
          <p:sp>
            <p:nvSpPr>
              <p:cNvPr id="81" name="Téglalap 8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églalap 8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7" name="Csoportba foglalás 86"/>
          <p:cNvGrpSpPr/>
          <p:nvPr/>
        </p:nvGrpSpPr>
        <p:grpSpPr>
          <a:xfrm>
            <a:off x="697532" y="5811009"/>
            <a:ext cx="3179338" cy="181927"/>
            <a:chOff x="734437" y="5518519"/>
            <a:chExt cx="3179338" cy="181927"/>
          </a:xfrm>
        </p:grpSpPr>
        <p:grpSp>
          <p:nvGrpSpPr>
            <p:cNvPr id="88" name="Csoportba foglalás 87"/>
            <p:cNvGrpSpPr/>
            <p:nvPr/>
          </p:nvGrpSpPr>
          <p:grpSpPr>
            <a:xfrm>
              <a:off x="734437" y="5519804"/>
              <a:ext cx="609600" cy="180642"/>
              <a:chOff x="734437" y="5519804"/>
              <a:chExt cx="609600" cy="180642"/>
            </a:xfrm>
          </p:grpSpPr>
          <p:sp>
            <p:nvSpPr>
              <p:cNvPr id="105" name="Téglalap 10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Téglalap 10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9" name="Csoportba foglalás 88"/>
            <p:cNvGrpSpPr/>
            <p:nvPr/>
          </p:nvGrpSpPr>
          <p:grpSpPr>
            <a:xfrm>
              <a:off x="1379060" y="5518519"/>
              <a:ext cx="609600" cy="180642"/>
              <a:chOff x="734437" y="5519804"/>
              <a:chExt cx="609600" cy="180642"/>
            </a:xfrm>
          </p:grpSpPr>
          <p:sp>
            <p:nvSpPr>
              <p:cNvPr id="102" name="Téglalap 10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0" name="Csoportba foglalás 89"/>
            <p:cNvGrpSpPr/>
            <p:nvPr/>
          </p:nvGrpSpPr>
          <p:grpSpPr>
            <a:xfrm>
              <a:off x="2020765" y="5518519"/>
              <a:ext cx="609600" cy="180642"/>
              <a:chOff x="734437" y="5519804"/>
              <a:chExt cx="609600" cy="180642"/>
            </a:xfrm>
          </p:grpSpPr>
          <p:sp>
            <p:nvSpPr>
              <p:cNvPr id="99" name="Téglalap 9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1" name="Csoportba foglalás 90"/>
            <p:cNvGrpSpPr/>
            <p:nvPr/>
          </p:nvGrpSpPr>
          <p:grpSpPr>
            <a:xfrm>
              <a:off x="3304175" y="5518519"/>
              <a:ext cx="609600" cy="180642"/>
              <a:chOff x="734437" y="5519804"/>
              <a:chExt cx="609600" cy="180642"/>
            </a:xfrm>
          </p:grpSpPr>
          <p:sp>
            <p:nvSpPr>
              <p:cNvPr id="96" name="Téglalap 9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2" name="Csoportba foglalás 91"/>
            <p:cNvGrpSpPr/>
            <p:nvPr/>
          </p:nvGrpSpPr>
          <p:grpSpPr>
            <a:xfrm>
              <a:off x="2662470" y="5518519"/>
              <a:ext cx="609600" cy="180642"/>
              <a:chOff x="734437" y="5519804"/>
              <a:chExt cx="609600" cy="180642"/>
            </a:xfrm>
          </p:grpSpPr>
          <p:sp>
            <p:nvSpPr>
              <p:cNvPr id="93" name="Téglalap 9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Téglalap 9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8" name="Csoportba foglalás 107"/>
          <p:cNvGrpSpPr/>
          <p:nvPr/>
        </p:nvGrpSpPr>
        <p:grpSpPr>
          <a:xfrm>
            <a:off x="3907516" y="5809082"/>
            <a:ext cx="3179338" cy="181927"/>
            <a:chOff x="734437" y="5518519"/>
            <a:chExt cx="3179338" cy="181927"/>
          </a:xfrm>
        </p:grpSpPr>
        <p:grpSp>
          <p:nvGrpSpPr>
            <p:cNvPr id="109" name="Csoportba foglalás 108"/>
            <p:cNvGrpSpPr/>
            <p:nvPr/>
          </p:nvGrpSpPr>
          <p:grpSpPr>
            <a:xfrm>
              <a:off x="734437" y="5519804"/>
              <a:ext cx="609600" cy="180642"/>
              <a:chOff x="734437" y="5519804"/>
              <a:chExt cx="609600" cy="180642"/>
            </a:xfrm>
          </p:grpSpPr>
          <p:sp>
            <p:nvSpPr>
              <p:cNvPr id="126" name="Téglalap 12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0" name="Csoportba foglalás 109"/>
            <p:cNvGrpSpPr/>
            <p:nvPr/>
          </p:nvGrpSpPr>
          <p:grpSpPr>
            <a:xfrm>
              <a:off x="1379060" y="5518519"/>
              <a:ext cx="609600" cy="180642"/>
              <a:chOff x="734437" y="5519804"/>
              <a:chExt cx="609600" cy="180642"/>
            </a:xfrm>
          </p:grpSpPr>
          <p:sp>
            <p:nvSpPr>
              <p:cNvPr id="123" name="Téglalap 12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p:cNvGrpSpPr/>
            <p:nvPr/>
          </p:nvGrpSpPr>
          <p:grpSpPr>
            <a:xfrm>
              <a:off x="2020765" y="5518519"/>
              <a:ext cx="609600" cy="180642"/>
              <a:chOff x="734437" y="5519804"/>
              <a:chExt cx="609600" cy="180642"/>
            </a:xfrm>
          </p:grpSpPr>
          <p:sp>
            <p:nvSpPr>
              <p:cNvPr id="120" name="Téglalap 11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2" name="Csoportba foglalás 111"/>
            <p:cNvGrpSpPr/>
            <p:nvPr/>
          </p:nvGrpSpPr>
          <p:grpSpPr>
            <a:xfrm>
              <a:off x="3304175" y="5518519"/>
              <a:ext cx="609600" cy="180642"/>
              <a:chOff x="734437" y="5519804"/>
              <a:chExt cx="609600" cy="180642"/>
            </a:xfrm>
          </p:grpSpPr>
          <p:sp>
            <p:nvSpPr>
              <p:cNvPr id="117" name="Téglalap 11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3" name="Csoportba foglalás 112"/>
            <p:cNvGrpSpPr/>
            <p:nvPr/>
          </p:nvGrpSpPr>
          <p:grpSpPr>
            <a:xfrm>
              <a:off x="2662470" y="5518519"/>
              <a:ext cx="609600" cy="180642"/>
              <a:chOff x="734437" y="5519804"/>
              <a:chExt cx="609600" cy="180642"/>
            </a:xfrm>
          </p:grpSpPr>
          <p:sp>
            <p:nvSpPr>
              <p:cNvPr id="114" name="Téglalap 11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Téglalap 11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9" name="Csoportba foglalás 128"/>
          <p:cNvGrpSpPr/>
          <p:nvPr/>
        </p:nvGrpSpPr>
        <p:grpSpPr>
          <a:xfrm>
            <a:off x="7759646" y="5500514"/>
            <a:ext cx="609600" cy="180642"/>
            <a:chOff x="734437" y="5519804"/>
            <a:chExt cx="609600" cy="180642"/>
          </a:xfrm>
        </p:grpSpPr>
        <p:sp>
          <p:nvSpPr>
            <p:cNvPr id="130" name="Téglalap 12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Téglalap 13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3" name="Csoportba foglalás 132"/>
          <p:cNvGrpSpPr/>
          <p:nvPr/>
        </p:nvGrpSpPr>
        <p:grpSpPr>
          <a:xfrm>
            <a:off x="7117941" y="5500514"/>
            <a:ext cx="609600" cy="180642"/>
            <a:chOff x="734437" y="5519804"/>
            <a:chExt cx="609600" cy="180642"/>
          </a:xfrm>
        </p:grpSpPr>
        <p:sp>
          <p:nvSpPr>
            <p:cNvPr id="134" name="Téglalap 13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Téglalap 13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7" name="Csoportba foglalás 136"/>
          <p:cNvGrpSpPr/>
          <p:nvPr/>
        </p:nvGrpSpPr>
        <p:grpSpPr>
          <a:xfrm>
            <a:off x="7116271" y="5805293"/>
            <a:ext cx="1251305" cy="180642"/>
            <a:chOff x="5835549" y="5500514"/>
            <a:chExt cx="1251305" cy="180642"/>
          </a:xfrm>
        </p:grpSpPr>
        <p:grpSp>
          <p:nvGrpSpPr>
            <p:cNvPr id="138" name="Csoportba foglalás 137"/>
            <p:cNvGrpSpPr/>
            <p:nvPr/>
          </p:nvGrpSpPr>
          <p:grpSpPr>
            <a:xfrm>
              <a:off x="6477254" y="5500514"/>
              <a:ext cx="609600" cy="180642"/>
              <a:chOff x="734437" y="5519804"/>
              <a:chExt cx="609600" cy="180642"/>
            </a:xfrm>
          </p:grpSpPr>
          <p:sp>
            <p:nvSpPr>
              <p:cNvPr id="143" name="Téglalap 14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9" name="Csoportba foglalás 138"/>
            <p:cNvGrpSpPr/>
            <p:nvPr/>
          </p:nvGrpSpPr>
          <p:grpSpPr>
            <a:xfrm>
              <a:off x="5835549" y="5500514"/>
              <a:ext cx="609600" cy="180642"/>
              <a:chOff x="734437" y="5519804"/>
              <a:chExt cx="609600" cy="180642"/>
            </a:xfrm>
          </p:grpSpPr>
          <p:sp>
            <p:nvSpPr>
              <p:cNvPr id="140" name="Téglalap 13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Téglalap 14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6" name="Csoportba foglalás 145"/>
          <p:cNvGrpSpPr/>
          <p:nvPr/>
        </p:nvGrpSpPr>
        <p:grpSpPr>
          <a:xfrm>
            <a:off x="8407982" y="5499872"/>
            <a:ext cx="609600" cy="180642"/>
            <a:chOff x="734437" y="5519804"/>
            <a:chExt cx="609600" cy="180642"/>
          </a:xfrm>
        </p:grpSpPr>
        <p:sp>
          <p:nvSpPr>
            <p:cNvPr id="147" name="Téglalap 14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Téglalap 14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0" name="Csoportba foglalás 149"/>
          <p:cNvGrpSpPr/>
          <p:nvPr/>
        </p:nvGrpSpPr>
        <p:grpSpPr>
          <a:xfrm>
            <a:off x="8404115" y="5804651"/>
            <a:ext cx="609600" cy="180642"/>
            <a:chOff x="734437" y="5519804"/>
            <a:chExt cx="609600" cy="180642"/>
          </a:xfrm>
        </p:grpSpPr>
        <p:sp>
          <p:nvSpPr>
            <p:cNvPr id="151" name="Téglalap 15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Téglalap 15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Téglalap 15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5"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6" name="Csoportba foglalás 155"/>
          <p:cNvGrpSpPr/>
          <p:nvPr/>
        </p:nvGrpSpPr>
        <p:grpSpPr>
          <a:xfrm>
            <a:off x="1427781" y="1606051"/>
            <a:ext cx="1075039" cy="2630024"/>
            <a:chOff x="1427781" y="1606051"/>
            <a:chExt cx="1075039" cy="2630024"/>
          </a:xfrm>
        </p:grpSpPr>
        <p:sp>
          <p:nvSpPr>
            <p:cNvPr id="157" name="Szövegdoboz 156">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8" name="Szövegdoboz 157">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9" name="Szövegdoboz 158">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0" name="Szövegdoboz 159">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4" name="Kép 153"/>
          <p:cNvPicPr>
            <a:picLocks noChangeAspect="1"/>
          </p:cNvPicPr>
          <p:nvPr/>
        </p:nvPicPr>
        <p:blipFill>
          <a:blip r:embed="rId8"/>
          <a:stretch>
            <a:fillRect/>
          </a:stretch>
        </p:blipFill>
        <p:spPr>
          <a:xfrm>
            <a:off x="586302" y="2963566"/>
            <a:ext cx="603556" cy="719390"/>
          </a:xfrm>
          <a:prstGeom prst="rect">
            <a:avLst/>
          </a:prstGeom>
        </p:spPr>
      </p:pic>
      <p:pic>
        <p:nvPicPr>
          <p:cNvPr id="161" name="Kép 160"/>
          <p:cNvPicPr>
            <a:picLocks noChangeAspect="1"/>
          </p:cNvPicPr>
          <p:nvPr/>
        </p:nvPicPr>
        <p:blipFill>
          <a:blip r:embed="rId11"/>
          <a:stretch>
            <a:fillRect/>
          </a:stretch>
        </p:blipFill>
        <p:spPr>
          <a:xfrm>
            <a:off x="591578" y="3736133"/>
            <a:ext cx="603556" cy="719390"/>
          </a:xfrm>
          <a:prstGeom prst="rect">
            <a:avLst/>
          </a:prstGeom>
        </p:spPr>
      </p:pic>
      <p:pic>
        <p:nvPicPr>
          <p:cNvPr id="162" name="Kép 16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2806" y="2140826"/>
            <a:ext cx="620426" cy="720000"/>
          </a:xfrm>
          <a:prstGeom prst="rect">
            <a:avLst/>
          </a:prstGeom>
        </p:spPr>
      </p:pic>
      <p:pic>
        <p:nvPicPr>
          <p:cNvPr id="163" name="Kép 16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0601" y="1318695"/>
            <a:ext cx="604470" cy="720000"/>
          </a:xfrm>
          <a:prstGeom prst="rect">
            <a:avLst/>
          </a:prstGeom>
        </p:spPr>
      </p:pic>
    </p:spTree>
    <p:extLst>
      <p:ext uri="{BB962C8B-B14F-4D97-AF65-F5344CB8AC3E}">
        <p14:creationId xmlns:p14="http://schemas.microsoft.com/office/powerpoint/2010/main" val="3693167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en-US" dirty="0"/>
              <a:t>Construction of the tower </a:t>
            </a:r>
            <a:r>
              <a:rPr lang="en-US" dirty="0" smtClean="0"/>
              <a:t>block</a:t>
            </a:r>
            <a:r>
              <a:rPr lang="hu-HU" dirty="0" smtClean="0"/>
              <a:t> </a:t>
            </a:r>
            <a:r>
              <a:rPr lang="hu-HU" dirty="0" smtClean="0"/>
              <a:t>3</a:t>
            </a:r>
            <a:r>
              <a:rPr lang="hu-HU" dirty="0" smtClean="0"/>
              <a:t>.</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3969818672"/>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100" b="0" kern="1200" dirty="0">
                        <a:solidFill>
                          <a:srgbClr val="0070C0"/>
                        </a:solidFill>
                        <a:latin typeface="+mn-lt"/>
                        <a:ea typeface="+mn-ea"/>
                        <a:cs typeface="+mn-cs"/>
                      </a:endParaRPr>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r>
                        <a:rPr lang="hu-HU" sz="1400" b="1" dirty="0" smtClean="0">
                          <a:solidFill>
                            <a:srgbClr val="0070C0"/>
                          </a:solidFill>
                        </a:rPr>
                        <a:t>Start</a:t>
                      </a: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sp>
        <p:nvSpPr>
          <p:cNvPr id="27" name="Téglalap 26">
            <a:extLst>
              <a:ext uri="{FF2B5EF4-FFF2-40B4-BE49-F238E27FC236}">
                <a16:creationId xmlns:a16="http://schemas.microsoft.com/office/drawing/2014/main" id="{7F541EFA-6832-B3E5-3AF8-11E958A76BF5}"/>
              </a:ext>
            </a:extLst>
          </p:cNvPr>
          <p:cNvSpPr/>
          <p:nvPr/>
        </p:nvSpPr>
        <p:spPr>
          <a:xfrm>
            <a:off x="609566" y="1510044"/>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624308D8-538F-63E0-0E42-30135A76E50F}"/>
              </a:ext>
            </a:extLst>
          </p:cNvPr>
          <p:cNvSpPr/>
          <p:nvPr/>
        </p:nvSpPr>
        <p:spPr>
          <a:xfrm>
            <a:off x="609566" y="2224508"/>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Téglalap 28">
            <a:extLst>
              <a:ext uri="{FF2B5EF4-FFF2-40B4-BE49-F238E27FC236}">
                <a16:creationId xmlns:a16="http://schemas.microsoft.com/office/drawing/2014/main" id="{083EE540-1A8C-4AFA-F012-28CB9CBF026E}"/>
              </a:ext>
            </a:extLst>
          </p:cNvPr>
          <p:cNvSpPr/>
          <p:nvPr/>
        </p:nvSpPr>
        <p:spPr>
          <a:xfrm>
            <a:off x="628653" y="2911315"/>
            <a:ext cx="580292" cy="58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5386" y="1440190"/>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4185" y="2187092"/>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617975" y="2975126"/>
            <a:ext cx="601648" cy="720000"/>
          </a:xfrm>
          <a:prstGeom prst="rect">
            <a:avLst/>
          </a:prstGeom>
        </p:spPr>
      </p:pic>
      <p:pic>
        <p:nvPicPr>
          <p:cNvPr id="35" name="Kép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9273" y="1440190"/>
            <a:ext cx="604470" cy="720000"/>
          </a:xfrm>
          <a:prstGeom prst="rect">
            <a:avLst/>
          </a:prstGeom>
        </p:spPr>
      </p:pic>
      <p:pic>
        <p:nvPicPr>
          <p:cNvPr id="24" name="Kép 23"/>
          <p:cNvPicPr>
            <a:picLocks noChangeAspect="1"/>
          </p:cNvPicPr>
          <p:nvPr/>
        </p:nvPicPr>
        <p:blipFill>
          <a:blip r:embed="rId8"/>
          <a:stretch>
            <a:fillRect/>
          </a:stretch>
        </p:blipFill>
        <p:spPr>
          <a:xfrm>
            <a:off x="612102" y="1438032"/>
            <a:ext cx="603556" cy="719390"/>
          </a:xfrm>
          <a:prstGeom prst="rect">
            <a:avLst/>
          </a:prstGeom>
        </p:spPr>
      </p:pic>
      <p:pic>
        <p:nvPicPr>
          <p:cNvPr id="36" name="Kép 35"/>
          <p:cNvPicPr>
            <a:picLocks noChangeAspect="1"/>
          </p:cNvPicPr>
          <p:nvPr/>
        </p:nvPicPr>
        <p:blipFill>
          <a:blip r:embed="rId9"/>
          <a:stretch>
            <a:fillRect/>
          </a:stretch>
        </p:blipFill>
        <p:spPr>
          <a:xfrm>
            <a:off x="623960" y="2965871"/>
            <a:ext cx="603556" cy="719390"/>
          </a:xfrm>
          <a:prstGeom prst="rect">
            <a:avLst/>
          </a:prstGeom>
        </p:spPr>
      </p:pic>
      <p:pic>
        <p:nvPicPr>
          <p:cNvPr id="37" name="Kép 36"/>
          <p:cNvPicPr>
            <a:picLocks noChangeAspect="1"/>
          </p:cNvPicPr>
          <p:nvPr/>
        </p:nvPicPr>
        <p:blipFill>
          <a:blip r:embed="rId9"/>
          <a:stretch>
            <a:fillRect/>
          </a:stretch>
        </p:blipFill>
        <p:spPr>
          <a:xfrm>
            <a:off x="639351" y="2974725"/>
            <a:ext cx="603556" cy="719390"/>
          </a:xfrm>
          <a:prstGeom prst="rect">
            <a:avLst/>
          </a:prstGeom>
        </p:spPr>
      </p:pic>
      <p:pic>
        <p:nvPicPr>
          <p:cNvPr id="38" name="Kép 37"/>
          <p:cNvPicPr>
            <a:picLocks noChangeAspect="1"/>
          </p:cNvPicPr>
          <p:nvPr/>
        </p:nvPicPr>
        <p:blipFill>
          <a:blip r:embed="rId9"/>
          <a:stretch>
            <a:fillRect/>
          </a:stretch>
        </p:blipFill>
        <p:spPr>
          <a:xfrm>
            <a:off x="623960" y="2975335"/>
            <a:ext cx="603556" cy="719390"/>
          </a:xfrm>
          <a:prstGeom prst="rect">
            <a:avLst/>
          </a:prstGeom>
        </p:spPr>
      </p:pic>
      <p:pic>
        <p:nvPicPr>
          <p:cNvPr id="39" name="Kép 38"/>
          <p:cNvPicPr>
            <a:picLocks noChangeAspect="1"/>
          </p:cNvPicPr>
          <p:nvPr/>
        </p:nvPicPr>
        <p:blipFill>
          <a:blip r:embed="rId10"/>
          <a:stretch>
            <a:fillRect/>
          </a:stretch>
        </p:blipFill>
        <p:spPr>
          <a:xfrm>
            <a:off x="583311" y="2172506"/>
            <a:ext cx="615749" cy="719390"/>
          </a:xfrm>
          <a:prstGeom prst="rect">
            <a:avLst/>
          </a:prstGeom>
        </p:spPr>
      </p:pic>
      <p:pic>
        <p:nvPicPr>
          <p:cNvPr id="40" name="Kép 39"/>
          <p:cNvPicPr>
            <a:picLocks noChangeAspect="1"/>
          </p:cNvPicPr>
          <p:nvPr/>
        </p:nvPicPr>
        <p:blipFill>
          <a:blip r:embed="rId10"/>
          <a:stretch>
            <a:fillRect/>
          </a:stretch>
        </p:blipFill>
        <p:spPr>
          <a:xfrm>
            <a:off x="596740" y="2167208"/>
            <a:ext cx="615749" cy="719390"/>
          </a:xfrm>
          <a:prstGeom prst="rect">
            <a:avLst/>
          </a:prstGeom>
        </p:spPr>
      </p:pic>
      <p:pic>
        <p:nvPicPr>
          <p:cNvPr id="41" name="Kép 40"/>
          <p:cNvPicPr>
            <a:picLocks noChangeAspect="1"/>
          </p:cNvPicPr>
          <p:nvPr/>
        </p:nvPicPr>
        <p:blipFill>
          <a:blip r:embed="rId10"/>
          <a:stretch>
            <a:fillRect/>
          </a:stretch>
        </p:blipFill>
        <p:spPr>
          <a:xfrm>
            <a:off x="604185" y="2170069"/>
            <a:ext cx="615749" cy="719390"/>
          </a:xfrm>
          <a:prstGeom prst="rect">
            <a:avLst/>
          </a:prstGeom>
        </p:spPr>
      </p:pic>
      <p:sp>
        <p:nvSpPr>
          <p:cNvPr id="4" name="Szövegdoboz 3"/>
          <p:cNvSpPr txBox="1"/>
          <p:nvPr/>
        </p:nvSpPr>
        <p:spPr>
          <a:xfrm>
            <a:off x="5596609" y="3471277"/>
            <a:ext cx="608111"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sp>
        <p:nvSpPr>
          <p:cNvPr id="14" name="Szövegdoboz 13"/>
          <p:cNvSpPr txBox="1"/>
          <p:nvPr/>
        </p:nvSpPr>
        <p:spPr>
          <a:xfrm>
            <a:off x="3297259" y="1871325"/>
            <a:ext cx="857489" cy="707886"/>
          </a:xfrm>
          <a:prstGeom prst="rect">
            <a:avLst/>
          </a:prstGeom>
          <a:noFill/>
        </p:spPr>
        <p:txBody>
          <a:bodyPr wrap="square" rtlCol="0">
            <a:spAutoFit/>
          </a:bodyPr>
          <a:lstStyle/>
          <a:p>
            <a:pPr algn="ctr"/>
            <a:r>
              <a:rPr lang="hu-HU" sz="1000" dirty="0" err="1">
                <a:solidFill>
                  <a:srgbClr val="0070C0"/>
                </a:solidFill>
              </a:rPr>
              <a:t>Vertical</a:t>
            </a:r>
            <a:r>
              <a:rPr lang="hu-HU" sz="1000" dirty="0">
                <a:solidFill>
                  <a:srgbClr val="0070C0"/>
                </a:solidFill>
              </a:rPr>
              <a:t> </a:t>
            </a:r>
            <a:r>
              <a:rPr lang="hu-HU" sz="1000" dirty="0" err="1">
                <a:solidFill>
                  <a:srgbClr val="0070C0"/>
                </a:solidFill>
              </a:rPr>
              <a:t>reinforced</a:t>
            </a:r>
            <a:r>
              <a:rPr lang="hu-HU" sz="1000" dirty="0">
                <a:solidFill>
                  <a:srgbClr val="0070C0"/>
                </a:solidFill>
              </a:rPr>
              <a:t> </a:t>
            </a:r>
            <a:r>
              <a:rPr lang="hu-HU" sz="1000" dirty="0" err="1" smtClean="0">
                <a:solidFill>
                  <a:srgbClr val="0070C0"/>
                </a:solidFill>
              </a:rPr>
              <a:t>concrete</a:t>
            </a:r>
            <a:r>
              <a:rPr lang="hu-HU" sz="1000" dirty="0" smtClean="0">
                <a:solidFill>
                  <a:srgbClr val="0070C0"/>
                </a:solidFill>
              </a:rPr>
              <a:t> </a:t>
            </a:r>
            <a:r>
              <a:rPr lang="hu-HU" sz="1000" dirty="0" err="1" smtClean="0">
                <a:solidFill>
                  <a:srgbClr val="0070C0"/>
                </a:solidFill>
              </a:rPr>
              <a:t>structure</a:t>
            </a:r>
            <a:endParaRPr lang="hu-HU" sz="1000" dirty="0">
              <a:solidFill>
                <a:srgbClr val="0070C0"/>
              </a:solidFill>
            </a:endParaRPr>
          </a:p>
        </p:txBody>
      </p:sp>
      <p:sp>
        <p:nvSpPr>
          <p:cNvPr id="42" name="Szövegdoboz 41"/>
          <p:cNvSpPr txBox="1"/>
          <p:nvPr/>
        </p:nvSpPr>
        <p:spPr>
          <a:xfrm>
            <a:off x="3310926" y="4019820"/>
            <a:ext cx="830157" cy="707886"/>
          </a:xfrm>
          <a:prstGeom prst="rect">
            <a:avLst/>
          </a:prstGeom>
          <a:noFill/>
        </p:spPr>
        <p:txBody>
          <a:bodyPr wrap="square" rtlCol="0">
            <a:spAutoFit/>
          </a:bodyPr>
          <a:lstStyle/>
          <a:p>
            <a:pPr algn="ctr"/>
            <a:r>
              <a:rPr lang="hu-HU" sz="1000" dirty="0" err="1">
                <a:solidFill>
                  <a:srgbClr val="0070C0"/>
                </a:solidFill>
              </a:rPr>
              <a:t>Horizontal</a:t>
            </a:r>
            <a:r>
              <a:rPr lang="hu-HU" sz="1000" dirty="0">
                <a:solidFill>
                  <a:srgbClr val="0070C0"/>
                </a:solidFill>
              </a:rPr>
              <a:t> </a:t>
            </a:r>
            <a:r>
              <a:rPr lang="hu-HU" sz="1000" dirty="0" err="1">
                <a:solidFill>
                  <a:srgbClr val="0070C0"/>
                </a:solidFill>
              </a:rPr>
              <a:t>reinforced</a:t>
            </a:r>
            <a:r>
              <a:rPr lang="hu-HU" sz="1000" dirty="0">
                <a:solidFill>
                  <a:srgbClr val="0070C0"/>
                </a:solidFill>
              </a:rPr>
              <a:t> </a:t>
            </a:r>
            <a:r>
              <a:rPr lang="hu-HU" sz="1000" dirty="0" err="1">
                <a:solidFill>
                  <a:srgbClr val="0070C0"/>
                </a:solidFill>
              </a:rPr>
              <a:t>concrete</a:t>
            </a:r>
            <a:r>
              <a:rPr lang="hu-HU" sz="1000" dirty="0">
                <a:solidFill>
                  <a:srgbClr val="0070C0"/>
                </a:solidFill>
              </a:rPr>
              <a:t> </a:t>
            </a:r>
            <a:r>
              <a:rPr lang="hu-HU" sz="1000" dirty="0" err="1">
                <a:solidFill>
                  <a:srgbClr val="0070C0"/>
                </a:solidFill>
              </a:rPr>
              <a:t>structure</a:t>
            </a:r>
            <a:endParaRPr lang="hu-HU" sz="1000" dirty="0">
              <a:solidFill>
                <a:srgbClr val="0070C0"/>
              </a:solidFill>
            </a:endParaRPr>
          </a:p>
        </p:txBody>
      </p:sp>
      <p:sp>
        <p:nvSpPr>
          <p:cNvPr id="15" name="Szövegdoboz 14"/>
          <p:cNvSpPr txBox="1"/>
          <p:nvPr/>
        </p:nvSpPr>
        <p:spPr>
          <a:xfrm>
            <a:off x="4818336" y="2579211"/>
            <a:ext cx="719861" cy="707886"/>
          </a:xfrm>
          <a:prstGeom prst="rect">
            <a:avLst/>
          </a:prstGeom>
          <a:noFill/>
        </p:spPr>
        <p:txBody>
          <a:bodyPr wrap="square" rtlCol="0">
            <a:spAutoFit/>
          </a:bodyPr>
          <a:lstStyle/>
          <a:p>
            <a:pPr algn="ctr"/>
            <a:r>
              <a:rPr lang="hu-HU" sz="1000" dirty="0" err="1">
                <a:solidFill>
                  <a:srgbClr val="0070C0"/>
                </a:solidFill>
              </a:rPr>
              <a:t>Square</a:t>
            </a:r>
            <a:r>
              <a:rPr lang="hu-HU" sz="1000" dirty="0">
                <a:solidFill>
                  <a:srgbClr val="0070C0"/>
                </a:solidFill>
              </a:rPr>
              <a:t> </a:t>
            </a:r>
            <a:r>
              <a:rPr lang="hu-HU" sz="1000" dirty="0" err="1">
                <a:solidFill>
                  <a:srgbClr val="0070C0"/>
                </a:solidFill>
              </a:rPr>
              <a:t>mesh</a:t>
            </a:r>
            <a:r>
              <a:rPr lang="hu-HU" sz="1000" dirty="0">
                <a:solidFill>
                  <a:srgbClr val="0070C0"/>
                </a:solidFill>
              </a:rPr>
              <a:t> </a:t>
            </a:r>
            <a:r>
              <a:rPr lang="hu-HU" sz="1000" dirty="0" err="1">
                <a:solidFill>
                  <a:srgbClr val="0070C0"/>
                </a:solidFill>
              </a:rPr>
              <a:t>elements</a:t>
            </a:r>
            <a:r>
              <a:rPr lang="hu-HU" sz="1000" dirty="0">
                <a:solidFill>
                  <a:srgbClr val="0070C0"/>
                </a:solidFill>
              </a:rPr>
              <a:t> (</a:t>
            </a:r>
            <a:r>
              <a:rPr lang="hu-HU" sz="1000" dirty="0" err="1">
                <a:solidFill>
                  <a:srgbClr val="0070C0"/>
                </a:solidFill>
              </a:rPr>
              <a:t>walls</a:t>
            </a:r>
            <a:r>
              <a:rPr lang="hu-HU" sz="1000" dirty="0">
                <a:solidFill>
                  <a:srgbClr val="0070C0"/>
                </a:solidFill>
              </a:rPr>
              <a:t>)</a:t>
            </a:r>
            <a:endParaRPr lang="hu-HU" sz="1000" dirty="0">
              <a:solidFill>
                <a:srgbClr val="0070C0"/>
              </a:solidFill>
            </a:endParaRPr>
          </a:p>
        </p:txBody>
      </p:sp>
      <p:sp>
        <p:nvSpPr>
          <p:cNvPr id="16" name="Szövegdoboz 15"/>
          <p:cNvSpPr txBox="1"/>
          <p:nvPr/>
        </p:nvSpPr>
        <p:spPr>
          <a:xfrm>
            <a:off x="5435096" y="1338642"/>
            <a:ext cx="931138" cy="400110"/>
          </a:xfrm>
          <a:prstGeom prst="rect">
            <a:avLst/>
          </a:prstGeom>
          <a:noFill/>
        </p:spPr>
        <p:txBody>
          <a:bodyPr wrap="square" rtlCol="0">
            <a:spAutoFit/>
          </a:bodyPr>
          <a:lstStyle/>
          <a:p>
            <a:pPr algn="ctr"/>
            <a:r>
              <a:rPr lang="hu-HU" sz="1000" dirty="0">
                <a:solidFill>
                  <a:srgbClr val="0070C0"/>
                </a:solidFill>
              </a:rPr>
              <a:t>Windows, </a:t>
            </a:r>
            <a:r>
              <a:rPr lang="hu-HU" sz="1000" dirty="0" err="1">
                <a:solidFill>
                  <a:srgbClr val="0070C0"/>
                </a:solidFill>
              </a:rPr>
              <a:t>insulation</a:t>
            </a:r>
            <a:endParaRPr lang="hu-HU" sz="1000" dirty="0">
              <a:solidFill>
                <a:srgbClr val="0070C0"/>
              </a:solidFill>
            </a:endParaRPr>
          </a:p>
        </p:txBody>
      </p:sp>
      <p:pic>
        <p:nvPicPr>
          <p:cNvPr id="19" name="Kép 18"/>
          <p:cNvPicPr>
            <a:picLocks noChangeAspect="1"/>
          </p:cNvPicPr>
          <p:nvPr/>
        </p:nvPicPr>
        <p:blipFill>
          <a:blip r:embed="rId11"/>
          <a:stretch>
            <a:fillRect/>
          </a:stretch>
        </p:blipFill>
        <p:spPr>
          <a:xfrm>
            <a:off x="623960" y="1435678"/>
            <a:ext cx="603556" cy="719390"/>
          </a:xfrm>
          <a:prstGeom prst="rect">
            <a:avLst/>
          </a:prstGeom>
        </p:spPr>
      </p:pic>
      <p:pic>
        <p:nvPicPr>
          <p:cNvPr id="23" name="Kép 22"/>
          <p:cNvPicPr>
            <a:picLocks noChangeAspect="1"/>
          </p:cNvPicPr>
          <p:nvPr/>
        </p:nvPicPr>
        <p:blipFill>
          <a:blip r:embed="rId11"/>
          <a:stretch>
            <a:fillRect/>
          </a:stretch>
        </p:blipFill>
        <p:spPr>
          <a:xfrm>
            <a:off x="620505" y="1440825"/>
            <a:ext cx="603556" cy="719390"/>
          </a:xfrm>
          <a:prstGeom prst="rect">
            <a:avLst/>
          </a:prstGeom>
        </p:spPr>
      </p:pic>
      <p:pic>
        <p:nvPicPr>
          <p:cNvPr id="30" name="Kép 29"/>
          <p:cNvPicPr>
            <a:picLocks noChangeAspect="1"/>
          </p:cNvPicPr>
          <p:nvPr/>
        </p:nvPicPr>
        <p:blipFill>
          <a:blip r:embed="rId11"/>
          <a:stretch>
            <a:fillRect/>
          </a:stretch>
        </p:blipFill>
        <p:spPr>
          <a:xfrm>
            <a:off x="612102" y="1438091"/>
            <a:ext cx="603556" cy="719390"/>
          </a:xfrm>
          <a:prstGeom prst="rect">
            <a:avLst/>
          </a:prstGeom>
        </p:spPr>
      </p:pic>
      <p:pic>
        <p:nvPicPr>
          <p:cNvPr id="43" name="Kép 42"/>
          <p:cNvPicPr>
            <a:picLocks noChangeAspect="1"/>
          </p:cNvPicPr>
          <p:nvPr/>
        </p:nvPicPr>
        <p:blipFill>
          <a:blip r:embed="rId11"/>
          <a:stretch>
            <a:fillRect/>
          </a:stretch>
        </p:blipFill>
        <p:spPr>
          <a:xfrm>
            <a:off x="624278" y="1442233"/>
            <a:ext cx="603556" cy="719390"/>
          </a:xfrm>
          <a:prstGeom prst="rect">
            <a:avLst/>
          </a:prstGeom>
        </p:spPr>
      </p:pic>
      <p:pic>
        <p:nvPicPr>
          <p:cNvPr id="44" name="Kép 43"/>
          <p:cNvPicPr>
            <a:picLocks noChangeAspect="1"/>
          </p:cNvPicPr>
          <p:nvPr/>
        </p:nvPicPr>
        <p:blipFill>
          <a:blip r:embed="rId12"/>
          <a:stretch>
            <a:fillRect/>
          </a:stretch>
        </p:blipFill>
        <p:spPr>
          <a:xfrm>
            <a:off x="590756" y="2181108"/>
            <a:ext cx="615749" cy="719390"/>
          </a:xfrm>
          <a:prstGeom prst="rect">
            <a:avLst/>
          </a:prstGeom>
        </p:spPr>
      </p:pic>
      <p:pic>
        <p:nvPicPr>
          <p:cNvPr id="45" name="Kép 44"/>
          <p:cNvPicPr>
            <a:picLocks noChangeAspect="1"/>
          </p:cNvPicPr>
          <p:nvPr/>
        </p:nvPicPr>
        <p:blipFill>
          <a:blip r:embed="rId12"/>
          <a:stretch>
            <a:fillRect/>
          </a:stretch>
        </p:blipFill>
        <p:spPr>
          <a:xfrm>
            <a:off x="596739" y="2186406"/>
            <a:ext cx="615749" cy="719390"/>
          </a:xfrm>
          <a:prstGeom prst="rect">
            <a:avLst/>
          </a:prstGeom>
        </p:spPr>
      </p:pic>
      <p:grpSp>
        <p:nvGrpSpPr>
          <p:cNvPr id="46" name="Csoportba foglalás 45"/>
          <p:cNvGrpSpPr/>
          <p:nvPr/>
        </p:nvGrpSpPr>
        <p:grpSpPr>
          <a:xfrm>
            <a:off x="696073" y="5505731"/>
            <a:ext cx="3179338" cy="181927"/>
            <a:chOff x="734437" y="5518519"/>
            <a:chExt cx="3179338" cy="181927"/>
          </a:xfrm>
        </p:grpSpPr>
        <p:grpSp>
          <p:nvGrpSpPr>
            <p:cNvPr id="47" name="Csoportba foglalás 46"/>
            <p:cNvGrpSpPr/>
            <p:nvPr/>
          </p:nvGrpSpPr>
          <p:grpSpPr>
            <a:xfrm>
              <a:off x="734437" y="5519804"/>
              <a:ext cx="609600" cy="180642"/>
              <a:chOff x="734437" y="5519804"/>
              <a:chExt cx="609600" cy="180642"/>
            </a:xfrm>
          </p:grpSpPr>
          <p:sp>
            <p:nvSpPr>
              <p:cNvPr id="64" name="Téglalap 6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Téglalap 6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8" name="Csoportba foglalás 47"/>
            <p:cNvGrpSpPr/>
            <p:nvPr/>
          </p:nvGrpSpPr>
          <p:grpSpPr>
            <a:xfrm>
              <a:off x="1379060" y="5518519"/>
              <a:ext cx="609600" cy="180642"/>
              <a:chOff x="734437" y="5519804"/>
              <a:chExt cx="609600" cy="180642"/>
            </a:xfrm>
          </p:grpSpPr>
          <p:sp>
            <p:nvSpPr>
              <p:cNvPr id="61" name="Téglalap 6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Téglalap 6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9" name="Csoportba foglalás 48"/>
            <p:cNvGrpSpPr/>
            <p:nvPr/>
          </p:nvGrpSpPr>
          <p:grpSpPr>
            <a:xfrm>
              <a:off x="2020765" y="5518519"/>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0" name="Csoportba foglalás 49"/>
            <p:cNvGrpSpPr/>
            <p:nvPr/>
          </p:nvGrpSpPr>
          <p:grpSpPr>
            <a:xfrm>
              <a:off x="3304175" y="5518519"/>
              <a:ext cx="609600" cy="180642"/>
              <a:chOff x="734437" y="5519804"/>
              <a:chExt cx="609600" cy="180642"/>
            </a:xfrm>
          </p:grpSpPr>
          <p:sp>
            <p:nvSpPr>
              <p:cNvPr id="55" name="Téglalap 5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1" name="Csoportba foglalás 50"/>
            <p:cNvGrpSpPr/>
            <p:nvPr/>
          </p:nvGrpSpPr>
          <p:grpSpPr>
            <a:xfrm>
              <a:off x="2662470" y="5518519"/>
              <a:ext cx="609600" cy="180642"/>
              <a:chOff x="734437" y="5519804"/>
              <a:chExt cx="609600" cy="180642"/>
            </a:xfrm>
          </p:grpSpPr>
          <p:sp>
            <p:nvSpPr>
              <p:cNvPr id="52" name="Téglalap 5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7" name="Csoportba foglalás 66"/>
          <p:cNvGrpSpPr/>
          <p:nvPr/>
        </p:nvGrpSpPr>
        <p:grpSpPr>
          <a:xfrm>
            <a:off x="3907516" y="5501799"/>
            <a:ext cx="609600" cy="180642"/>
            <a:chOff x="734437" y="5519804"/>
            <a:chExt cx="609600" cy="180642"/>
          </a:xfrm>
        </p:grpSpPr>
        <p:sp>
          <p:nvSpPr>
            <p:cNvPr id="68" name="Téglalap 6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1" name="Csoportba foglalás 70"/>
          <p:cNvGrpSpPr/>
          <p:nvPr/>
        </p:nvGrpSpPr>
        <p:grpSpPr>
          <a:xfrm>
            <a:off x="4552139" y="5500514"/>
            <a:ext cx="609600" cy="180642"/>
            <a:chOff x="734437" y="5519804"/>
            <a:chExt cx="609600" cy="180642"/>
          </a:xfrm>
        </p:grpSpPr>
        <p:sp>
          <p:nvSpPr>
            <p:cNvPr id="72" name="Téglalap 7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Téglalap 7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5" name="Csoportba foglalás 74"/>
          <p:cNvGrpSpPr/>
          <p:nvPr/>
        </p:nvGrpSpPr>
        <p:grpSpPr>
          <a:xfrm>
            <a:off x="5193844" y="5500514"/>
            <a:ext cx="609600" cy="180642"/>
            <a:chOff x="734437" y="5519804"/>
            <a:chExt cx="609600" cy="180642"/>
          </a:xfrm>
        </p:grpSpPr>
        <p:sp>
          <p:nvSpPr>
            <p:cNvPr id="76" name="Téglalap 7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Téglalap 7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9" name="Csoportba foglalás 78"/>
          <p:cNvGrpSpPr/>
          <p:nvPr/>
        </p:nvGrpSpPr>
        <p:grpSpPr>
          <a:xfrm>
            <a:off x="5835549" y="5500514"/>
            <a:ext cx="1251305" cy="180642"/>
            <a:chOff x="5835549" y="5500514"/>
            <a:chExt cx="1251305" cy="180642"/>
          </a:xfrm>
        </p:grpSpPr>
        <p:grpSp>
          <p:nvGrpSpPr>
            <p:cNvPr id="80" name="Csoportba foglalás 79"/>
            <p:cNvGrpSpPr/>
            <p:nvPr/>
          </p:nvGrpSpPr>
          <p:grpSpPr>
            <a:xfrm>
              <a:off x="6477254" y="5500514"/>
              <a:ext cx="609600" cy="180642"/>
              <a:chOff x="734437" y="5519804"/>
              <a:chExt cx="609600" cy="180642"/>
            </a:xfrm>
          </p:grpSpPr>
          <p:sp>
            <p:nvSpPr>
              <p:cNvPr id="85" name="Téglalap 8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Téglalap 8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1" name="Csoportba foglalás 80"/>
            <p:cNvGrpSpPr/>
            <p:nvPr/>
          </p:nvGrpSpPr>
          <p:grpSpPr>
            <a:xfrm>
              <a:off x="5835549" y="5500514"/>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8" name="Csoportba foglalás 87"/>
          <p:cNvGrpSpPr/>
          <p:nvPr/>
        </p:nvGrpSpPr>
        <p:grpSpPr>
          <a:xfrm>
            <a:off x="697532" y="5811009"/>
            <a:ext cx="3179338" cy="181927"/>
            <a:chOff x="734437" y="5518519"/>
            <a:chExt cx="3179338" cy="181927"/>
          </a:xfrm>
        </p:grpSpPr>
        <p:grpSp>
          <p:nvGrpSpPr>
            <p:cNvPr id="89" name="Csoportba foglalás 88"/>
            <p:cNvGrpSpPr/>
            <p:nvPr/>
          </p:nvGrpSpPr>
          <p:grpSpPr>
            <a:xfrm>
              <a:off x="734437" y="5519804"/>
              <a:ext cx="609600" cy="180642"/>
              <a:chOff x="734437" y="5519804"/>
              <a:chExt cx="609600" cy="180642"/>
            </a:xfrm>
          </p:grpSpPr>
          <p:sp>
            <p:nvSpPr>
              <p:cNvPr id="106" name="Téglalap 10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Téglalap 10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0" name="Csoportba foglalás 89"/>
            <p:cNvGrpSpPr/>
            <p:nvPr/>
          </p:nvGrpSpPr>
          <p:grpSpPr>
            <a:xfrm>
              <a:off x="1379060" y="5518519"/>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1" name="Csoportba foglalás 90"/>
            <p:cNvGrpSpPr/>
            <p:nvPr/>
          </p:nvGrpSpPr>
          <p:grpSpPr>
            <a:xfrm>
              <a:off x="2020765"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2" name="Csoportba foglalás 91"/>
            <p:cNvGrpSpPr/>
            <p:nvPr/>
          </p:nvGrpSpPr>
          <p:grpSpPr>
            <a:xfrm>
              <a:off x="3304175"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2662470" y="5518519"/>
              <a:ext cx="609600" cy="180642"/>
              <a:chOff x="734437" y="5519804"/>
              <a:chExt cx="609600" cy="180642"/>
            </a:xfrm>
          </p:grpSpPr>
          <p:sp>
            <p:nvSpPr>
              <p:cNvPr id="94" name="Téglalap 9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9" name="Csoportba foglalás 108"/>
          <p:cNvGrpSpPr/>
          <p:nvPr/>
        </p:nvGrpSpPr>
        <p:grpSpPr>
          <a:xfrm>
            <a:off x="3907516" y="5809082"/>
            <a:ext cx="3179338" cy="181927"/>
            <a:chOff x="734437" y="5518519"/>
            <a:chExt cx="3179338" cy="181927"/>
          </a:xfrm>
        </p:grpSpPr>
        <p:grpSp>
          <p:nvGrpSpPr>
            <p:cNvPr id="110" name="Csoportba foglalás 109"/>
            <p:cNvGrpSpPr/>
            <p:nvPr/>
          </p:nvGrpSpPr>
          <p:grpSpPr>
            <a:xfrm>
              <a:off x="734437" y="5519804"/>
              <a:ext cx="609600" cy="180642"/>
              <a:chOff x="734437" y="5519804"/>
              <a:chExt cx="609600" cy="180642"/>
            </a:xfrm>
          </p:grpSpPr>
          <p:sp>
            <p:nvSpPr>
              <p:cNvPr id="127" name="Téglalap 12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p:cNvGrpSpPr/>
            <p:nvPr/>
          </p:nvGrpSpPr>
          <p:grpSpPr>
            <a:xfrm>
              <a:off x="1379060" y="5518519"/>
              <a:ext cx="609600" cy="180642"/>
              <a:chOff x="734437" y="5519804"/>
              <a:chExt cx="609600" cy="180642"/>
            </a:xfrm>
          </p:grpSpPr>
          <p:sp>
            <p:nvSpPr>
              <p:cNvPr id="124" name="Téglalap 12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2" name="Csoportba foglalás 111"/>
            <p:cNvGrpSpPr/>
            <p:nvPr/>
          </p:nvGrpSpPr>
          <p:grpSpPr>
            <a:xfrm>
              <a:off x="2020765" y="5518519"/>
              <a:ext cx="609600" cy="180642"/>
              <a:chOff x="734437" y="5519804"/>
              <a:chExt cx="609600" cy="180642"/>
            </a:xfrm>
          </p:grpSpPr>
          <p:sp>
            <p:nvSpPr>
              <p:cNvPr id="121" name="Téglalap 12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3" name="Csoportba foglalás 112"/>
            <p:cNvGrpSpPr/>
            <p:nvPr/>
          </p:nvGrpSpPr>
          <p:grpSpPr>
            <a:xfrm>
              <a:off x="3304175" y="5518519"/>
              <a:ext cx="609600" cy="180642"/>
              <a:chOff x="734437" y="5519804"/>
              <a:chExt cx="609600" cy="180642"/>
            </a:xfrm>
          </p:grpSpPr>
          <p:sp>
            <p:nvSpPr>
              <p:cNvPr id="118" name="Téglalap 11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4" name="Csoportba foglalás 113"/>
            <p:cNvGrpSpPr/>
            <p:nvPr/>
          </p:nvGrpSpPr>
          <p:grpSpPr>
            <a:xfrm>
              <a:off x="2662470" y="5518519"/>
              <a:ext cx="609600" cy="180642"/>
              <a:chOff x="734437" y="5519804"/>
              <a:chExt cx="609600" cy="180642"/>
            </a:xfrm>
          </p:grpSpPr>
          <p:sp>
            <p:nvSpPr>
              <p:cNvPr id="115" name="Téglalap 11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30" name="Csoportba foglalás 129"/>
          <p:cNvGrpSpPr/>
          <p:nvPr/>
        </p:nvGrpSpPr>
        <p:grpSpPr>
          <a:xfrm>
            <a:off x="7759646" y="5500514"/>
            <a:ext cx="609600" cy="180642"/>
            <a:chOff x="734437" y="5519804"/>
            <a:chExt cx="609600" cy="180642"/>
          </a:xfrm>
        </p:grpSpPr>
        <p:sp>
          <p:nvSpPr>
            <p:cNvPr id="131" name="Téglalap 13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4" name="Csoportba foglalás 133"/>
          <p:cNvGrpSpPr/>
          <p:nvPr/>
        </p:nvGrpSpPr>
        <p:grpSpPr>
          <a:xfrm>
            <a:off x="7117941" y="5500514"/>
            <a:ext cx="609600" cy="180642"/>
            <a:chOff x="734437" y="5519804"/>
            <a:chExt cx="609600" cy="180642"/>
          </a:xfrm>
        </p:grpSpPr>
        <p:sp>
          <p:nvSpPr>
            <p:cNvPr id="135" name="Téglalap 13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Téglalap 13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8" name="Csoportba foglalás 137"/>
          <p:cNvGrpSpPr/>
          <p:nvPr/>
        </p:nvGrpSpPr>
        <p:grpSpPr>
          <a:xfrm>
            <a:off x="7116271" y="5805293"/>
            <a:ext cx="1251305" cy="180642"/>
            <a:chOff x="5835549" y="5500514"/>
            <a:chExt cx="1251305" cy="180642"/>
          </a:xfrm>
        </p:grpSpPr>
        <p:grpSp>
          <p:nvGrpSpPr>
            <p:cNvPr id="139" name="Csoportba foglalás 138"/>
            <p:cNvGrpSpPr/>
            <p:nvPr/>
          </p:nvGrpSpPr>
          <p:grpSpPr>
            <a:xfrm>
              <a:off x="6477254" y="5500514"/>
              <a:ext cx="609600" cy="180642"/>
              <a:chOff x="734437" y="5519804"/>
              <a:chExt cx="609600" cy="180642"/>
            </a:xfrm>
          </p:grpSpPr>
          <p:sp>
            <p:nvSpPr>
              <p:cNvPr id="144" name="Téglalap 14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Téglalap 14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0" name="Csoportba foglalás 139"/>
            <p:cNvGrpSpPr/>
            <p:nvPr/>
          </p:nvGrpSpPr>
          <p:grpSpPr>
            <a:xfrm>
              <a:off x="5835549" y="5500514"/>
              <a:ext cx="609600" cy="180642"/>
              <a:chOff x="734437" y="5519804"/>
              <a:chExt cx="609600" cy="180642"/>
            </a:xfrm>
          </p:grpSpPr>
          <p:sp>
            <p:nvSpPr>
              <p:cNvPr id="141" name="Téglalap 14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7" name="Csoportba foglalás 146"/>
          <p:cNvGrpSpPr/>
          <p:nvPr/>
        </p:nvGrpSpPr>
        <p:grpSpPr>
          <a:xfrm>
            <a:off x="8407982" y="5499872"/>
            <a:ext cx="609600" cy="180642"/>
            <a:chOff x="734437" y="5519804"/>
            <a:chExt cx="609600" cy="180642"/>
          </a:xfrm>
        </p:grpSpPr>
        <p:sp>
          <p:nvSpPr>
            <p:cNvPr id="148" name="Téglalap 14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Téglalap 14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1" name="Csoportba foglalás 150"/>
          <p:cNvGrpSpPr/>
          <p:nvPr/>
        </p:nvGrpSpPr>
        <p:grpSpPr>
          <a:xfrm>
            <a:off x="8404115" y="5804651"/>
            <a:ext cx="609600" cy="180642"/>
            <a:chOff x="734437" y="5519804"/>
            <a:chExt cx="609600" cy="180642"/>
          </a:xfrm>
        </p:grpSpPr>
        <p:sp>
          <p:nvSpPr>
            <p:cNvPr id="152" name="Téglalap 15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Téglalap 15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Téglalap 15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6"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7" name="Csoportba foglalás 156"/>
          <p:cNvGrpSpPr/>
          <p:nvPr/>
        </p:nvGrpSpPr>
        <p:grpSpPr>
          <a:xfrm>
            <a:off x="1427781" y="1606051"/>
            <a:ext cx="1075039" cy="2630024"/>
            <a:chOff x="1427781" y="1606051"/>
            <a:chExt cx="1075039" cy="2630024"/>
          </a:xfrm>
        </p:grpSpPr>
        <p:sp>
          <p:nvSpPr>
            <p:cNvPr id="158" name="Szövegdoboz 157">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9" name="Szövegdoboz 158">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0" name="Szövegdoboz 159">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1" name="Szövegdoboz 160">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5" name="Kép 154"/>
          <p:cNvPicPr>
            <a:picLocks noChangeAspect="1"/>
          </p:cNvPicPr>
          <p:nvPr/>
        </p:nvPicPr>
        <p:blipFill>
          <a:blip r:embed="rId13"/>
          <a:stretch>
            <a:fillRect/>
          </a:stretch>
        </p:blipFill>
        <p:spPr>
          <a:xfrm>
            <a:off x="625004" y="3771470"/>
            <a:ext cx="603556" cy="719390"/>
          </a:xfrm>
          <a:prstGeom prst="rect">
            <a:avLst/>
          </a:prstGeom>
        </p:spPr>
      </p:pic>
    </p:spTree>
    <p:extLst>
      <p:ext uri="{BB962C8B-B14F-4D97-AF65-F5344CB8AC3E}">
        <p14:creationId xmlns:p14="http://schemas.microsoft.com/office/powerpoint/2010/main" val="350382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en-US" dirty="0"/>
              <a:t>Construction of the tower block</a:t>
            </a:r>
            <a:r>
              <a:rPr lang="hu-HU" dirty="0" smtClean="0"/>
              <a:t> </a:t>
            </a:r>
            <a:r>
              <a:rPr lang="hu-HU" dirty="0"/>
              <a:t>3</a:t>
            </a:r>
            <a:r>
              <a:rPr lang="hu-HU" dirty="0" smtClean="0"/>
              <a:t>. - </a:t>
            </a:r>
            <a:r>
              <a:rPr lang="hu-HU" dirty="0" err="1"/>
              <a:t>solution</a:t>
            </a:r>
            <a:r>
              <a:rPr lang="hu-HU" dirty="0"/>
              <a:t> </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1016903991"/>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100" b="0" kern="1200" dirty="0">
                        <a:solidFill>
                          <a:srgbClr val="0070C0"/>
                        </a:solidFill>
                        <a:latin typeface="+mn-lt"/>
                        <a:ea typeface="+mn-ea"/>
                        <a:cs typeface="+mn-cs"/>
                      </a:endParaRPr>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20821" y="1875380"/>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85318" y="2603737"/>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4826144" y="1139429"/>
            <a:ext cx="601648" cy="720000"/>
          </a:xfrm>
          <a:prstGeom prst="rect">
            <a:avLst/>
          </a:prstGeom>
        </p:spPr>
      </p:pic>
      <p:pic>
        <p:nvPicPr>
          <p:cNvPr id="35" name="Kép 3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28451" y="2598102"/>
            <a:ext cx="604470" cy="720000"/>
          </a:xfrm>
          <a:prstGeom prst="rect">
            <a:avLst/>
          </a:prstGeom>
        </p:spPr>
      </p:pic>
      <p:pic>
        <p:nvPicPr>
          <p:cNvPr id="24" name="Kép 23"/>
          <p:cNvPicPr>
            <a:picLocks noChangeAspect="1"/>
          </p:cNvPicPr>
          <p:nvPr/>
        </p:nvPicPr>
        <p:blipFill>
          <a:blip r:embed="rId8"/>
          <a:stretch>
            <a:fillRect/>
          </a:stretch>
        </p:blipFill>
        <p:spPr>
          <a:xfrm>
            <a:off x="4853712" y="3323546"/>
            <a:ext cx="603556" cy="719390"/>
          </a:xfrm>
          <a:prstGeom prst="rect">
            <a:avLst/>
          </a:prstGeom>
        </p:spPr>
      </p:pic>
      <p:pic>
        <p:nvPicPr>
          <p:cNvPr id="36" name="Kép 35"/>
          <p:cNvPicPr>
            <a:picLocks noChangeAspect="1"/>
          </p:cNvPicPr>
          <p:nvPr/>
        </p:nvPicPr>
        <p:blipFill>
          <a:blip r:embed="rId9"/>
          <a:stretch>
            <a:fillRect/>
          </a:stretch>
        </p:blipFill>
        <p:spPr>
          <a:xfrm>
            <a:off x="4141338" y="4026144"/>
            <a:ext cx="603556" cy="719390"/>
          </a:xfrm>
          <a:prstGeom prst="rect">
            <a:avLst/>
          </a:prstGeom>
        </p:spPr>
      </p:pic>
      <p:pic>
        <p:nvPicPr>
          <p:cNvPr id="37" name="Kép 36"/>
          <p:cNvPicPr>
            <a:picLocks noChangeAspect="1"/>
          </p:cNvPicPr>
          <p:nvPr/>
        </p:nvPicPr>
        <p:blipFill>
          <a:blip r:embed="rId9"/>
          <a:stretch>
            <a:fillRect/>
          </a:stretch>
        </p:blipFill>
        <p:spPr>
          <a:xfrm>
            <a:off x="3439440" y="4033668"/>
            <a:ext cx="603556" cy="719390"/>
          </a:xfrm>
          <a:prstGeom prst="rect">
            <a:avLst/>
          </a:prstGeom>
        </p:spPr>
      </p:pic>
      <p:pic>
        <p:nvPicPr>
          <p:cNvPr id="38" name="Kép 37"/>
          <p:cNvPicPr>
            <a:picLocks noChangeAspect="1"/>
          </p:cNvPicPr>
          <p:nvPr/>
        </p:nvPicPr>
        <p:blipFill>
          <a:blip r:embed="rId9"/>
          <a:stretch>
            <a:fillRect/>
          </a:stretch>
        </p:blipFill>
        <p:spPr>
          <a:xfrm>
            <a:off x="2693705" y="1866870"/>
            <a:ext cx="603556" cy="719390"/>
          </a:xfrm>
          <a:prstGeom prst="rect">
            <a:avLst/>
          </a:prstGeom>
        </p:spPr>
      </p:pic>
      <p:pic>
        <p:nvPicPr>
          <p:cNvPr id="39" name="Kép 38"/>
          <p:cNvPicPr>
            <a:picLocks noChangeAspect="1"/>
          </p:cNvPicPr>
          <p:nvPr/>
        </p:nvPicPr>
        <p:blipFill>
          <a:blip r:embed="rId10"/>
          <a:stretch>
            <a:fillRect/>
          </a:stretch>
        </p:blipFill>
        <p:spPr>
          <a:xfrm>
            <a:off x="5592790" y="1876783"/>
            <a:ext cx="615749" cy="719390"/>
          </a:xfrm>
          <a:prstGeom prst="rect">
            <a:avLst/>
          </a:prstGeom>
        </p:spPr>
      </p:pic>
      <p:pic>
        <p:nvPicPr>
          <p:cNvPr id="40" name="Kép 39"/>
          <p:cNvPicPr>
            <a:picLocks noChangeAspect="1"/>
          </p:cNvPicPr>
          <p:nvPr/>
        </p:nvPicPr>
        <p:blipFill>
          <a:blip r:embed="rId10"/>
          <a:stretch>
            <a:fillRect/>
          </a:stretch>
        </p:blipFill>
        <p:spPr>
          <a:xfrm>
            <a:off x="5580611" y="1152096"/>
            <a:ext cx="615749" cy="719390"/>
          </a:xfrm>
          <a:prstGeom prst="rect">
            <a:avLst/>
          </a:prstGeom>
        </p:spPr>
      </p:pic>
      <p:pic>
        <p:nvPicPr>
          <p:cNvPr id="41" name="Kép 40"/>
          <p:cNvPicPr>
            <a:picLocks noChangeAspect="1"/>
          </p:cNvPicPr>
          <p:nvPr/>
        </p:nvPicPr>
        <p:blipFill>
          <a:blip r:embed="rId10"/>
          <a:stretch>
            <a:fillRect/>
          </a:stretch>
        </p:blipFill>
        <p:spPr>
          <a:xfrm>
            <a:off x="3434289" y="3314278"/>
            <a:ext cx="615749" cy="719390"/>
          </a:xfrm>
          <a:prstGeom prst="rect">
            <a:avLst/>
          </a:prstGeom>
        </p:spPr>
      </p:pic>
      <p:sp>
        <p:nvSpPr>
          <p:cNvPr id="4" name="Szövegdoboz 3"/>
          <p:cNvSpPr txBox="1"/>
          <p:nvPr/>
        </p:nvSpPr>
        <p:spPr>
          <a:xfrm>
            <a:off x="5598576" y="3502571"/>
            <a:ext cx="598984"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sp>
        <p:nvSpPr>
          <p:cNvPr id="8" name="Szövegdoboz 7"/>
          <p:cNvSpPr txBox="1"/>
          <p:nvPr/>
        </p:nvSpPr>
        <p:spPr>
          <a:xfrm>
            <a:off x="2715550" y="3403982"/>
            <a:ext cx="637842" cy="430887"/>
          </a:xfrm>
          <a:prstGeom prst="rect">
            <a:avLst/>
          </a:prstGeom>
          <a:noFill/>
        </p:spPr>
        <p:txBody>
          <a:bodyPr wrap="square" rtlCol="0">
            <a:spAutoFit/>
          </a:bodyPr>
          <a:lstStyle/>
          <a:p>
            <a:pPr algn="ctr"/>
            <a:r>
              <a:rPr lang="hu-HU" sz="1100" dirty="0" smtClean="0">
                <a:solidFill>
                  <a:srgbClr val="0070C0"/>
                </a:solidFill>
              </a:rPr>
              <a:t>Mély-</a:t>
            </a:r>
          </a:p>
          <a:p>
            <a:pPr algn="ctr"/>
            <a:r>
              <a:rPr lang="hu-HU" sz="1100" dirty="0" smtClean="0">
                <a:solidFill>
                  <a:srgbClr val="0070C0"/>
                </a:solidFill>
              </a:rPr>
              <a:t>garázs</a:t>
            </a:r>
            <a:endParaRPr lang="hu-HU" sz="1100" dirty="0">
              <a:solidFill>
                <a:srgbClr val="0070C0"/>
              </a:solidFill>
            </a:endParaRPr>
          </a:p>
        </p:txBody>
      </p:sp>
      <p:sp>
        <p:nvSpPr>
          <p:cNvPr id="42" name="Szövegdoboz 41"/>
          <p:cNvSpPr txBox="1"/>
          <p:nvPr/>
        </p:nvSpPr>
        <p:spPr>
          <a:xfrm>
            <a:off x="3309442" y="4015193"/>
            <a:ext cx="830157" cy="707886"/>
          </a:xfrm>
          <a:prstGeom prst="rect">
            <a:avLst/>
          </a:prstGeom>
          <a:noFill/>
        </p:spPr>
        <p:txBody>
          <a:bodyPr wrap="square" rtlCol="0">
            <a:spAutoFit/>
          </a:bodyPr>
          <a:lstStyle/>
          <a:p>
            <a:pPr algn="ctr"/>
            <a:r>
              <a:rPr lang="hu-HU" sz="1000" b="1" dirty="0" err="1">
                <a:solidFill>
                  <a:schemeClr val="accent2">
                    <a:lumMod val="60000"/>
                    <a:lumOff val="40000"/>
                  </a:schemeClr>
                </a:solidFill>
              </a:rPr>
              <a:t>Horizontal</a:t>
            </a:r>
            <a:r>
              <a:rPr lang="hu-HU" sz="1000" b="1" dirty="0">
                <a:solidFill>
                  <a:schemeClr val="accent2">
                    <a:lumMod val="60000"/>
                    <a:lumOff val="40000"/>
                  </a:schemeClr>
                </a:solidFill>
              </a:rPr>
              <a:t> </a:t>
            </a:r>
            <a:r>
              <a:rPr lang="hu-HU" sz="1000" b="1" dirty="0" err="1">
                <a:solidFill>
                  <a:schemeClr val="accent2">
                    <a:lumMod val="60000"/>
                    <a:lumOff val="40000"/>
                  </a:schemeClr>
                </a:solidFill>
              </a:rPr>
              <a:t>reinforced</a:t>
            </a:r>
            <a:r>
              <a:rPr lang="hu-HU" sz="1000" b="1" dirty="0">
                <a:solidFill>
                  <a:schemeClr val="accent2">
                    <a:lumMod val="60000"/>
                    <a:lumOff val="40000"/>
                  </a:schemeClr>
                </a:solidFill>
              </a:rPr>
              <a:t> </a:t>
            </a:r>
            <a:r>
              <a:rPr lang="hu-HU" sz="1000" b="1" dirty="0" err="1">
                <a:solidFill>
                  <a:schemeClr val="accent2">
                    <a:lumMod val="60000"/>
                    <a:lumOff val="40000"/>
                  </a:schemeClr>
                </a:solidFill>
              </a:rPr>
              <a:t>concrete</a:t>
            </a:r>
            <a:r>
              <a:rPr lang="hu-HU" sz="1000" b="1" dirty="0">
                <a:solidFill>
                  <a:schemeClr val="accent2">
                    <a:lumMod val="60000"/>
                    <a:lumOff val="40000"/>
                  </a:schemeClr>
                </a:solidFill>
              </a:rPr>
              <a:t> </a:t>
            </a:r>
            <a:r>
              <a:rPr lang="hu-HU" sz="1000" b="1" dirty="0" err="1">
                <a:solidFill>
                  <a:schemeClr val="accent2">
                    <a:lumMod val="60000"/>
                    <a:lumOff val="40000"/>
                  </a:schemeClr>
                </a:solidFill>
              </a:rPr>
              <a:t>structure</a:t>
            </a:r>
            <a:endParaRPr lang="hu-HU" sz="1000" b="1" dirty="0">
              <a:solidFill>
                <a:schemeClr val="accent2">
                  <a:lumMod val="60000"/>
                  <a:lumOff val="40000"/>
                </a:schemeClr>
              </a:solidFill>
            </a:endParaRPr>
          </a:p>
        </p:txBody>
      </p:sp>
      <p:sp>
        <p:nvSpPr>
          <p:cNvPr id="16" name="Szövegdoboz 15"/>
          <p:cNvSpPr txBox="1"/>
          <p:nvPr/>
        </p:nvSpPr>
        <p:spPr>
          <a:xfrm>
            <a:off x="5435096" y="1338642"/>
            <a:ext cx="931138" cy="400110"/>
          </a:xfrm>
          <a:prstGeom prst="rect">
            <a:avLst/>
          </a:prstGeom>
          <a:noFill/>
        </p:spPr>
        <p:txBody>
          <a:bodyPr wrap="square" rtlCol="0">
            <a:spAutoFit/>
          </a:bodyPr>
          <a:lstStyle/>
          <a:p>
            <a:pPr algn="ctr"/>
            <a:r>
              <a:rPr lang="hu-HU" sz="1000" b="1" dirty="0">
                <a:solidFill>
                  <a:srgbClr val="002060"/>
                </a:solidFill>
              </a:rPr>
              <a:t>Windows, </a:t>
            </a:r>
            <a:r>
              <a:rPr lang="hu-HU" sz="1000" b="1" dirty="0" err="1">
                <a:solidFill>
                  <a:srgbClr val="002060"/>
                </a:solidFill>
              </a:rPr>
              <a:t>insulation</a:t>
            </a:r>
            <a:endParaRPr lang="hu-HU" sz="1000" b="1" dirty="0">
              <a:solidFill>
                <a:srgbClr val="002060"/>
              </a:solidFill>
            </a:endParaRPr>
          </a:p>
        </p:txBody>
      </p:sp>
      <p:pic>
        <p:nvPicPr>
          <p:cNvPr id="19" name="Kép 18"/>
          <p:cNvPicPr>
            <a:picLocks noChangeAspect="1"/>
          </p:cNvPicPr>
          <p:nvPr/>
        </p:nvPicPr>
        <p:blipFill>
          <a:blip r:embed="rId11"/>
          <a:stretch>
            <a:fillRect/>
          </a:stretch>
        </p:blipFill>
        <p:spPr>
          <a:xfrm>
            <a:off x="4878973" y="4038120"/>
            <a:ext cx="603556" cy="719390"/>
          </a:xfrm>
          <a:prstGeom prst="rect">
            <a:avLst/>
          </a:prstGeom>
        </p:spPr>
      </p:pic>
      <p:pic>
        <p:nvPicPr>
          <p:cNvPr id="23" name="Kép 22"/>
          <p:cNvPicPr>
            <a:picLocks noChangeAspect="1"/>
          </p:cNvPicPr>
          <p:nvPr/>
        </p:nvPicPr>
        <p:blipFill>
          <a:blip r:embed="rId11"/>
          <a:stretch>
            <a:fillRect/>
          </a:stretch>
        </p:blipFill>
        <p:spPr>
          <a:xfrm>
            <a:off x="2685475" y="2598810"/>
            <a:ext cx="603556" cy="719390"/>
          </a:xfrm>
          <a:prstGeom prst="rect">
            <a:avLst/>
          </a:prstGeom>
        </p:spPr>
      </p:pic>
      <p:pic>
        <p:nvPicPr>
          <p:cNvPr id="30" name="Kép 29"/>
          <p:cNvPicPr>
            <a:picLocks noChangeAspect="1"/>
          </p:cNvPicPr>
          <p:nvPr/>
        </p:nvPicPr>
        <p:blipFill>
          <a:blip r:embed="rId11"/>
          <a:stretch>
            <a:fillRect/>
          </a:stretch>
        </p:blipFill>
        <p:spPr>
          <a:xfrm>
            <a:off x="2697262" y="3314278"/>
            <a:ext cx="603556" cy="719390"/>
          </a:xfrm>
          <a:prstGeom prst="rect">
            <a:avLst/>
          </a:prstGeom>
        </p:spPr>
      </p:pic>
      <p:pic>
        <p:nvPicPr>
          <p:cNvPr id="43" name="Kép 42"/>
          <p:cNvPicPr>
            <a:picLocks noChangeAspect="1"/>
          </p:cNvPicPr>
          <p:nvPr/>
        </p:nvPicPr>
        <p:blipFill>
          <a:blip r:embed="rId11"/>
          <a:stretch>
            <a:fillRect/>
          </a:stretch>
        </p:blipFill>
        <p:spPr>
          <a:xfrm>
            <a:off x="2725502" y="4033452"/>
            <a:ext cx="603556" cy="719390"/>
          </a:xfrm>
          <a:prstGeom prst="rect">
            <a:avLst/>
          </a:prstGeom>
        </p:spPr>
      </p:pic>
      <p:pic>
        <p:nvPicPr>
          <p:cNvPr id="44" name="Kép 43"/>
          <p:cNvPicPr>
            <a:picLocks noChangeAspect="1"/>
          </p:cNvPicPr>
          <p:nvPr/>
        </p:nvPicPr>
        <p:blipFill>
          <a:blip r:embed="rId12"/>
          <a:stretch>
            <a:fillRect/>
          </a:stretch>
        </p:blipFill>
        <p:spPr>
          <a:xfrm>
            <a:off x="3434289" y="2598810"/>
            <a:ext cx="615749" cy="719390"/>
          </a:xfrm>
          <a:prstGeom prst="rect">
            <a:avLst/>
          </a:prstGeom>
        </p:spPr>
      </p:pic>
      <p:pic>
        <p:nvPicPr>
          <p:cNvPr id="45" name="Kép 44"/>
          <p:cNvPicPr>
            <a:picLocks noChangeAspect="1"/>
          </p:cNvPicPr>
          <p:nvPr/>
        </p:nvPicPr>
        <p:blipFill>
          <a:blip r:embed="rId12"/>
          <a:stretch>
            <a:fillRect/>
          </a:stretch>
        </p:blipFill>
        <p:spPr>
          <a:xfrm>
            <a:off x="3418130" y="1857355"/>
            <a:ext cx="615749" cy="719390"/>
          </a:xfrm>
          <a:prstGeom prst="rect">
            <a:avLst/>
          </a:prstGeom>
        </p:spPr>
      </p:pic>
      <p:sp>
        <p:nvSpPr>
          <p:cNvPr id="14" name="Szövegdoboz 13"/>
          <p:cNvSpPr txBox="1"/>
          <p:nvPr/>
        </p:nvSpPr>
        <p:spPr>
          <a:xfrm>
            <a:off x="3280244" y="1895397"/>
            <a:ext cx="928510" cy="646331"/>
          </a:xfrm>
          <a:prstGeom prst="rect">
            <a:avLst/>
          </a:prstGeom>
          <a:noFill/>
        </p:spPr>
        <p:txBody>
          <a:bodyPr wrap="square" rtlCol="0">
            <a:spAutoFit/>
          </a:bodyPr>
          <a:lstStyle/>
          <a:p>
            <a:pPr algn="ctr"/>
            <a:r>
              <a:rPr lang="hu-HU" sz="900" b="1" dirty="0" err="1">
                <a:solidFill>
                  <a:srgbClr val="002060"/>
                </a:solidFill>
              </a:rPr>
              <a:t>Vertical</a:t>
            </a:r>
            <a:r>
              <a:rPr lang="hu-HU" sz="900" b="1" dirty="0">
                <a:solidFill>
                  <a:srgbClr val="002060"/>
                </a:solidFill>
              </a:rPr>
              <a:t> </a:t>
            </a:r>
            <a:r>
              <a:rPr lang="hu-HU" sz="900" b="1" dirty="0" err="1">
                <a:solidFill>
                  <a:srgbClr val="002060"/>
                </a:solidFill>
              </a:rPr>
              <a:t>reinforced</a:t>
            </a:r>
            <a:r>
              <a:rPr lang="hu-HU" sz="900" b="1" dirty="0">
                <a:solidFill>
                  <a:srgbClr val="002060"/>
                </a:solidFill>
              </a:rPr>
              <a:t> </a:t>
            </a:r>
            <a:r>
              <a:rPr lang="hu-HU" sz="900" b="1" dirty="0" err="1" smtClean="0">
                <a:solidFill>
                  <a:srgbClr val="002060"/>
                </a:solidFill>
              </a:rPr>
              <a:t>concrete</a:t>
            </a:r>
            <a:endParaRPr lang="hu-HU" sz="900" b="1" dirty="0" smtClean="0">
              <a:solidFill>
                <a:srgbClr val="002060"/>
              </a:solidFill>
            </a:endParaRPr>
          </a:p>
          <a:p>
            <a:pPr algn="ctr"/>
            <a:r>
              <a:rPr lang="hu-HU" sz="900" b="1" dirty="0" err="1" smtClean="0">
                <a:solidFill>
                  <a:srgbClr val="002060"/>
                </a:solidFill>
              </a:rPr>
              <a:t>structure</a:t>
            </a:r>
            <a:endParaRPr lang="hu-HU" sz="900" b="1" dirty="0">
              <a:solidFill>
                <a:srgbClr val="002060"/>
              </a:solidFill>
            </a:endParaRPr>
          </a:p>
        </p:txBody>
      </p:sp>
      <p:sp>
        <p:nvSpPr>
          <p:cNvPr id="15" name="Szövegdoboz 14"/>
          <p:cNvSpPr txBox="1"/>
          <p:nvPr/>
        </p:nvSpPr>
        <p:spPr>
          <a:xfrm>
            <a:off x="4787152" y="2580850"/>
            <a:ext cx="759782" cy="707886"/>
          </a:xfrm>
          <a:prstGeom prst="rect">
            <a:avLst/>
          </a:prstGeom>
          <a:noFill/>
        </p:spPr>
        <p:txBody>
          <a:bodyPr wrap="square" rtlCol="0">
            <a:spAutoFit/>
          </a:bodyPr>
          <a:lstStyle/>
          <a:p>
            <a:pPr algn="ctr"/>
            <a:r>
              <a:rPr lang="hu-HU" sz="1000" b="1" dirty="0" err="1">
                <a:solidFill>
                  <a:srgbClr val="002060"/>
                </a:solidFill>
              </a:rPr>
              <a:t>Square</a:t>
            </a:r>
            <a:r>
              <a:rPr lang="hu-HU" sz="1000" b="1" dirty="0">
                <a:solidFill>
                  <a:srgbClr val="002060"/>
                </a:solidFill>
              </a:rPr>
              <a:t> </a:t>
            </a:r>
            <a:r>
              <a:rPr lang="hu-HU" sz="1000" b="1" dirty="0" err="1">
                <a:solidFill>
                  <a:srgbClr val="002060"/>
                </a:solidFill>
              </a:rPr>
              <a:t>mesh</a:t>
            </a:r>
            <a:r>
              <a:rPr lang="hu-HU" sz="1000" b="1" dirty="0">
                <a:solidFill>
                  <a:srgbClr val="002060"/>
                </a:solidFill>
              </a:rPr>
              <a:t> </a:t>
            </a:r>
            <a:r>
              <a:rPr lang="hu-HU" sz="1000" b="1" dirty="0" err="1">
                <a:solidFill>
                  <a:srgbClr val="002060"/>
                </a:solidFill>
              </a:rPr>
              <a:t>elements</a:t>
            </a:r>
            <a:r>
              <a:rPr lang="hu-HU" sz="1000" b="1" dirty="0">
                <a:solidFill>
                  <a:srgbClr val="002060"/>
                </a:solidFill>
              </a:rPr>
              <a:t> (</a:t>
            </a:r>
            <a:r>
              <a:rPr lang="hu-HU" sz="1000" b="1" dirty="0" err="1">
                <a:solidFill>
                  <a:srgbClr val="002060"/>
                </a:solidFill>
              </a:rPr>
              <a:t>walls</a:t>
            </a:r>
            <a:r>
              <a:rPr lang="hu-HU" sz="1000" b="1" dirty="0">
                <a:solidFill>
                  <a:srgbClr val="002060"/>
                </a:solidFill>
              </a:rPr>
              <a:t>)</a:t>
            </a:r>
            <a:endParaRPr lang="hu-HU" sz="1000" b="1" dirty="0">
              <a:solidFill>
                <a:srgbClr val="002060"/>
              </a:solidFill>
            </a:endParaRPr>
          </a:p>
        </p:txBody>
      </p:sp>
      <p:sp>
        <p:nvSpPr>
          <p:cNvPr id="46" name="Szövegdoboz 45"/>
          <p:cNvSpPr txBox="1"/>
          <p:nvPr/>
        </p:nvSpPr>
        <p:spPr>
          <a:xfrm>
            <a:off x="2692364" y="4163222"/>
            <a:ext cx="606238" cy="307777"/>
          </a:xfrm>
          <a:prstGeom prst="rect">
            <a:avLst/>
          </a:prstGeom>
          <a:noFill/>
        </p:spPr>
        <p:txBody>
          <a:bodyPr wrap="square" rtlCol="0">
            <a:spAutoFit/>
          </a:bodyPr>
          <a:lstStyle/>
          <a:p>
            <a:r>
              <a:rPr lang="hu-HU" sz="1400" b="1" dirty="0" smtClean="0">
                <a:solidFill>
                  <a:schemeClr val="accent2">
                    <a:lumMod val="60000"/>
                    <a:lumOff val="40000"/>
                  </a:schemeClr>
                </a:solidFill>
              </a:rPr>
              <a:t>Start</a:t>
            </a:r>
            <a:endParaRPr lang="hu-HU" sz="1400" b="1" dirty="0">
              <a:solidFill>
                <a:schemeClr val="accent2">
                  <a:lumMod val="60000"/>
                  <a:lumOff val="40000"/>
                </a:schemeClr>
              </a:solidFill>
            </a:endParaRPr>
          </a:p>
        </p:txBody>
      </p:sp>
      <p:grpSp>
        <p:nvGrpSpPr>
          <p:cNvPr id="47" name="Csoportba foglalás 46"/>
          <p:cNvGrpSpPr/>
          <p:nvPr/>
        </p:nvGrpSpPr>
        <p:grpSpPr>
          <a:xfrm>
            <a:off x="696073" y="5505731"/>
            <a:ext cx="3179338" cy="181927"/>
            <a:chOff x="734437" y="5518519"/>
            <a:chExt cx="3179338" cy="181927"/>
          </a:xfrm>
        </p:grpSpPr>
        <p:grpSp>
          <p:nvGrpSpPr>
            <p:cNvPr id="48" name="Csoportba foglalás 47"/>
            <p:cNvGrpSpPr/>
            <p:nvPr/>
          </p:nvGrpSpPr>
          <p:grpSpPr>
            <a:xfrm>
              <a:off x="734437" y="5519804"/>
              <a:ext cx="609600" cy="180642"/>
              <a:chOff x="734437" y="5519804"/>
              <a:chExt cx="609600" cy="180642"/>
            </a:xfrm>
          </p:grpSpPr>
          <p:sp>
            <p:nvSpPr>
              <p:cNvPr id="65" name="Téglalap 6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9" name="Csoportba foglalás 48"/>
            <p:cNvGrpSpPr/>
            <p:nvPr/>
          </p:nvGrpSpPr>
          <p:grpSpPr>
            <a:xfrm>
              <a:off x="1379060" y="5518519"/>
              <a:ext cx="609600" cy="180642"/>
              <a:chOff x="734437" y="5519804"/>
              <a:chExt cx="609600" cy="180642"/>
            </a:xfrm>
          </p:grpSpPr>
          <p:sp>
            <p:nvSpPr>
              <p:cNvPr id="62" name="Téglalap 6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Téglalap 6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0" name="Csoportba foglalás 49"/>
            <p:cNvGrpSpPr/>
            <p:nvPr/>
          </p:nvGrpSpPr>
          <p:grpSpPr>
            <a:xfrm>
              <a:off x="2020765" y="5518519"/>
              <a:ext cx="609600" cy="180642"/>
              <a:chOff x="734437" y="5519804"/>
              <a:chExt cx="609600" cy="180642"/>
            </a:xfrm>
          </p:grpSpPr>
          <p:sp>
            <p:nvSpPr>
              <p:cNvPr id="59" name="Téglalap 5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Téglalap 6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1" name="Csoportba foglalás 50"/>
            <p:cNvGrpSpPr/>
            <p:nvPr/>
          </p:nvGrpSpPr>
          <p:grpSpPr>
            <a:xfrm>
              <a:off x="3304175" y="5518519"/>
              <a:ext cx="609600" cy="180642"/>
              <a:chOff x="734437" y="5519804"/>
              <a:chExt cx="609600" cy="180642"/>
            </a:xfrm>
          </p:grpSpPr>
          <p:sp>
            <p:nvSpPr>
              <p:cNvPr id="56" name="Téglalap 5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Téglalap 5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2" name="Csoportba foglalás 51"/>
            <p:cNvGrpSpPr/>
            <p:nvPr/>
          </p:nvGrpSpPr>
          <p:grpSpPr>
            <a:xfrm>
              <a:off x="2662470" y="5518519"/>
              <a:ext cx="609600" cy="180642"/>
              <a:chOff x="734437" y="5519804"/>
              <a:chExt cx="609600" cy="180642"/>
            </a:xfrm>
          </p:grpSpPr>
          <p:sp>
            <p:nvSpPr>
              <p:cNvPr id="53" name="Téglalap 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8" name="Csoportba foglalás 67"/>
          <p:cNvGrpSpPr/>
          <p:nvPr/>
        </p:nvGrpSpPr>
        <p:grpSpPr>
          <a:xfrm>
            <a:off x="3907516" y="5501799"/>
            <a:ext cx="609600" cy="180642"/>
            <a:chOff x="734437" y="5519804"/>
            <a:chExt cx="609600" cy="180642"/>
          </a:xfrm>
        </p:grpSpPr>
        <p:sp>
          <p:nvSpPr>
            <p:cNvPr id="69" name="Téglalap 6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Téglalap 7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4552139" y="5500514"/>
            <a:ext cx="609600" cy="180642"/>
            <a:chOff x="734437" y="5519804"/>
            <a:chExt cx="609600" cy="180642"/>
          </a:xfrm>
        </p:grpSpPr>
        <p:sp>
          <p:nvSpPr>
            <p:cNvPr id="73" name="Téglalap 7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Téglalap 7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193844" y="5500514"/>
            <a:ext cx="609600" cy="180642"/>
            <a:chOff x="734437" y="5519804"/>
            <a:chExt cx="609600" cy="180642"/>
          </a:xfrm>
        </p:grpSpPr>
        <p:sp>
          <p:nvSpPr>
            <p:cNvPr id="77" name="Téglalap 7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églalap 7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Téglalap 7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0" name="Csoportba foglalás 79"/>
          <p:cNvGrpSpPr/>
          <p:nvPr/>
        </p:nvGrpSpPr>
        <p:grpSpPr>
          <a:xfrm>
            <a:off x="5835549" y="5500514"/>
            <a:ext cx="1251305" cy="180642"/>
            <a:chOff x="5835549" y="5500514"/>
            <a:chExt cx="1251305" cy="180642"/>
          </a:xfrm>
        </p:grpSpPr>
        <p:grpSp>
          <p:nvGrpSpPr>
            <p:cNvPr id="81" name="Csoportba foglalás 80"/>
            <p:cNvGrpSpPr/>
            <p:nvPr/>
          </p:nvGrpSpPr>
          <p:grpSpPr>
            <a:xfrm>
              <a:off x="6477254" y="5500514"/>
              <a:ext cx="609600" cy="180642"/>
              <a:chOff x="734437" y="5519804"/>
              <a:chExt cx="609600" cy="180642"/>
            </a:xfrm>
          </p:grpSpPr>
          <p:sp>
            <p:nvSpPr>
              <p:cNvPr id="86" name="Téglalap 8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Téglalap 8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Téglalap 8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2" name="Csoportba foglalás 81"/>
            <p:cNvGrpSpPr/>
            <p:nvPr/>
          </p:nvGrpSpPr>
          <p:grpSpPr>
            <a:xfrm>
              <a:off x="5835549" y="5500514"/>
              <a:ext cx="609600" cy="180642"/>
              <a:chOff x="734437" y="5519804"/>
              <a:chExt cx="609600" cy="180642"/>
            </a:xfrm>
          </p:grpSpPr>
          <p:sp>
            <p:nvSpPr>
              <p:cNvPr id="83" name="Téglalap 8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Téglalap 8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9" name="Csoportba foglalás 88"/>
          <p:cNvGrpSpPr/>
          <p:nvPr/>
        </p:nvGrpSpPr>
        <p:grpSpPr>
          <a:xfrm>
            <a:off x="697532" y="5811009"/>
            <a:ext cx="3179338" cy="181927"/>
            <a:chOff x="734437" y="5518519"/>
            <a:chExt cx="3179338" cy="181927"/>
          </a:xfrm>
        </p:grpSpPr>
        <p:grpSp>
          <p:nvGrpSpPr>
            <p:cNvPr id="90" name="Csoportba foglalás 89"/>
            <p:cNvGrpSpPr/>
            <p:nvPr/>
          </p:nvGrpSpPr>
          <p:grpSpPr>
            <a:xfrm>
              <a:off x="734437" y="5519804"/>
              <a:ext cx="609600" cy="180642"/>
              <a:chOff x="734437" y="5519804"/>
              <a:chExt cx="609600" cy="180642"/>
            </a:xfrm>
          </p:grpSpPr>
          <p:sp>
            <p:nvSpPr>
              <p:cNvPr id="107" name="Téglalap 10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Téglalap 10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Téglalap 10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1" name="Csoportba foglalás 90"/>
            <p:cNvGrpSpPr/>
            <p:nvPr/>
          </p:nvGrpSpPr>
          <p:grpSpPr>
            <a:xfrm>
              <a:off x="1379060" y="5518519"/>
              <a:ext cx="609600" cy="180642"/>
              <a:chOff x="734437" y="5519804"/>
              <a:chExt cx="609600" cy="180642"/>
            </a:xfrm>
          </p:grpSpPr>
          <p:sp>
            <p:nvSpPr>
              <p:cNvPr id="104" name="Téglalap 10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Téglalap 10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2" name="Csoportba foglalás 91"/>
            <p:cNvGrpSpPr/>
            <p:nvPr/>
          </p:nvGrpSpPr>
          <p:grpSpPr>
            <a:xfrm>
              <a:off x="2020765" y="5518519"/>
              <a:ext cx="609600" cy="180642"/>
              <a:chOff x="734437" y="5519804"/>
              <a:chExt cx="609600" cy="180642"/>
            </a:xfrm>
          </p:grpSpPr>
          <p:sp>
            <p:nvSpPr>
              <p:cNvPr id="101" name="Téglalap 10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p:cNvGrpSpPr/>
            <p:nvPr/>
          </p:nvGrpSpPr>
          <p:grpSpPr>
            <a:xfrm>
              <a:off x="3304175" y="5518519"/>
              <a:ext cx="609600" cy="180642"/>
              <a:chOff x="734437" y="5519804"/>
              <a:chExt cx="609600" cy="180642"/>
            </a:xfrm>
          </p:grpSpPr>
          <p:sp>
            <p:nvSpPr>
              <p:cNvPr id="98" name="Téglalap 9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Téglalap 9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4" name="Csoportba foglalás 93"/>
            <p:cNvGrpSpPr/>
            <p:nvPr/>
          </p:nvGrpSpPr>
          <p:grpSpPr>
            <a:xfrm>
              <a:off x="2662470" y="5518519"/>
              <a:ext cx="609600" cy="180642"/>
              <a:chOff x="734437" y="5519804"/>
              <a:chExt cx="609600" cy="180642"/>
            </a:xfrm>
          </p:grpSpPr>
          <p:sp>
            <p:nvSpPr>
              <p:cNvPr id="95" name="Téglalap 9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Téglalap 9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10" name="Csoportba foglalás 109"/>
          <p:cNvGrpSpPr/>
          <p:nvPr/>
        </p:nvGrpSpPr>
        <p:grpSpPr>
          <a:xfrm>
            <a:off x="3907516" y="5809082"/>
            <a:ext cx="3179338" cy="181927"/>
            <a:chOff x="734437" y="5518519"/>
            <a:chExt cx="3179338" cy="181927"/>
          </a:xfrm>
        </p:grpSpPr>
        <p:grpSp>
          <p:nvGrpSpPr>
            <p:cNvPr id="111" name="Csoportba foglalás 110"/>
            <p:cNvGrpSpPr/>
            <p:nvPr/>
          </p:nvGrpSpPr>
          <p:grpSpPr>
            <a:xfrm>
              <a:off x="734437" y="5519804"/>
              <a:ext cx="609600" cy="180642"/>
              <a:chOff x="734437" y="5519804"/>
              <a:chExt cx="609600" cy="180642"/>
            </a:xfrm>
          </p:grpSpPr>
          <p:sp>
            <p:nvSpPr>
              <p:cNvPr id="128" name="Téglalap 12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2" name="Csoportba foglalás 111"/>
            <p:cNvGrpSpPr/>
            <p:nvPr/>
          </p:nvGrpSpPr>
          <p:grpSpPr>
            <a:xfrm>
              <a:off x="1379060" y="5518519"/>
              <a:ext cx="609600" cy="180642"/>
              <a:chOff x="734437" y="5519804"/>
              <a:chExt cx="609600" cy="180642"/>
            </a:xfrm>
          </p:grpSpPr>
          <p:sp>
            <p:nvSpPr>
              <p:cNvPr id="125" name="Téglalap 12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Téglalap 12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3" name="Csoportba foglalás 112"/>
            <p:cNvGrpSpPr/>
            <p:nvPr/>
          </p:nvGrpSpPr>
          <p:grpSpPr>
            <a:xfrm>
              <a:off x="2020765" y="5518519"/>
              <a:ext cx="609600" cy="180642"/>
              <a:chOff x="734437" y="5519804"/>
              <a:chExt cx="609600" cy="180642"/>
            </a:xfrm>
          </p:grpSpPr>
          <p:sp>
            <p:nvSpPr>
              <p:cNvPr id="122" name="Téglalap 12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Téglalap 12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4" name="Csoportba foglalás 113"/>
            <p:cNvGrpSpPr/>
            <p:nvPr/>
          </p:nvGrpSpPr>
          <p:grpSpPr>
            <a:xfrm>
              <a:off x="3304175" y="5518519"/>
              <a:ext cx="609600" cy="180642"/>
              <a:chOff x="734437" y="5519804"/>
              <a:chExt cx="609600" cy="180642"/>
            </a:xfrm>
          </p:grpSpPr>
          <p:sp>
            <p:nvSpPr>
              <p:cNvPr id="119" name="Téglalap 11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Téglalap 12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5" name="Csoportba foglalás 114"/>
            <p:cNvGrpSpPr/>
            <p:nvPr/>
          </p:nvGrpSpPr>
          <p:grpSpPr>
            <a:xfrm>
              <a:off x="2662470" y="5518519"/>
              <a:ext cx="609600" cy="180642"/>
              <a:chOff x="734437" y="5519804"/>
              <a:chExt cx="609600" cy="180642"/>
            </a:xfrm>
          </p:grpSpPr>
          <p:sp>
            <p:nvSpPr>
              <p:cNvPr id="116" name="Téglalap 11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Téglalap 11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31" name="Csoportba foglalás 130"/>
          <p:cNvGrpSpPr/>
          <p:nvPr/>
        </p:nvGrpSpPr>
        <p:grpSpPr>
          <a:xfrm>
            <a:off x="7759646"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7117941" y="5500514"/>
            <a:ext cx="609600" cy="180642"/>
            <a:chOff x="734437" y="5519804"/>
            <a:chExt cx="609600" cy="180642"/>
          </a:xfrm>
        </p:grpSpPr>
        <p:sp>
          <p:nvSpPr>
            <p:cNvPr id="136" name="Téglalap 135"/>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Téglalap 136"/>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Téglalap 137"/>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9" name="Csoportba foglalás 138"/>
          <p:cNvGrpSpPr/>
          <p:nvPr/>
        </p:nvGrpSpPr>
        <p:grpSpPr>
          <a:xfrm>
            <a:off x="7116271" y="5805293"/>
            <a:ext cx="1251305" cy="180642"/>
            <a:chOff x="5835549" y="5500514"/>
            <a:chExt cx="1251305" cy="180642"/>
          </a:xfrm>
        </p:grpSpPr>
        <p:grpSp>
          <p:nvGrpSpPr>
            <p:cNvPr id="140" name="Csoportba foglalás 139"/>
            <p:cNvGrpSpPr/>
            <p:nvPr/>
          </p:nvGrpSpPr>
          <p:grpSpPr>
            <a:xfrm>
              <a:off x="6477254" y="5500514"/>
              <a:ext cx="609600" cy="180642"/>
              <a:chOff x="734437" y="5519804"/>
              <a:chExt cx="609600" cy="180642"/>
            </a:xfrm>
          </p:grpSpPr>
          <p:sp>
            <p:nvSpPr>
              <p:cNvPr id="145" name="Téglalap 14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Téglalap 14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1" name="Csoportba foglalás 140"/>
            <p:cNvGrpSpPr/>
            <p:nvPr/>
          </p:nvGrpSpPr>
          <p:grpSpPr>
            <a:xfrm>
              <a:off x="5835549" y="5500514"/>
              <a:ext cx="609600" cy="180642"/>
              <a:chOff x="734437" y="5519804"/>
              <a:chExt cx="609600" cy="180642"/>
            </a:xfrm>
          </p:grpSpPr>
          <p:sp>
            <p:nvSpPr>
              <p:cNvPr id="142" name="Téglalap 14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Téglalap 14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8" name="Csoportba foglalás 147"/>
          <p:cNvGrpSpPr/>
          <p:nvPr/>
        </p:nvGrpSpPr>
        <p:grpSpPr>
          <a:xfrm>
            <a:off x="8407982" y="5499872"/>
            <a:ext cx="609600" cy="180642"/>
            <a:chOff x="734437" y="5519804"/>
            <a:chExt cx="609600" cy="180642"/>
          </a:xfrm>
        </p:grpSpPr>
        <p:sp>
          <p:nvSpPr>
            <p:cNvPr id="149" name="Téglalap 1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2" name="Csoportba foglalás 151"/>
          <p:cNvGrpSpPr/>
          <p:nvPr/>
        </p:nvGrpSpPr>
        <p:grpSpPr>
          <a:xfrm>
            <a:off x="8404115" y="5804651"/>
            <a:ext cx="609600" cy="180642"/>
            <a:chOff x="734437" y="5519804"/>
            <a:chExt cx="609600" cy="180642"/>
          </a:xfrm>
        </p:grpSpPr>
        <p:sp>
          <p:nvSpPr>
            <p:cNvPr id="153" name="Téglalap 15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Téglalap 15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Téglalap 15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7"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8" name="Csoportba foglalás 157"/>
          <p:cNvGrpSpPr/>
          <p:nvPr/>
        </p:nvGrpSpPr>
        <p:grpSpPr>
          <a:xfrm>
            <a:off x="1427781" y="1606051"/>
            <a:ext cx="1075039" cy="2630024"/>
            <a:chOff x="1427781" y="1606051"/>
            <a:chExt cx="1075039" cy="2630024"/>
          </a:xfrm>
        </p:grpSpPr>
        <p:sp>
          <p:nvSpPr>
            <p:cNvPr id="159" name="Szövegdoboz 158">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60" name="Szövegdoboz 159">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61" name="Szövegdoboz 160">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62" name="Szövegdoboz 161">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pic>
        <p:nvPicPr>
          <p:cNvPr id="156" name="Kép 155"/>
          <p:cNvPicPr>
            <a:picLocks noChangeAspect="1"/>
          </p:cNvPicPr>
          <p:nvPr/>
        </p:nvPicPr>
        <p:blipFill>
          <a:blip r:embed="rId9"/>
          <a:stretch>
            <a:fillRect/>
          </a:stretch>
        </p:blipFill>
        <p:spPr>
          <a:xfrm>
            <a:off x="757490" y="2942043"/>
            <a:ext cx="603556" cy="719390"/>
          </a:xfrm>
          <a:prstGeom prst="rect">
            <a:avLst/>
          </a:prstGeom>
        </p:spPr>
      </p:pic>
      <p:pic>
        <p:nvPicPr>
          <p:cNvPr id="163" name="Kép 162"/>
          <p:cNvPicPr>
            <a:picLocks noChangeAspect="1"/>
          </p:cNvPicPr>
          <p:nvPr/>
        </p:nvPicPr>
        <p:blipFill>
          <a:blip r:embed="rId12"/>
          <a:stretch>
            <a:fillRect/>
          </a:stretch>
        </p:blipFill>
        <p:spPr>
          <a:xfrm>
            <a:off x="726436" y="2168955"/>
            <a:ext cx="615749" cy="719390"/>
          </a:xfrm>
          <a:prstGeom prst="rect">
            <a:avLst/>
          </a:prstGeom>
        </p:spPr>
      </p:pic>
      <p:pic>
        <p:nvPicPr>
          <p:cNvPr id="164" name="Kép 163"/>
          <p:cNvPicPr>
            <a:picLocks noChangeAspect="1"/>
          </p:cNvPicPr>
          <p:nvPr/>
        </p:nvPicPr>
        <p:blipFill>
          <a:blip r:embed="rId11"/>
          <a:stretch>
            <a:fillRect/>
          </a:stretch>
        </p:blipFill>
        <p:spPr>
          <a:xfrm>
            <a:off x="687682" y="1398985"/>
            <a:ext cx="603556" cy="719390"/>
          </a:xfrm>
          <a:prstGeom prst="rect">
            <a:avLst/>
          </a:prstGeom>
        </p:spPr>
      </p:pic>
      <p:pic>
        <p:nvPicPr>
          <p:cNvPr id="165" name="Kép 164"/>
          <p:cNvPicPr>
            <a:picLocks noChangeAspect="1"/>
          </p:cNvPicPr>
          <p:nvPr/>
        </p:nvPicPr>
        <p:blipFill>
          <a:blip r:embed="rId13"/>
          <a:stretch>
            <a:fillRect/>
          </a:stretch>
        </p:blipFill>
        <p:spPr>
          <a:xfrm>
            <a:off x="625004" y="3771470"/>
            <a:ext cx="603556" cy="719390"/>
          </a:xfrm>
          <a:prstGeom prst="rect">
            <a:avLst/>
          </a:prstGeom>
        </p:spPr>
      </p:pic>
    </p:spTree>
    <p:extLst>
      <p:ext uri="{BB962C8B-B14F-4D97-AF65-F5344CB8AC3E}">
        <p14:creationId xmlns:p14="http://schemas.microsoft.com/office/powerpoint/2010/main" val="393751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1A93BF-EB75-95C3-9185-D377807F88B7}"/>
              </a:ext>
            </a:extLst>
          </p:cNvPr>
          <p:cNvSpPr>
            <a:spLocks noGrp="1"/>
          </p:cNvSpPr>
          <p:nvPr>
            <p:ph type="title"/>
          </p:nvPr>
        </p:nvSpPr>
        <p:spPr/>
        <p:txBody>
          <a:bodyPr>
            <a:normAutofit/>
          </a:bodyPr>
          <a:lstStyle/>
          <a:p>
            <a:r>
              <a:rPr lang="hu-HU" dirty="0"/>
              <a:t>Life in </a:t>
            </a:r>
            <a:r>
              <a:rPr lang="hu-HU" dirty="0" err="1"/>
              <a:t>the</a:t>
            </a:r>
            <a:r>
              <a:rPr lang="hu-HU" dirty="0"/>
              <a:t> </a:t>
            </a:r>
            <a:r>
              <a:rPr lang="hu-HU" dirty="0" err="1" smtClean="0"/>
              <a:t>village</a:t>
            </a:r>
            <a:r>
              <a:rPr lang="hu-HU" dirty="0" smtClean="0"/>
              <a:t> 4</a:t>
            </a:r>
            <a:r>
              <a:rPr lang="hu-HU" dirty="0" smtClean="0"/>
              <a:t>. a.)</a:t>
            </a:r>
            <a:endParaRPr lang="hu-HU" dirty="0"/>
          </a:p>
        </p:txBody>
      </p:sp>
      <p:pic>
        <p:nvPicPr>
          <p:cNvPr id="9" name="Kép 8" descr="A képen Acélkék, Betűtípus, Majorelle kék, képernyőkép látható&#10;&#10;Automatikusan generált leírás">
            <a:extLst>
              <a:ext uri="{FF2B5EF4-FFF2-40B4-BE49-F238E27FC236}">
                <a16:creationId xmlns:a16="http://schemas.microsoft.com/office/drawing/2014/main" id="{85BD626E-AEA6-FAE0-5F99-B0DFAD831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440" y="6229897"/>
            <a:ext cx="1193120" cy="398973"/>
          </a:xfrm>
          <a:prstGeom prst="rect">
            <a:avLst/>
          </a:prstGeom>
        </p:spPr>
      </p:pic>
      <p:pic>
        <p:nvPicPr>
          <p:cNvPr id="11" name="Kép 10" descr="A képen Grafika, Betűtípus, Grafikus tervezés, embléma látható&#10;&#10;Automatikusan generált leírás">
            <a:extLst>
              <a:ext uri="{FF2B5EF4-FFF2-40B4-BE49-F238E27FC236}">
                <a16:creationId xmlns:a16="http://schemas.microsoft.com/office/drawing/2014/main" id="{9EA289B5-E923-BC26-41BD-5D82930AE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038" y="6261415"/>
            <a:ext cx="1342805" cy="305183"/>
          </a:xfrm>
          <a:prstGeom prst="rect">
            <a:avLst/>
          </a:prstGeom>
        </p:spPr>
      </p:pic>
      <p:pic>
        <p:nvPicPr>
          <p:cNvPr id="13" name="Kép 12" descr="A képen Betűtípus, képernyőkép, szöveg, Acélkék látható&#10;&#10;Automatikusan generált leírás">
            <a:extLst>
              <a:ext uri="{FF2B5EF4-FFF2-40B4-BE49-F238E27FC236}">
                <a16:creationId xmlns:a16="http://schemas.microsoft.com/office/drawing/2014/main" id="{8A060C78-2B59-31F5-51B1-2DEFB8BC3F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84325" y="6254445"/>
            <a:ext cx="1740637" cy="374426"/>
          </a:xfrm>
          <a:prstGeom prst="rect">
            <a:avLst/>
          </a:prstGeom>
        </p:spPr>
      </p:pic>
      <p:graphicFrame>
        <p:nvGraphicFramePr>
          <p:cNvPr id="17" name="Táblázat 4">
            <a:extLst>
              <a:ext uri="{FF2B5EF4-FFF2-40B4-BE49-F238E27FC236}">
                <a16:creationId xmlns:a16="http://schemas.microsoft.com/office/drawing/2014/main" id="{C343C621-19EB-E368-2CC8-50F9F960E586}"/>
              </a:ext>
            </a:extLst>
          </p:cNvPr>
          <p:cNvGraphicFramePr>
            <a:graphicFrameLocks/>
          </p:cNvGraphicFramePr>
          <p:nvPr>
            <p:extLst>
              <p:ext uri="{D42A27DB-BD31-4B8C-83A1-F6EECF244321}">
                <p14:modId xmlns:p14="http://schemas.microsoft.com/office/powerpoint/2010/main" val="3192821837"/>
              </p:ext>
            </p:extLst>
          </p:nvPr>
        </p:nvGraphicFramePr>
        <p:xfrm>
          <a:off x="681038" y="5394361"/>
          <a:ext cx="8543925" cy="609600"/>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881243299"/>
                    </a:ext>
                  </a:extLst>
                </a:gridCol>
              </a:tblGrid>
              <a:tr h="251625">
                <a:tc>
                  <a:txBody>
                    <a:bodyPr/>
                    <a:lstStyle/>
                    <a:p>
                      <a:r>
                        <a:rPr lang="hu-HU" sz="1400" b="0" dirty="0">
                          <a:solidFill>
                            <a:schemeClr val="tx1"/>
                          </a:solidFill>
                        </a:rPr>
                        <a:t> </a:t>
                      </a:r>
                    </a:p>
                  </a:txBody>
                  <a:tcPr>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4911"/>
                  </a:ext>
                </a:extLst>
              </a:tr>
              <a:tr h="251625">
                <a:tc>
                  <a:txBody>
                    <a:bodyPr/>
                    <a:lstStyle/>
                    <a:p>
                      <a:endParaRPr lang="hu-HU" sz="1400" dirty="0"/>
                    </a:p>
                  </a:txBody>
                  <a:tcP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5627263"/>
                  </a:ext>
                </a:extLst>
              </a:tr>
            </a:tbl>
          </a:graphicData>
        </a:graphic>
      </p:graphicFrame>
      <p:graphicFrame>
        <p:nvGraphicFramePr>
          <p:cNvPr id="26" name="Táblázat 5">
            <a:extLst>
              <a:ext uri="{FF2B5EF4-FFF2-40B4-BE49-F238E27FC236}">
                <a16:creationId xmlns:a16="http://schemas.microsoft.com/office/drawing/2014/main" id="{8E3EE384-8785-3DA7-5035-2B997B14948F}"/>
              </a:ext>
            </a:extLst>
          </p:cNvPr>
          <p:cNvGraphicFramePr>
            <a:graphicFrameLocks noGrp="1"/>
          </p:cNvGraphicFramePr>
          <p:nvPr>
            <p:extLst>
              <p:ext uri="{D42A27DB-BD31-4B8C-83A1-F6EECF244321}">
                <p14:modId xmlns:p14="http://schemas.microsoft.com/office/powerpoint/2010/main" val="4058912290"/>
              </p:ext>
            </p:extLst>
          </p:nvPr>
        </p:nvGraphicFramePr>
        <p:xfrm>
          <a:off x="2644128" y="1154803"/>
          <a:ext cx="3600000" cy="360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931075051"/>
                    </a:ext>
                  </a:extLst>
                </a:gridCol>
                <a:gridCol w="720000">
                  <a:extLst>
                    <a:ext uri="{9D8B030D-6E8A-4147-A177-3AD203B41FA5}">
                      <a16:colId xmlns:a16="http://schemas.microsoft.com/office/drawing/2014/main" val="91950646"/>
                    </a:ext>
                  </a:extLst>
                </a:gridCol>
                <a:gridCol w="720000">
                  <a:extLst>
                    <a:ext uri="{9D8B030D-6E8A-4147-A177-3AD203B41FA5}">
                      <a16:colId xmlns:a16="http://schemas.microsoft.com/office/drawing/2014/main" val="1336339265"/>
                    </a:ext>
                  </a:extLst>
                </a:gridCol>
                <a:gridCol w="720000">
                  <a:extLst>
                    <a:ext uri="{9D8B030D-6E8A-4147-A177-3AD203B41FA5}">
                      <a16:colId xmlns:a16="http://schemas.microsoft.com/office/drawing/2014/main" val="2639370226"/>
                    </a:ext>
                  </a:extLst>
                </a:gridCol>
                <a:gridCol w="720000">
                  <a:extLst>
                    <a:ext uri="{9D8B030D-6E8A-4147-A177-3AD203B41FA5}">
                      <a16:colId xmlns:a16="http://schemas.microsoft.com/office/drawing/2014/main" val="2717388902"/>
                    </a:ext>
                  </a:extLst>
                </a:gridCol>
              </a:tblGrid>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12700" cmpd="sng">
                      <a:noFill/>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9670279"/>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32104326"/>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986297124"/>
                  </a:ext>
                </a:extLst>
              </a:tr>
              <a:tr h="720000">
                <a:tc>
                  <a:txBody>
                    <a:bodyPr/>
                    <a:lstStyle/>
                    <a:p>
                      <a:endParaRPr lang="hu-HU" sz="1900" dirty="0"/>
                    </a:p>
                  </a:txBody>
                  <a:tcPr marL="95849" marR="95849" marT="47924" marB="47924">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9525" cap="flat" cmpd="sng" algn="ctr">
                      <a:solidFill>
                        <a:srgbClr val="F6F5F6"/>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600040486"/>
                  </a:ext>
                </a:extLst>
              </a:tr>
              <a:tr h="720000">
                <a:tc>
                  <a:txBody>
                    <a:bodyPr/>
                    <a:lstStyle/>
                    <a:p>
                      <a:pPr algn="ctr">
                        <a:lnSpc>
                          <a:spcPct val="100000"/>
                        </a:lnSpc>
                      </a:pPr>
                      <a:endParaRPr lang="hu-HU" sz="1400" b="1" dirty="0">
                        <a:solidFill>
                          <a:srgbClr val="0070C0"/>
                        </a:solidFill>
                      </a:endParaRPr>
                    </a:p>
                  </a:txBody>
                  <a:tcPr marL="95849" marR="95849" marT="47924" marB="47924" anchor="ctr">
                    <a:lnL w="12700" cmpd="sng">
                      <a:noFill/>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lang="hu-HU" sz="1900" dirty="0"/>
                    </a:p>
                  </a:txBody>
                  <a:tcPr marL="95849" marR="95849" marT="47924" marB="47924">
                    <a:lnL w="9525" cap="flat" cmpd="sng" algn="ctr">
                      <a:solidFill>
                        <a:srgbClr val="F6F5F6"/>
                      </a:solidFill>
                      <a:prstDash val="solid"/>
                      <a:round/>
                      <a:headEnd type="none" w="med" len="med"/>
                      <a:tailEnd type="none" w="med" len="med"/>
                    </a:lnL>
                    <a:lnR w="9525" cap="flat" cmpd="sng" algn="ctr">
                      <a:solidFill>
                        <a:srgbClr val="F6F5F6"/>
                      </a:solidFill>
                      <a:prstDash val="solid"/>
                      <a:round/>
                      <a:headEnd type="none" w="med" len="med"/>
                      <a:tailEnd type="none" w="med" len="med"/>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tc>
                  <a:txBody>
                    <a:bodyPr/>
                    <a:lstStyle/>
                    <a:p>
                      <a:endParaRPr kumimoji="0" lang="hu-HU" sz="1400" b="1" i="0" u="none" strike="noStrike" kern="1200" cap="none" spc="0" normalizeH="0" baseline="0" noProof="0" dirty="0" smtClean="0">
                        <a:ln>
                          <a:noFill/>
                        </a:ln>
                        <a:solidFill>
                          <a:srgbClr val="0070C0"/>
                        </a:solidFill>
                        <a:effectLst/>
                        <a:uLnTx/>
                        <a:uFillTx/>
                        <a:latin typeface="+mn-lt"/>
                        <a:ea typeface="+mn-ea"/>
                        <a:cs typeface="+mn-cs"/>
                      </a:endParaRPr>
                    </a:p>
                    <a:p>
                      <a:r>
                        <a:rPr kumimoji="0" lang="hu-HU" sz="1400" b="1" i="0" u="none" strike="noStrike" kern="1200" cap="none" spc="0" normalizeH="0" baseline="0" noProof="0" dirty="0" smtClean="0">
                          <a:ln>
                            <a:noFill/>
                          </a:ln>
                          <a:solidFill>
                            <a:srgbClr val="0070C0"/>
                          </a:solidFill>
                          <a:effectLst/>
                          <a:uLnTx/>
                          <a:uFillTx/>
                          <a:latin typeface="+mn-lt"/>
                          <a:ea typeface="+mn-ea"/>
                          <a:cs typeface="+mn-cs"/>
                        </a:rPr>
                        <a:t> </a:t>
                      </a:r>
                      <a:endParaRPr lang="hu-HU" sz="1900" dirty="0"/>
                    </a:p>
                  </a:txBody>
                  <a:tcPr marL="95849" marR="95849" marT="47924" marB="47924">
                    <a:lnL w="9525" cap="flat" cmpd="sng" algn="ctr">
                      <a:solidFill>
                        <a:srgbClr val="F6F5F6"/>
                      </a:solidFill>
                      <a:prstDash val="solid"/>
                      <a:round/>
                      <a:headEnd type="none" w="med" len="med"/>
                      <a:tailEnd type="none" w="med" len="med"/>
                    </a:lnL>
                    <a:lnR w="12700" cmpd="sng">
                      <a:noFill/>
                    </a:lnR>
                    <a:lnT w="9525" cap="flat" cmpd="sng" algn="ctr">
                      <a:solidFill>
                        <a:srgbClr val="F6F5F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61791087"/>
                  </a:ext>
                </a:extLst>
              </a:tr>
            </a:tbl>
          </a:graphicData>
        </a:graphic>
      </p:graphicFrame>
      <p:pic>
        <p:nvPicPr>
          <p:cNvPr id="18" name="Kép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006" y="1375748"/>
            <a:ext cx="604470" cy="720000"/>
          </a:xfrm>
          <a:prstGeom prst="rect">
            <a:avLst/>
          </a:prstGeom>
        </p:spPr>
      </p:pic>
      <p:pic>
        <p:nvPicPr>
          <p:cNvPr id="20" name="Kép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0986" y="2174521"/>
            <a:ext cx="620426" cy="720000"/>
          </a:xfrm>
          <a:prstGeom prst="rect">
            <a:avLst/>
          </a:prstGeom>
        </p:spPr>
      </p:pic>
      <p:pic>
        <p:nvPicPr>
          <p:cNvPr id="21" name="Kép 20"/>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5388" y="2973294"/>
            <a:ext cx="601648" cy="720000"/>
          </a:xfrm>
          <a:prstGeom prst="rect">
            <a:avLst/>
          </a:prstGeom>
        </p:spPr>
      </p:pic>
      <p:pic>
        <p:nvPicPr>
          <p:cNvPr id="22" name="Kép 21"/>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82280" y="3772067"/>
            <a:ext cx="604756" cy="720000"/>
          </a:xfrm>
          <a:prstGeom prst="rect">
            <a:avLst/>
          </a:prstGeom>
        </p:spPr>
      </p:pic>
      <p:pic>
        <p:nvPicPr>
          <p:cNvPr id="3" name="Tartalom helye 2"/>
          <p:cNvPicPr>
            <a:picLocks noGrp="1" noChangeAspect="1"/>
          </p:cNvPicPr>
          <p:nvPr>
            <p:ph idx="1"/>
          </p:nvPr>
        </p:nvPicPr>
        <p:blipFill>
          <a:blip r:embed="rId9" cstate="hqprint">
            <a:extLst>
              <a:ext uri="{28A0092B-C50C-407E-A947-70E740481C1C}">
                <a14:useLocalDpi xmlns:a14="http://schemas.microsoft.com/office/drawing/2010/main" val="0"/>
              </a:ext>
            </a:extLst>
          </a:blip>
          <a:stretch>
            <a:fillRect/>
          </a:stretch>
        </p:blipFill>
        <p:spPr>
          <a:xfrm>
            <a:off x="3411124" y="1281640"/>
            <a:ext cx="648000" cy="486000"/>
          </a:xfrm>
          <a:ln>
            <a:solidFill>
              <a:schemeClr val="accent1">
                <a:lumMod val="20000"/>
                <a:lumOff val="80000"/>
              </a:schemeClr>
            </a:solidFill>
          </a:ln>
        </p:spPr>
      </p:pic>
      <p:sp>
        <p:nvSpPr>
          <p:cNvPr id="8" name="Szövegdoboz 7"/>
          <p:cNvSpPr txBox="1"/>
          <p:nvPr/>
        </p:nvSpPr>
        <p:spPr>
          <a:xfrm>
            <a:off x="2709312" y="2044799"/>
            <a:ext cx="595185" cy="307777"/>
          </a:xfrm>
          <a:prstGeom prst="rect">
            <a:avLst/>
          </a:prstGeom>
          <a:noFill/>
        </p:spPr>
        <p:txBody>
          <a:bodyPr wrap="square" rtlCol="0">
            <a:spAutoFit/>
          </a:bodyPr>
          <a:lstStyle/>
          <a:p>
            <a:r>
              <a:rPr lang="hu-HU" sz="1400" b="1" dirty="0">
                <a:solidFill>
                  <a:srgbClr val="0070C0"/>
                </a:solidFill>
              </a:rPr>
              <a:t>Start</a:t>
            </a:r>
          </a:p>
        </p:txBody>
      </p:sp>
      <p:sp>
        <p:nvSpPr>
          <p:cNvPr id="42" name="Szövegdoboz 41"/>
          <p:cNvSpPr txBox="1"/>
          <p:nvPr/>
        </p:nvSpPr>
        <p:spPr>
          <a:xfrm>
            <a:off x="4856939" y="2033505"/>
            <a:ext cx="638261" cy="307777"/>
          </a:xfrm>
          <a:prstGeom prst="rect">
            <a:avLst/>
          </a:prstGeom>
          <a:noFill/>
        </p:spPr>
        <p:txBody>
          <a:bodyPr wrap="square" rtlCol="0">
            <a:spAutoFit/>
          </a:bodyPr>
          <a:lstStyle/>
          <a:p>
            <a:r>
              <a:rPr lang="hu-HU" sz="1400" b="1" dirty="0" err="1" smtClean="0">
                <a:solidFill>
                  <a:srgbClr val="0070C0"/>
                </a:solidFill>
              </a:rPr>
              <a:t>Goal</a:t>
            </a:r>
            <a:endParaRPr lang="hu-HU" sz="1400" b="1" dirty="0">
              <a:solidFill>
                <a:srgbClr val="0070C0"/>
              </a:solidFill>
            </a:endParaRPr>
          </a:p>
        </p:txBody>
      </p:sp>
      <p:pic>
        <p:nvPicPr>
          <p:cNvPr id="19" name="Kép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6585" y="1369559"/>
            <a:ext cx="604470" cy="720000"/>
          </a:xfrm>
          <a:prstGeom prst="rect">
            <a:avLst/>
          </a:prstGeom>
        </p:spPr>
      </p:pic>
      <p:pic>
        <p:nvPicPr>
          <p:cNvPr id="23" name="Kép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9868" y="1378466"/>
            <a:ext cx="604470" cy="720000"/>
          </a:xfrm>
          <a:prstGeom prst="rect">
            <a:avLst/>
          </a:prstGeom>
        </p:spPr>
      </p:pic>
      <p:pic>
        <p:nvPicPr>
          <p:cNvPr id="24" name="Kép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6919" y="1389152"/>
            <a:ext cx="604470" cy="720000"/>
          </a:xfrm>
          <a:prstGeom prst="rect">
            <a:avLst/>
          </a:prstGeom>
        </p:spPr>
      </p:pic>
      <p:pic>
        <p:nvPicPr>
          <p:cNvPr id="25" name="Kép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0987" y="1365925"/>
            <a:ext cx="604470" cy="720000"/>
          </a:xfrm>
          <a:prstGeom prst="rect">
            <a:avLst/>
          </a:prstGeom>
        </p:spPr>
      </p:pic>
      <p:pic>
        <p:nvPicPr>
          <p:cNvPr id="27" name="Kép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0987" y="1365925"/>
            <a:ext cx="604470" cy="720000"/>
          </a:xfrm>
          <a:prstGeom prst="rect">
            <a:avLst/>
          </a:prstGeom>
        </p:spPr>
      </p:pic>
      <p:pic>
        <p:nvPicPr>
          <p:cNvPr id="28" name="Kép 27"/>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77274" y="2965440"/>
            <a:ext cx="601648" cy="720000"/>
          </a:xfrm>
          <a:prstGeom prst="rect">
            <a:avLst/>
          </a:prstGeom>
        </p:spPr>
      </p:pic>
      <p:pic>
        <p:nvPicPr>
          <p:cNvPr id="29" name="Kép 28"/>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0987" y="2968876"/>
            <a:ext cx="601648" cy="720000"/>
          </a:xfrm>
          <a:prstGeom prst="rect">
            <a:avLst/>
          </a:prstGeom>
        </p:spPr>
      </p:pic>
      <p:pic>
        <p:nvPicPr>
          <p:cNvPr id="30" name="Kép 29"/>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9364" y="2968876"/>
            <a:ext cx="601648" cy="720000"/>
          </a:xfrm>
          <a:prstGeom prst="rect">
            <a:avLst/>
          </a:prstGeom>
        </p:spPr>
      </p:pic>
      <p:pic>
        <p:nvPicPr>
          <p:cNvPr id="35" name="Kép 34"/>
          <p:cNvPicPr>
            <a:picLocks noChangeAspect="1"/>
          </p:cNvPicPr>
          <p:nvPr/>
        </p:nvPicPr>
        <p:blipFill rotWithShape="1">
          <a:blip r:embed="rId7" cstate="hqprint">
            <a:extLst>
              <a:ext uri="{28A0092B-C50C-407E-A947-70E740481C1C}">
                <a14:useLocalDpi xmlns:a14="http://schemas.microsoft.com/office/drawing/2010/main" val="0"/>
              </a:ext>
            </a:extLst>
          </a:blip>
          <a:srcRect r="17684" b="12000"/>
          <a:stretch/>
        </p:blipFill>
        <p:spPr>
          <a:xfrm>
            <a:off x="582398" y="2953801"/>
            <a:ext cx="601648" cy="720000"/>
          </a:xfrm>
          <a:prstGeom prst="rect">
            <a:avLst/>
          </a:prstGeom>
        </p:spPr>
      </p:pic>
      <p:pic>
        <p:nvPicPr>
          <p:cNvPr id="36" name="Kép 3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5031" y="2185207"/>
            <a:ext cx="620426" cy="720000"/>
          </a:xfrm>
          <a:prstGeom prst="rect">
            <a:avLst/>
          </a:prstGeom>
        </p:spPr>
      </p:pic>
      <p:pic>
        <p:nvPicPr>
          <p:cNvPr id="37" name="Kép 3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5031" y="2187394"/>
            <a:ext cx="620426" cy="720000"/>
          </a:xfrm>
          <a:prstGeom prst="rect">
            <a:avLst/>
          </a:prstGeom>
        </p:spPr>
      </p:pic>
      <p:pic>
        <p:nvPicPr>
          <p:cNvPr id="38" name="Kép 3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7813" y="2180341"/>
            <a:ext cx="620426" cy="720000"/>
          </a:xfrm>
          <a:prstGeom prst="rect">
            <a:avLst/>
          </a:prstGeom>
        </p:spPr>
      </p:pic>
      <p:pic>
        <p:nvPicPr>
          <p:cNvPr id="39" name="Kép 3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7813" y="2180393"/>
            <a:ext cx="620426" cy="720000"/>
          </a:xfrm>
          <a:prstGeom prst="rect">
            <a:avLst/>
          </a:prstGeom>
        </p:spPr>
      </p:pic>
      <p:pic>
        <p:nvPicPr>
          <p:cNvPr id="40" name="Kép 3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1422" y="2173469"/>
            <a:ext cx="620426" cy="720000"/>
          </a:xfrm>
          <a:prstGeom prst="rect">
            <a:avLst/>
          </a:prstGeom>
        </p:spPr>
      </p:pic>
      <p:pic>
        <p:nvPicPr>
          <p:cNvPr id="41" name="Kép 40"/>
          <p:cNvPicPr>
            <a:picLocks noChangeAspect="1"/>
          </p:cNvPicPr>
          <p:nvPr/>
        </p:nvPicPr>
        <p:blipFill rotWithShape="1">
          <a:blip r:embed="rId8" cstate="hqprint">
            <a:extLst>
              <a:ext uri="{28A0092B-C50C-407E-A947-70E740481C1C}">
                <a14:useLocalDpi xmlns:a14="http://schemas.microsoft.com/office/drawing/2010/main" val="0"/>
              </a:ext>
            </a:extLst>
          </a:blip>
          <a:srcRect r="1918" b="1332"/>
          <a:stretch/>
        </p:blipFill>
        <p:spPr>
          <a:xfrm>
            <a:off x="573720" y="3780023"/>
            <a:ext cx="604756" cy="720000"/>
          </a:xfrm>
          <a:prstGeom prst="rect">
            <a:avLst/>
          </a:prstGeom>
        </p:spPr>
      </p:pic>
      <p:pic>
        <p:nvPicPr>
          <p:cNvPr id="5" name="Kép 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11124" y="4202169"/>
            <a:ext cx="648000" cy="363994"/>
          </a:xfrm>
          <a:prstGeom prst="rect">
            <a:avLst/>
          </a:prstGeom>
        </p:spPr>
      </p:pic>
      <p:pic>
        <p:nvPicPr>
          <p:cNvPr id="6" name="Kép 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120128" y="2756363"/>
            <a:ext cx="648000" cy="394875"/>
          </a:xfrm>
          <a:prstGeom prst="rect">
            <a:avLst/>
          </a:prstGeom>
        </p:spPr>
      </p:pic>
      <p:pic>
        <p:nvPicPr>
          <p:cNvPr id="7" name="Kép 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58438" y="1280404"/>
            <a:ext cx="648000" cy="486000"/>
          </a:xfrm>
          <a:prstGeom prst="rect">
            <a:avLst/>
          </a:prstGeom>
        </p:spPr>
      </p:pic>
      <p:pic>
        <p:nvPicPr>
          <p:cNvPr id="10" name="Kép 9"/>
          <p:cNvPicPr>
            <a:picLocks noChangeAspect="1"/>
          </p:cNvPicPr>
          <p:nvPr/>
        </p:nvPicPr>
        <p:blipFill rotWithShape="1">
          <a:blip r:embed="rId13" cstate="hqprint">
            <a:extLst>
              <a:ext uri="{28A0092B-C50C-407E-A947-70E740481C1C}">
                <a14:useLocalDpi xmlns:a14="http://schemas.microsoft.com/office/drawing/2010/main" val="0"/>
              </a:ext>
            </a:extLst>
          </a:blip>
          <a:srcRect t="16439" b="16764"/>
          <a:stretch/>
        </p:blipFill>
        <p:spPr>
          <a:xfrm>
            <a:off x="5558438" y="4178421"/>
            <a:ext cx="648000" cy="432839"/>
          </a:xfrm>
          <a:prstGeom prst="rect">
            <a:avLst/>
          </a:prstGeom>
        </p:spPr>
      </p:pic>
      <p:grpSp>
        <p:nvGrpSpPr>
          <p:cNvPr id="43" name="Csoportba foglalás 42"/>
          <p:cNvGrpSpPr/>
          <p:nvPr/>
        </p:nvGrpSpPr>
        <p:grpSpPr>
          <a:xfrm>
            <a:off x="696073" y="5505731"/>
            <a:ext cx="3179338" cy="181927"/>
            <a:chOff x="734437" y="5518519"/>
            <a:chExt cx="3179338" cy="181927"/>
          </a:xfrm>
        </p:grpSpPr>
        <p:grpSp>
          <p:nvGrpSpPr>
            <p:cNvPr id="44" name="Csoportba foglalás 43"/>
            <p:cNvGrpSpPr/>
            <p:nvPr/>
          </p:nvGrpSpPr>
          <p:grpSpPr>
            <a:xfrm>
              <a:off x="734437" y="5519804"/>
              <a:ext cx="609600" cy="180642"/>
              <a:chOff x="734437" y="5519804"/>
              <a:chExt cx="609600" cy="180642"/>
            </a:xfrm>
          </p:grpSpPr>
          <p:sp>
            <p:nvSpPr>
              <p:cNvPr id="61" name="Téglalap 6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Téglalap 6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églalap 6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5" name="Csoportba foglalás 44"/>
            <p:cNvGrpSpPr/>
            <p:nvPr/>
          </p:nvGrpSpPr>
          <p:grpSpPr>
            <a:xfrm>
              <a:off x="1379060" y="5518519"/>
              <a:ext cx="609600" cy="180642"/>
              <a:chOff x="734437" y="5519804"/>
              <a:chExt cx="609600" cy="180642"/>
            </a:xfrm>
          </p:grpSpPr>
          <p:sp>
            <p:nvSpPr>
              <p:cNvPr id="58" name="Téglalap 5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Téglalap 5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Téglalap 5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2020765" y="5518519"/>
              <a:ext cx="609600" cy="180642"/>
              <a:chOff x="734437" y="5519804"/>
              <a:chExt cx="609600" cy="180642"/>
            </a:xfrm>
          </p:grpSpPr>
          <p:sp>
            <p:nvSpPr>
              <p:cNvPr id="55" name="Téglalap 5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5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Téglalap 5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7" name="Csoportba foglalás 46"/>
            <p:cNvGrpSpPr/>
            <p:nvPr/>
          </p:nvGrpSpPr>
          <p:grpSpPr>
            <a:xfrm>
              <a:off x="3304175" y="5518519"/>
              <a:ext cx="609600" cy="180642"/>
              <a:chOff x="734437" y="5519804"/>
              <a:chExt cx="609600" cy="180642"/>
            </a:xfrm>
          </p:grpSpPr>
          <p:sp>
            <p:nvSpPr>
              <p:cNvPr id="52" name="Téglalap 5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Téglalap 5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8" name="Csoportba foglalás 47"/>
            <p:cNvGrpSpPr/>
            <p:nvPr/>
          </p:nvGrpSpPr>
          <p:grpSpPr>
            <a:xfrm>
              <a:off x="2662470" y="5518519"/>
              <a:ext cx="609600" cy="180642"/>
              <a:chOff x="734437" y="5519804"/>
              <a:chExt cx="609600" cy="180642"/>
            </a:xfrm>
          </p:grpSpPr>
          <p:sp>
            <p:nvSpPr>
              <p:cNvPr id="49" name="Téglalap 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Téglalap 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Téglalap 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64" name="Csoportba foglalás 63"/>
          <p:cNvGrpSpPr/>
          <p:nvPr/>
        </p:nvGrpSpPr>
        <p:grpSpPr>
          <a:xfrm>
            <a:off x="3907516" y="5501799"/>
            <a:ext cx="609600" cy="180642"/>
            <a:chOff x="734437" y="5519804"/>
            <a:chExt cx="609600" cy="180642"/>
          </a:xfrm>
        </p:grpSpPr>
        <p:sp>
          <p:nvSpPr>
            <p:cNvPr id="65" name="Téglalap 6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Téglalap 6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8" name="Csoportba foglalás 67"/>
          <p:cNvGrpSpPr/>
          <p:nvPr/>
        </p:nvGrpSpPr>
        <p:grpSpPr>
          <a:xfrm>
            <a:off x="4552139" y="5500514"/>
            <a:ext cx="609600" cy="180642"/>
            <a:chOff x="734437" y="5519804"/>
            <a:chExt cx="609600" cy="180642"/>
          </a:xfrm>
        </p:grpSpPr>
        <p:sp>
          <p:nvSpPr>
            <p:cNvPr id="69" name="Téglalap 6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Téglalap 7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2" name="Csoportba foglalás 71"/>
          <p:cNvGrpSpPr/>
          <p:nvPr/>
        </p:nvGrpSpPr>
        <p:grpSpPr>
          <a:xfrm>
            <a:off x="5193844" y="5500514"/>
            <a:ext cx="609600" cy="180642"/>
            <a:chOff x="734437" y="5519804"/>
            <a:chExt cx="609600" cy="180642"/>
          </a:xfrm>
        </p:grpSpPr>
        <p:sp>
          <p:nvSpPr>
            <p:cNvPr id="73" name="Téglalap 7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Téglalap 7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Téglalap 7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 name="Csoportba foglalás 75"/>
          <p:cNvGrpSpPr/>
          <p:nvPr/>
        </p:nvGrpSpPr>
        <p:grpSpPr>
          <a:xfrm>
            <a:off x="5835549" y="5500514"/>
            <a:ext cx="1251305" cy="180642"/>
            <a:chOff x="5835549" y="5500514"/>
            <a:chExt cx="1251305" cy="180642"/>
          </a:xfrm>
        </p:grpSpPr>
        <p:grpSp>
          <p:nvGrpSpPr>
            <p:cNvPr id="77" name="Csoportba foglalás 76"/>
            <p:cNvGrpSpPr/>
            <p:nvPr/>
          </p:nvGrpSpPr>
          <p:grpSpPr>
            <a:xfrm>
              <a:off x="6477254" y="5500514"/>
              <a:ext cx="609600" cy="180642"/>
              <a:chOff x="734437" y="5519804"/>
              <a:chExt cx="609600" cy="180642"/>
            </a:xfrm>
          </p:grpSpPr>
          <p:sp>
            <p:nvSpPr>
              <p:cNvPr id="82" name="Téglalap 8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Téglalap 8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Téglalap 8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8" name="Csoportba foglalás 77"/>
            <p:cNvGrpSpPr/>
            <p:nvPr/>
          </p:nvGrpSpPr>
          <p:grpSpPr>
            <a:xfrm>
              <a:off x="5835549" y="5500514"/>
              <a:ext cx="609600" cy="180642"/>
              <a:chOff x="734437" y="5519804"/>
              <a:chExt cx="609600" cy="180642"/>
            </a:xfrm>
          </p:grpSpPr>
          <p:sp>
            <p:nvSpPr>
              <p:cNvPr id="79" name="Téglalap 7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Téglalap 7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5" name="Csoportba foglalás 84"/>
          <p:cNvGrpSpPr/>
          <p:nvPr/>
        </p:nvGrpSpPr>
        <p:grpSpPr>
          <a:xfrm>
            <a:off x="697532" y="5811009"/>
            <a:ext cx="3179338" cy="181927"/>
            <a:chOff x="734437" y="5518519"/>
            <a:chExt cx="3179338" cy="181927"/>
          </a:xfrm>
        </p:grpSpPr>
        <p:grpSp>
          <p:nvGrpSpPr>
            <p:cNvPr id="86" name="Csoportba foglalás 85"/>
            <p:cNvGrpSpPr/>
            <p:nvPr/>
          </p:nvGrpSpPr>
          <p:grpSpPr>
            <a:xfrm>
              <a:off x="734437" y="5519804"/>
              <a:ext cx="609600" cy="180642"/>
              <a:chOff x="734437" y="5519804"/>
              <a:chExt cx="609600" cy="180642"/>
            </a:xfrm>
          </p:grpSpPr>
          <p:sp>
            <p:nvSpPr>
              <p:cNvPr id="103" name="Téglalap 102"/>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Téglalap 103"/>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Téglalap 104"/>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7" name="Csoportba foglalás 86"/>
            <p:cNvGrpSpPr/>
            <p:nvPr/>
          </p:nvGrpSpPr>
          <p:grpSpPr>
            <a:xfrm>
              <a:off x="1379060" y="5518519"/>
              <a:ext cx="609600" cy="180642"/>
              <a:chOff x="734437" y="5519804"/>
              <a:chExt cx="609600" cy="180642"/>
            </a:xfrm>
          </p:grpSpPr>
          <p:sp>
            <p:nvSpPr>
              <p:cNvPr id="100" name="Téglalap 99"/>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Téglalap 100"/>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8" name="Csoportba foglalás 87"/>
            <p:cNvGrpSpPr/>
            <p:nvPr/>
          </p:nvGrpSpPr>
          <p:grpSpPr>
            <a:xfrm>
              <a:off x="2020765" y="5518519"/>
              <a:ext cx="609600" cy="180642"/>
              <a:chOff x="734437" y="5519804"/>
              <a:chExt cx="609600" cy="180642"/>
            </a:xfrm>
          </p:grpSpPr>
          <p:sp>
            <p:nvSpPr>
              <p:cNvPr id="97" name="Téglalap 96"/>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Téglalap 97"/>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Téglalap 98"/>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9" name="Csoportba foglalás 88"/>
            <p:cNvGrpSpPr/>
            <p:nvPr/>
          </p:nvGrpSpPr>
          <p:grpSpPr>
            <a:xfrm>
              <a:off x="3304175" y="5518519"/>
              <a:ext cx="609600" cy="180642"/>
              <a:chOff x="734437" y="5519804"/>
              <a:chExt cx="609600" cy="180642"/>
            </a:xfrm>
          </p:grpSpPr>
          <p:sp>
            <p:nvSpPr>
              <p:cNvPr id="94" name="Téglalap 9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Téglalap 9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Téglalap 9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0" name="Csoportba foglalás 89"/>
            <p:cNvGrpSpPr/>
            <p:nvPr/>
          </p:nvGrpSpPr>
          <p:grpSpPr>
            <a:xfrm>
              <a:off x="2662470" y="5518519"/>
              <a:ext cx="609600" cy="180642"/>
              <a:chOff x="734437" y="5519804"/>
              <a:chExt cx="609600" cy="180642"/>
            </a:xfrm>
          </p:grpSpPr>
          <p:sp>
            <p:nvSpPr>
              <p:cNvPr id="91" name="Téglalap 9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Téglalap 9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Téglalap 9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06" name="Csoportba foglalás 105"/>
          <p:cNvGrpSpPr/>
          <p:nvPr/>
        </p:nvGrpSpPr>
        <p:grpSpPr>
          <a:xfrm>
            <a:off x="3907516" y="5809082"/>
            <a:ext cx="3179338" cy="181927"/>
            <a:chOff x="734437" y="5518519"/>
            <a:chExt cx="3179338" cy="181927"/>
          </a:xfrm>
        </p:grpSpPr>
        <p:grpSp>
          <p:nvGrpSpPr>
            <p:cNvPr id="107" name="Csoportba foglalás 106"/>
            <p:cNvGrpSpPr/>
            <p:nvPr/>
          </p:nvGrpSpPr>
          <p:grpSpPr>
            <a:xfrm>
              <a:off x="734437" y="5519804"/>
              <a:ext cx="609600" cy="180642"/>
              <a:chOff x="734437" y="5519804"/>
              <a:chExt cx="609600" cy="180642"/>
            </a:xfrm>
          </p:grpSpPr>
          <p:sp>
            <p:nvSpPr>
              <p:cNvPr id="124" name="Téglalap 123"/>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Téglalap 124"/>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8" name="Csoportba foglalás 107"/>
            <p:cNvGrpSpPr/>
            <p:nvPr/>
          </p:nvGrpSpPr>
          <p:grpSpPr>
            <a:xfrm>
              <a:off x="1379060" y="5518519"/>
              <a:ext cx="609600" cy="180642"/>
              <a:chOff x="734437" y="5519804"/>
              <a:chExt cx="609600" cy="180642"/>
            </a:xfrm>
          </p:grpSpPr>
          <p:sp>
            <p:nvSpPr>
              <p:cNvPr id="121" name="Téglalap 12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Téglalap 12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Téglalap 12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9" name="Csoportba foglalás 108"/>
            <p:cNvGrpSpPr/>
            <p:nvPr/>
          </p:nvGrpSpPr>
          <p:grpSpPr>
            <a:xfrm>
              <a:off x="2020765" y="5518519"/>
              <a:ext cx="609600" cy="180642"/>
              <a:chOff x="734437" y="5519804"/>
              <a:chExt cx="609600" cy="180642"/>
            </a:xfrm>
          </p:grpSpPr>
          <p:sp>
            <p:nvSpPr>
              <p:cNvPr id="118" name="Téglalap 11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Téglalap 11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Téglalap 11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0" name="Csoportba foglalás 109"/>
            <p:cNvGrpSpPr/>
            <p:nvPr/>
          </p:nvGrpSpPr>
          <p:grpSpPr>
            <a:xfrm>
              <a:off x="3304175" y="5518519"/>
              <a:ext cx="609600" cy="180642"/>
              <a:chOff x="734437" y="5519804"/>
              <a:chExt cx="609600" cy="180642"/>
            </a:xfrm>
          </p:grpSpPr>
          <p:sp>
            <p:nvSpPr>
              <p:cNvPr id="115" name="Téglalap 11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Téglalap 11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Téglalap 11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p:cNvGrpSpPr/>
            <p:nvPr/>
          </p:nvGrpSpPr>
          <p:grpSpPr>
            <a:xfrm>
              <a:off x="2662470" y="5518519"/>
              <a:ext cx="609600" cy="180642"/>
              <a:chOff x="734437" y="5519804"/>
              <a:chExt cx="609600" cy="180642"/>
            </a:xfrm>
          </p:grpSpPr>
          <p:sp>
            <p:nvSpPr>
              <p:cNvPr id="112" name="Téglalap 11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Téglalap 11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Téglalap 11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27" name="Csoportba foglalás 126"/>
          <p:cNvGrpSpPr/>
          <p:nvPr/>
        </p:nvGrpSpPr>
        <p:grpSpPr>
          <a:xfrm>
            <a:off x="7759646" y="5500514"/>
            <a:ext cx="609600" cy="180642"/>
            <a:chOff x="734437" y="5519804"/>
            <a:chExt cx="609600" cy="180642"/>
          </a:xfrm>
        </p:grpSpPr>
        <p:sp>
          <p:nvSpPr>
            <p:cNvPr id="128" name="Téglalap 12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Téglalap 12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1" name="Csoportba foglalás 130"/>
          <p:cNvGrpSpPr/>
          <p:nvPr/>
        </p:nvGrpSpPr>
        <p:grpSpPr>
          <a:xfrm>
            <a:off x="7117941" y="5500514"/>
            <a:ext cx="609600" cy="180642"/>
            <a:chOff x="734437" y="5519804"/>
            <a:chExt cx="609600" cy="180642"/>
          </a:xfrm>
        </p:grpSpPr>
        <p:sp>
          <p:nvSpPr>
            <p:cNvPr id="132" name="Téglalap 131"/>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Téglalap 132"/>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Téglalap 133"/>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5" name="Csoportba foglalás 134"/>
          <p:cNvGrpSpPr/>
          <p:nvPr/>
        </p:nvGrpSpPr>
        <p:grpSpPr>
          <a:xfrm>
            <a:off x="7116271" y="5805293"/>
            <a:ext cx="1251305" cy="180642"/>
            <a:chOff x="5835549" y="5500514"/>
            <a:chExt cx="1251305" cy="180642"/>
          </a:xfrm>
        </p:grpSpPr>
        <p:grpSp>
          <p:nvGrpSpPr>
            <p:cNvPr id="136" name="Csoportba foglalás 135"/>
            <p:cNvGrpSpPr/>
            <p:nvPr/>
          </p:nvGrpSpPr>
          <p:grpSpPr>
            <a:xfrm>
              <a:off x="6477254" y="5500514"/>
              <a:ext cx="609600" cy="180642"/>
              <a:chOff x="734437" y="5519804"/>
              <a:chExt cx="609600" cy="180642"/>
            </a:xfrm>
          </p:grpSpPr>
          <p:sp>
            <p:nvSpPr>
              <p:cNvPr id="141" name="Téglalap 140"/>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Téglalap 141"/>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Téglalap 142"/>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7" name="Csoportba foglalás 136"/>
            <p:cNvGrpSpPr/>
            <p:nvPr/>
          </p:nvGrpSpPr>
          <p:grpSpPr>
            <a:xfrm>
              <a:off x="5835549" y="5500514"/>
              <a:ext cx="609600" cy="180642"/>
              <a:chOff x="734437" y="5519804"/>
              <a:chExt cx="609600" cy="180642"/>
            </a:xfrm>
          </p:grpSpPr>
          <p:sp>
            <p:nvSpPr>
              <p:cNvPr id="138" name="Téglalap 137"/>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Téglalap 138"/>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Téglalap 139"/>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144" name="Csoportba foglalás 143"/>
          <p:cNvGrpSpPr/>
          <p:nvPr/>
        </p:nvGrpSpPr>
        <p:grpSpPr>
          <a:xfrm>
            <a:off x="8407982" y="5499872"/>
            <a:ext cx="609600" cy="180642"/>
            <a:chOff x="734437" y="5519804"/>
            <a:chExt cx="609600" cy="180642"/>
          </a:xfrm>
        </p:grpSpPr>
        <p:sp>
          <p:nvSpPr>
            <p:cNvPr id="145" name="Téglalap 144"/>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Téglalap 145"/>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Téglalap 146"/>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8" name="Csoportba foglalás 147"/>
          <p:cNvGrpSpPr/>
          <p:nvPr/>
        </p:nvGrpSpPr>
        <p:grpSpPr>
          <a:xfrm>
            <a:off x="8404115" y="5804651"/>
            <a:ext cx="609600" cy="180642"/>
            <a:chOff x="734437" y="5519804"/>
            <a:chExt cx="609600" cy="180642"/>
          </a:xfrm>
        </p:grpSpPr>
        <p:sp>
          <p:nvSpPr>
            <p:cNvPr id="149" name="Téglalap 148"/>
            <p:cNvSpPr/>
            <p:nvPr/>
          </p:nvSpPr>
          <p:spPr>
            <a:xfrm>
              <a:off x="734437" y="5520446"/>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Téglalap 149"/>
            <p:cNvSpPr/>
            <p:nvPr/>
          </p:nvSpPr>
          <p:spPr>
            <a:xfrm>
              <a:off x="9492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p:cNvSpPr/>
            <p:nvPr/>
          </p:nvSpPr>
          <p:spPr>
            <a:xfrm>
              <a:off x="1164037" y="5519804"/>
              <a:ext cx="180000" cy="180000"/>
            </a:xfrm>
            <a:prstGeom prst="rect">
              <a:avLst/>
            </a:prstGeom>
            <a:solidFill>
              <a:schemeClr val="bg1"/>
            </a:solidFill>
            <a:ln>
              <a:solidFill>
                <a:srgbClr val="2C6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3" name="Tartalom helye 3"/>
          <p:cNvSpPr txBox="1">
            <a:spLocks/>
          </p:cNvSpPr>
          <p:nvPr/>
        </p:nvSpPr>
        <p:spPr>
          <a:xfrm>
            <a:off x="6600582" y="1300149"/>
            <a:ext cx="2494788" cy="3303551"/>
          </a:xfrm>
          <a:prstGeom prst="rect">
            <a:avLst/>
          </a:prstGeom>
          <a:ln>
            <a:solidFill>
              <a:srgbClr val="2C68FF"/>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u-HU" sz="1000" dirty="0" err="1"/>
              <a:t>Labyrinth</a:t>
            </a:r>
            <a:endParaRPr lang="hu-HU" sz="1000" dirty="0"/>
          </a:p>
          <a:p>
            <a:r>
              <a:rPr lang="en-US" sz="900" dirty="0" smtClean="0"/>
              <a:t>The </a:t>
            </a:r>
            <a:r>
              <a:rPr lang="en-US" sz="900" dirty="0"/>
              <a:t>task:</a:t>
            </a:r>
          </a:p>
          <a:p>
            <a:r>
              <a:rPr lang="en-US" sz="900" dirty="0"/>
              <a:t>Get from the START box to the GOAL box following the four directions (up, down, right, left), but you cannot move diagonally. Each direction is represented by a different </a:t>
            </a:r>
            <a:r>
              <a:rPr lang="en-US" sz="900" dirty="0" err="1"/>
              <a:t>coloured</a:t>
            </a:r>
            <a:r>
              <a:rPr lang="en-US" sz="900" dirty="0"/>
              <a:t> </a:t>
            </a:r>
            <a:r>
              <a:rPr lang="en-US" sz="900" dirty="0" err="1"/>
              <a:t>ArTeC</a:t>
            </a:r>
            <a:r>
              <a:rPr lang="en-US" sz="900" dirty="0"/>
              <a:t> Blocks element. You can use these to find the solution, or you can use arrows in the squares at the bottom of the page to indicate the correct path. Pass through each marked square and collect the elements associated with the path title. </a:t>
            </a:r>
          </a:p>
          <a:p>
            <a:r>
              <a:rPr lang="en-US" sz="900" dirty="0"/>
              <a:t>Watch</a:t>
            </a:r>
            <a:r>
              <a:rPr lang="en-US" sz="900" dirty="0" smtClean="0"/>
              <a:t>:</a:t>
            </a:r>
            <a:endParaRPr lang="hu-HU" sz="900" dirty="0" smtClean="0"/>
          </a:p>
          <a:p>
            <a:r>
              <a:rPr lang="en-US" sz="900" dirty="0" smtClean="0"/>
              <a:t>- </a:t>
            </a:r>
            <a:r>
              <a:rPr lang="en-US" sz="900" dirty="0"/>
              <a:t>Avoid the field(s) containing the wrong element!</a:t>
            </a:r>
          </a:p>
          <a:p>
            <a:r>
              <a:rPr lang="en-US" sz="900" dirty="0"/>
              <a:t>- In the case of  tracks which show some kind of process, correct order is important!</a:t>
            </a:r>
          </a:p>
          <a:p>
            <a:r>
              <a:rPr lang="en-US" sz="900" dirty="0"/>
              <a:t>- In other cases there are several good solutions!</a:t>
            </a:r>
          </a:p>
          <a:p>
            <a:endParaRPr lang="hu-HU" sz="900" dirty="0"/>
          </a:p>
        </p:txBody>
      </p:sp>
      <p:grpSp>
        <p:nvGrpSpPr>
          <p:cNvPr id="154" name="Csoportba foglalás 153"/>
          <p:cNvGrpSpPr/>
          <p:nvPr/>
        </p:nvGrpSpPr>
        <p:grpSpPr>
          <a:xfrm>
            <a:off x="1427781" y="1606051"/>
            <a:ext cx="1075039" cy="2630024"/>
            <a:chOff x="1427781" y="1606051"/>
            <a:chExt cx="1075039" cy="2630024"/>
          </a:xfrm>
        </p:grpSpPr>
        <p:sp>
          <p:nvSpPr>
            <p:cNvPr id="155" name="Szövegdoboz 154">
              <a:extLst>
                <a:ext uri="{FF2B5EF4-FFF2-40B4-BE49-F238E27FC236}">
                  <a16:creationId xmlns:a16="http://schemas.microsoft.com/office/drawing/2014/main" id="{C9D04AA9-55D6-4875-3166-8DD5DE2ED73E}"/>
                </a:ext>
              </a:extLst>
            </p:cNvPr>
            <p:cNvSpPr txBox="1"/>
            <p:nvPr/>
          </p:nvSpPr>
          <p:spPr>
            <a:xfrm>
              <a:off x="1427781" y="1606051"/>
              <a:ext cx="703384" cy="338554"/>
            </a:xfrm>
            <a:prstGeom prst="rect">
              <a:avLst/>
            </a:prstGeom>
            <a:noFill/>
          </p:spPr>
          <p:txBody>
            <a:bodyPr wrap="square" rtlCol="0">
              <a:spAutoFit/>
            </a:bodyPr>
            <a:lstStyle/>
            <a:p>
              <a:r>
                <a:rPr lang="hu-HU" sz="1600" b="1" dirty="0" err="1">
                  <a:solidFill>
                    <a:schemeClr val="accent3"/>
                  </a:solidFill>
                </a:rPr>
                <a:t>Up</a:t>
              </a:r>
              <a:endParaRPr lang="hu-HU" sz="1600" b="1" dirty="0">
                <a:solidFill>
                  <a:schemeClr val="accent3"/>
                </a:solidFill>
              </a:endParaRPr>
            </a:p>
          </p:txBody>
        </p:sp>
        <p:sp>
          <p:nvSpPr>
            <p:cNvPr id="156" name="Szövegdoboz 155">
              <a:extLst>
                <a:ext uri="{FF2B5EF4-FFF2-40B4-BE49-F238E27FC236}">
                  <a16:creationId xmlns:a16="http://schemas.microsoft.com/office/drawing/2014/main" id="{288EA361-D221-E0B1-B13C-E844C78502B1}"/>
                </a:ext>
              </a:extLst>
            </p:cNvPr>
            <p:cNvSpPr txBox="1"/>
            <p:nvPr/>
          </p:nvSpPr>
          <p:spPr>
            <a:xfrm>
              <a:off x="1427781" y="2378058"/>
              <a:ext cx="764636" cy="338554"/>
            </a:xfrm>
            <a:prstGeom prst="rect">
              <a:avLst/>
            </a:prstGeom>
            <a:noFill/>
          </p:spPr>
          <p:txBody>
            <a:bodyPr wrap="square" rtlCol="0">
              <a:spAutoFit/>
            </a:bodyPr>
            <a:lstStyle/>
            <a:p>
              <a:r>
                <a:rPr lang="hu-HU" sz="1600" b="1" dirty="0">
                  <a:solidFill>
                    <a:schemeClr val="accent3"/>
                  </a:solidFill>
                </a:rPr>
                <a:t>Down</a:t>
              </a:r>
            </a:p>
          </p:txBody>
        </p:sp>
        <p:sp>
          <p:nvSpPr>
            <p:cNvPr id="157" name="Szövegdoboz 156">
              <a:extLst>
                <a:ext uri="{FF2B5EF4-FFF2-40B4-BE49-F238E27FC236}">
                  <a16:creationId xmlns:a16="http://schemas.microsoft.com/office/drawing/2014/main" id="{45656B03-110D-A612-C078-2C62EBB3EDD5}"/>
                </a:ext>
              </a:extLst>
            </p:cNvPr>
            <p:cNvSpPr txBox="1"/>
            <p:nvPr/>
          </p:nvSpPr>
          <p:spPr>
            <a:xfrm>
              <a:off x="1427781" y="3132461"/>
              <a:ext cx="1075039" cy="338554"/>
            </a:xfrm>
            <a:prstGeom prst="rect">
              <a:avLst/>
            </a:prstGeom>
            <a:noFill/>
          </p:spPr>
          <p:txBody>
            <a:bodyPr wrap="square" rtlCol="0">
              <a:spAutoFit/>
            </a:bodyPr>
            <a:lstStyle/>
            <a:p>
              <a:r>
                <a:rPr lang="hu-HU" sz="1600" b="1" dirty="0" smtClean="0">
                  <a:solidFill>
                    <a:schemeClr val="accent3"/>
                  </a:solidFill>
                </a:rPr>
                <a:t>Right</a:t>
              </a:r>
              <a:endParaRPr lang="hu-HU" sz="1600" b="1" dirty="0">
                <a:solidFill>
                  <a:schemeClr val="accent3"/>
                </a:solidFill>
              </a:endParaRPr>
            </a:p>
          </p:txBody>
        </p:sp>
        <p:sp>
          <p:nvSpPr>
            <p:cNvPr id="158" name="Szövegdoboz 157">
              <a:extLst>
                <a:ext uri="{FF2B5EF4-FFF2-40B4-BE49-F238E27FC236}">
                  <a16:creationId xmlns:a16="http://schemas.microsoft.com/office/drawing/2014/main" id="{E40A537E-F6BC-D38F-A551-3AFA221E18EB}"/>
                </a:ext>
              </a:extLst>
            </p:cNvPr>
            <p:cNvSpPr txBox="1"/>
            <p:nvPr/>
          </p:nvSpPr>
          <p:spPr>
            <a:xfrm>
              <a:off x="1427781" y="3897521"/>
              <a:ext cx="1075039" cy="338554"/>
            </a:xfrm>
            <a:prstGeom prst="rect">
              <a:avLst/>
            </a:prstGeom>
            <a:noFill/>
          </p:spPr>
          <p:txBody>
            <a:bodyPr wrap="square" rtlCol="0">
              <a:spAutoFit/>
            </a:bodyPr>
            <a:lstStyle/>
            <a:p>
              <a:r>
                <a:rPr lang="hu-HU" sz="1600" b="1" dirty="0" err="1" smtClean="0">
                  <a:solidFill>
                    <a:schemeClr val="accent3"/>
                  </a:solidFill>
                </a:rPr>
                <a:t>Left</a:t>
              </a:r>
              <a:endParaRPr lang="hu-HU" sz="1600" b="1" dirty="0">
                <a:solidFill>
                  <a:schemeClr val="accent3"/>
                </a:solidFill>
              </a:endParaRPr>
            </a:p>
          </p:txBody>
        </p:sp>
      </p:grpSp>
    </p:spTree>
    <p:extLst>
      <p:ext uri="{BB962C8B-B14F-4D97-AF65-F5344CB8AC3E}">
        <p14:creationId xmlns:p14="http://schemas.microsoft.com/office/powerpoint/2010/main" val="2653588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2. egyéni séma">
      <a:dk1>
        <a:sysClr val="windowText" lastClr="000000"/>
      </a:dk1>
      <a:lt1>
        <a:sysClr val="window" lastClr="FFFFFF"/>
      </a:lt1>
      <a:dk2>
        <a:srgbClr val="44546A"/>
      </a:dk2>
      <a:lt2>
        <a:srgbClr val="E7E6E6"/>
      </a:lt2>
      <a:accent1>
        <a:srgbClr val="D71921"/>
      </a:accent1>
      <a:accent2>
        <a:srgbClr val="00AEEF"/>
      </a:accent2>
      <a:accent3>
        <a:srgbClr val="006DB1"/>
      </a:accent3>
      <a:accent4>
        <a:srgbClr val="FFC40D"/>
      </a:accent4>
      <a:accent5>
        <a:srgbClr val="6CAD3B"/>
      </a:accent5>
      <a:accent6>
        <a:srgbClr val="939598"/>
      </a:accent6>
      <a:hlink>
        <a:srgbClr val="00AEEF"/>
      </a:hlink>
      <a:folHlink>
        <a:srgbClr val="006DB1"/>
      </a:folHlink>
    </a:clrScheme>
    <a:fontScheme name="3. egyéni séma">
      <a:majorFont>
        <a:latin typeface="Trebuchet MS"/>
        <a:ea typeface=""/>
        <a:cs typeface=""/>
      </a:majorFont>
      <a:minorFont>
        <a:latin typeface="Helvetica"/>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4824</TotalTime>
  <Words>4283</Words>
  <Application>Microsoft Office PowerPoint</Application>
  <PresentationFormat>A4 (210x297 mm)</PresentationFormat>
  <Paragraphs>567</Paragraphs>
  <Slides>29</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29</vt:i4>
      </vt:variant>
    </vt:vector>
  </HeadingPairs>
  <TitlesOfParts>
    <vt:vector size="33" baseType="lpstr">
      <vt:lpstr>Arial</vt:lpstr>
      <vt:lpstr>Helvetica</vt:lpstr>
      <vt:lpstr>Trebuchet MS</vt:lpstr>
      <vt:lpstr>Office-téma</vt:lpstr>
      <vt:lpstr>Residential buildings 1. a.)</vt:lpstr>
      <vt:lpstr>Residential buildings 1. b.)</vt:lpstr>
      <vt:lpstr>Residential buildings 1. - solution</vt:lpstr>
      <vt:lpstr>Residential buildings 2. a.)</vt:lpstr>
      <vt:lpstr>Residential buildings 2. b.)</vt:lpstr>
      <vt:lpstr>Residential buildings 2. with error - solution</vt:lpstr>
      <vt:lpstr>Construction of the tower block 3.</vt:lpstr>
      <vt:lpstr>Construction of the tower block 3. - solution </vt:lpstr>
      <vt:lpstr>Life in the village 4. a.)</vt:lpstr>
      <vt:lpstr>Life in the village 4 b.)</vt:lpstr>
      <vt:lpstr>Life in the village 4. - solution</vt:lpstr>
      <vt:lpstr>Life in the city 5. a.)</vt:lpstr>
      <vt:lpstr>Life in the city 5. b.)</vt:lpstr>
      <vt:lpstr>Life in the city 5. - solution</vt:lpstr>
      <vt:lpstr>Public buildings 6. a.)</vt:lpstr>
      <vt:lpstr>Public buildings 6. b.)</vt:lpstr>
      <vt:lpstr>Public buildings 6. - solution</vt:lpstr>
      <vt:lpstr>Types of cities with pictures 7. </vt:lpstr>
      <vt:lpstr>Types of cities with pictures 7. - solution</vt:lpstr>
      <vt:lpstr>Types of cities 8.</vt:lpstr>
      <vt:lpstr>Types of cities with text, with error 8. - solution</vt:lpstr>
      <vt:lpstr>Textile plants 9. </vt:lpstr>
      <vt:lpstr>Textile plants with error 9. - solution </vt:lpstr>
      <vt:lpstr>Smart Plate 10. a.)</vt:lpstr>
      <vt:lpstr>Smart Plate 10. b.)</vt:lpstr>
      <vt:lpstr>Smart Plate 10. - solution</vt:lpstr>
      <vt:lpstr>Compostable materials 11. a.)</vt:lpstr>
      <vt:lpstr>Compostable materials 11. b.)</vt:lpstr>
      <vt:lpstr>Compostable materials with error 11. -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Kügerl Johanna</dc:creator>
  <cp:lastModifiedBy>Farkas Krisztina</cp:lastModifiedBy>
  <cp:revision>89</cp:revision>
  <cp:lastPrinted>2023-05-18T10:09:00Z</cp:lastPrinted>
  <dcterms:created xsi:type="dcterms:W3CDTF">2023-05-16T14:11:30Z</dcterms:created>
  <dcterms:modified xsi:type="dcterms:W3CDTF">2023-06-28T11:18:21Z</dcterms:modified>
</cp:coreProperties>
</file>