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906000" cy="6858000" type="A4"/>
  <p:notesSz cx="6797675" cy="9926638"/>
  <p:embeddedFontLst>
    <p:embeddedFont>
      <p:font typeface="Helvetica" panose="020B0604020202020204" pitchFamily="3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CHfvLRncPKBzP7nG+17gq+KnS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AB2B6-3CE7-4898-8323-B3C030DAEFE0}">
  <a:tblStyle styleId="{53EAB2B6-3CE7-4898-8323-B3C030DAEFE0}" styleName="Table_0">
    <a:wholeTbl>
      <a:tcTxStyle b="off" i="off">
        <a:font>
          <a:latin typeface="Helvetica"/>
          <a:ea typeface="Helvetica"/>
          <a:cs typeface="Helvetic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7E7"/>
          </a:solidFill>
        </a:fill>
      </a:tcStyle>
    </a:wholeTbl>
    <a:band1H>
      <a:tcTxStyle/>
      <a:tcStyle>
        <a:tcBdr/>
        <a:fill>
          <a:solidFill>
            <a:srgbClr val="F0CBCB"/>
          </a:solidFill>
        </a:fill>
      </a:tcStyle>
    </a:band1H>
    <a:band2H>
      <a:tcTxStyle/>
      <a:tcStyle>
        <a:tcBdr/>
      </a:tcStyle>
    </a:band2H>
    <a:band1V>
      <a:tcTxStyle/>
      <a:tcStyle>
        <a:tcBdr/>
        <a:fill>
          <a:solidFill>
            <a:srgbClr val="F0CBCB"/>
          </a:solidFill>
        </a:fill>
      </a:tcStyle>
    </a:band1V>
    <a:band2V>
      <a:tcTxStyle/>
      <a:tcStyle>
        <a:tcBdr/>
      </a:tcStyle>
    </a:band2V>
    <a:lastCol>
      <a:tcTxStyle b="on" i="off">
        <a:font>
          <a:latin typeface="Helvetica"/>
          <a:ea typeface="Helvetica"/>
          <a:cs typeface="Helvetica"/>
        </a:font>
        <a:schemeClr val="lt1"/>
      </a:tcTxStyle>
      <a:tcStyle>
        <a:tcBdr/>
        <a:fill>
          <a:solidFill>
            <a:schemeClr val="accent1"/>
          </a:solidFill>
        </a:fill>
      </a:tcStyle>
    </a:lastCol>
    <a:firstCol>
      <a:tcTxStyle b="on" i="off">
        <a:font>
          <a:latin typeface="Helvetica"/>
          <a:ea typeface="Helvetica"/>
          <a:cs typeface="Helvetica"/>
        </a:font>
        <a:schemeClr val="lt1"/>
      </a:tcTxStyle>
      <a:tcStyle>
        <a:tcBdr/>
        <a:fill>
          <a:solidFill>
            <a:schemeClr val="accent1"/>
          </a:solidFill>
        </a:fill>
      </a:tcStyle>
    </a:firstCol>
    <a:lastRow>
      <a:tcTxStyle b="on" i="off">
        <a:font>
          <a:latin typeface="Helvetica"/>
          <a:ea typeface="Helvetica"/>
          <a:cs typeface="Helvetic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Helvetica"/>
          <a:ea typeface="Helvetica"/>
          <a:cs typeface="Helvetic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7" autoAdjust="0"/>
  </p:normalViewPr>
  <p:slideViewPr>
    <p:cSldViewPr snapToGrid="0">
      <p:cViewPr>
        <p:scale>
          <a:sx n="71" d="100"/>
          <a:sy n="71" d="100"/>
        </p:scale>
        <p:origin x="189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3" name="Google Shape;963;p1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1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6" name="Google Shape;1026;p11: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8" name="Google Shape;1168;p1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1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0" name="Google Shape;1230;p1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1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8" name="Google Shape;1358;p1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1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6" name="Google Shape;1406;p1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1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0" name="Google Shape;1540;p1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1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6" name="Google Shape;1596;p1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1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5" name="Google Shape;1725;p1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19: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4" name="Google Shape;1774;p1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p20: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1" name="Google Shape;1911;p20: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4: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5: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6: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7: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8: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8: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9: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0" name="Google Shape;820;p9:notes"/>
          <p:cNvSpPr>
            <a:spLocks noGrp="1" noRot="1" noChangeAspect="1"/>
          </p:cNvSpPr>
          <p:nvPr>
            <p:ph type="sldImg" idx="2"/>
          </p:nvPr>
        </p:nvSpPr>
        <p:spPr>
          <a:xfrm>
            <a:off x="711200" y="744538"/>
            <a:ext cx="53768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2"/>
          <p:cNvSpPr txBox="1">
            <a:spLocks noGrp="1"/>
          </p:cNvSpPr>
          <p:nvPr>
            <p:ph type="body" idx="1"/>
          </p:nvPr>
        </p:nvSpPr>
        <p:spPr>
          <a:xfrm>
            <a:off x="681038" y="829896"/>
            <a:ext cx="8543925" cy="130779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1600"/>
              <a:buNone/>
              <a:defRPr sz="1600">
                <a:solidFill>
                  <a:schemeClr val="accent3"/>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2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3" name="Google Shape;13;p2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4" name="Google Shape;14;p2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Helvetica Neue"/>
                <a:ea typeface="Helvetica Neue"/>
                <a:cs typeface="Helvetica Neue"/>
                <a:sym typeface="Helvetica Neue"/>
              </a:defRPr>
            </a:lvl1pPr>
            <a:lvl2pPr marL="0" marR="0" lvl="1" indent="0" algn="l" rtl="0">
              <a:spcBef>
                <a:spcPts val="0"/>
              </a:spcBef>
              <a:buNone/>
              <a:defRPr sz="1800" b="0" i="0" u="none" strike="noStrike" cap="none">
                <a:solidFill>
                  <a:schemeClr val="dk1"/>
                </a:solidFill>
                <a:latin typeface="Helvetica Neue"/>
                <a:ea typeface="Helvetica Neue"/>
                <a:cs typeface="Helvetica Neue"/>
                <a:sym typeface="Helvetica Neue"/>
              </a:defRPr>
            </a:lvl2pPr>
            <a:lvl3pPr marL="0" marR="0" lvl="2" indent="0" algn="l" rtl="0">
              <a:spcBef>
                <a:spcPts val="0"/>
              </a:spcBef>
              <a:buNone/>
              <a:defRPr sz="1800" b="0" i="0" u="none" strike="noStrike" cap="none">
                <a:solidFill>
                  <a:schemeClr val="dk1"/>
                </a:solidFill>
                <a:latin typeface="Helvetica Neue"/>
                <a:ea typeface="Helvetica Neue"/>
                <a:cs typeface="Helvetica Neue"/>
                <a:sym typeface="Helvetica Neue"/>
              </a:defRPr>
            </a:lvl3pPr>
            <a:lvl4pPr marL="0" marR="0" lvl="3" indent="0" algn="l" rtl="0">
              <a:spcBef>
                <a:spcPts val="0"/>
              </a:spcBef>
              <a:buNone/>
              <a:defRPr sz="1800" b="0" i="0" u="none" strike="noStrike" cap="none">
                <a:solidFill>
                  <a:schemeClr val="dk1"/>
                </a:solidFill>
                <a:latin typeface="Helvetica Neue"/>
                <a:ea typeface="Helvetica Neue"/>
                <a:cs typeface="Helvetica Neue"/>
                <a:sym typeface="Helvetica Neue"/>
              </a:defRPr>
            </a:lvl4pPr>
            <a:lvl5pPr marL="0" marR="0" lvl="4" indent="0" algn="l" rtl="0">
              <a:spcBef>
                <a:spcPts val="0"/>
              </a:spcBef>
              <a:buNone/>
              <a:defRPr sz="1800" b="0" i="0" u="none" strike="noStrike" cap="none">
                <a:solidFill>
                  <a:schemeClr val="dk1"/>
                </a:solidFill>
                <a:latin typeface="Helvetica Neue"/>
                <a:ea typeface="Helvetica Neue"/>
                <a:cs typeface="Helvetica Neue"/>
                <a:sym typeface="Helvetica Neue"/>
              </a:defRPr>
            </a:lvl5pPr>
            <a:lvl6pPr marL="0" marR="0" lvl="5" indent="0" algn="l" rtl="0">
              <a:spcBef>
                <a:spcPts val="0"/>
              </a:spcBef>
              <a:buNone/>
              <a:defRPr sz="1800" b="0" i="0" u="none" strike="noStrike" cap="none">
                <a:solidFill>
                  <a:schemeClr val="dk1"/>
                </a:solidFill>
                <a:latin typeface="Helvetica Neue"/>
                <a:ea typeface="Helvetica Neue"/>
                <a:cs typeface="Helvetica Neue"/>
                <a:sym typeface="Helvetica Neue"/>
              </a:defRPr>
            </a:lvl6pPr>
            <a:lvl7pPr marL="0" marR="0" lvl="6" indent="0" algn="l" rtl="0">
              <a:spcBef>
                <a:spcPts val="0"/>
              </a:spcBef>
              <a:buNone/>
              <a:defRPr sz="1800" b="0" i="0" u="none" strike="noStrike" cap="none">
                <a:solidFill>
                  <a:schemeClr val="dk1"/>
                </a:solidFill>
                <a:latin typeface="Helvetica Neue"/>
                <a:ea typeface="Helvetica Neue"/>
                <a:cs typeface="Helvetica Neue"/>
                <a:sym typeface="Helvetica Neue"/>
              </a:defRPr>
            </a:lvl7pPr>
            <a:lvl8pPr marL="0" marR="0" lvl="7" indent="0" algn="l" rtl="0">
              <a:spcBef>
                <a:spcPts val="0"/>
              </a:spcBef>
              <a:buNone/>
              <a:defRPr sz="1800" b="0" i="0" u="none" strike="noStrike" cap="none">
                <a:solidFill>
                  <a:schemeClr val="dk1"/>
                </a:solidFill>
                <a:latin typeface="Helvetica Neue"/>
                <a:ea typeface="Helvetica Neue"/>
                <a:cs typeface="Helvetica Neue"/>
                <a:sym typeface="Helvetica Neue"/>
              </a:defRPr>
            </a:lvl8pPr>
            <a:lvl9pPr marL="0" marR="0" lvl="8" indent="0" algn="l" rtl="0">
              <a:spcBef>
                <a:spcPts val="0"/>
              </a:spcBef>
              <a:buNone/>
              <a:defRPr sz="1800" b="0" i="0" u="none" strike="noStrike" cap="none">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1"/>
          <p:cNvSpPr txBox="1">
            <a:spLocks noGrp="1"/>
          </p:cNvSpPr>
          <p:nvPr>
            <p:ph type="body" idx="1"/>
          </p:nvPr>
        </p:nvSpPr>
        <p:spPr>
          <a:xfrm rot="5400000">
            <a:off x="4299102" y="-2788168"/>
            <a:ext cx="1307797" cy="85439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0" name="Google Shape;70;p3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1" name="Google Shape;71;p3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6" name="Google Shape;76;p3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7" name="Google Shape;77;p3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19" name="Google Shape;19;p2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0" name="Google Shape;20;p2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5" name="Google Shape;25;p2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6" name="Google Shape;26;p2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 name="Google Shape;32;p2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 name="Google Shape;33;p2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26"/>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1" name="Google Shape;41;p2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2" name="Google Shape;42;p2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6" name="Google Shape;46;p2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7" name="Google Shape;47;p2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0" name="Google Shape;50;p2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1" name="Google Shape;51;p2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2800"/>
              <a:buNone/>
              <a:defRPr sz="28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000"/>
              <a:buNone/>
              <a:defRPr sz="2000"/>
            </a:lvl4pPr>
            <a:lvl5pPr marL="2286000" lvl="4" indent="-228600" algn="l">
              <a:lnSpc>
                <a:spcPct val="90000"/>
              </a:lnSpc>
              <a:spcBef>
                <a:spcPts val="500"/>
              </a:spcBef>
              <a:spcAft>
                <a:spcPts val="0"/>
              </a:spcAft>
              <a:buClr>
                <a:schemeClr val="dk1"/>
              </a:buClr>
              <a:buSzPts val="20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9"/>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7" name="Google Shape;57;p2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8" name="Google Shape;58;p2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0"/>
          <p:cNvSpPr>
            <a:spLocks noGrp="1"/>
          </p:cNvSpPr>
          <p:nvPr>
            <p:ph type="pic" idx="2"/>
          </p:nvPr>
        </p:nvSpPr>
        <p:spPr>
          <a:xfrm>
            <a:off x="4211340" y="987427"/>
            <a:ext cx="5014913" cy="4873625"/>
          </a:xfrm>
          <a:prstGeom prst="rect">
            <a:avLst/>
          </a:prstGeom>
          <a:noFill/>
          <a:ln>
            <a:noFill/>
          </a:ln>
        </p:spPr>
      </p:sp>
      <p:sp>
        <p:nvSpPr>
          <p:cNvPr id="62" name="Google Shape;62;p30"/>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4" name="Google Shape;64;p3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5" name="Google Shape;65;p3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Helvetica Neue"/>
                <a:ea typeface="Helvetica Neue"/>
                <a:cs typeface="Helvetica Neue"/>
                <a:sym typeface="Helvetica Neue"/>
              </a:defRPr>
            </a:lvl1pPr>
            <a:lvl2pPr marL="0" marR="0" lvl="1" indent="0" algn="l" rtl="0">
              <a:spcBef>
                <a:spcPts val="0"/>
              </a:spcBef>
              <a:buNone/>
              <a:defRPr sz="1800">
                <a:solidFill>
                  <a:schemeClr val="dk1"/>
                </a:solidFill>
                <a:latin typeface="Helvetica Neue"/>
                <a:ea typeface="Helvetica Neue"/>
                <a:cs typeface="Helvetica Neue"/>
                <a:sym typeface="Helvetica Neue"/>
              </a:defRPr>
            </a:lvl2pPr>
            <a:lvl3pPr marL="0" marR="0" lvl="2" indent="0" algn="l" rtl="0">
              <a:spcBef>
                <a:spcPts val="0"/>
              </a:spcBef>
              <a:buNone/>
              <a:defRPr sz="1800">
                <a:solidFill>
                  <a:schemeClr val="dk1"/>
                </a:solidFill>
                <a:latin typeface="Helvetica Neue"/>
                <a:ea typeface="Helvetica Neue"/>
                <a:cs typeface="Helvetica Neue"/>
                <a:sym typeface="Helvetica Neue"/>
              </a:defRPr>
            </a:lvl3pPr>
            <a:lvl4pPr marL="0" marR="0" lvl="3" indent="0" algn="l" rtl="0">
              <a:spcBef>
                <a:spcPts val="0"/>
              </a:spcBef>
              <a:buNone/>
              <a:defRPr sz="1800">
                <a:solidFill>
                  <a:schemeClr val="dk1"/>
                </a:solidFill>
                <a:latin typeface="Helvetica Neue"/>
                <a:ea typeface="Helvetica Neue"/>
                <a:cs typeface="Helvetica Neue"/>
                <a:sym typeface="Helvetica Neue"/>
              </a:defRPr>
            </a:lvl4pPr>
            <a:lvl5pPr marL="0" marR="0" lvl="4" indent="0" algn="l" rtl="0">
              <a:spcBef>
                <a:spcPts val="0"/>
              </a:spcBef>
              <a:buNone/>
              <a:defRPr sz="1800">
                <a:solidFill>
                  <a:schemeClr val="dk1"/>
                </a:solidFill>
                <a:latin typeface="Helvetica Neue"/>
                <a:ea typeface="Helvetica Neue"/>
                <a:cs typeface="Helvetica Neue"/>
                <a:sym typeface="Helvetica Neue"/>
              </a:defRPr>
            </a:lvl5pPr>
            <a:lvl6pPr marL="0" marR="0" lvl="5" indent="0" algn="l" rtl="0">
              <a:spcBef>
                <a:spcPts val="0"/>
              </a:spcBef>
              <a:buNone/>
              <a:defRPr sz="1800">
                <a:solidFill>
                  <a:schemeClr val="dk1"/>
                </a:solidFill>
                <a:latin typeface="Helvetica Neue"/>
                <a:ea typeface="Helvetica Neue"/>
                <a:cs typeface="Helvetica Neue"/>
                <a:sym typeface="Helvetica Neue"/>
              </a:defRPr>
            </a:lvl6pPr>
            <a:lvl7pPr marL="0" marR="0" lvl="6" indent="0" algn="l" rtl="0">
              <a:spcBef>
                <a:spcPts val="0"/>
              </a:spcBef>
              <a:buNone/>
              <a:defRPr sz="1800">
                <a:solidFill>
                  <a:schemeClr val="dk1"/>
                </a:solidFill>
                <a:latin typeface="Helvetica Neue"/>
                <a:ea typeface="Helvetica Neue"/>
                <a:cs typeface="Helvetica Neue"/>
                <a:sym typeface="Helvetica Neue"/>
              </a:defRPr>
            </a:lvl7pPr>
            <a:lvl8pPr marL="0" marR="0" lvl="7" indent="0" algn="l" rtl="0">
              <a:spcBef>
                <a:spcPts val="0"/>
              </a:spcBef>
              <a:buNone/>
              <a:defRPr sz="1800">
                <a:solidFill>
                  <a:schemeClr val="dk1"/>
                </a:solidFill>
                <a:latin typeface="Helvetica Neue"/>
                <a:ea typeface="Helvetica Neue"/>
                <a:cs typeface="Helvetica Neue"/>
                <a:sym typeface="Helvetica Neue"/>
              </a:defRPr>
            </a:lvl8pPr>
            <a:lvl9pPr marL="0" marR="0" lvl="8" indent="0" algn="l" rtl="0">
              <a:spcBef>
                <a:spcPts val="0"/>
              </a:spcBef>
              <a:buNone/>
              <a:defRPr sz="1800">
                <a:solidFill>
                  <a:schemeClr val="dk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0"/>
            <a:ext cx="9906000" cy="6858000"/>
          </a:xfrm>
          <a:prstGeom prst="rect">
            <a:avLst/>
          </a:prstGeom>
          <a:solidFill>
            <a:srgbClr val="F6F5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sp>
        <p:nvSpPr>
          <p:cNvPr id="7" name="Google Shape;7;p21"/>
          <p:cNvSpPr txBox="1">
            <a:spLocks noGrp="1"/>
          </p:cNvSpPr>
          <p:nvPr>
            <p:ph type="title"/>
          </p:nvPr>
        </p:nvSpPr>
        <p:spPr>
          <a:xfrm>
            <a:off x="681038" y="365128"/>
            <a:ext cx="8543925" cy="450262"/>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accent1"/>
              </a:buClr>
              <a:buSzPts val="1800"/>
              <a:buFont typeface="Trebuchet MS"/>
              <a:buNone/>
              <a:defRPr sz="1800" b="1"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1"/>
          <p:cNvSpPr txBox="1">
            <a:spLocks noGrp="1"/>
          </p:cNvSpPr>
          <p:nvPr>
            <p:ph type="body" idx="1"/>
          </p:nvPr>
        </p:nvSpPr>
        <p:spPr>
          <a:xfrm>
            <a:off x="681038" y="829896"/>
            <a:ext cx="8543925" cy="13077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Human rights Article 30, 1.</a:t>
            </a:r>
            <a:endParaRPr/>
          </a:p>
        </p:txBody>
      </p:sp>
      <p:pic>
        <p:nvPicPr>
          <p:cNvPr id="83" name="Google Shape;83;p1"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84" name="Google Shape;84;p1"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85" name="Google Shape;85;p1"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86" name="Google Shape;86;p1"/>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87" name="Google Shape;87;p1"/>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88" name="Google Shape;88;p1"/>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89" name="Google Shape;89;p1"/>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90" name="Google Shape;90;p1"/>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pic>
        <p:nvPicPr>
          <p:cNvPr id="91" name="Google Shape;91;p1"/>
          <p:cNvPicPr preferRelativeResize="0"/>
          <p:nvPr/>
        </p:nvPicPr>
        <p:blipFill rotWithShape="1">
          <a:blip r:embed="rId6">
            <a:alphaModFix/>
          </a:blip>
          <a:srcRect/>
          <a:stretch/>
        </p:blipFill>
        <p:spPr>
          <a:xfrm>
            <a:off x="681038" y="3078429"/>
            <a:ext cx="606356" cy="720000"/>
          </a:xfrm>
          <a:prstGeom prst="rect">
            <a:avLst/>
          </a:prstGeom>
          <a:noFill/>
          <a:ln>
            <a:noFill/>
          </a:ln>
        </p:spPr>
      </p:pic>
      <p:pic>
        <p:nvPicPr>
          <p:cNvPr id="92" name="Google Shape;92;p1"/>
          <p:cNvPicPr preferRelativeResize="0"/>
          <p:nvPr/>
        </p:nvPicPr>
        <p:blipFill rotWithShape="1">
          <a:blip r:embed="rId7">
            <a:alphaModFix/>
          </a:blip>
          <a:srcRect/>
          <a:stretch/>
        </p:blipFill>
        <p:spPr>
          <a:xfrm>
            <a:off x="682924" y="4621930"/>
            <a:ext cx="604470" cy="720000"/>
          </a:xfrm>
          <a:prstGeom prst="rect">
            <a:avLst/>
          </a:prstGeom>
          <a:noFill/>
          <a:ln>
            <a:noFill/>
          </a:ln>
        </p:spPr>
      </p:pic>
      <p:pic>
        <p:nvPicPr>
          <p:cNvPr id="93" name="Google Shape;93;p1"/>
          <p:cNvPicPr preferRelativeResize="0"/>
          <p:nvPr/>
        </p:nvPicPr>
        <p:blipFill rotWithShape="1">
          <a:blip r:embed="rId8">
            <a:alphaModFix/>
          </a:blip>
          <a:srcRect r="17851" b="11974"/>
          <a:stretch/>
        </p:blipFill>
        <p:spPr>
          <a:xfrm>
            <a:off x="681038" y="3845205"/>
            <a:ext cx="600869" cy="720000"/>
          </a:xfrm>
          <a:prstGeom prst="rect">
            <a:avLst/>
          </a:prstGeom>
          <a:noFill/>
          <a:ln>
            <a:noFill/>
          </a:ln>
        </p:spPr>
      </p:pic>
      <p:pic>
        <p:nvPicPr>
          <p:cNvPr id="94" name="Google Shape;94;p1"/>
          <p:cNvPicPr preferRelativeResize="0"/>
          <p:nvPr/>
        </p:nvPicPr>
        <p:blipFill rotWithShape="1">
          <a:blip r:embed="rId9">
            <a:alphaModFix/>
          </a:blip>
          <a:srcRect r="3561" b="1100"/>
          <a:stretch/>
        </p:blipFill>
        <p:spPr>
          <a:xfrm>
            <a:off x="676996" y="5388706"/>
            <a:ext cx="604911" cy="720000"/>
          </a:xfrm>
          <a:prstGeom prst="rect">
            <a:avLst/>
          </a:prstGeom>
          <a:noFill/>
          <a:ln>
            <a:noFill/>
          </a:ln>
        </p:spPr>
      </p:pic>
      <p:sp>
        <p:nvSpPr>
          <p:cNvPr id="95" name="Google Shape;95;p1"/>
          <p:cNvSpPr txBox="1"/>
          <p:nvPr/>
        </p:nvSpPr>
        <p:spPr>
          <a:xfrm>
            <a:off x="9006902" y="4713675"/>
            <a:ext cx="789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96" name="Google Shape;96;p1"/>
          <p:cNvSpPr txBox="1"/>
          <p:nvPr/>
        </p:nvSpPr>
        <p:spPr>
          <a:xfrm>
            <a:off x="3298444" y="2574175"/>
            <a:ext cx="846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97" name="Google Shape;97;p1"/>
          <p:cNvSpPr txBox="1"/>
          <p:nvPr/>
        </p:nvSpPr>
        <p:spPr>
          <a:xfrm>
            <a:off x="5943068" y="4616464"/>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R</a:t>
            </a:r>
            <a:r>
              <a:rPr lang="hu-HU" sz="1000" dirty="0" smtClean="0">
                <a:solidFill>
                  <a:srgbClr val="0070C0"/>
                </a:solidFill>
                <a:latin typeface="Helvetica Neue"/>
                <a:ea typeface="Helvetica Neue"/>
                <a:cs typeface="Helvetica Neue"/>
                <a:sym typeface="Helvetica Neue"/>
              </a:rPr>
              <a:t>ight </a:t>
            </a:r>
            <a:r>
              <a:rPr lang="hu-HU" sz="1000" dirty="0">
                <a:solidFill>
                  <a:srgbClr val="0070C0"/>
                </a:solidFill>
                <a:latin typeface="Helvetica Neue"/>
                <a:ea typeface="Helvetica Neue"/>
                <a:cs typeface="Helvetica Neue"/>
                <a:sym typeface="Helvetica Neue"/>
              </a:rPr>
              <a:t>to </a:t>
            </a:r>
            <a:r>
              <a:rPr lang="hu-HU" sz="1000" dirty="0" err="1">
                <a:solidFill>
                  <a:srgbClr val="0070C0"/>
                </a:solidFill>
                <a:latin typeface="Helvetica Neue"/>
                <a:ea typeface="Helvetica Neue"/>
                <a:cs typeface="Helvetica Neue"/>
                <a:sym typeface="Helvetica Neue"/>
              </a:rPr>
              <a:t>adequate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information</a:t>
            </a:r>
            <a:endParaRPr sz="1000" dirty="0">
              <a:solidFill>
                <a:srgbClr val="0070C0"/>
              </a:solidFill>
              <a:latin typeface="Helvetica Neue"/>
              <a:ea typeface="Helvetica Neue"/>
              <a:cs typeface="Helvetica Neue"/>
              <a:sym typeface="Helvetica Neue"/>
            </a:endParaRPr>
          </a:p>
        </p:txBody>
      </p:sp>
      <p:sp>
        <p:nvSpPr>
          <p:cNvPr id="98" name="Google Shape;98;p1"/>
          <p:cNvSpPr txBox="1"/>
          <p:nvPr/>
        </p:nvSpPr>
        <p:spPr>
          <a:xfrm>
            <a:off x="6704579" y="3975023"/>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Right to privacy</a:t>
            </a:r>
            <a:endParaRPr sz="1000">
              <a:solidFill>
                <a:srgbClr val="0070C0"/>
              </a:solidFill>
              <a:latin typeface="Helvetica Neue"/>
              <a:ea typeface="Helvetica Neue"/>
              <a:cs typeface="Helvetica Neue"/>
              <a:sym typeface="Helvetica Neue"/>
            </a:endParaRPr>
          </a:p>
        </p:txBody>
      </p:sp>
      <p:sp>
        <p:nvSpPr>
          <p:cNvPr id="99" name="Google Shape;99;p1"/>
          <p:cNvSpPr txBox="1"/>
          <p:nvPr/>
        </p:nvSpPr>
        <p:spPr>
          <a:xfrm>
            <a:off x="8123291" y="3287588"/>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dirty="0">
                <a:solidFill>
                  <a:srgbClr val="0070C0"/>
                </a:solidFill>
                <a:latin typeface="Helvetica Neue"/>
                <a:ea typeface="Helvetica Neue"/>
                <a:cs typeface="Helvetica Neue"/>
                <a:sym typeface="Helvetica Neue"/>
              </a:rPr>
              <a:t>T</a:t>
            </a:r>
            <a:r>
              <a:rPr lang="hu-HU" sz="1000" dirty="0" smtClean="0">
                <a:solidFill>
                  <a:srgbClr val="0070C0"/>
                </a:solidFill>
                <a:latin typeface="Helvetica Neue"/>
                <a:ea typeface="Helvetica Neue"/>
                <a:cs typeface="Helvetica Neue"/>
                <a:sym typeface="Helvetica Neue"/>
              </a:rPr>
              <a:t>he </a:t>
            </a:r>
            <a:r>
              <a:rPr lang="hu-HU" sz="1000" dirty="0" err="1" smtClean="0">
                <a:solidFill>
                  <a:srgbClr val="0070C0"/>
                </a:solidFill>
                <a:latin typeface="Helvetica Neue"/>
                <a:ea typeface="Helvetica Neue"/>
                <a:cs typeface="Helvetica Neue"/>
                <a:sym typeface="Helvetica Neue"/>
              </a:rPr>
              <a:t>right</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to life</a:t>
            </a:r>
            <a:endParaRPr sz="1000" dirty="0">
              <a:solidFill>
                <a:srgbClr val="0070C0"/>
              </a:solidFill>
              <a:latin typeface="Helvetica Neue"/>
              <a:ea typeface="Helvetica Neue"/>
              <a:cs typeface="Helvetica Neue"/>
              <a:sym typeface="Helvetica Neue"/>
            </a:endParaRPr>
          </a:p>
        </p:txBody>
      </p:sp>
      <p:sp>
        <p:nvSpPr>
          <p:cNvPr id="100" name="Google Shape;100;p1"/>
          <p:cNvSpPr txBox="1"/>
          <p:nvPr/>
        </p:nvSpPr>
        <p:spPr>
          <a:xfrm>
            <a:off x="7389071" y="1800004"/>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Freedom of movement</a:t>
            </a:r>
            <a:endParaRPr sz="1000">
              <a:solidFill>
                <a:srgbClr val="0070C0"/>
              </a:solidFill>
              <a:latin typeface="Helvetica Neue"/>
              <a:ea typeface="Helvetica Neue"/>
              <a:cs typeface="Helvetica Neue"/>
              <a:sym typeface="Helvetica Neue"/>
            </a:endParaRPr>
          </a:p>
        </p:txBody>
      </p:sp>
      <p:sp>
        <p:nvSpPr>
          <p:cNvPr id="101" name="Google Shape;101;p1"/>
          <p:cNvSpPr txBox="1"/>
          <p:nvPr/>
        </p:nvSpPr>
        <p:spPr>
          <a:xfrm>
            <a:off x="5218853" y="1112542"/>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Right </a:t>
            </a:r>
            <a:r>
              <a:rPr lang="hu-HU" sz="1000" dirty="0">
                <a:solidFill>
                  <a:srgbClr val="0070C0"/>
                </a:solidFill>
                <a:latin typeface="Helvetica Neue"/>
                <a:ea typeface="Helvetica Neue"/>
                <a:cs typeface="Helvetica Neue"/>
                <a:sym typeface="Helvetica Neue"/>
              </a:rPr>
              <a:t>to </a:t>
            </a:r>
            <a:r>
              <a:rPr lang="hu-HU" sz="1000" dirty="0" err="1">
                <a:solidFill>
                  <a:srgbClr val="0070C0"/>
                </a:solidFill>
                <a:latin typeface="Helvetica Neue"/>
                <a:ea typeface="Helvetica Neue"/>
                <a:cs typeface="Helvetica Neue"/>
                <a:sym typeface="Helvetica Neue"/>
              </a:rPr>
              <a:t>education</a:t>
            </a:r>
            <a:endParaRPr sz="1000" dirty="0">
              <a:solidFill>
                <a:srgbClr val="0070C0"/>
              </a:solidFill>
              <a:latin typeface="Helvetica Neue"/>
              <a:ea typeface="Helvetica Neue"/>
              <a:cs typeface="Helvetica Neue"/>
              <a:sym typeface="Helvetica Neue"/>
            </a:endParaRPr>
          </a:p>
        </p:txBody>
      </p:sp>
      <p:sp>
        <p:nvSpPr>
          <p:cNvPr id="102" name="Google Shape;102;p1"/>
          <p:cNvSpPr txBox="1"/>
          <p:nvPr/>
        </p:nvSpPr>
        <p:spPr>
          <a:xfrm>
            <a:off x="5218933" y="2568851"/>
            <a:ext cx="988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dirty="0">
                <a:solidFill>
                  <a:srgbClr val="0070C0"/>
                </a:solidFill>
                <a:latin typeface="Helvetica Neue"/>
                <a:ea typeface="Helvetica Neue"/>
                <a:cs typeface="Helvetica Neue"/>
                <a:sym typeface="Helvetica Neue"/>
              </a:rPr>
              <a:t>Right to rest </a:t>
            </a:r>
            <a:r>
              <a:rPr lang="hu-HU" sz="900" dirty="0" err="1">
                <a:solidFill>
                  <a:srgbClr val="0070C0"/>
                </a:solidFill>
                <a:latin typeface="Helvetica Neue"/>
                <a:ea typeface="Helvetica Neue"/>
                <a:cs typeface="Helvetica Neue"/>
                <a:sym typeface="Helvetica Neue"/>
              </a:rPr>
              <a:t>nad</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leisure</a:t>
            </a:r>
            <a:endParaRPr sz="9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900" dirty="0">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endParaRPr sz="900" dirty="0">
              <a:solidFill>
                <a:srgbClr val="0070C0"/>
              </a:solidFill>
              <a:latin typeface="Helvetica Neue"/>
              <a:ea typeface="Helvetica Neue"/>
              <a:cs typeface="Helvetica Neue"/>
              <a:sym typeface="Helvetica Neue"/>
            </a:endParaRPr>
          </a:p>
        </p:txBody>
      </p:sp>
      <p:sp>
        <p:nvSpPr>
          <p:cNvPr id="103" name="Google Shape;103;p1"/>
          <p:cNvSpPr txBox="1"/>
          <p:nvPr/>
        </p:nvSpPr>
        <p:spPr>
          <a:xfrm>
            <a:off x="3763431" y="1825548"/>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Right to</a:t>
            </a:r>
            <a:endParaRPr sz="10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 play</a:t>
            </a:r>
            <a:endParaRPr sz="1000">
              <a:solidFill>
                <a:srgbClr val="0070C0"/>
              </a:solidFill>
              <a:latin typeface="Helvetica Neue"/>
              <a:ea typeface="Helvetica Neue"/>
              <a:cs typeface="Helvetica Neue"/>
              <a:sym typeface="Helvetica Neue"/>
            </a:endParaRPr>
          </a:p>
        </p:txBody>
      </p:sp>
      <p:sp>
        <p:nvSpPr>
          <p:cNvPr id="104" name="Google Shape;104;p1"/>
          <p:cNvSpPr txBox="1"/>
          <p:nvPr/>
        </p:nvSpPr>
        <p:spPr>
          <a:xfrm>
            <a:off x="3067874" y="3241056"/>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Copyright</a:t>
            </a:r>
            <a:endParaRPr sz="10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 law</a:t>
            </a:r>
            <a:endParaRPr sz="1000">
              <a:solidFill>
                <a:srgbClr val="0070C0"/>
              </a:solidFill>
              <a:latin typeface="Helvetica Neue"/>
              <a:ea typeface="Helvetica Neue"/>
              <a:cs typeface="Helvetica Neue"/>
              <a:sym typeface="Helvetica Neue"/>
            </a:endParaRPr>
          </a:p>
        </p:txBody>
      </p:sp>
      <p:sp>
        <p:nvSpPr>
          <p:cNvPr id="105" name="Google Shape;105;p1"/>
          <p:cNvSpPr txBox="1"/>
          <p:nvPr/>
        </p:nvSpPr>
        <p:spPr>
          <a:xfrm>
            <a:off x="4512032" y="3853469"/>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Duty</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to </a:t>
            </a:r>
            <a:r>
              <a:rPr lang="hu-HU" sz="1000" dirty="0" err="1">
                <a:solidFill>
                  <a:srgbClr val="0070C0"/>
                </a:solidFill>
                <a:latin typeface="Helvetica Neue"/>
                <a:ea typeface="Helvetica Neue"/>
                <a:cs typeface="Helvetica Neue"/>
                <a:sym typeface="Helvetica Neue"/>
              </a:rPr>
              <a:t>your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community</a:t>
            </a:r>
            <a:endParaRPr sz="1000" dirty="0">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endParaRPr sz="1000" dirty="0">
              <a:solidFill>
                <a:srgbClr val="0070C0"/>
              </a:solidFill>
              <a:latin typeface="Helvetica Neue"/>
              <a:ea typeface="Helvetica Neue"/>
              <a:cs typeface="Helvetica Neue"/>
              <a:sym typeface="Helvetica Neue"/>
            </a:endParaRPr>
          </a:p>
        </p:txBody>
      </p:sp>
      <p:pic>
        <p:nvPicPr>
          <p:cNvPr id="106" name="Google Shape;106;p1"/>
          <p:cNvPicPr preferRelativeResize="0"/>
          <p:nvPr/>
        </p:nvPicPr>
        <p:blipFill rotWithShape="1">
          <a:blip r:embed="rId6">
            <a:alphaModFix/>
          </a:blip>
          <a:srcRect/>
          <a:stretch/>
        </p:blipFill>
        <p:spPr>
          <a:xfrm>
            <a:off x="682660" y="3080661"/>
            <a:ext cx="606356" cy="720000"/>
          </a:xfrm>
          <a:prstGeom prst="rect">
            <a:avLst/>
          </a:prstGeom>
          <a:noFill/>
          <a:ln>
            <a:noFill/>
          </a:ln>
        </p:spPr>
      </p:pic>
      <p:pic>
        <p:nvPicPr>
          <p:cNvPr id="107" name="Google Shape;107;p1"/>
          <p:cNvPicPr preferRelativeResize="0"/>
          <p:nvPr/>
        </p:nvPicPr>
        <p:blipFill rotWithShape="1">
          <a:blip r:embed="rId6">
            <a:alphaModFix/>
          </a:blip>
          <a:srcRect/>
          <a:stretch/>
        </p:blipFill>
        <p:spPr>
          <a:xfrm>
            <a:off x="684716" y="3078429"/>
            <a:ext cx="606356" cy="720000"/>
          </a:xfrm>
          <a:prstGeom prst="rect">
            <a:avLst/>
          </a:prstGeom>
          <a:noFill/>
          <a:ln>
            <a:noFill/>
          </a:ln>
        </p:spPr>
      </p:pic>
      <p:pic>
        <p:nvPicPr>
          <p:cNvPr id="108" name="Google Shape;108;p1"/>
          <p:cNvPicPr preferRelativeResize="0"/>
          <p:nvPr/>
        </p:nvPicPr>
        <p:blipFill rotWithShape="1">
          <a:blip r:embed="rId6">
            <a:alphaModFix/>
          </a:blip>
          <a:srcRect/>
          <a:stretch/>
        </p:blipFill>
        <p:spPr>
          <a:xfrm>
            <a:off x="677558" y="3087437"/>
            <a:ext cx="606356" cy="720000"/>
          </a:xfrm>
          <a:prstGeom prst="rect">
            <a:avLst/>
          </a:prstGeom>
          <a:noFill/>
          <a:ln>
            <a:noFill/>
          </a:ln>
        </p:spPr>
      </p:pic>
      <p:pic>
        <p:nvPicPr>
          <p:cNvPr id="109" name="Google Shape;109;p1"/>
          <p:cNvPicPr preferRelativeResize="0"/>
          <p:nvPr/>
        </p:nvPicPr>
        <p:blipFill rotWithShape="1">
          <a:blip r:embed="rId6">
            <a:alphaModFix/>
          </a:blip>
          <a:srcRect/>
          <a:stretch/>
        </p:blipFill>
        <p:spPr>
          <a:xfrm>
            <a:off x="684460" y="3085205"/>
            <a:ext cx="606356" cy="720000"/>
          </a:xfrm>
          <a:prstGeom prst="rect">
            <a:avLst/>
          </a:prstGeom>
          <a:noFill/>
          <a:ln>
            <a:noFill/>
          </a:ln>
        </p:spPr>
      </p:pic>
      <p:pic>
        <p:nvPicPr>
          <p:cNvPr id="110" name="Google Shape;110;p1"/>
          <p:cNvPicPr preferRelativeResize="0"/>
          <p:nvPr/>
        </p:nvPicPr>
        <p:blipFill rotWithShape="1">
          <a:blip r:embed="rId8">
            <a:alphaModFix/>
          </a:blip>
          <a:srcRect r="17851" b="11974"/>
          <a:stretch/>
        </p:blipFill>
        <p:spPr>
          <a:xfrm>
            <a:off x="690351" y="3842177"/>
            <a:ext cx="600869" cy="720000"/>
          </a:xfrm>
          <a:prstGeom prst="rect">
            <a:avLst/>
          </a:prstGeom>
          <a:noFill/>
          <a:ln>
            <a:noFill/>
          </a:ln>
        </p:spPr>
      </p:pic>
      <p:pic>
        <p:nvPicPr>
          <p:cNvPr id="111" name="Google Shape;111;p1"/>
          <p:cNvPicPr preferRelativeResize="0"/>
          <p:nvPr/>
        </p:nvPicPr>
        <p:blipFill rotWithShape="1">
          <a:blip r:embed="rId8">
            <a:alphaModFix/>
          </a:blip>
          <a:srcRect r="17851" b="11974"/>
          <a:stretch/>
        </p:blipFill>
        <p:spPr>
          <a:xfrm>
            <a:off x="687608" y="3832334"/>
            <a:ext cx="600869" cy="720000"/>
          </a:xfrm>
          <a:prstGeom prst="rect">
            <a:avLst/>
          </a:prstGeom>
          <a:noFill/>
          <a:ln>
            <a:noFill/>
          </a:ln>
        </p:spPr>
      </p:pic>
      <p:pic>
        <p:nvPicPr>
          <p:cNvPr id="112" name="Google Shape;112;p1"/>
          <p:cNvPicPr preferRelativeResize="0"/>
          <p:nvPr/>
        </p:nvPicPr>
        <p:blipFill rotWithShape="1">
          <a:blip r:embed="rId8">
            <a:alphaModFix/>
          </a:blip>
          <a:srcRect r="17851" b="11974"/>
          <a:stretch/>
        </p:blipFill>
        <p:spPr>
          <a:xfrm>
            <a:off x="685403" y="3842177"/>
            <a:ext cx="600869" cy="720000"/>
          </a:xfrm>
          <a:prstGeom prst="rect">
            <a:avLst/>
          </a:prstGeom>
          <a:noFill/>
          <a:ln>
            <a:noFill/>
          </a:ln>
        </p:spPr>
      </p:pic>
      <p:pic>
        <p:nvPicPr>
          <p:cNvPr id="113" name="Google Shape;113;p1"/>
          <p:cNvPicPr preferRelativeResize="0"/>
          <p:nvPr/>
        </p:nvPicPr>
        <p:blipFill rotWithShape="1">
          <a:blip r:embed="rId8">
            <a:alphaModFix/>
          </a:blip>
          <a:srcRect r="17851" b="11974"/>
          <a:stretch/>
        </p:blipFill>
        <p:spPr>
          <a:xfrm>
            <a:off x="693635" y="3832334"/>
            <a:ext cx="600869" cy="720000"/>
          </a:xfrm>
          <a:prstGeom prst="rect">
            <a:avLst/>
          </a:prstGeom>
          <a:noFill/>
          <a:ln>
            <a:noFill/>
          </a:ln>
        </p:spPr>
      </p:pic>
      <p:pic>
        <p:nvPicPr>
          <p:cNvPr id="114" name="Google Shape;114;p1"/>
          <p:cNvPicPr preferRelativeResize="0"/>
          <p:nvPr/>
        </p:nvPicPr>
        <p:blipFill rotWithShape="1">
          <a:blip r:embed="rId9">
            <a:alphaModFix/>
          </a:blip>
          <a:srcRect r="3561" b="1100"/>
          <a:stretch/>
        </p:blipFill>
        <p:spPr>
          <a:xfrm>
            <a:off x="686508" y="5390938"/>
            <a:ext cx="604911" cy="720000"/>
          </a:xfrm>
          <a:prstGeom prst="rect">
            <a:avLst/>
          </a:prstGeom>
          <a:noFill/>
          <a:ln>
            <a:noFill/>
          </a:ln>
        </p:spPr>
      </p:pic>
      <p:pic>
        <p:nvPicPr>
          <p:cNvPr id="115" name="Google Shape;115;p1"/>
          <p:cNvPicPr preferRelativeResize="0"/>
          <p:nvPr/>
        </p:nvPicPr>
        <p:blipFill rotWithShape="1">
          <a:blip r:embed="rId9">
            <a:alphaModFix/>
          </a:blip>
          <a:srcRect r="3561" b="1100"/>
          <a:stretch/>
        </p:blipFill>
        <p:spPr>
          <a:xfrm>
            <a:off x="688469" y="5388706"/>
            <a:ext cx="604911" cy="720000"/>
          </a:xfrm>
          <a:prstGeom prst="rect">
            <a:avLst/>
          </a:prstGeom>
          <a:noFill/>
          <a:ln>
            <a:noFill/>
          </a:ln>
        </p:spPr>
      </p:pic>
      <p:pic>
        <p:nvPicPr>
          <p:cNvPr id="116" name="Google Shape;116;p1"/>
          <p:cNvPicPr preferRelativeResize="0"/>
          <p:nvPr/>
        </p:nvPicPr>
        <p:blipFill rotWithShape="1">
          <a:blip r:embed="rId9">
            <a:alphaModFix/>
          </a:blip>
          <a:srcRect r="3561" b="1100"/>
          <a:stretch/>
        </p:blipFill>
        <p:spPr>
          <a:xfrm>
            <a:off x="673604" y="5383779"/>
            <a:ext cx="604911" cy="720000"/>
          </a:xfrm>
          <a:prstGeom prst="rect">
            <a:avLst/>
          </a:prstGeom>
          <a:noFill/>
          <a:ln>
            <a:noFill/>
          </a:ln>
        </p:spPr>
      </p:pic>
      <p:pic>
        <p:nvPicPr>
          <p:cNvPr id="117" name="Google Shape;117;p1"/>
          <p:cNvPicPr preferRelativeResize="0"/>
          <p:nvPr/>
        </p:nvPicPr>
        <p:blipFill rotWithShape="1">
          <a:blip r:embed="rId9">
            <a:alphaModFix/>
          </a:blip>
          <a:srcRect r="3561" b="1100"/>
          <a:stretch/>
        </p:blipFill>
        <p:spPr>
          <a:xfrm>
            <a:off x="681038" y="5382579"/>
            <a:ext cx="604911" cy="720000"/>
          </a:xfrm>
          <a:prstGeom prst="rect">
            <a:avLst/>
          </a:prstGeom>
          <a:noFill/>
          <a:ln>
            <a:noFill/>
          </a:ln>
        </p:spPr>
      </p:pic>
      <p:pic>
        <p:nvPicPr>
          <p:cNvPr id="118" name="Google Shape;118;p1"/>
          <p:cNvPicPr preferRelativeResize="0"/>
          <p:nvPr/>
        </p:nvPicPr>
        <p:blipFill rotWithShape="1">
          <a:blip r:embed="rId6">
            <a:alphaModFix/>
          </a:blip>
          <a:srcRect/>
          <a:stretch/>
        </p:blipFill>
        <p:spPr>
          <a:xfrm>
            <a:off x="684716" y="3088654"/>
            <a:ext cx="606356" cy="720000"/>
          </a:xfrm>
          <a:prstGeom prst="rect">
            <a:avLst/>
          </a:prstGeom>
          <a:noFill/>
          <a:ln>
            <a:noFill/>
          </a:ln>
        </p:spPr>
      </p:pic>
      <p:pic>
        <p:nvPicPr>
          <p:cNvPr id="119" name="Google Shape;119;p1"/>
          <p:cNvPicPr preferRelativeResize="0"/>
          <p:nvPr/>
        </p:nvPicPr>
        <p:blipFill rotWithShape="1">
          <a:blip r:embed="rId6">
            <a:alphaModFix/>
          </a:blip>
          <a:srcRect/>
          <a:stretch/>
        </p:blipFill>
        <p:spPr>
          <a:xfrm>
            <a:off x="689562" y="3078429"/>
            <a:ext cx="606356" cy="720000"/>
          </a:xfrm>
          <a:prstGeom prst="rect">
            <a:avLst/>
          </a:prstGeom>
          <a:noFill/>
          <a:ln>
            <a:noFill/>
          </a:ln>
        </p:spPr>
      </p:pic>
      <p:pic>
        <p:nvPicPr>
          <p:cNvPr id="120" name="Google Shape;120;p1"/>
          <p:cNvPicPr preferRelativeResize="0"/>
          <p:nvPr/>
        </p:nvPicPr>
        <p:blipFill rotWithShape="1">
          <a:blip r:embed="rId6">
            <a:alphaModFix/>
          </a:blip>
          <a:srcRect/>
          <a:stretch/>
        </p:blipFill>
        <p:spPr>
          <a:xfrm>
            <a:off x="682404" y="3087620"/>
            <a:ext cx="606356" cy="720000"/>
          </a:xfrm>
          <a:prstGeom prst="rect">
            <a:avLst/>
          </a:prstGeom>
          <a:noFill/>
          <a:ln>
            <a:noFill/>
          </a:ln>
        </p:spPr>
      </p:pic>
      <p:pic>
        <p:nvPicPr>
          <p:cNvPr id="121" name="Google Shape;121;p1"/>
          <p:cNvPicPr preferRelativeResize="0"/>
          <p:nvPr/>
        </p:nvPicPr>
        <p:blipFill rotWithShape="1">
          <a:blip r:embed="rId6">
            <a:alphaModFix/>
          </a:blip>
          <a:srcRect/>
          <a:stretch/>
        </p:blipFill>
        <p:spPr>
          <a:xfrm>
            <a:off x="695538" y="3084786"/>
            <a:ext cx="606356" cy="720000"/>
          </a:xfrm>
          <a:prstGeom prst="rect">
            <a:avLst/>
          </a:prstGeom>
          <a:noFill/>
          <a:ln>
            <a:noFill/>
          </a:ln>
        </p:spPr>
      </p:pic>
      <p:pic>
        <p:nvPicPr>
          <p:cNvPr id="122" name="Google Shape;122;p1"/>
          <p:cNvPicPr preferRelativeResize="0"/>
          <p:nvPr/>
        </p:nvPicPr>
        <p:blipFill rotWithShape="1">
          <a:blip r:embed="rId6">
            <a:alphaModFix/>
          </a:blip>
          <a:srcRect/>
          <a:stretch/>
        </p:blipFill>
        <p:spPr>
          <a:xfrm>
            <a:off x="687608" y="3088000"/>
            <a:ext cx="606356" cy="720000"/>
          </a:xfrm>
          <a:prstGeom prst="rect">
            <a:avLst/>
          </a:prstGeom>
          <a:noFill/>
          <a:ln>
            <a:noFill/>
          </a:ln>
        </p:spPr>
      </p:pic>
      <p:pic>
        <p:nvPicPr>
          <p:cNvPr id="123" name="Google Shape;123;p1"/>
          <p:cNvPicPr preferRelativeResize="0"/>
          <p:nvPr/>
        </p:nvPicPr>
        <p:blipFill rotWithShape="1">
          <a:blip r:embed="rId8">
            <a:alphaModFix/>
          </a:blip>
          <a:srcRect r="17851" b="11974"/>
          <a:stretch/>
        </p:blipFill>
        <p:spPr>
          <a:xfrm>
            <a:off x="685402" y="3841315"/>
            <a:ext cx="600869" cy="720000"/>
          </a:xfrm>
          <a:prstGeom prst="rect">
            <a:avLst/>
          </a:prstGeom>
          <a:noFill/>
          <a:ln>
            <a:noFill/>
          </a:ln>
        </p:spPr>
      </p:pic>
      <p:pic>
        <p:nvPicPr>
          <p:cNvPr id="124" name="Google Shape;124;p1"/>
          <p:cNvPicPr preferRelativeResize="0"/>
          <p:nvPr/>
        </p:nvPicPr>
        <p:blipFill rotWithShape="1">
          <a:blip r:embed="rId9">
            <a:alphaModFix/>
          </a:blip>
          <a:srcRect r="3561" b="1100"/>
          <a:stretch/>
        </p:blipFill>
        <p:spPr>
          <a:xfrm>
            <a:off x="686508" y="5383699"/>
            <a:ext cx="604911" cy="720000"/>
          </a:xfrm>
          <a:prstGeom prst="rect">
            <a:avLst/>
          </a:prstGeom>
          <a:noFill/>
          <a:ln>
            <a:noFill/>
          </a:ln>
        </p:spPr>
      </p:pic>
      <p:pic>
        <p:nvPicPr>
          <p:cNvPr id="125" name="Google Shape;125;p1"/>
          <p:cNvPicPr preferRelativeResize="0"/>
          <p:nvPr/>
        </p:nvPicPr>
        <p:blipFill rotWithShape="1">
          <a:blip r:embed="rId9">
            <a:alphaModFix/>
          </a:blip>
          <a:srcRect r="3561" b="1100"/>
          <a:stretch/>
        </p:blipFill>
        <p:spPr>
          <a:xfrm>
            <a:off x="680711" y="5376360"/>
            <a:ext cx="604911" cy="720000"/>
          </a:xfrm>
          <a:prstGeom prst="rect">
            <a:avLst/>
          </a:prstGeom>
          <a:noFill/>
          <a:ln>
            <a:noFill/>
          </a:ln>
        </p:spPr>
      </p:pic>
      <p:pic>
        <p:nvPicPr>
          <p:cNvPr id="126" name="Google Shape;126;p1"/>
          <p:cNvPicPr preferRelativeResize="0"/>
          <p:nvPr/>
        </p:nvPicPr>
        <p:blipFill rotWithShape="1">
          <a:blip r:embed="rId9">
            <a:alphaModFix/>
          </a:blip>
          <a:srcRect r="3561" b="1100"/>
          <a:stretch/>
        </p:blipFill>
        <p:spPr>
          <a:xfrm>
            <a:off x="686835" y="5380023"/>
            <a:ext cx="604911" cy="720000"/>
          </a:xfrm>
          <a:prstGeom prst="rect">
            <a:avLst/>
          </a:prstGeom>
          <a:noFill/>
          <a:ln>
            <a:noFill/>
          </a:ln>
        </p:spPr>
      </p:pic>
      <p:pic>
        <p:nvPicPr>
          <p:cNvPr id="127" name="Google Shape;127;p1"/>
          <p:cNvPicPr preferRelativeResize="0"/>
          <p:nvPr/>
        </p:nvPicPr>
        <p:blipFill rotWithShape="1">
          <a:blip r:embed="rId9">
            <a:alphaModFix/>
          </a:blip>
          <a:srcRect r="3561" b="1100"/>
          <a:stretch/>
        </p:blipFill>
        <p:spPr>
          <a:xfrm>
            <a:off x="684460" y="5389311"/>
            <a:ext cx="604911" cy="720000"/>
          </a:xfrm>
          <a:prstGeom prst="rect">
            <a:avLst/>
          </a:prstGeom>
          <a:noFill/>
          <a:ln>
            <a:noFill/>
          </a:ln>
        </p:spPr>
      </p:pic>
      <p:pic>
        <p:nvPicPr>
          <p:cNvPr id="128" name="Google Shape;128;p1"/>
          <p:cNvPicPr preferRelativeResize="0"/>
          <p:nvPr/>
        </p:nvPicPr>
        <p:blipFill rotWithShape="1">
          <a:blip r:embed="rId8">
            <a:alphaModFix/>
          </a:blip>
          <a:srcRect r="17851" b="11974"/>
          <a:stretch/>
        </p:blipFill>
        <p:spPr>
          <a:xfrm>
            <a:off x="694497" y="3837866"/>
            <a:ext cx="600869" cy="720000"/>
          </a:xfrm>
          <a:prstGeom prst="rect">
            <a:avLst/>
          </a:prstGeom>
          <a:noFill/>
          <a:ln>
            <a:noFill/>
          </a:ln>
        </p:spPr>
      </p:pic>
      <p:grpSp>
        <p:nvGrpSpPr>
          <p:cNvPr id="129" name="Google Shape;129;p1"/>
          <p:cNvGrpSpPr/>
          <p:nvPr/>
        </p:nvGrpSpPr>
        <p:grpSpPr>
          <a:xfrm>
            <a:off x="3871736" y="5505731"/>
            <a:ext cx="609600" cy="180642"/>
            <a:chOff x="734437" y="5519804"/>
            <a:chExt cx="609600" cy="180642"/>
          </a:xfrm>
        </p:grpSpPr>
        <p:sp>
          <p:nvSpPr>
            <p:cNvPr id="130" name="Google Shape;130;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 name="Google Shape;131;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 name="Google Shape;132;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3" name="Google Shape;133;p1"/>
          <p:cNvGrpSpPr/>
          <p:nvPr/>
        </p:nvGrpSpPr>
        <p:grpSpPr>
          <a:xfrm>
            <a:off x="3230031" y="5505731"/>
            <a:ext cx="609600" cy="180642"/>
            <a:chOff x="734437" y="5519804"/>
            <a:chExt cx="609600" cy="180642"/>
          </a:xfrm>
        </p:grpSpPr>
        <p:sp>
          <p:nvSpPr>
            <p:cNvPr id="134" name="Google Shape;134;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5" name="Google Shape;135;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6" name="Google Shape;136;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7" name="Google Shape;137;p1"/>
          <p:cNvGrpSpPr/>
          <p:nvPr/>
        </p:nvGrpSpPr>
        <p:grpSpPr>
          <a:xfrm>
            <a:off x="4513441" y="5501799"/>
            <a:ext cx="609600" cy="180642"/>
            <a:chOff x="734437" y="5519804"/>
            <a:chExt cx="609600" cy="180642"/>
          </a:xfrm>
        </p:grpSpPr>
        <p:sp>
          <p:nvSpPr>
            <p:cNvPr id="138" name="Google Shape;13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9" name="Google Shape;13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0" name="Google Shape;14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1" name="Google Shape;141;p1"/>
          <p:cNvGrpSpPr/>
          <p:nvPr/>
        </p:nvGrpSpPr>
        <p:grpSpPr>
          <a:xfrm>
            <a:off x="5158064" y="5500514"/>
            <a:ext cx="609600" cy="180642"/>
            <a:chOff x="734437" y="5519804"/>
            <a:chExt cx="609600" cy="180642"/>
          </a:xfrm>
        </p:grpSpPr>
        <p:sp>
          <p:nvSpPr>
            <p:cNvPr id="142" name="Google Shape;14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 name="Google Shape;14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 name="Google Shape;14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5" name="Google Shape;145;p1"/>
          <p:cNvGrpSpPr/>
          <p:nvPr/>
        </p:nvGrpSpPr>
        <p:grpSpPr>
          <a:xfrm>
            <a:off x="5799769" y="5500514"/>
            <a:ext cx="609600" cy="180642"/>
            <a:chOff x="734437" y="5519804"/>
            <a:chExt cx="609600" cy="180642"/>
          </a:xfrm>
        </p:grpSpPr>
        <p:sp>
          <p:nvSpPr>
            <p:cNvPr id="146" name="Google Shape;146;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 name="Google Shape;147;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 name="Google Shape;148;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9" name="Google Shape;149;p1"/>
          <p:cNvGrpSpPr/>
          <p:nvPr/>
        </p:nvGrpSpPr>
        <p:grpSpPr>
          <a:xfrm>
            <a:off x="6441474" y="5500514"/>
            <a:ext cx="1251305" cy="180642"/>
            <a:chOff x="5835549" y="5500514"/>
            <a:chExt cx="1251305" cy="180642"/>
          </a:xfrm>
        </p:grpSpPr>
        <p:grpSp>
          <p:nvGrpSpPr>
            <p:cNvPr id="150" name="Google Shape;150;p1"/>
            <p:cNvGrpSpPr/>
            <p:nvPr/>
          </p:nvGrpSpPr>
          <p:grpSpPr>
            <a:xfrm>
              <a:off x="6477254" y="5500514"/>
              <a:ext cx="609600" cy="180642"/>
              <a:chOff x="734437" y="5519804"/>
              <a:chExt cx="609600" cy="180642"/>
            </a:xfrm>
          </p:grpSpPr>
          <p:sp>
            <p:nvSpPr>
              <p:cNvPr id="151" name="Google Shape;151;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2" name="Google Shape;152;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3" name="Google Shape;153;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54" name="Google Shape;154;p1"/>
            <p:cNvGrpSpPr/>
            <p:nvPr/>
          </p:nvGrpSpPr>
          <p:grpSpPr>
            <a:xfrm>
              <a:off x="5835549" y="5500514"/>
              <a:ext cx="609600" cy="180642"/>
              <a:chOff x="734437" y="5519804"/>
              <a:chExt cx="609600" cy="180642"/>
            </a:xfrm>
          </p:grpSpPr>
          <p:sp>
            <p:nvSpPr>
              <p:cNvPr id="155" name="Google Shape;155;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6" name="Google Shape;156;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7" name="Google Shape;157;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58" name="Google Shape;158;p1"/>
          <p:cNvGrpSpPr/>
          <p:nvPr/>
        </p:nvGrpSpPr>
        <p:grpSpPr>
          <a:xfrm>
            <a:off x="3873195" y="5811009"/>
            <a:ext cx="609600" cy="180642"/>
            <a:chOff x="734437" y="5519804"/>
            <a:chExt cx="609600" cy="180642"/>
          </a:xfrm>
        </p:grpSpPr>
        <p:sp>
          <p:nvSpPr>
            <p:cNvPr id="159" name="Google Shape;159;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0" name="Google Shape;160;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 name="Google Shape;161;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2" name="Google Shape;162;p1"/>
          <p:cNvGrpSpPr/>
          <p:nvPr/>
        </p:nvGrpSpPr>
        <p:grpSpPr>
          <a:xfrm>
            <a:off x="3231490" y="5811009"/>
            <a:ext cx="609600" cy="180642"/>
            <a:chOff x="734437" y="5519804"/>
            <a:chExt cx="609600" cy="180642"/>
          </a:xfrm>
        </p:grpSpPr>
        <p:sp>
          <p:nvSpPr>
            <p:cNvPr id="163" name="Google Shape;163;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 name="Google Shape;164;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5" name="Google Shape;165;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6" name="Google Shape;166;p1"/>
          <p:cNvGrpSpPr/>
          <p:nvPr/>
        </p:nvGrpSpPr>
        <p:grpSpPr>
          <a:xfrm>
            <a:off x="4513441" y="5809082"/>
            <a:ext cx="3179338" cy="181927"/>
            <a:chOff x="734437" y="5518519"/>
            <a:chExt cx="3179338" cy="181927"/>
          </a:xfrm>
        </p:grpSpPr>
        <p:grpSp>
          <p:nvGrpSpPr>
            <p:cNvPr id="167" name="Google Shape;167;p1"/>
            <p:cNvGrpSpPr/>
            <p:nvPr/>
          </p:nvGrpSpPr>
          <p:grpSpPr>
            <a:xfrm>
              <a:off x="734437" y="5519804"/>
              <a:ext cx="609600" cy="180642"/>
              <a:chOff x="734437" y="5519804"/>
              <a:chExt cx="609600" cy="180642"/>
            </a:xfrm>
          </p:grpSpPr>
          <p:sp>
            <p:nvSpPr>
              <p:cNvPr id="168" name="Google Shape;16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 name="Google Shape;16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0" name="Google Shape;17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1" name="Google Shape;171;p1"/>
            <p:cNvGrpSpPr/>
            <p:nvPr/>
          </p:nvGrpSpPr>
          <p:grpSpPr>
            <a:xfrm>
              <a:off x="1379060" y="5518519"/>
              <a:ext cx="609600" cy="180642"/>
              <a:chOff x="734437" y="5519804"/>
              <a:chExt cx="609600" cy="180642"/>
            </a:xfrm>
          </p:grpSpPr>
          <p:sp>
            <p:nvSpPr>
              <p:cNvPr id="172" name="Google Shape;17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3" name="Google Shape;17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4" name="Google Shape;17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5" name="Google Shape;175;p1"/>
            <p:cNvGrpSpPr/>
            <p:nvPr/>
          </p:nvGrpSpPr>
          <p:grpSpPr>
            <a:xfrm>
              <a:off x="2020765" y="5518519"/>
              <a:ext cx="609600" cy="180642"/>
              <a:chOff x="734437" y="5519804"/>
              <a:chExt cx="609600" cy="180642"/>
            </a:xfrm>
          </p:grpSpPr>
          <p:sp>
            <p:nvSpPr>
              <p:cNvPr id="176" name="Google Shape;176;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7" name="Google Shape;177;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8" name="Google Shape;178;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 name="Google Shape;179;p1"/>
            <p:cNvGrpSpPr/>
            <p:nvPr/>
          </p:nvGrpSpPr>
          <p:grpSpPr>
            <a:xfrm>
              <a:off x="3304175" y="5518519"/>
              <a:ext cx="609600" cy="180642"/>
              <a:chOff x="734437" y="5519804"/>
              <a:chExt cx="609600" cy="180642"/>
            </a:xfrm>
          </p:grpSpPr>
          <p:sp>
            <p:nvSpPr>
              <p:cNvPr id="180" name="Google Shape;180;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 name="Google Shape;181;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 name="Google Shape;182;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3" name="Google Shape;183;p1"/>
            <p:cNvGrpSpPr/>
            <p:nvPr/>
          </p:nvGrpSpPr>
          <p:grpSpPr>
            <a:xfrm>
              <a:off x="2662470" y="5518519"/>
              <a:ext cx="609600" cy="180642"/>
              <a:chOff x="734437" y="5519804"/>
              <a:chExt cx="609600" cy="180642"/>
            </a:xfrm>
          </p:grpSpPr>
          <p:sp>
            <p:nvSpPr>
              <p:cNvPr id="184" name="Google Shape;184;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 name="Google Shape;185;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 name="Google Shape;186;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7" name="Google Shape;187;p1"/>
          <p:cNvGrpSpPr/>
          <p:nvPr/>
        </p:nvGrpSpPr>
        <p:grpSpPr>
          <a:xfrm>
            <a:off x="8365571" y="5500514"/>
            <a:ext cx="609600" cy="180642"/>
            <a:chOff x="734437" y="5519804"/>
            <a:chExt cx="609600" cy="180642"/>
          </a:xfrm>
        </p:grpSpPr>
        <p:sp>
          <p:nvSpPr>
            <p:cNvPr id="188" name="Google Shape;188;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9" name="Google Shape;189;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0" name="Google Shape;190;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1" name="Google Shape;191;p1"/>
          <p:cNvGrpSpPr/>
          <p:nvPr/>
        </p:nvGrpSpPr>
        <p:grpSpPr>
          <a:xfrm>
            <a:off x="7723866" y="5500514"/>
            <a:ext cx="609600" cy="180642"/>
            <a:chOff x="734437" y="5519804"/>
            <a:chExt cx="609600" cy="180642"/>
          </a:xfrm>
        </p:grpSpPr>
        <p:sp>
          <p:nvSpPr>
            <p:cNvPr id="192" name="Google Shape;192;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3" name="Google Shape;193;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4" name="Google Shape;194;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95" name="Google Shape;195;p1"/>
          <p:cNvGrpSpPr/>
          <p:nvPr/>
        </p:nvGrpSpPr>
        <p:grpSpPr>
          <a:xfrm>
            <a:off x="7722196" y="5805293"/>
            <a:ext cx="1251305" cy="180642"/>
            <a:chOff x="5835549" y="5500514"/>
            <a:chExt cx="1251305" cy="180642"/>
          </a:xfrm>
        </p:grpSpPr>
        <p:grpSp>
          <p:nvGrpSpPr>
            <p:cNvPr id="196" name="Google Shape;196;p1"/>
            <p:cNvGrpSpPr/>
            <p:nvPr/>
          </p:nvGrpSpPr>
          <p:grpSpPr>
            <a:xfrm>
              <a:off x="6477254" y="5500514"/>
              <a:ext cx="609600" cy="180642"/>
              <a:chOff x="734437" y="5519804"/>
              <a:chExt cx="609600" cy="180642"/>
            </a:xfrm>
          </p:grpSpPr>
          <p:sp>
            <p:nvSpPr>
              <p:cNvPr id="197" name="Google Shape;197;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8" name="Google Shape;198;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99" name="Google Shape;199;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0" name="Google Shape;200;p1"/>
            <p:cNvGrpSpPr/>
            <p:nvPr/>
          </p:nvGrpSpPr>
          <p:grpSpPr>
            <a:xfrm>
              <a:off x="5835549" y="5500514"/>
              <a:ext cx="609600" cy="180642"/>
              <a:chOff x="734437" y="5519804"/>
              <a:chExt cx="609600" cy="180642"/>
            </a:xfrm>
          </p:grpSpPr>
          <p:sp>
            <p:nvSpPr>
              <p:cNvPr id="201" name="Google Shape;201;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2" name="Google Shape;202;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3" name="Google Shape;203;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204" name="Google Shape;204;p1"/>
          <p:cNvGrpSpPr/>
          <p:nvPr/>
        </p:nvGrpSpPr>
        <p:grpSpPr>
          <a:xfrm>
            <a:off x="9013907" y="5499872"/>
            <a:ext cx="609600" cy="180642"/>
            <a:chOff x="734437" y="5519804"/>
            <a:chExt cx="609600" cy="180642"/>
          </a:xfrm>
        </p:grpSpPr>
        <p:sp>
          <p:nvSpPr>
            <p:cNvPr id="205" name="Google Shape;205;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6" name="Google Shape;206;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07" name="Google Shape;207;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208" name="Google Shape;208;p1"/>
          <p:cNvGrpSpPr/>
          <p:nvPr/>
        </p:nvGrpSpPr>
        <p:grpSpPr>
          <a:xfrm>
            <a:off x="9010040" y="5804651"/>
            <a:ext cx="609600" cy="180642"/>
            <a:chOff x="734437" y="5519804"/>
            <a:chExt cx="609600" cy="180642"/>
          </a:xfrm>
        </p:grpSpPr>
        <p:sp>
          <p:nvSpPr>
            <p:cNvPr id="209" name="Google Shape;209;p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0" name="Google Shape;210;p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11" name="Google Shape;211;p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212" name="Google Shape;212;p1"/>
          <p:cNvSpPr txBox="1"/>
          <p:nvPr/>
        </p:nvSpPr>
        <p:spPr>
          <a:xfrm>
            <a:off x="28506" y="367489"/>
            <a:ext cx="32016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Care:</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0"/>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G</a:t>
            </a:r>
            <a:r>
              <a:rPr lang="hu-HU" dirty="0" err="1" smtClean="0"/>
              <a:t>eographical</a:t>
            </a:r>
            <a:r>
              <a:rPr lang="hu-HU" dirty="0" smtClean="0"/>
              <a:t> </a:t>
            </a:r>
            <a:r>
              <a:rPr lang="hu-HU" dirty="0" err="1"/>
              <a:t>discoveries</a:t>
            </a:r>
            <a:r>
              <a:rPr lang="hu-HU" dirty="0"/>
              <a:t> 1450 - 1650 - </a:t>
            </a:r>
            <a:r>
              <a:rPr lang="hu-HU" dirty="0" err="1"/>
              <a:t>solution</a:t>
            </a:r>
            <a:endParaRPr dirty="0"/>
          </a:p>
        </p:txBody>
      </p:sp>
      <p:pic>
        <p:nvPicPr>
          <p:cNvPr id="966" name="Google Shape;966;p10"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967" name="Google Shape;967;p10"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968" name="Google Shape;968;p10"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969" name="Google Shape;969;p10"/>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970" name="Google Shape;970;p10"/>
          <p:cNvSpPr txBox="1"/>
          <p:nvPr/>
        </p:nvSpPr>
        <p:spPr>
          <a:xfrm>
            <a:off x="7576551" y="1870575"/>
            <a:ext cx="604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971" name="Google Shape;971;p10"/>
          <p:cNvPicPr preferRelativeResize="0"/>
          <p:nvPr/>
        </p:nvPicPr>
        <p:blipFill rotWithShape="1">
          <a:blip r:embed="rId6">
            <a:alphaModFix/>
          </a:blip>
          <a:srcRect l="1" r="2938" b="8984"/>
          <a:stretch/>
        </p:blipFill>
        <p:spPr>
          <a:xfrm>
            <a:off x="687137" y="2447783"/>
            <a:ext cx="605814" cy="720000"/>
          </a:xfrm>
          <a:prstGeom prst="rect">
            <a:avLst/>
          </a:prstGeom>
          <a:noFill/>
          <a:ln>
            <a:noFill/>
          </a:ln>
        </p:spPr>
      </p:pic>
      <p:pic>
        <p:nvPicPr>
          <p:cNvPr id="972" name="Google Shape;972;p10"/>
          <p:cNvPicPr preferRelativeResize="0"/>
          <p:nvPr/>
        </p:nvPicPr>
        <p:blipFill rotWithShape="1">
          <a:blip r:embed="rId7">
            <a:alphaModFix/>
          </a:blip>
          <a:srcRect r="17564" b="12462"/>
          <a:stretch/>
        </p:blipFill>
        <p:spPr>
          <a:xfrm>
            <a:off x="687694" y="3995003"/>
            <a:ext cx="607959" cy="720000"/>
          </a:xfrm>
          <a:prstGeom prst="rect">
            <a:avLst/>
          </a:prstGeom>
          <a:noFill/>
          <a:ln>
            <a:noFill/>
          </a:ln>
        </p:spPr>
      </p:pic>
      <p:pic>
        <p:nvPicPr>
          <p:cNvPr id="973" name="Google Shape;973;p10"/>
          <p:cNvPicPr preferRelativeResize="0"/>
          <p:nvPr/>
        </p:nvPicPr>
        <p:blipFill rotWithShape="1">
          <a:blip r:embed="rId8">
            <a:alphaModFix/>
          </a:blip>
          <a:srcRect r="17641" b="12318"/>
          <a:stretch/>
        </p:blipFill>
        <p:spPr>
          <a:xfrm>
            <a:off x="687137" y="3219832"/>
            <a:ext cx="604779" cy="720000"/>
          </a:xfrm>
          <a:prstGeom prst="rect">
            <a:avLst/>
          </a:prstGeom>
          <a:noFill/>
          <a:ln>
            <a:noFill/>
          </a:ln>
        </p:spPr>
      </p:pic>
      <p:pic>
        <p:nvPicPr>
          <p:cNvPr id="974" name="Google Shape;974;p10"/>
          <p:cNvPicPr preferRelativeResize="0"/>
          <p:nvPr/>
        </p:nvPicPr>
        <p:blipFill rotWithShape="1">
          <a:blip r:embed="rId7">
            <a:alphaModFix/>
          </a:blip>
          <a:srcRect r="17564" b="12462"/>
          <a:stretch/>
        </p:blipFill>
        <p:spPr>
          <a:xfrm>
            <a:off x="3969136" y="2388978"/>
            <a:ext cx="607959" cy="720000"/>
          </a:xfrm>
          <a:prstGeom prst="rect">
            <a:avLst/>
          </a:prstGeom>
          <a:noFill/>
          <a:ln>
            <a:noFill/>
          </a:ln>
        </p:spPr>
      </p:pic>
      <p:pic>
        <p:nvPicPr>
          <p:cNvPr id="975" name="Google Shape;975;p10"/>
          <p:cNvPicPr preferRelativeResize="0"/>
          <p:nvPr/>
        </p:nvPicPr>
        <p:blipFill rotWithShape="1">
          <a:blip r:embed="rId7">
            <a:alphaModFix/>
          </a:blip>
          <a:srcRect r="17564" b="12462"/>
          <a:stretch/>
        </p:blipFill>
        <p:spPr>
          <a:xfrm>
            <a:off x="4699775" y="1670557"/>
            <a:ext cx="607959" cy="720000"/>
          </a:xfrm>
          <a:prstGeom prst="rect">
            <a:avLst/>
          </a:prstGeom>
          <a:noFill/>
          <a:ln>
            <a:noFill/>
          </a:ln>
        </p:spPr>
      </p:pic>
      <p:pic>
        <p:nvPicPr>
          <p:cNvPr id="976" name="Google Shape;976;p10"/>
          <p:cNvPicPr preferRelativeResize="0"/>
          <p:nvPr/>
        </p:nvPicPr>
        <p:blipFill rotWithShape="1">
          <a:blip r:embed="rId7">
            <a:alphaModFix/>
          </a:blip>
          <a:srcRect r="17564" b="12462"/>
          <a:stretch/>
        </p:blipFill>
        <p:spPr>
          <a:xfrm>
            <a:off x="5416549" y="1668978"/>
            <a:ext cx="607959" cy="720000"/>
          </a:xfrm>
          <a:prstGeom prst="rect">
            <a:avLst/>
          </a:prstGeom>
          <a:noFill/>
          <a:ln>
            <a:noFill/>
          </a:ln>
        </p:spPr>
      </p:pic>
      <p:pic>
        <p:nvPicPr>
          <p:cNvPr id="977" name="Google Shape;977;p10"/>
          <p:cNvPicPr preferRelativeResize="0"/>
          <p:nvPr/>
        </p:nvPicPr>
        <p:blipFill rotWithShape="1">
          <a:blip r:embed="rId8">
            <a:alphaModFix/>
          </a:blip>
          <a:srcRect r="17641" b="12318"/>
          <a:stretch/>
        </p:blipFill>
        <p:spPr>
          <a:xfrm>
            <a:off x="5422937" y="3839274"/>
            <a:ext cx="604779" cy="720000"/>
          </a:xfrm>
          <a:prstGeom prst="rect">
            <a:avLst/>
          </a:prstGeom>
          <a:noFill/>
          <a:ln>
            <a:noFill/>
          </a:ln>
        </p:spPr>
      </p:pic>
      <p:pic>
        <p:nvPicPr>
          <p:cNvPr id="978" name="Google Shape;978;p10"/>
          <p:cNvPicPr preferRelativeResize="0"/>
          <p:nvPr/>
        </p:nvPicPr>
        <p:blipFill rotWithShape="1">
          <a:blip r:embed="rId8">
            <a:alphaModFix/>
          </a:blip>
          <a:srcRect r="17641" b="12318"/>
          <a:stretch/>
        </p:blipFill>
        <p:spPr>
          <a:xfrm>
            <a:off x="5416353" y="942414"/>
            <a:ext cx="604779" cy="720000"/>
          </a:xfrm>
          <a:prstGeom prst="rect">
            <a:avLst/>
          </a:prstGeom>
          <a:noFill/>
          <a:ln>
            <a:noFill/>
          </a:ln>
        </p:spPr>
      </p:pic>
      <p:pic>
        <p:nvPicPr>
          <p:cNvPr id="979" name="Google Shape;979;p10"/>
          <p:cNvPicPr preferRelativeResize="0"/>
          <p:nvPr/>
        </p:nvPicPr>
        <p:blipFill rotWithShape="1">
          <a:blip r:embed="rId8">
            <a:alphaModFix/>
          </a:blip>
          <a:srcRect r="17641" b="12318"/>
          <a:stretch/>
        </p:blipFill>
        <p:spPr>
          <a:xfrm>
            <a:off x="4702759" y="953685"/>
            <a:ext cx="604779" cy="720000"/>
          </a:xfrm>
          <a:prstGeom prst="rect">
            <a:avLst/>
          </a:prstGeom>
          <a:noFill/>
          <a:ln>
            <a:noFill/>
          </a:ln>
        </p:spPr>
      </p:pic>
      <p:pic>
        <p:nvPicPr>
          <p:cNvPr id="980" name="Google Shape;980;p10"/>
          <p:cNvPicPr preferRelativeResize="0"/>
          <p:nvPr/>
        </p:nvPicPr>
        <p:blipFill rotWithShape="1">
          <a:blip r:embed="rId8">
            <a:alphaModFix/>
          </a:blip>
          <a:srcRect r="17641" b="12318"/>
          <a:stretch/>
        </p:blipFill>
        <p:spPr>
          <a:xfrm>
            <a:off x="3973298" y="953685"/>
            <a:ext cx="604779" cy="720000"/>
          </a:xfrm>
          <a:prstGeom prst="rect">
            <a:avLst/>
          </a:prstGeom>
          <a:noFill/>
          <a:ln>
            <a:noFill/>
          </a:ln>
        </p:spPr>
      </p:pic>
      <p:pic>
        <p:nvPicPr>
          <p:cNvPr id="981" name="Google Shape;981;p10"/>
          <p:cNvPicPr preferRelativeResize="0"/>
          <p:nvPr/>
        </p:nvPicPr>
        <p:blipFill rotWithShape="1">
          <a:blip r:embed="rId6">
            <a:alphaModFix/>
          </a:blip>
          <a:srcRect l="1" r="2938" b="8984"/>
          <a:stretch/>
        </p:blipFill>
        <p:spPr>
          <a:xfrm>
            <a:off x="3255088" y="2375760"/>
            <a:ext cx="605814" cy="720000"/>
          </a:xfrm>
          <a:prstGeom prst="rect">
            <a:avLst/>
          </a:prstGeom>
          <a:noFill/>
          <a:ln>
            <a:noFill/>
          </a:ln>
        </p:spPr>
      </p:pic>
      <p:pic>
        <p:nvPicPr>
          <p:cNvPr id="982" name="Google Shape;982;p10"/>
          <p:cNvPicPr preferRelativeResize="0"/>
          <p:nvPr/>
        </p:nvPicPr>
        <p:blipFill rotWithShape="1">
          <a:blip r:embed="rId6">
            <a:alphaModFix/>
          </a:blip>
          <a:srcRect l="1" r="2938" b="8984"/>
          <a:stretch/>
        </p:blipFill>
        <p:spPr>
          <a:xfrm>
            <a:off x="6120991" y="1662414"/>
            <a:ext cx="605814" cy="720000"/>
          </a:xfrm>
          <a:prstGeom prst="rect">
            <a:avLst/>
          </a:prstGeom>
          <a:noFill/>
          <a:ln>
            <a:noFill/>
          </a:ln>
        </p:spPr>
      </p:pic>
      <p:pic>
        <p:nvPicPr>
          <p:cNvPr id="983" name="Google Shape;983;p10"/>
          <p:cNvPicPr preferRelativeResize="0"/>
          <p:nvPr/>
        </p:nvPicPr>
        <p:blipFill rotWithShape="1">
          <a:blip r:embed="rId6">
            <a:alphaModFix/>
          </a:blip>
          <a:srcRect l="1" r="2938" b="8984"/>
          <a:stretch/>
        </p:blipFill>
        <p:spPr>
          <a:xfrm>
            <a:off x="6129947" y="938830"/>
            <a:ext cx="605814" cy="720000"/>
          </a:xfrm>
          <a:prstGeom prst="rect">
            <a:avLst/>
          </a:prstGeom>
          <a:noFill/>
          <a:ln>
            <a:noFill/>
          </a:ln>
        </p:spPr>
      </p:pic>
      <p:pic>
        <p:nvPicPr>
          <p:cNvPr id="984" name="Google Shape;984;p10"/>
          <p:cNvPicPr preferRelativeResize="0"/>
          <p:nvPr/>
        </p:nvPicPr>
        <p:blipFill rotWithShape="1">
          <a:blip r:embed="rId9">
            <a:alphaModFix/>
          </a:blip>
          <a:srcRect r="17289" b="12028"/>
          <a:stretch/>
        </p:blipFill>
        <p:spPr>
          <a:xfrm>
            <a:off x="687056" y="1704656"/>
            <a:ext cx="604860" cy="720000"/>
          </a:xfrm>
          <a:prstGeom prst="rect">
            <a:avLst/>
          </a:prstGeom>
          <a:noFill/>
          <a:ln>
            <a:noFill/>
          </a:ln>
        </p:spPr>
      </p:pic>
      <p:pic>
        <p:nvPicPr>
          <p:cNvPr id="985" name="Google Shape;985;p10"/>
          <p:cNvPicPr preferRelativeResize="0"/>
          <p:nvPr/>
        </p:nvPicPr>
        <p:blipFill rotWithShape="1">
          <a:blip r:embed="rId9">
            <a:alphaModFix/>
          </a:blip>
          <a:srcRect r="17289" b="12028"/>
          <a:stretch/>
        </p:blipFill>
        <p:spPr>
          <a:xfrm>
            <a:off x="9006601" y="1675762"/>
            <a:ext cx="604860" cy="720000"/>
          </a:xfrm>
          <a:prstGeom prst="rect">
            <a:avLst/>
          </a:prstGeom>
          <a:noFill/>
          <a:ln>
            <a:noFill/>
          </a:ln>
        </p:spPr>
      </p:pic>
      <p:pic>
        <p:nvPicPr>
          <p:cNvPr id="986" name="Google Shape;986;p10"/>
          <p:cNvPicPr preferRelativeResize="0"/>
          <p:nvPr/>
        </p:nvPicPr>
        <p:blipFill rotWithShape="1">
          <a:blip r:embed="rId9">
            <a:alphaModFix/>
          </a:blip>
          <a:srcRect r="17289" b="12028"/>
          <a:stretch/>
        </p:blipFill>
        <p:spPr>
          <a:xfrm>
            <a:off x="9034051" y="4568144"/>
            <a:ext cx="604860" cy="720000"/>
          </a:xfrm>
          <a:prstGeom prst="rect">
            <a:avLst/>
          </a:prstGeom>
          <a:noFill/>
          <a:ln>
            <a:noFill/>
          </a:ln>
        </p:spPr>
      </p:pic>
      <p:pic>
        <p:nvPicPr>
          <p:cNvPr id="987" name="Google Shape;987;p10"/>
          <p:cNvPicPr preferRelativeResize="0"/>
          <p:nvPr/>
        </p:nvPicPr>
        <p:blipFill rotWithShape="1">
          <a:blip r:embed="rId9">
            <a:alphaModFix/>
          </a:blip>
          <a:srcRect r="17289" b="12028"/>
          <a:stretch/>
        </p:blipFill>
        <p:spPr>
          <a:xfrm>
            <a:off x="6121945" y="3834282"/>
            <a:ext cx="604860" cy="720000"/>
          </a:xfrm>
          <a:prstGeom prst="rect">
            <a:avLst/>
          </a:prstGeom>
          <a:noFill/>
          <a:ln>
            <a:noFill/>
          </a:ln>
        </p:spPr>
      </p:pic>
      <p:pic>
        <p:nvPicPr>
          <p:cNvPr id="988" name="Google Shape;988;p10"/>
          <p:cNvPicPr preferRelativeResize="0"/>
          <p:nvPr/>
        </p:nvPicPr>
        <p:blipFill rotWithShape="1">
          <a:blip r:embed="rId9">
            <a:alphaModFix/>
          </a:blip>
          <a:srcRect r="17289" b="12028"/>
          <a:stretch/>
        </p:blipFill>
        <p:spPr>
          <a:xfrm>
            <a:off x="3970686" y="1669608"/>
            <a:ext cx="604860" cy="720000"/>
          </a:xfrm>
          <a:prstGeom prst="rect">
            <a:avLst/>
          </a:prstGeom>
          <a:noFill/>
          <a:ln>
            <a:noFill/>
          </a:ln>
        </p:spPr>
      </p:pic>
      <p:sp>
        <p:nvSpPr>
          <p:cNvPr id="989" name="Google Shape;989;p10"/>
          <p:cNvSpPr txBox="1"/>
          <p:nvPr/>
        </p:nvSpPr>
        <p:spPr>
          <a:xfrm>
            <a:off x="5445801" y="18705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sp>
        <p:nvSpPr>
          <p:cNvPr id="990" name="Google Shape;990;p10"/>
          <p:cNvSpPr txBox="1"/>
          <p:nvPr/>
        </p:nvSpPr>
        <p:spPr>
          <a:xfrm>
            <a:off x="3796211" y="922744"/>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a:solidFill>
                  <a:srgbClr val="002060"/>
                </a:solidFill>
                <a:latin typeface="Helvetica Neue"/>
                <a:ea typeface="Helvetica Neue"/>
                <a:cs typeface="Helvetica Neue"/>
                <a:sym typeface="Helvetica Neue"/>
              </a:rPr>
              <a:t>The Ottoman Empire occupies Byzantium</a:t>
            </a:r>
            <a:endParaRPr sz="1000" b="1">
              <a:solidFill>
                <a:srgbClr val="002060"/>
              </a:solidFill>
              <a:latin typeface="Helvetica Neue"/>
              <a:ea typeface="Helvetica Neue"/>
              <a:cs typeface="Helvetica Neue"/>
              <a:sym typeface="Helvetica Neue"/>
            </a:endParaRPr>
          </a:p>
        </p:txBody>
      </p:sp>
      <p:sp>
        <p:nvSpPr>
          <p:cNvPr id="991" name="Google Shape;991;p10"/>
          <p:cNvSpPr txBox="1"/>
          <p:nvPr/>
        </p:nvSpPr>
        <p:spPr>
          <a:xfrm>
            <a:off x="5939798" y="1638142"/>
            <a:ext cx="98820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900" b="1" dirty="0" err="1">
                <a:solidFill>
                  <a:srgbClr val="002060"/>
                </a:solidFill>
                <a:latin typeface="Helvetica Neue"/>
                <a:ea typeface="Helvetica Neue"/>
                <a:cs typeface="Helvetica Neue"/>
                <a:sym typeface="Helvetica Neue"/>
              </a:rPr>
              <a:t>Bartolomeu</a:t>
            </a:r>
            <a:r>
              <a:rPr lang="hu-HU" sz="900" b="1" dirty="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Dias</a:t>
            </a:r>
            <a:r>
              <a:rPr lang="hu-HU" sz="900" b="1" dirty="0">
                <a:solidFill>
                  <a:srgbClr val="002060"/>
                </a:solidFill>
                <a:latin typeface="Helvetica Neue"/>
                <a:ea typeface="Helvetica Neue"/>
                <a:cs typeface="Helvetica Neue"/>
                <a:sym typeface="Helvetica Neue"/>
              </a:rPr>
              <a:t> </a:t>
            </a:r>
            <a:endParaRPr lang="hu-HU" sz="9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900" b="1" dirty="0" err="1" smtClean="0">
                <a:solidFill>
                  <a:srgbClr val="002060"/>
                </a:solidFill>
                <a:latin typeface="Helvetica Neue"/>
                <a:ea typeface="Helvetica Neue"/>
                <a:cs typeface="Helvetica Neue"/>
                <a:sym typeface="Helvetica Neue"/>
              </a:rPr>
              <a:t>bypasses</a:t>
            </a:r>
            <a:r>
              <a:rPr lang="hu-HU" sz="9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SzPts val="1100"/>
              <a:buNone/>
            </a:pPr>
            <a:r>
              <a:rPr lang="hu-HU" sz="900" b="1" dirty="0" err="1" smtClean="0">
                <a:solidFill>
                  <a:srgbClr val="002060"/>
                </a:solidFill>
                <a:latin typeface="Helvetica Neue"/>
                <a:ea typeface="Helvetica Neue"/>
                <a:cs typeface="Helvetica Neue"/>
                <a:sym typeface="Helvetica Neue"/>
              </a:rPr>
              <a:t>the</a:t>
            </a:r>
            <a:r>
              <a:rPr lang="hu-HU" sz="900" b="1" dirty="0" smtClean="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Cape</a:t>
            </a:r>
            <a:r>
              <a:rPr lang="hu-HU" sz="900" b="1" dirty="0">
                <a:solidFill>
                  <a:srgbClr val="002060"/>
                </a:solidFill>
                <a:latin typeface="Helvetica Neue"/>
                <a:ea typeface="Helvetica Neue"/>
                <a:cs typeface="Helvetica Neue"/>
                <a:sym typeface="Helvetica Neue"/>
              </a:rPr>
              <a:t> of </a:t>
            </a:r>
            <a:endParaRPr lang="hu-HU" sz="9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900" b="1" dirty="0" smtClean="0">
                <a:solidFill>
                  <a:srgbClr val="002060"/>
                </a:solidFill>
                <a:latin typeface="Helvetica Neue"/>
                <a:ea typeface="Helvetica Neue"/>
                <a:cs typeface="Helvetica Neue"/>
                <a:sym typeface="Helvetica Neue"/>
              </a:rPr>
              <a:t>Good </a:t>
            </a:r>
            <a:r>
              <a:rPr lang="hu-HU" sz="900" b="1" dirty="0" err="1">
                <a:solidFill>
                  <a:srgbClr val="002060"/>
                </a:solidFill>
                <a:latin typeface="Helvetica Neue"/>
                <a:ea typeface="Helvetica Neue"/>
                <a:cs typeface="Helvetica Neue"/>
                <a:sym typeface="Helvetica Neue"/>
              </a:rPr>
              <a:t>Hope</a:t>
            </a:r>
            <a:endParaRPr sz="900" b="1" dirty="0">
              <a:solidFill>
                <a:srgbClr val="002060"/>
              </a:solidFill>
              <a:latin typeface="Helvetica Neue"/>
              <a:ea typeface="Helvetica Neue"/>
              <a:cs typeface="Helvetica Neue"/>
              <a:sym typeface="Helvetica Neue"/>
            </a:endParaRPr>
          </a:p>
        </p:txBody>
      </p:sp>
      <p:pic>
        <p:nvPicPr>
          <p:cNvPr id="992" name="Google Shape;992;p10"/>
          <p:cNvPicPr preferRelativeResize="0"/>
          <p:nvPr/>
        </p:nvPicPr>
        <p:blipFill rotWithShape="1">
          <a:blip r:embed="rId7">
            <a:alphaModFix/>
          </a:blip>
          <a:srcRect r="17564" b="12462"/>
          <a:stretch/>
        </p:blipFill>
        <p:spPr>
          <a:xfrm>
            <a:off x="4709576" y="2382414"/>
            <a:ext cx="607959" cy="720000"/>
          </a:xfrm>
          <a:prstGeom prst="rect">
            <a:avLst/>
          </a:prstGeom>
          <a:noFill/>
          <a:ln>
            <a:noFill/>
          </a:ln>
        </p:spPr>
      </p:pic>
      <p:pic>
        <p:nvPicPr>
          <p:cNvPr id="993" name="Google Shape;993;p10"/>
          <p:cNvPicPr preferRelativeResize="0"/>
          <p:nvPr/>
        </p:nvPicPr>
        <p:blipFill rotWithShape="1">
          <a:blip r:embed="rId7">
            <a:alphaModFix/>
          </a:blip>
          <a:srcRect r="17564" b="12462"/>
          <a:stretch/>
        </p:blipFill>
        <p:spPr>
          <a:xfrm>
            <a:off x="5420871" y="2384764"/>
            <a:ext cx="607959" cy="720000"/>
          </a:xfrm>
          <a:prstGeom prst="rect">
            <a:avLst/>
          </a:prstGeom>
          <a:noFill/>
          <a:ln>
            <a:noFill/>
          </a:ln>
        </p:spPr>
      </p:pic>
      <p:pic>
        <p:nvPicPr>
          <p:cNvPr id="994" name="Google Shape;994;p10"/>
          <p:cNvPicPr preferRelativeResize="0"/>
          <p:nvPr/>
        </p:nvPicPr>
        <p:blipFill rotWithShape="1">
          <a:blip r:embed="rId7">
            <a:alphaModFix/>
          </a:blip>
          <a:srcRect r="17564" b="12462"/>
          <a:stretch/>
        </p:blipFill>
        <p:spPr>
          <a:xfrm>
            <a:off x="6127802" y="2376059"/>
            <a:ext cx="607959" cy="720000"/>
          </a:xfrm>
          <a:prstGeom prst="rect">
            <a:avLst/>
          </a:prstGeom>
          <a:noFill/>
          <a:ln>
            <a:noFill/>
          </a:ln>
        </p:spPr>
      </p:pic>
      <p:pic>
        <p:nvPicPr>
          <p:cNvPr id="995" name="Google Shape;995;p10"/>
          <p:cNvPicPr preferRelativeResize="0"/>
          <p:nvPr/>
        </p:nvPicPr>
        <p:blipFill rotWithShape="1">
          <a:blip r:embed="rId8">
            <a:alphaModFix/>
          </a:blip>
          <a:srcRect r="17641" b="12318"/>
          <a:stretch/>
        </p:blipFill>
        <p:spPr>
          <a:xfrm>
            <a:off x="4709576" y="3109335"/>
            <a:ext cx="604779" cy="720000"/>
          </a:xfrm>
          <a:prstGeom prst="rect">
            <a:avLst/>
          </a:prstGeom>
          <a:noFill/>
          <a:ln>
            <a:noFill/>
          </a:ln>
        </p:spPr>
      </p:pic>
      <p:pic>
        <p:nvPicPr>
          <p:cNvPr id="996" name="Google Shape;996;p10"/>
          <p:cNvPicPr preferRelativeResize="0"/>
          <p:nvPr/>
        </p:nvPicPr>
        <p:blipFill rotWithShape="1">
          <a:blip r:embed="rId8">
            <a:alphaModFix/>
          </a:blip>
          <a:srcRect r="17641" b="12318"/>
          <a:stretch/>
        </p:blipFill>
        <p:spPr>
          <a:xfrm>
            <a:off x="3987211" y="3091513"/>
            <a:ext cx="604779" cy="720000"/>
          </a:xfrm>
          <a:prstGeom prst="rect">
            <a:avLst/>
          </a:prstGeom>
          <a:noFill/>
          <a:ln>
            <a:noFill/>
          </a:ln>
        </p:spPr>
      </p:pic>
      <p:pic>
        <p:nvPicPr>
          <p:cNvPr id="997" name="Google Shape;997;p10"/>
          <p:cNvPicPr preferRelativeResize="0"/>
          <p:nvPr/>
        </p:nvPicPr>
        <p:blipFill rotWithShape="1">
          <a:blip r:embed="rId8">
            <a:alphaModFix/>
          </a:blip>
          <a:srcRect r="17641" b="12318"/>
          <a:stretch/>
        </p:blipFill>
        <p:spPr>
          <a:xfrm>
            <a:off x="3262934" y="3097548"/>
            <a:ext cx="604779" cy="720000"/>
          </a:xfrm>
          <a:prstGeom prst="rect">
            <a:avLst/>
          </a:prstGeom>
          <a:noFill/>
          <a:ln>
            <a:noFill/>
          </a:ln>
        </p:spPr>
      </p:pic>
      <p:sp>
        <p:nvSpPr>
          <p:cNvPr id="998" name="Google Shape;998;p10"/>
          <p:cNvSpPr txBox="1"/>
          <p:nvPr/>
        </p:nvSpPr>
        <p:spPr>
          <a:xfrm>
            <a:off x="3063658" y="3093601"/>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5BD2FF"/>
                </a:solidFill>
                <a:latin typeface="Helvetica Neue"/>
                <a:ea typeface="Helvetica Neue"/>
                <a:cs typeface="Helvetica Neue"/>
                <a:sym typeface="Helvetica Neue"/>
              </a:rPr>
              <a:t>Cristoforo</a:t>
            </a:r>
            <a:r>
              <a:rPr lang="hu-HU" sz="1100" b="1" dirty="0">
                <a:solidFill>
                  <a:srgbClr val="5BD2FF"/>
                </a:solidFill>
                <a:latin typeface="Helvetica Neue"/>
                <a:ea typeface="Helvetica Neue"/>
                <a:cs typeface="Helvetica Neue"/>
                <a:sym typeface="Helvetica Neue"/>
              </a:rPr>
              <a:t> Colombo </a:t>
            </a:r>
            <a:r>
              <a:rPr lang="hu-HU" sz="1100" b="1" dirty="0" err="1">
                <a:solidFill>
                  <a:srgbClr val="5BD2FF"/>
                </a:solidFill>
                <a:latin typeface="Helvetica Neue"/>
                <a:ea typeface="Helvetica Neue"/>
                <a:cs typeface="Helvetica Neue"/>
                <a:sym typeface="Helvetica Neue"/>
              </a:rPr>
              <a:t>discovers</a:t>
            </a:r>
            <a:r>
              <a:rPr lang="hu-HU" sz="1100" b="1" dirty="0">
                <a:solidFill>
                  <a:srgbClr val="5BD2FF"/>
                </a:solidFill>
                <a:latin typeface="Helvetica Neue"/>
                <a:ea typeface="Helvetica Neue"/>
                <a:cs typeface="Helvetica Neue"/>
                <a:sym typeface="Helvetica Neue"/>
              </a:rPr>
              <a:t> </a:t>
            </a:r>
            <a:r>
              <a:rPr lang="hu-HU" sz="1100" b="1" dirty="0" err="1">
                <a:solidFill>
                  <a:srgbClr val="5BD2FF"/>
                </a:solidFill>
                <a:latin typeface="Helvetica Neue"/>
                <a:ea typeface="Helvetica Neue"/>
                <a:cs typeface="Helvetica Neue"/>
                <a:sym typeface="Helvetica Neue"/>
              </a:rPr>
              <a:t>America</a:t>
            </a:r>
            <a:endParaRPr sz="1100" b="1" dirty="0">
              <a:solidFill>
                <a:srgbClr val="5BD2FF"/>
              </a:solidFill>
              <a:latin typeface="Helvetica Neue"/>
              <a:ea typeface="Helvetica Neue"/>
              <a:cs typeface="Helvetica Neue"/>
              <a:sym typeface="Helvetica Neue"/>
            </a:endParaRPr>
          </a:p>
        </p:txBody>
      </p:sp>
      <p:pic>
        <p:nvPicPr>
          <p:cNvPr id="999" name="Google Shape;999;p10"/>
          <p:cNvPicPr preferRelativeResize="0"/>
          <p:nvPr/>
        </p:nvPicPr>
        <p:blipFill rotWithShape="1">
          <a:blip r:embed="rId6">
            <a:alphaModFix/>
          </a:blip>
          <a:srcRect l="1" r="2938" b="8984"/>
          <a:stretch/>
        </p:blipFill>
        <p:spPr>
          <a:xfrm>
            <a:off x="6852177" y="3102963"/>
            <a:ext cx="605814" cy="720000"/>
          </a:xfrm>
          <a:prstGeom prst="rect">
            <a:avLst/>
          </a:prstGeom>
          <a:noFill/>
          <a:ln>
            <a:noFill/>
          </a:ln>
        </p:spPr>
      </p:pic>
      <p:pic>
        <p:nvPicPr>
          <p:cNvPr id="1000" name="Google Shape;1000;p10"/>
          <p:cNvPicPr preferRelativeResize="0"/>
          <p:nvPr/>
        </p:nvPicPr>
        <p:blipFill rotWithShape="1">
          <a:blip r:embed="rId6">
            <a:alphaModFix/>
          </a:blip>
          <a:srcRect l="1" r="2938" b="8984"/>
          <a:stretch/>
        </p:blipFill>
        <p:spPr>
          <a:xfrm>
            <a:off x="5417482" y="3114257"/>
            <a:ext cx="605814" cy="720000"/>
          </a:xfrm>
          <a:prstGeom prst="rect">
            <a:avLst/>
          </a:prstGeom>
          <a:noFill/>
          <a:ln>
            <a:noFill/>
          </a:ln>
        </p:spPr>
      </p:pic>
      <p:sp>
        <p:nvSpPr>
          <p:cNvPr id="1001" name="Google Shape;1001;p10"/>
          <p:cNvSpPr txBox="1"/>
          <p:nvPr/>
        </p:nvSpPr>
        <p:spPr>
          <a:xfrm>
            <a:off x="5216623" y="3956916"/>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dirty="0" err="1">
                <a:solidFill>
                  <a:srgbClr val="002060"/>
                </a:solidFill>
                <a:latin typeface="Helvetica Neue"/>
                <a:ea typeface="Helvetica Neue"/>
                <a:cs typeface="Helvetica Neue"/>
                <a:sym typeface="Helvetica Neue"/>
              </a:rPr>
              <a:t>Treaty</a:t>
            </a:r>
            <a:r>
              <a:rPr lang="hu-HU" sz="1000" b="1" dirty="0">
                <a:solidFill>
                  <a:srgbClr val="002060"/>
                </a:solidFill>
                <a:latin typeface="Helvetica Neue"/>
                <a:ea typeface="Helvetica Neue"/>
                <a:cs typeface="Helvetica Neue"/>
                <a:sym typeface="Helvetica Neue"/>
              </a:rPr>
              <a:t> of </a:t>
            </a:r>
            <a:r>
              <a:rPr lang="hu-HU" sz="1000" b="1" dirty="0" err="1">
                <a:solidFill>
                  <a:srgbClr val="002060"/>
                </a:solidFill>
                <a:latin typeface="Helvetica Neue"/>
                <a:ea typeface="Helvetica Neue"/>
                <a:cs typeface="Helvetica Neue"/>
                <a:sym typeface="Helvetica Neue"/>
              </a:rPr>
              <a:t>Tordesillas</a:t>
            </a:r>
            <a:endParaRPr sz="1000" b="1" dirty="0">
              <a:solidFill>
                <a:srgbClr val="002060"/>
              </a:solidFill>
              <a:latin typeface="Helvetica Neue"/>
              <a:ea typeface="Helvetica Neue"/>
              <a:cs typeface="Helvetica Neue"/>
              <a:sym typeface="Helvetica Neue"/>
            </a:endParaRPr>
          </a:p>
        </p:txBody>
      </p:sp>
      <p:pic>
        <p:nvPicPr>
          <p:cNvPr id="1002" name="Google Shape;1002;p10"/>
          <p:cNvPicPr preferRelativeResize="0"/>
          <p:nvPr/>
        </p:nvPicPr>
        <p:blipFill rotWithShape="1">
          <a:blip r:embed="rId8">
            <a:alphaModFix/>
          </a:blip>
          <a:srcRect r="17641" b="12318"/>
          <a:stretch/>
        </p:blipFill>
        <p:spPr>
          <a:xfrm>
            <a:off x="8291094" y="4537108"/>
            <a:ext cx="604779" cy="720000"/>
          </a:xfrm>
          <a:prstGeom prst="rect">
            <a:avLst/>
          </a:prstGeom>
          <a:noFill/>
          <a:ln>
            <a:noFill/>
          </a:ln>
        </p:spPr>
      </p:pic>
      <p:pic>
        <p:nvPicPr>
          <p:cNvPr id="1003" name="Google Shape;1003;p10"/>
          <p:cNvPicPr preferRelativeResize="0"/>
          <p:nvPr/>
        </p:nvPicPr>
        <p:blipFill rotWithShape="1">
          <a:blip r:embed="rId8">
            <a:alphaModFix/>
          </a:blip>
          <a:srcRect r="17641" b="12318"/>
          <a:stretch/>
        </p:blipFill>
        <p:spPr>
          <a:xfrm>
            <a:off x="7579415" y="4547457"/>
            <a:ext cx="604779" cy="720000"/>
          </a:xfrm>
          <a:prstGeom prst="rect">
            <a:avLst/>
          </a:prstGeom>
          <a:noFill/>
          <a:ln>
            <a:noFill/>
          </a:ln>
        </p:spPr>
      </p:pic>
      <p:pic>
        <p:nvPicPr>
          <p:cNvPr id="1004" name="Google Shape;1004;p10"/>
          <p:cNvPicPr preferRelativeResize="0"/>
          <p:nvPr/>
        </p:nvPicPr>
        <p:blipFill rotWithShape="1">
          <a:blip r:embed="rId8">
            <a:alphaModFix/>
          </a:blip>
          <a:srcRect r="17641" b="12318"/>
          <a:stretch/>
        </p:blipFill>
        <p:spPr>
          <a:xfrm>
            <a:off x="6866186" y="3812359"/>
            <a:ext cx="604779" cy="720000"/>
          </a:xfrm>
          <a:prstGeom prst="rect">
            <a:avLst/>
          </a:prstGeom>
          <a:noFill/>
          <a:ln>
            <a:noFill/>
          </a:ln>
        </p:spPr>
      </p:pic>
      <p:pic>
        <p:nvPicPr>
          <p:cNvPr id="1005" name="Google Shape;1005;p10"/>
          <p:cNvPicPr preferRelativeResize="0"/>
          <p:nvPr/>
        </p:nvPicPr>
        <p:blipFill rotWithShape="1">
          <a:blip r:embed="rId8">
            <a:alphaModFix/>
          </a:blip>
          <a:srcRect r="17641" b="12318"/>
          <a:stretch/>
        </p:blipFill>
        <p:spPr>
          <a:xfrm>
            <a:off x="6118717" y="3091513"/>
            <a:ext cx="604779" cy="720000"/>
          </a:xfrm>
          <a:prstGeom prst="rect">
            <a:avLst/>
          </a:prstGeom>
          <a:noFill/>
          <a:ln>
            <a:noFill/>
          </a:ln>
        </p:spPr>
      </p:pic>
      <p:sp>
        <p:nvSpPr>
          <p:cNvPr id="1007" name="Google Shape;1007;p10"/>
          <p:cNvSpPr txBox="1"/>
          <p:nvPr/>
        </p:nvSpPr>
        <p:spPr>
          <a:xfrm>
            <a:off x="6665652" y="3756582"/>
            <a:ext cx="988200" cy="861734"/>
          </a:xfrm>
          <a:prstGeom prst="rect">
            <a:avLst/>
          </a:prstGeom>
          <a:noFill/>
          <a:ln>
            <a:noFill/>
          </a:ln>
        </p:spPr>
        <p:txBody>
          <a:bodyPr spcFirstLastPara="1" wrap="square" lIns="91425" tIns="45700" rIns="91425" bIns="45700" anchor="t" anchorCtr="0">
            <a:spAutoFit/>
          </a:bodyPr>
          <a:lstStyle/>
          <a:p>
            <a:pPr lvl="0" algn="ctr">
              <a:buSzPts val="1100"/>
            </a:pPr>
            <a:r>
              <a:rPr lang="en-US" sz="1000" b="1" dirty="0">
                <a:solidFill>
                  <a:srgbClr val="5BD2FF"/>
                </a:solidFill>
                <a:latin typeface="Helvetica Neue"/>
                <a:ea typeface="Helvetica Neue"/>
                <a:cs typeface="Helvetica Neue"/>
                <a:sym typeface="Helvetica Neue"/>
              </a:rPr>
              <a:t>Magellan goes on a journey around the Earth</a:t>
            </a:r>
            <a:endParaRPr lang="en-US" sz="1000" b="1" dirty="0">
              <a:solidFill>
                <a:srgbClr val="5BD2FF"/>
              </a:solidFill>
              <a:latin typeface="Helvetica Neue"/>
              <a:ea typeface="Helvetica Neue"/>
              <a:cs typeface="Helvetica Neue"/>
              <a:sym typeface="Helvetica Neue"/>
            </a:endParaRPr>
          </a:p>
        </p:txBody>
      </p:sp>
      <p:pic>
        <p:nvPicPr>
          <p:cNvPr id="1008" name="Google Shape;1008;p10"/>
          <p:cNvPicPr preferRelativeResize="0"/>
          <p:nvPr/>
        </p:nvPicPr>
        <p:blipFill rotWithShape="1">
          <a:blip r:embed="rId6">
            <a:alphaModFix/>
          </a:blip>
          <a:srcRect l="1" r="2938" b="8984"/>
          <a:stretch/>
        </p:blipFill>
        <p:spPr>
          <a:xfrm>
            <a:off x="7573595" y="948212"/>
            <a:ext cx="605814" cy="720000"/>
          </a:xfrm>
          <a:prstGeom prst="rect">
            <a:avLst/>
          </a:prstGeom>
          <a:noFill/>
          <a:ln>
            <a:noFill/>
          </a:ln>
        </p:spPr>
      </p:pic>
      <p:pic>
        <p:nvPicPr>
          <p:cNvPr id="1009" name="Google Shape;1009;p10"/>
          <p:cNvPicPr preferRelativeResize="0"/>
          <p:nvPr/>
        </p:nvPicPr>
        <p:blipFill rotWithShape="1">
          <a:blip r:embed="rId6">
            <a:alphaModFix/>
          </a:blip>
          <a:srcRect l="1" r="2938" b="8984"/>
          <a:stretch/>
        </p:blipFill>
        <p:spPr>
          <a:xfrm>
            <a:off x="7565856" y="3822959"/>
            <a:ext cx="605814" cy="720000"/>
          </a:xfrm>
          <a:prstGeom prst="rect">
            <a:avLst/>
          </a:prstGeom>
          <a:noFill/>
          <a:ln>
            <a:noFill/>
          </a:ln>
        </p:spPr>
      </p:pic>
      <p:pic>
        <p:nvPicPr>
          <p:cNvPr id="1010" name="Google Shape;1010;p10"/>
          <p:cNvPicPr preferRelativeResize="0"/>
          <p:nvPr/>
        </p:nvPicPr>
        <p:blipFill rotWithShape="1">
          <a:blip r:embed="rId8">
            <a:alphaModFix/>
          </a:blip>
          <a:srcRect r="17641" b="12318"/>
          <a:stretch/>
        </p:blipFill>
        <p:spPr>
          <a:xfrm>
            <a:off x="8288028" y="1668213"/>
            <a:ext cx="604779" cy="720000"/>
          </a:xfrm>
          <a:prstGeom prst="rect">
            <a:avLst/>
          </a:prstGeom>
          <a:noFill/>
          <a:ln>
            <a:noFill/>
          </a:ln>
        </p:spPr>
      </p:pic>
      <p:sp>
        <p:nvSpPr>
          <p:cNvPr id="1011" name="Google Shape;1011;p10"/>
          <p:cNvSpPr txBox="1"/>
          <p:nvPr/>
        </p:nvSpPr>
        <p:spPr>
          <a:xfrm>
            <a:off x="8830740" y="4528862"/>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5BD2FF"/>
                </a:solidFill>
                <a:latin typeface="Helvetica Neue"/>
                <a:ea typeface="Helvetica Neue"/>
                <a:cs typeface="Helvetica Neue"/>
                <a:sym typeface="Helvetica Neue"/>
              </a:rPr>
              <a:t>Cortez </a:t>
            </a:r>
            <a:endParaRPr sz="1100" b="1">
              <a:solidFill>
                <a:srgbClr val="5BD2FF"/>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b="1">
                <a:solidFill>
                  <a:srgbClr val="5BD2FF"/>
                </a:solidFill>
                <a:latin typeface="Helvetica Neue"/>
                <a:ea typeface="Helvetica Neue"/>
                <a:cs typeface="Helvetica Neue"/>
                <a:sym typeface="Helvetica Neue"/>
              </a:rPr>
              <a:t>conquers</a:t>
            </a:r>
            <a:endParaRPr sz="1100" b="1">
              <a:solidFill>
                <a:srgbClr val="5BD2FF"/>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b="1">
                <a:solidFill>
                  <a:srgbClr val="5BD2FF"/>
                </a:solidFill>
                <a:latin typeface="Helvetica Neue"/>
                <a:ea typeface="Helvetica Neue"/>
                <a:cs typeface="Helvetica Neue"/>
                <a:sym typeface="Helvetica Neue"/>
              </a:rPr>
              <a:t>the Aztec</a:t>
            </a:r>
            <a:endParaRPr sz="1100" b="1">
              <a:solidFill>
                <a:srgbClr val="5BD2FF"/>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b="1">
                <a:solidFill>
                  <a:srgbClr val="5BD2FF"/>
                </a:solidFill>
                <a:latin typeface="Helvetica Neue"/>
                <a:ea typeface="Helvetica Neue"/>
                <a:cs typeface="Helvetica Neue"/>
                <a:sym typeface="Helvetica Neue"/>
              </a:rPr>
              <a:t>Empire</a:t>
            </a:r>
            <a:endParaRPr sz="1100" b="1">
              <a:solidFill>
                <a:srgbClr val="5BD2FF"/>
              </a:solidFill>
              <a:latin typeface="Helvetica Neue"/>
              <a:ea typeface="Helvetica Neue"/>
              <a:cs typeface="Helvetica Neue"/>
              <a:sym typeface="Helvetica Neue"/>
            </a:endParaRPr>
          </a:p>
        </p:txBody>
      </p:sp>
      <p:pic>
        <p:nvPicPr>
          <p:cNvPr id="1012" name="Google Shape;1012;p10"/>
          <p:cNvPicPr preferRelativeResize="0"/>
          <p:nvPr/>
        </p:nvPicPr>
        <p:blipFill rotWithShape="1">
          <a:blip r:embed="rId9">
            <a:alphaModFix/>
          </a:blip>
          <a:srcRect r="17289" b="12028"/>
          <a:stretch/>
        </p:blipFill>
        <p:spPr>
          <a:xfrm>
            <a:off x="8276271" y="2385401"/>
            <a:ext cx="604860" cy="720000"/>
          </a:xfrm>
          <a:prstGeom prst="rect">
            <a:avLst/>
          </a:prstGeom>
          <a:noFill/>
          <a:ln>
            <a:noFill/>
          </a:ln>
        </p:spPr>
      </p:pic>
      <p:pic>
        <p:nvPicPr>
          <p:cNvPr id="1013" name="Google Shape;1013;p10"/>
          <p:cNvPicPr preferRelativeResize="0"/>
          <p:nvPr/>
        </p:nvPicPr>
        <p:blipFill rotWithShape="1">
          <a:blip r:embed="rId9">
            <a:alphaModFix/>
          </a:blip>
          <a:srcRect r="17289" b="12028"/>
          <a:stretch/>
        </p:blipFill>
        <p:spPr>
          <a:xfrm>
            <a:off x="9010040" y="3115321"/>
            <a:ext cx="604860" cy="720000"/>
          </a:xfrm>
          <a:prstGeom prst="rect">
            <a:avLst/>
          </a:prstGeom>
          <a:noFill/>
          <a:ln>
            <a:noFill/>
          </a:ln>
        </p:spPr>
      </p:pic>
      <p:pic>
        <p:nvPicPr>
          <p:cNvPr id="1014" name="Google Shape;1014;p10"/>
          <p:cNvPicPr preferRelativeResize="0"/>
          <p:nvPr/>
        </p:nvPicPr>
        <p:blipFill rotWithShape="1">
          <a:blip r:embed="rId9">
            <a:alphaModFix/>
          </a:blip>
          <a:srcRect r="17289" b="12028"/>
          <a:stretch/>
        </p:blipFill>
        <p:spPr>
          <a:xfrm>
            <a:off x="9010040" y="3840719"/>
            <a:ext cx="604860" cy="720000"/>
          </a:xfrm>
          <a:prstGeom prst="rect">
            <a:avLst/>
          </a:prstGeom>
          <a:noFill/>
          <a:ln>
            <a:noFill/>
          </a:ln>
        </p:spPr>
      </p:pic>
      <p:pic>
        <p:nvPicPr>
          <p:cNvPr id="1015" name="Google Shape;1015;p10"/>
          <p:cNvPicPr preferRelativeResize="0"/>
          <p:nvPr/>
        </p:nvPicPr>
        <p:blipFill rotWithShape="1">
          <a:blip r:embed="rId7">
            <a:alphaModFix/>
          </a:blip>
          <a:srcRect r="17564" b="12462"/>
          <a:stretch/>
        </p:blipFill>
        <p:spPr>
          <a:xfrm>
            <a:off x="8284848" y="945364"/>
            <a:ext cx="607959" cy="720000"/>
          </a:xfrm>
          <a:prstGeom prst="rect">
            <a:avLst/>
          </a:prstGeom>
          <a:noFill/>
          <a:ln>
            <a:noFill/>
          </a:ln>
        </p:spPr>
      </p:pic>
      <p:pic>
        <p:nvPicPr>
          <p:cNvPr id="1016" name="Google Shape;1016;p10"/>
          <p:cNvPicPr preferRelativeResize="0"/>
          <p:nvPr/>
        </p:nvPicPr>
        <p:blipFill rotWithShape="1">
          <a:blip r:embed="rId7">
            <a:alphaModFix/>
          </a:blip>
          <a:srcRect r="17564" b="12462"/>
          <a:stretch/>
        </p:blipFill>
        <p:spPr>
          <a:xfrm>
            <a:off x="9003502" y="939797"/>
            <a:ext cx="607959" cy="720000"/>
          </a:xfrm>
          <a:prstGeom prst="rect">
            <a:avLst/>
          </a:prstGeom>
          <a:noFill/>
          <a:ln>
            <a:noFill/>
          </a:ln>
        </p:spPr>
      </p:pic>
      <p:pic>
        <p:nvPicPr>
          <p:cNvPr id="1017" name="Google Shape;1017;p10"/>
          <p:cNvPicPr preferRelativeResize="0"/>
          <p:nvPr/>
        </p:nvPicPr>
        <p:blipFill rotWithShape="1">
          <a:blip r:embed="rId7">
            <a:alphaModFix/>
          </a:blip>
          <a:srcRect r="17564" b="12462"/>
          <a:stretch/>
        </p:blipFill>
        <p:spPr>
          <a:xfrm>
            <a:off x="9015548" y="2383115"/>
            <a:ext cx="607959" cy="720000"/>
          </a:xfrm>
          <a:prstGeom prst="rect">
            <a:avLst/>
          </a:prstGeom>
          <a:noFill/>
          <a:ln>
            <a:noFill/>
          </a:ln>
        </p:spPr>
      </p:pic>
      <p:sp>
        <p:nvSpPr>
          <p:cNvPr id="1018" name="Google Shape;1018;p10"/>
          <p:cNvSpPr txBox="1"/>
          <p:nvPr/>
        </p:nvSpPr>
        <p:spPr>
          <a:xfrm>
            <a:off x="8119323" y="2325153"/>
            <a:ext cx="988078" cy="861734"/>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hu-HU" sz="1000" b="1" dirty="0">
                <a:solidFill>
                  <a:srgbClr val="5BD2FF"/>
                </a:solidFill>
                <a:latin typeface="Helvetica Neue"/>
                <a:ea typeface="Helvetica Neue"/>
                <a:cs typeface="Helvetica Neue"/>
                <a:sym typeface="Helvetica Neue"/>
              </a:rPr>
              <a:t>Francisco Pizarro</a:t>
            </a:r>
          </a:p>
          <a:p>
            <a:pPr lvl="0" algn="ctr">
              <a:buClr>
                <a:schemeClr val="dk1"/>
              </a:buClr>
              <a:buSzPts val="1100"/>
            </a:pPr>
            <a:r>
              <a:rPr lang="hu-HU" sz="1000" b="1" dirty="0" err="1">
                <a:solidFill>
                  <a:srgbClr val="5BD2FF"/>
                </a:solidFill>
                <a:latin typeface="Helvetica Neue"/>
                <a:ea typeface="Helvetica Neue"/>
                <a:cs typeface="Helvetica Neue"/>
                <a:sym typeface="Helvetica Neue"/>
              </a:rPr>
              <a:t>conquers</a:t>
            </a:r>
            <a:endParaRPr lang="hu-HU" sz="1000" b="1" dirty="0">
              <a:solidFill>
                <a:srgbClr val="5BD2FF"/>
              </a:solidFill>
              <a:latin typeface="Helvetica Neue"/>
              <a:ea typeface="Helvetica Neue"/>
              <a:cs typeface="Helvetica Neue"/>
              <a:sym typeface="Helvetica Neue"/>
            </a:endParaRPr>
          </a:p>
          <a:p>
            <a:pPr lvl="0" algn="ctr">
              <a:buClr>
                <a:schemeClr val="dk1"/>
              </a:buClr>
              <a:buSzPts val="1100"/>
            </a:pPr>
            <a:r>
              <a:rPr lang="hu-HU" sz="1000" b="1" dirty="0" err="1">
                <a:solidFill>
                  <a:srgbClr val="5BD2FF"/>
                </a:solidFill>
                <a:latin typeface="Helvetica Neue"/>
                <a:ea typeface="Helvetica Neue"/>
                <a:cs typeface="Helvetica Neue"/>
                <a:sym typeface="Helvetica Neue"/>
              </a:rPr>
              <a:t>the</a:t>
            </a:r>
            <a:r>
              <a:rPr lang="hu-HU" sz="1000" b="1" dirty="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Inca</a:t>
            </a:r>
            <a:endParaRPr lang="hu-HU" sz="1000" b="1" dirty="0">
              <a:solidFill>
                <a:srgbClr val="5BD2FF"/>
              </a:solidFill>
              <a:latin typeface="Helvetica Neue"/>
              <a:ea typeface="Helvetica Neue"/>
              <a:cs typeface="Helvetica Neue"/>
              <a:sym typeface="Helvetica Neue"/>
            </a:endParaRPr>
          </a:p>
          <a:p>
            <a:pPr lvl="0" algn="ctr">
              <a:buSzPts val="1100"/>
            </a:pPr>
            <a:r>
              <a:rPr lang="hu-HU" sz="1000" b="1" dirty="0">
                <a:solidFill>
                  <a:srgbClr val="5BD2FF"/>
                </a:solidFill>
                <a:latin typeface="Helvetica Neue"/>
                <a:ea typeface="Helvetica Neue"/>
                <a:cs typeface="Helvetica Neue"/>
                <a:sym typeface="Helvetica Neue"/>
              </a:rPr>
              <a:t>Empire</a:t>
            </a:r>
          </a:p>
        </p:txBody>
      </p:sp>
      <p:sp>
        <p:nvSpPr>
          <p:cNvPr id="1019" name="Google Shape;1019;p10"/>
          <p:cNvSpPr txBox="1"/>
          <p:nvPr/>
        </p:nvSpPr>
        <p:spPr>
          <a:xfrm>
            <a:off x="8833067" y="881700"/>
            <a:ext cx="988200" cy="1169511"/>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en-US" sz="1000" b="1" dirty="0">
                <a:solidFill>
                  <a:srgbClr val="5BD2FF"/>
                </a:solidFill>
                <a:latin typeface="Helvetica Neue"/>
                <a:ea typeface="Helvetica Neue"/>
                <a:cs typeface="Helvetica Neue"/>
                <a:sym typeface="Helvetica Neue"/>
              </a:rPr>
              <a:t>The empire </a:t>
            </a:r>
          </a:p>
          <a:p>
            <a:pPr lvl="0" algn="ctr">
              <a:buClr>
                <a:schemeClr val="dk1"/>
              </a:buClr>
              <a:buSzPts val="1100"/>
            </a:pPr>
            <a:r>
              <a:rPr lang="en-US" sz="1000" b="1" dirty="0">
                <a:solidFill>
                  <a:srgbClr val="5BD2FF"/>
                </a:solidFill>
                <a:latin typeface="Helvetica Neue"/>
                <a:ea typeface="Helvetica Neue"/>
                <a:cs typeface="Helvetica Neue"/>
                <a:sym typeface="Helvetica Neue"/>
              </a:rPr>
              <a:t>of Charles</a:t>
            </a:r>
          </a:p>
          <a:p>
            <a:pPr lvl="0" algn="ctr">
              <a:buClr>
                <a:schemeClr val="dk1"/>
              </a:buClr>
              <a:buSzPts val="1100"/>
            </a:pPr>
            <a:r>
              <a:rPr lang="en-US" sz="1000" b="1" dirty="0">
                <a:solidFill>
                  <a:srgbClr val="5BD2FF"/>
                </a:solidFill>
                <a:latin typeface="Helvetica Neue"/>
                <a:ea typeface="Helvetica Neue"/>
                <a:cs typeface="Helvetica Neue"/>
                <a:sym typeface="Helvetica Neue"/>
              </a:rPr>
              <a:t> V is divided </a:t>
            </a:r>
          </a:p>
          <a:p>
            <a:pPr lvl="0" algn="ctr">
              <a:buClr>
                <a:schemeClr val="dk1"/>
              </a:buClr>
              <a:buSzPts val="1100"/>
            </a:pPr>
            <a:r>
              <a:rPr lang="en-US" sz="1000" b="1" dirty="0">
                <a:solidFill>
                  <a:srgbClr val="5BD2FF"/>
                </a:solidFill>
                <a:latin typeface="Helvetica Neue"/>
                <a:ea typeface="Helvetica Neue"/>
                <a:cs typeface="Helvetica Neue"/>
                <a:sym typeface="Helvetica Neue"/>
              </a:rPr>
              <a:t>Into</a:t>
            </a:r>
          </a:p>
          <a:p>
            <a:pPr lvl="0" algn="ctr">
              <a:buClr>
                <a:schemeClr val="dk1"/>
              </a:buClr>
              <a:buSzPts val="1100"/>
            </a:pPr>
            <a:r>
              <a:rPr lang="en-US" sz="1000" b="1" dirty="0">
                <a:solidFill>
                  <a:srgbClr val="5BD2FF"/>
                </a:solidFill>
                <a:latin typeface="Helvetica Neue"/>
                <a:ea typeface="Helvetica Neue"/>
                <a:cs typeface="Helvetica Neue"/>
                <a:sym typeface="Helvetica Neue"/>
              </a:rPr>
              <a:t> two parts</a:t>
            </a:r>
          </a:p>
          <a:p>
            <a:pPr marL="0" marR="0" lvl="0" indent="0" algn="ctr" rtl="0">
              <a:spcBef>
                <a:spcPts val="0"/>
              </a:spcBef>
              <a:spcAft>
                <a:spcPts val="0"/>
              </a:spcAft>
              <a:buClr>
                <a:schemeClr val="dk1"/>
              </a:buClr>
              <a:buSzPts val="1100"/>
              <a:buFont typeface="Arial"/>
              <a:buNone/>
            </a:pPr>
            <a:endParaRPr sz="1000" b="1" dirty="0">
              <a:solidFill>
                <a:srgbClr val="5BD2FF"/>
              </a:solidFill>
              <a:latin typeface="Helvetica Neue"/>
              <a:ea typeface="Helvetica Neue"/>
              <a:cs typeface="Helvetica Neue"/>
              <a:sym typeface="Helvetica Neue"/>
            </a:endParaRPr>
          </a:p>
          <a:p>
            <a:pPr marL="0" marR="0" lvl="0" indent="0" algn="ctr" rtl="0">
              <a:spcBef>
                <a:spcPts val="0"/>
              </a:spcBef>
              <a:spcAft>
                <a:spcPts val="0"/>
              </a:spcAft>
              <a:buNone/>
            </a:pPr>
            <a:endParaRPr sz="1000" b="1" dirty="0">
              <a:solidFill>
                <a:srgbClr val="5BD2FF"/>
              </a:solidFill>
              <a:latin typeface="Helvetica Neue"/>
              <a:ea typeface="Helvetica Neue"/>
              <a:cs typeface="Helvetica Neue"/>
              <a:sym typeface="Helvetica Neue"/>
            </a:endParaRPr>
          </a:p>
        </p:txBody>
      </p:sp>
      <p:sp>
        <p:nvSpPr>
          <p:cNvPr id="1020" name="Google Shape;1020;p10"/>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021" name="Google Shape;1021;p10"/>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022" name="Google Shape;1022;p10"/>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023" name="Google Shape;1023;p10"/>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62" name="Google Shape;832;p9"/>
          <p:cNvSpPr txBox="1"/>
          <p:nvPr/>
        </p:nvSpPr>
        <p:spPr>
          <a:xfrm>
            <a:off x="5954573" y="3090888"/>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dirty="0">
                <a:solidFill>
                  <a:srgbClr val="5BD2FF"/>
                </a:solidFill>
                <a:latin typeface="Helvetica Neue"/>
                <a:ea typeface="Helvetica Neue"/>
                <a:cs typeface="Helvetica Neue"/>
                <a:sym typeface="Helvetica Neue"/>
              </a:rPr>
              <a:t>Vasco de </a:t>
            </a:r>
            <a:r>
              <a:rPr lang="hu-HU" sz="1000" b="1" dirty="0">
                <a:solidFill>
                  <a:srgbClr val="5BD2FF"/>
                </a:solidFill>
                <a:latin typeface="Helvetica Neue"/>
                <a:ea typeface="Helvetica Neue"/>
                <a:cs typeface="Helvetica Neue"/>
                <a:sym typeface="Helvetica Neue"/>
              </a:rPr>
              <a:t>Gamma </a:t>
            </a:r>
            <a:r>
              <a:rPr lang="hu-HU" sz="700" b="1" dirty="0" err="1" smtClean="0">
                <a:solidFill>
                  <a:srgbClr val="5BD2FF"/>
                </a:solidFill>
                <a:latin typeface="Helvetica Neue"/>
                <a:ea typeface="Helvetica Neue"/>
                <a:cs typeface="Helvetica Neue"/>
                <a:sym typeface="Helvetica Neue"/>
              </a:rPr>
              <a:t>circumnavigates</a:t>
            </a:r>
            <a:r>
              <a:rPr lang="hu-HU" sz="1000" b="1" dirty="0" smtClean="0">
                <a:solidFill>
                  <a:srgbClr val="5BD2FF"/>
                </a:solidFill>
                <a:latin typeface="Helvetica Neue"/>
                <a:ea typeface="Helvetica Neue"/>
                <a:cs typeface="Helvetica Neue"/>
                <a:sym typeface="Helvetica Neue"/>
              </a:rPr>
              <a:t> </a:t>
            </a:r>
            <a:r>
              <a:rPr lang="hu-HU" sz="1000" b="1" dirty="0" err="1">
                <a:solidFill>
                  <a:srgbClr val="5BD2FF"/>
                </a:solidFill>
                <a:latin typeface="Helvetica Neue"/>
                <a:ea typeface="Helvetica Neue"/>
                <a:cs typeface="Helvetica Neue"/>
                <a:sym typeface="Helvetica Neue"/>
              </a:rPr>
              <a:t>Africa</a:t>
            </a:r>
            <a:endParaRPr sz="1000" b="1" dirty="0">
              <a:solidFill>
                <a:srgbClr val="5BD2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1"/>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Birth of nation-states 6.</a:t>
            </a:r>
            <a:endParaRPr/>
          </a:p>
        </p:txBody>
      </p:sp>
      <p:pic>
        <p:nvPicPr>
          <p:cNvPr id="1029" name="Google Shape;1029;p11"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030" name="Google Shape;1030;p11"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031" name="Google Shape;1031;p11"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032" name="Google Shape;1032;p11"/>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033" name="Google Shape;1033;p11"/>
          <p:cNvSpPr txBox="1"/>
          <p:nvPr/>
        </p:nvSpPr>
        <p:spPr>
          <a:xfrm>
            <a:off x="3240273" y="18705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034" name="Google Shape;1034;p11"/>
          <p:cNvSpPr txBox="1"/>
          <p:nvPr/>
        </p:nvSpPr>
        <p:spPr>
          <a:xfrm>
            <a:off x="6886000" y="1870575"/>
            <a:ext cx="687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dirty="0">
              <a:solidFill>
                <a:srgbClr val="0070C0"/>
              </a:solidFill>
              <a:latin typeface="Helvetica Neue"/>
              <a:ea typeface="Helvetica Neue"/>
              <a:cs typeface="Helvetica Neue"/>
              <a:sym typeface="Helvetica Neue"/>
            </a:endParaRPr>
          </a:p>
        </p:txBody>
      </p:sp>
      <p:sp>
        <p:nvSpPr>
          <p:cNvPr id="1035" name="Google Shape;1035;p11"/>
          <p:cNvSpPr txBox="1"/>
          <p:nvPr/>
        </p:nvSpPr>
        <p:spPr>
          <a:xfrm>
            <a:off x="8111962" y="999699"/>
            <a:ext cx="988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Suffragette</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movement</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in </a:t>
            </a:r>
            <a:r>
              <a:rPr lang="hu-HU" sz="1100" dirty="0" err="1">
                <a:solidFill>
                  <a:srgbClr val="0070C0"/>
                </a:solidFill>
                <a:latin typeface="Helvetica Neue"/>
                <a:ea typeface="Helvetica Neue"/>
                <a:cs typeface="Helvetica Neue"/>
                <a:sym typeface="Helvetica Neue"/>
              </a:rPr>
              <a:t>Britain</a:t>
            </a:r>
            <a:endParaRPr sz="1100" dirty="0">
              <a:solidFill>
                <a:srgbClr val="0070C0"/>
              </a:solidFill>
              <a:latin typeface="Helvetica Neue"/>
              <a:ea typeface="Helvetica Neue"/>
              <a:cs typeface="Helvetica Neue"/>
              <a:sym typeface="Helvetica Neue"/>
            </a:endParaRPr>
          </a:p>
        </p:txBody>
      </p:sp>
      <p:sp>
        <p:nvSpPr>
          <p:cNvPr id="1036" name="Google Shape;1036;p11"/>
          <p:cNvSpPr txBox="1"/>
          <p:nvPr/>
        </p:nvSpPr>
        <p:spPr>
          <a:xfrm>
            <a:off x="4496702" y="2570480"/>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Spring of Nations</a:t>
            </a:r>
            <a:endParaRPr sz="1100">
              <a:solidFill>
                <a:srgbClr val="0070C0"/>
              </a:solidFill>
              <a:latin typeface="Helvetica Neue"/>
              <a:ea typeface="Helvetica Neue"/>
              <a:cs typeface="Helvetica Neue"/>
              <a:sym typeface="Helvetica Neue"/>
            </a:endParaRPr>
          </a:p>
        </p:txBody>
      </p:sp>
      <p:sp>
        <p:nvSpPr>
          <p:cNvPr id="1037" name="Google Shape;1037;p11"/>
          <p:cNvSpPr txBox="1"/>
          <p:nvPr/>
        </p:nvSpPr>
        <p:spPr>
          <a:xfrm>
            <a:off x="3040792" y="3977925"/>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Battle of Solferino</a:t>
            </a:r>
            <a:endParaRPr sz="1100">
              <a:solidFill>
                <a:srgbClr val="0070C0"/>
              </a:solidFill>
              <a:latin typeface="Helvetica Neue"/>
              <a:ea typeface="Helvetica Neue"/>
              <a:cs typeface="Helvetica Neue"/>
              <a:sym typeface="Helvetica Neue"/>
            </a:endParaRPr>
          </a:p>
        </p:txBody>
      </p:sp>
      <p:sp>
        <p:nvSpPr>
          <p:cNvPr id="1038" name="Google Shape;1038;p11"/>
          <p:cNvSpPr txBox="1"/>
          <p:nvPr/>
        </p:nvSpPr>
        <p:spPr>
          <a:xfrm>
            <a:off x="7456176" y="3114100"/>
            <a:ext cx="8541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Declaration</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German</a:t>
            </a:r>
            <a:r>
              <a:rPr lang="hu-HU" sz="1000" dirty="0">
                <a:solidFill>
                  <a:srgbClr val="0070C0"/>
                </a:solidFill>
                <a:latin typeface="Helvetica Neue"/>
                <a:ea typeface="Helvetica Neue"/>
                <a:cs typeface="Helvetica Neue"/>
                <a:sym typeface="Helvetica Neue"/>
              </a:rPr>
              <a:t> Empire</a:t>
            </a:r>
            <a:endParaRPr sz="1000" dirty="0">
              <a:solidFill>
                <a:srgbClr val="0070C0"/>
              </a:solidFill>
              <a:latin typeface="Helvetica Neue"/>
              <a:ea typeface="Helvetica Neue"/>
              <a:cs typeface="Helvetica Neue"/>
              <a:sym typeface="Helvetica Neue"/>
            </a:endParaRPr>
          </a:p>
        </p:txBody>
      </p:sp>
      <p:sp>
        <p:nvSpPr>
          <p:cNvPr id="1039" name="Google Shape;1039;p11"/>
          <p:cNvSpPr txBox="1"/>
          <p:nvPr/>
        </p:nvSpPr>
        <p:spPr>
          <a:xfrm>
            <a:off x="8802796" y="2518606"/>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Battle of Sedan</a:t>
            </a:r>
            <a:endParaRPr sz="1100">
              <a:solidFill>
                <a:srgbClr val="0070C0"/>
              </a:solidFill>
              <a:latin typeface="Helvetica Neue"/>
              <a:ea typeface="Helvetica Neue"/>
              <a:cs typeface="Helvetica Neue"/>
              <a:sym typeface="Helvetica Neue"/>
            </a:endParaRPr>
          </a:p>
        </p:txBody>
      </p:sp>
      <p:sp>
        <p:nvSpPr>
          <p:cNvPr id="1040" name="Google Shape;1040;p11"/>
          <p:cNvSpPr txBox="1"/>
          <p:nvPr/>
        </p:nvSpPr>
        <p:spPr>
          <a:xfrm>
            <a:off x="3059578" y="888505"/>
            <a:ext cx="9882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T</a:t>
            </a:r>
            <a:r>
              <a:rPr lang="hu-HU" sz="1000" dirty="0" smtClean="0">
                <a:solidFill>
                  <a:srgbClr val="0070C0"/>
                </a:solidFill>
                <a:latin typeface="Helvetica Neue"/>
                <a:ea typeface="Helvetica Neue"/>
                <a:cs typeface="Helvetica Neue"/>
                <a:sym typeface="Helvetica Neue"/>
              </a:rPr>
              <a:t>he </a:t>
            </a:r>
            <a:r>
              <a:rPr lang="hu-HU" sz="1000" dirty="0" err="1">
                <a:solidFill>
                  <a:srgbClr val="0070C0"/>
                </a:solidFill>
                <a:latin typeface="Helvetica Neue"/>
                <a:ea typeface="Helvetica Neue"/>
                <a:cs typeface="Helvetica Neue"/>
                <a:sym typeface="Helvetica Neue"/>
              </a:rPr>
              <a:t>creation</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the</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a:t>
            </a:r>
            <a:r>
              <a:rPr lang="hu-HU" sz="1000" dirty="0" err="1" smtClean="0">
                <a:solidFill>
                  <a:srgbClr val="0070C0"/>
                </a:solidFill>
                <a:latin typeface="Helvetica Neue"/>
                <a:ea typeface="Helvetica Neue"/>
                <a:cs typeface="Helvetica Neue"/>
                <a:sym typeface="Helvetica Neue"/>
              </a:rPr>
              <a:t>erman</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customs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union</a:t>
            </a:r>
            <a:endParaRPr sz="1000" dirty="0"/>
          </a:p>
        </p:txBody>
      </p:sp>
      <p:sp>
        <p:nvSpPr>
          <p:cNvPr id="1041" name="Google Shape;1041;p11"/>
          <p:cNvSpPr txBox="1"/>
          <p:nvPr/>
        </p:nvSpPr>
        <p:spPr>
          <a:xfrm>
            <a:off x="5241291" y="4698138"/>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Garibaldi's crusade</a:t>
            </a:r>
            <a:endParaRPr sz="1100">
              <a:solidFill>
                <a:srgbClr val="0070C0"/>
              </a:solidFill>
              <a:latin typeface="Helvetica Neue"/>
              <a:ea typeface="Helvetica Neue"/>
              <a:cs typeface="Helvetica Neue"/>
              <a:sym typeface="Helvetica Neue"/>
            </a:endParaRPr>
          </a:p>
        </p:txBody>
      </p:sp>
      <p:grpSp>
        <p:nvGrpSpPr>
          <p:cNvPr id="1042" name="Google Shape;1042;p11"/>
          <p:cNvGrpSpPr/>
          <p:nvPr/>
        </p:nvGrpSpPr>
        <p:grpSpPr>
          <a:xfrm>
            <a:off x="3871736" y="5505731"/>
            <a:ext cx="609600" cy="180642"/>
            <a:chOff x="734437" y="5519804"/>
            <a:chExt cx="609600" cy="180642"/>
          </a:xfrm>
        </p:grpSpPr>
        <p:sp>
          <p:nvSpPr>
            <p:cNvPr id="1043" name="Google Shape;1043;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4" name="Google Shape;1044;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5" name="Google Shape;1045;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46" name="Google Shape;1046;p11"/>
          <p:cNvGrpSpPr/>
          <p:nvPr/>
        </p:nvGrpSpPr>
        <p:grpSpPr>
          <a:xfrm>
            <a:off x="3230031" y="5505731"/>
            <a:ext cx="609600" cy="180642"/>
            <a:chOff x="734437" y="5519804"/>
            <a:chExt cx="609600" cy="180642"/>
          </a:xfrm>
        </p:grpSpPr>
        <p:sp>
          <p:nvSpPr>
            <p:cNvPr id="1047" name="Google Shape;1047;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8" name="Google Shape;1048;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49" name="Google Shape;1049;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50" name="Google Shape;1050;p11"/>
          <p:cNvGrpSpPr/>
          <p:nvPr/>
        </p:nvGrpSpPr>
        <p:grpSpPr>
          <a:xfrm>
            <a:off x="4513441" y="5501799"/>
            <a:ext cx="609600" cy="180642"/>
            <a:chOff x="734437" y="5519804"/>
            <a:chExt cx="609600" cy="180642"/>
          </a:xfrm>
        </p:grpSpPr>
        <p:sp>
          <p:nvSpPr>
            <p:cNvPr id="1051" name="Google Shape;1051;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2" name="Google Shape;1052;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3" name="Google Shape;1053;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54" name="Google Shape;1054;p11"/>
          <p:cNvGrpSpPr/>
          <p:nvPr/>
        </p:nvGrpSpPr>
        <p:grpSpPr>
          <a:xfrm>
            <a:off x="5158064" y="5500514"/>
            <a:ext cx="609600" cy="180642"/>
            <a:chOff x="734437" y="5519804"/>
            <a:chExt cx="609600" cy="180642"/>
          </a:xfrm>
        </p:grpSpPr>
        <p:sp>
          <p:nvSpPr>
            <p:cNvPr id="1055" name="Google Shape;1055;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6" name="Google Shape;1056;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57" name="Google Shape;1057;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58" name="Google Shape;1058;p11"/>
          <p:cNvGrpSpPr/>
          <p:nvPr/>
        </p:nvGrpSpPr>
        <p:grpSpPr>
          <a:xfrm>
            <a:off x="5799769" y="5500514"/>
            <a:ext cx="609600" cy="180642"/>
            <a:chOff x="734437" y="5519804"/>
            <a:chExt cx="609600" cy="180642"/>
          </a:xfrm>
        </p:grpSpPr>
        <p:sp>
          <p:nvSpPr>
            <p:cNvPr id="1059" name="Google Shape;1059;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0" name="Google Shape;1060;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1" name="Google Shape;1061;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62" name="Google Shape;1062;p11"/>
          <p:cNvGrpSpPr/>
          <p:nvPr/>
        </p:nvGrpSpPr>
        <p:grpSpPr>
          <a:xfrm>
            <a:off x="6441474" y="5500514"/>
            <a:ext cx="1251305" cy="180642"/>
            <a:chOff x="5835549" y="5500514"/>
            <a:chExt cx="1251305" cy="180642"/>
          </a:xfrm>
        </p:grpSpPr>
        <p:grpSp>
          <p:nvGrpSpPr>
            <p:cNvPr id="1063" name="Google Shape;1063;p11"/>
            <p:cNvGrpSpPr/>
            <p:nvPr/>
          </p:nvGrpSpPr>
          <p:grpSpPr>
            <a:xfrm>
              <a:off x="6477254" y="5500514"/>
              <a:ext cx="609600" cy="180642"/>
              <a:chOff x="734437" y="5519804"/>
              <a:chExt cx="609600" cy="180642"/>
            </a:xfrm>
          </p:grpSpPr>
          <p:sp>
            <p:nvSpPr>
              <p:cNvPr id="1064" name="Google Shape;1064;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5" name="Google Shape;1065;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6" name="Google Shape;1066;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67" name="Google Shape;1067;p11"/>
            <p:cNvGrpSpPr/>
            <p:nvPr/>
          </p:nvGrpSpPr>
          <p:grpSpPr>
            <a:xfrm>
              <a:off x="5835549" y="5500514"/>
              <a:ext cx="609600" cy="180642"/>
              <a:chOff x="734437" y="5519804"/>
              <a:chExt cx="609600" cy="180642"/>
            </a:xfrm>
          </p:grpSpPr>
          <p:sp>
            <p:nvSpPr>
              <p:cNvPr id="1068" name="Google Shape;1068;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69" name="Google Shape;1069;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0" name="Google Shape;1070;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071" name="Google Shape;1071;p11"/>
          <p:cNvGrpSpPr/>
          <p:nvPr/>
        </p:nvGrpSpPr>
        <p:grpSpPr>
          <a:xfrm>
            <a:off x="3873195" y="5811009"/>
            <a:ext cx="609600" cy="180642"/>
            <a:chOff x="734437" y="5519804"/>
            <a:chExt cx="609600" cy="180642"/>
          </a:xfrm>
        </p:grpSpPr>
        <p:sp>
          <p:nvSpPr>
            <p:cNvPr id="1072" name="Google Shape;1072;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3" name="Google Shape;1073;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4" name="Google Shape;1074;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75" name="Google Shape;1075;p11"/>
          <p:cNvGrpSpPr/>
          <p:nvPr/>
        </p:nvGrpSpPr>
        <p:grpSpPr>
          <a:xfrm>
            <a:off x="3231490" y="5811009"/>
            <a:ext cx="609600" cy="180642"/>
            <a:chOff x="734437" y="5519804"/>
            <a:chExt cx="609600" cy="180642"/>
          </a:xfrm>
        </p:grpSpPr>
        <p:sp>
          <p:nvSpPr>
            <p:cNvPr id="1076" name="Google Shape;1076;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7" name="Google Shape;1077;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78" name="Google Shape;1078;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79" name="Google Shape;1079;p11"/>
          <p:cNvGrpSpPr/>
          <p:nvPr/>
        </p:nvGrpSpPr>
        <p:grpSpPr>
          <a:xfrm>
            <a:off x="4513441" y="5809082"/>
            <a:ext cx="3179338" cy="181927"/>
            <a:chOff x="734437" y="5518519"/>
            <a:chExt cx="3179338" cy="181927"/>
          </a:xfrm>
        </p:grpSpPr>
        <p:grpSp>
          <p:nvGrpSpPr>
            <p:cNvPr id="1080" name="Google Shape;1080;p11"/>
            <p:cNvGrpSpPr/>
            <p:nvPr/>
          </p:nvGrpSpPr>
          <p:grpSpPr>
            <a:xfrm>
              <a:off x="734437" y="5519804"/>
              <a:ext cx="609600" cy="180642"/>
              <a:chOff x="734437" y="5519804"/>
              <a:chExt cx="609600" cy="180642"/>
            </a:xfrm>
          </p:grpSpPr>
          <p:sp>
            <p:nvSpPr>
              <p:cNvPr id="1081" name="Google Shape;1081;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82" name="Google Shape;1082;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83" name="Google Shape;1083;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84" name="Google Shape;1084;p11"/>
            <p:cNvGrpSpPr/>
            <p:nvPr/>
          </p:nvGrpSpPr>
          <p:grpSpPr>
            <a:xfrm>
              <a:off x="1379060" y="5518519"/>
              <a:ext cx="609600" cy="180642"/>
              <a:chOff x="734437" y="5519804"/>
              <a:chExt cx="609600" cy="180642"/>
            </a:xfrm>
          </p:grpSpPr>
          <p:sp>
            <p:nvSpPr>
              <p:cNvPr id="1085" name="Google Shape;1085;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86" name="Google Shape;1086;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87" name="Google Shape;1087;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88" name="Google Shape;1088;p11"/>
            <p:cNvGrpSpPr/>
            <p:nvPr/>
          </p:nvGrpSpPr>
          <p:grpSpPr>
            <a:xfrm>
              <a:off x="2020765" y="5518519"/>
              <a:ext cx="609600" cy="180642"/>
              <a:chOff x="734437" y="5519804"/>
              <a:chExt cx="609600" cy="180642"/>
            </a:xfrm>
          </p:grpSpPr>
          <p:sp>
            <p:nvSpPr>
              <p:cNvPr id="1089" name="Google Shape;1089;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0" name="Google Shape;1090;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1" name="Google Shape;1091;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92" name="Google Shape;1092;p11"/>
            <p:cNvGrpSpPr/>
            <p:nvPr/>
          </p:nvGrpSpPr>
          <p:grpSpPr>
            <a:xfrm>
              <a:off x="3304175" y="5518519"/>
              <a:ext cx="609600" cy="180642"/>
              <a:chOff x="734437" y="5519804"/>
              <a:chExt cx="609600" cy="180642"/>
            </a:xfrm>
          </p:grpSpPr>
          <p:sp>
            <p:nvSpPr>
              <p:cNvPr id="1093" name="Google Shape;1093;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4" name="Google Shape;1094;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5" name="Google Shape;1095;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096" name="Google Shape;1096;p11"/>
            <p:cNvGrpSpPr/>
            <p:nvPr/>
          </p:nvGrpSpPr>
          <p:grpSpPr>
            <a:xfrm>
              <a:off x="2662470" y="5518519"/>
              <a:ext cx="609600" cy="180642"/>
              <a:chOff x="734437" y="5519804"/>
              <a:chExt cx="609600" cy="180642"/>
            </a:xfrm>
          </p:grpSpPr>
          <p:sp>
            <p:nvSpPr>
              <p:cNvPr id="1097" name="Google Shape;1097;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8" name="Google Shape;1098;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099" name="Google Shape;1099;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100" name="Google Shape;1100;p11"/>
          <p:cNvGrpSpPr/>
          <p:nvPr/>
        </p:nvGrpSpPr>
        <p:grpSpPr>
          <a:xfrm>
            <a:off x="8365571" y="5500514"/>
            <a:ext cx="609600" cy="180642"/>
            <a:chOff x="734437" y="5519804"/>
            <a:chExt cx="609600" cy="180642"/>
          </a:xfrm>
        </p:grpSpPr>
        <p:sp>
          <p:nvSpPr>
            <p:cNvPr id="1101" name="Google Shape;1101;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02" name="Google Shape;1102;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03" name="Google Shape;1103;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04" name="Google Shape;1104;p11"/>
          <p:cNvGrpSpPr/>
          <p:nvPr/>
        </p:nvGrpSpPr>
        <p:grpSpPr>
          <a:xfrm>
            <a:off x="7723866" y="5500514"/>
            <a:ext cx="609600" cy="180642"/>
            <a:chOff x="734437" y="5519804"/>
            <a:chExt cx="609600" cy="180642"/>
          </a:xfrm>
        </p:grpSpPr>
        <p:sp>
          <p:nvSpPr>
            <p:cNvPr id="1105" name="Google Shape;1105;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06" name="Google Shape;1106;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07" name="Google Shape;1107;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08" name="Google Shape;1108;p11"/>
          <p:cNvGrpSpPr/>
          <p:nvPr/>
        </p:nvGrpSpPr>
        <p:grpSpPr>
          <a:xfrm>
            <a:off x="7722196" y="5805293"/>
            <a:ext cx="1251305" cy="180642"/>
            <a:chOff x="5835549" y="5500514"/>
            <a:chExt cx="1251305" cy="180642"/>
          </a:xfrm>
        </p:grpSpPr>
        <p:grpSp>
          <p:nvGrpSpPr>
            <p:cNvPr id="1109" name="Google Shape;1109;p11"/>
            <p:cNvGrpSpPr/>
            <p:nvPr/>
          </p:nvGrpSpPr>
          <p:grpSpPr>
            <a:xfrm>
              <a:off x="6477254" y="5500514"/>
              <a:ext cx="609600" cy="180642"/>
              <a:chOff x="734437" y="5519804"/>
              <a:chExt cx="609600" cy="180642"/>
            </a:xfrm>
          </p:grpSpPr>
          <p:sp>
            <p:nvSpPr>
              <p:cNvPr id="1110" name="Google Shape;1110;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11" name="Google Shape;1111;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12" name="Google Shape;1112;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13" name="Google Shape;1113;p11"/>
            <p:cNvGrpSpPr/>
            <p:nvPr/>
          </p:nvGrpSpPr>
          <p:grpSpPr>
            <a:xfrm>
              <a:off x="5835549" y="5500514"/>
              <a:ext cx="609600" cy="180642"/>
              <a:chOff x="734437" y="5519804"/>
              <a:chExt cx="609600" cy="180642"/>
            </a:xfrm>
          </p:grpSpPr>
          <p:sp>
            <p:nvSpPr>
              <p:cNvPr id="1114" name="Google Shape;1114;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15" name="Google Shape;1115;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16" name="Google Shape;1116;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117" name="Google Shape;1117;p11"/>
          <p:cNvGrpSpPr/>
          <p:nvPr/>
        </p:nvGrpSpPr>
        <p:grpSpPr>
          <a:xfrm>
            <a:off x="9013907" y="5499872"/>
            <a:ext cx="609600" cy="180642"/>
            <a:chOff x="734437" y="5519804"/>
            <a:chExt cx="609600" cy="180642"/>
          </a:xfrm>
        </p:grpSpPr>
        <p:sp>
          <p:nvSpPr>
            <p:cNvPr id="1118" name="Google Shape;1118;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19" name="Google Shape;1119;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20" name="Google Shape;1120;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121" name="Google Shape;1121;p11"/>
          <p:cNvGrpSpPr/>
          <p:nvPr/>
        </p:nvGrpSpPr>
        <p:grpSpPr>
          <a:xfrm>
            <a:off x="9010040" y="5804651"/>
            <a:ext cx="609600" cy="180642"/>
            <a:chOff x="734437" y="5519804"/>
            <a:chExt cx="609600" cy="180642"/>
          </a:xfrm>
        </p:grpSpPr>
        <p:sp>
          <p:nvSpPr>
            <p:cNvPr id="1122" name="Google Shape;1122;p11"/>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23" name="Google Shape;1123;p11"/>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124" name="Google Shape;1124;p11"/>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125" name="Google Shape;1125;p11"/>
          <p:cNvSpPr txBox="1"/>
          <p:nvPr/>
        </p:nvSpPr>
        <p:spPr>
          <a:xfrm>
            <a:off x="6670561" y="3865098"/>
            <a:ext cx="988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a:solidFill>
                  <a:srgbClr val="0070C0"/>
                </a:solidFill>
                <a:latin typeface="Helvetica Neue"/>
                <a:ea typeface="Helvetica Neue"/>
                <a:cs typeface="Helvetica Neue"/>
                <a:sym typeface="Helvetica Neue"/>
              </a:rPr>
              <a:t>The </a:t>
            </a:r>
            <a:r>
              <a:rPr lang="hu-HU" sz="900" dirty="0" err="1" smtClean="0">
                <a:solidFill>
                  <a:srgbClr val="0070C0"/>
                </a:solidFill>
                <a:latin typeface="Helvetica Neue"/>
                <a:ea typeface="Helvetica Neue"/>
                <a:cs typeface="Helvetica Neue"/>
                <a:sym typeface="Helvetica Neue"/>
              </a:rPr>
              <a:t>Kingdom</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smtClean="0">
                <a:solidFill>
                  <a:srgbClr val="0070C0"/>
                </a:solidFill>
                <a:latin typeface="Helvetica Neue"/>
                <a:ea typeface="Helvetica Neue"/>
                <a:cs typeface="Helvetica Neue"/>
                <a:sym typeface="Helvetica Neue"/>
              </a:rPr>
              <a:t> </a:t>
            </a:r>
            <a:r>
              <a:rPr lang="hu-HU" sz="900" dirty="0">
                <a:solidFill>
                  <a:srgbClr val="0070C0"/>
                </a:solidFill>
                <a:latin typeface="Helvetica Neue"/>
                <a:ea typeface="Helvetica Neue"/>
                <a:cs typeface="Helvetica Neue"/>
                <a:sym typeface="Helvetica Neue"/>
              </a:rPr>
              <a:t>of </a:t>
            </a:r>
            <a:r>
              <a:rPr lang="hu-HU" sz="900" dirty="0" err="1">
                <a:solidFill>
                  <a:srgbClr val="0070C0"/>
                </a:solidFill>
                <a:latin typeface="Helvetica Neue"/>
                <a:ea typeface="Helvetica Neue"/>
                <a:cs typeface="Helvetica Neue"/>
                <a:sym typeface="Helvetica Neue"/>
              </a:rPr>
              <a:t>Italy</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occupies</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Venice</a:t>
            </a:r>
            <a:endParaRPr sz="900" dirty="0">
              <a:solidFill>
                <a:srgbClr val="0070C0"/>
              </a:solidFill>
              <a:latin typeface="Helvetica Neue"/>
              <a:ea typeface="Helvetica Neue"/>
              <a:cs typeface="Helvetica Neue"/>
              <a:sym typeface="Helvetica Neue"/>
            </a:endParaRPr>
          </a:p>
        </p:txBody>
      </p:sp>
      <p:sp>
        <p:nvSpPr>
          <p:cNvPr id="1126" name="Google Shape;1126;p11"/>
          <p:cNvSpPr txBox="1"/>
          <p:nvPr/>
        </p:nvSpPr>
        <p:spPr>
          <a:xfrm>
            <a:off x="6720900" y="2333700"/>
            <a:ext cx="854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800" dirty="0" err="1">
                <a:solidFill>
                  <a:srgbClr val="0070C0"/>
                </a:solidFill>
                <a:latin typeface="Helvetica Neue"/>
                <a:ea typeface="Helvetica Neue"/>
                <a:cs typeface="Helvetica Neue"/>
                <a:sym typeface="Helvetica Neue"/>
              </a:rPr>
              <a:t>German</a:t>
            </a:r>
            <a:r>
              <a:rPr lang="hu-HU" sz="800" dirty="0">
                <a:solidFill>
                  <a:srgbClr val="0070C0"/>
                </a:solidFill>
                <a:latin typeface="Helvetica Neue"/>
                <a:ea typeface="Helvetica Neue"/>
                <a:cs typeface="Helvetica Neue"/>
                <a:sym typeface="Helvetica Neue"/>
              </a:rPr>
              <a:t> Empire </a:t>
            </a:r>
            <a:r>
              <a:rPr lang="hu-HU" sz="800" dirty="0" err="1">
                <a:solidFill>
                  <a:srgbClr val="0070C0"/>
                </a:solidFill>
                <a:latin typeface="Helvetica Neue"/>
                <a:ea typeface="Helvetica Neue"/>
                <a:cs typeface="Helvetica Neue"/>
                <a:sym typeface="Helvetica Neue"/>
              </a:rPr>
              <a:t>introduces</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compulsory</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social</a:t>
            </a:r>
            <a:r>
              <a:rPr lang="hu-HU" sz="800" dirty="0">
                <a:solidFill>
                  <a:srgbClr val="0070C0"/>
                </a:solidFill>
                <a:latin typeface="Helvetica Neue"/>
                <a:ea typeface="Helvetica Neue"/>
                <a:cs typeface="Helvetica Neue"/>
                <a:sym typeface="Helvetica Neue"/>
              </a:rPr>
              <a:t> </a:t>
            </a:r>
            <a:r>
              <a:rPr lang="hu-HU" sz="800" dirty="0" err="1">
                <a:solidFill>
                  <a:srgbClr val="0070C0"/>
                </a:solidFill>
                <a:latin typeface="Helvetica Neue"/>
                <a:ea typeface="Helvetica Neue"/>
                <a:cs typeface="Helvetica Neue"/>
                <a:sym typeface="Helvetica Neue"/>
              </a:rPr>
              <a:t>insurance</a:t>
            </a:r>
            <a:endParaRPr sz="800" dirty="0">
              <a:solidFill>
                <a:srgbClr val="0070C0"/>
              </a:solidFill>
              <a:latin typeface="Helvetica Neue"/>
              <a:ea typeface="Helvetica Neue"/>
              <a:cs typeface="Helvetica Neue"/>
              <a:sym typeface="Helvetica Neue"/>
            </a:endParaRPr>
          </a:p>
        </p:txBody>
      </p:sp>
      <p:pic>
        <p:nvPicPr>
          <p:cNvPr id="1127" name="Google Shape;1127;p11"/>
          <p:cNvPicPr preferRelativeResize="0"/>
          <p:nvPr/>
        </p:nvPicPr>
        <p:blipFill rotWithShape="1">
          <a:blip r:embed="rId6">
            <a:alphaModFix/>
          </a:blip>
          <a:srcRect/>
          <a:stretch/>
        </p:blipFill>
        <p:spPr>
          <a:xfrm>
            <a:off x="681038" y="3075923"/>
            <a:ext cx="606356" cy="720000"/>
          </a:xfrm>
          <a:prstGeom prst="rect">
            <a:avLst/>
          </a:prstGeom>
          <a:noFill/>
          <a:ln>
            <a:noFill/>
          </a:ln>
        </p:spPr>
      </p:pic>
      <p:pic>
        <p:nvPicPr>
          <p:cNvPr id="1128" name="Google Shape;1128;p11"/>
          <p:cNvPicPr preferRelativeResize="0"/>
          <p:nvPr/>
        </p:nvPicPr>
        <p:blipFill rotWithShape="1">
          <a:blip r:embed="rId7">
            <a:alphaModFix/>
          </a:blip>
          <a:srcRect r="3631" b="1305"/>
          <a:stretch/>
        </p:blipFill>
        <p:spPr>
          <a:xfrm>
            <a:off x="681038" y="3847972"/>
            <a:ext cx="605730" cy="720000"/>
          </a:xfrm>
          <a:prstGeom prst="rect">
            <a:avLst/>
          </a:prstGeom>
          <a:noFill/>
          <a:ln>
            <a:noFill/>
          </a:ln>
        </p:spPr>
      </p:pic>
      <p:pic>
        <p:nvPicPr>
          <p:cNvPr id="1129" name="Google Shape;1129;p11"/>
          <p:cNvPicPr preferRelativeResize="0"/>
          <p:nvPr/>
        </p:nvPicPr>
        <p:blipFill rotWithShape="1">
          <a:blip r:embed="rId8">
            <a:alphaModFix/>
          </a:blip>
          <a:srcRect r="1955"/>
          <a:stretch/>
        </p:blipFill>
        <p:spPr>
          <a:xfrm>
            <a:off x="678468" y="4621584"/>
            <a:ext cx="608300" cy="720000"/>
          </a:xfrm>
          <a:prstGeom prst="rect">
            <a:avLst/>
          </a:prstGeom>
          <a:noFill/>
          <a:ln>
            <a:noFill/>
          </a:ln>
        </p:spPr>
      </p:pic>
      <p:pic>
        <p:nvPicPr>
          <p:cNvPr id="1130" name="Google Shape;1130;p11"/>
          <p:cNvPicPr preferRelativeResize="0"/>
          <p:nvPr/>
        </p:nvPicPr>
        <p:blipFill rotWithShape="1">
          <a:blip r:embed="rId9">
            <a:alphaModFix/>
          </a:blip>
          <a:srcRect/>
          <a:stretch/>
        </p:blipFill>
        <p:spPr>
          <a:xfrm>
            <a:off x="685241" y="5393633"/>
            <a:ext cx="605714" cy="720000"/>
          </a:xfrm>
          <a:prstGeom prst="rect">
            <a:avLst/>
          </a:prstGeom>
          <a:noFill/>
          <a:ln>
            <a:noFill/>
          </a:ln>
        </p:spPr>
      </p:pic>
      <p:pic>
        <p:nvPicPr>
          <p:cNvPr id="1131" name="Google Shape;1131;p11"/>
          <p:cNvPicPr preferRelativeResize="0"/>
          <p:nvPr/>
        </p:nvPicPr>
        <p:blipFill rotWithShape="1">
          <a:blip r:embed="rId6">
            <a:alphaModFix/>
          </a:blip>
          <a:srcRect/>
          <a:stretch/>
        </p:blipFill>
        <p:spPr>
          <a:xfrm>
            <a:off x="679416" y="3073924"/>
            <a:ext cx="606356" cy="720000"/>
          </a:xfrm>
          <a:prstGeom prst="rect">
            <a:avLst/>
          </a:prstGeom>
          <a:noFill/>
          <a:ln>
            <a:noFill/>
          </a:ln>
        </p:spPr>
      </p:pic>
      <p:pic>
        <p:nvPicPr>
          <p:cNvPr id="1132" name="Google Shape;1132;p11"/>
          <p:cNvPicPr preferRelativeResize="0"/>
          <p:nvPr/>
        </p:nvPicPr>
        <p:blipFill rotWithShape="1">
          <a:blip r:embed="rId6">
            <a:alphaModFix/>
          </a:blip>
          <a:srcRect/>
          <a:stretch/>
        </p:blipFill>
        <p:spPr>
          <a:xfrm>
            <a:off x="684413" y="3080299"/>
            <a:ext cx="606356" cy="720000"/>
          </a:xfrm>
          <a:prstGeom prst="rect">
            <a:avLst/>
          </a:prstGeom>
          <a:noFill/>
          <a:ln>
            <a:noFill/>
          </a:ln>
        </p:spPr>
      </p:pic>
      <p:pic>
        <p:nvPicPr>
          <p:cNvPr id="1133" name="Google Shape;1133;p11"/>
          <p:cNvPicPr preferRelativeResize="0"/>
          <p:nvPr/>
        </p:nvPicPr>
        <p:blipFill rotWithShape="1">
          <a:blip r:embed="rId6">
            <a:alphaModFix/>
          </a:blip>
          <a:srcRect/>
          <a:stretch/>
        </p:blipFill>
        <p:spPr>
          <a:xfrm>
            <a:off x="681038" y="3087307"/>
            <a:ext cx="606356" cy="720000"/>
          </a:xfrm>
          <a:prstGeom prst="rect">
            <a:avLst/>
          </a:prstGeom>
          <a:noFill/>
          <a:ln>
            <a:noFill/>
          </a:ln>
        </p:spPr>
      </p:pic>
      <p:pic>
        <p:nvPicPr>
          <p:cNvPr id="1134" name="Google Shape;1134;p11"/>
          <p:cNvPicPr preferRelativeResize="0"/>
          <p:nvPr/>
        </p:nvPicPr>
        <p:blipFill rotWithShape="1">
          <a:blip r:embed="rId6">
            <a:alphaModFix/>
          </a:blip>
          <a:srcRect/>
          <a:stretch/>
        </p:blipFill>
        <p:spPr>
          <a:xfrm>
            <a:off x="674201" y="3075543"/>
            <a:ext cx="606356" cy="720000"/>
          </a:xfrm>
          <a:prstGeom prst="rect">
            <a:avLst/>
          </a:prstGeom>
          <a:noFill/>
          <a:ln>
            <a:noFill/>
          </a:ln>
        </p:spPr>
      </p:pic>
      <p:pic>
        <p:nvPicPr>
          <p:cNvPr id="1135" name="Google Shape;1135;p11"/>
          <p:cNvPicPr preferRelativeResize="0"/>
          <p:nvPr/>
        </p:nvPicPr>
        <p:blipFill rotWithShape="1">
          <a:blip r:embed="rId6">
            <a:alphaModFix/>
          </a:blip>
          <a:srcRect/>
          <a:stretch/>
        </p:blipFill>
        <p:spPr>
          <a:xfrm>
            <a:off x="677763" y="3080299"/>
            <a:ext cx="606356" cy="720000"/>
          </a:xfrm>
          <a:prstGeom prst="rect">
            <a:avLst/>
          </a:prstGeom>
          <a:noFill/>
          <a:ln>
            <a:noFill/>
          </a:ln>
        </p:spPr>
      </p:pic>
      <p:pic>
        <p:nvPicPr>
          <p:cNvPr id="1136" name="Google Shape;1136;p11"/>
          <p:cNvPicPr preferRelativeResize="0"/>
          <p:nvPr/>
        </p:nvPicPr>
        <p:blipFill rotWithShape="1">
          <a:blip r:embed="rId6">
            <a:alphaModFix/>
          </a:blip>
          <a:srcRect/>
          <a:stretch/>
        </p:blipFill>
        <p:spPr>
          <a:xfrm>
            <a:off x="680974" y="3084587"/>
            <a:ext cx="606356" cy="720000"/>
          </a:xfrm>
          <a:prstGeom prst="rect">
            <a:avLst/>
          </a:prstGeom>
          <a:noFill/>
          <a:ln>
            <a:noFill/>
          </a:ln>
        </p:spPr>
      </p:pic>
      <p:pic>
        <p:nvPicPr>
          <p:cNvPr id="1137" name="Google Shape;1137;p11"/>
          <p:cNvPicPr preferRelativeResize="0"/>
          <p:nvPr/>
        </p:nvPicPr>
        <p:blipFill rotWithShape="1">
          <a:blip r:embed="rId7">
            <a:alphaModFix/>
          </a:blip>
          <a:srcRect r="3631" b="1305"/>
          <a:stretch/>
        </p:blipFill>
        <p:spPr>
          <a:xfrm>
            <a:off x="680974" y="3840964"/>
            <a:ext cx="605730" cy="720000"/>
          </a:xfrm>
          <a:prstGeom prst="rect">
            <a:avLst/>
          </a:prstGeom>
          <a:noFill/>
          <a:ln>
            <a:noFill/>
          </a:ln>
        </p:spPr>
      </p:pic>
      <p:pic>
        <p:nvPicPr>
          <p:cNvPr id="1138" name="Google Shape;1138;p11"/>
          <p:cNvPicPr preferRelativeResize="0"/>
          <p:nvPr/>
        </p:nvPicPr>
        <p:blipFill rotWithShape="1">
          <a:blip r:embed="rId7">
            <a:alphaModFix/>
          </a:blip>
          <a:srcRect r="3631" b="1305"/>
          <a:stretch/>
        </p:blipFill>
        <p:spPr>
          <a:xfrm>
            <a:off x="679369" y="3851168"/>
            <a:ext cx="605730" cy="720000"/>
          </a:xfrm>
          <a:prstGeom prst="rect">
            <a:avLst/>
          </a:prstGeom>
          <a:noFill/>
          <a:ln>
            <a:noFill/>
          </a:ln>
        </p:spPr>
      </p:pic>
      <p:pic>
        <p:nvPicPr>
          <p:cNvPr id="1139" name="Google Shape;1139;p11"/>
          <p:cNvPicPr preferRelativeResize="0"/>
          <p:nvPr/>
        </p:nvPicPr>
        <p:blipFill rotWithShape="1">
          <a:blip r:embed="rId7">
            <a:alphaModFix/>
          </a:blip>
          <a:srcRect r="3631" b="1305"/>
          <a:stretch/>
        </p:blipFill>
        <p:spPr>
          <a:xfrm>
            <a:off x="681600" y="3845424"/>
            <a:ext cx="605730" cy="720000"/>
          </a:xfrm>
          <a:prstGeom prst="rect">
            <a:avLst/>
          </a:prstGeom>
          <a:noFill/>
          <a:ln>
            <a:noFill/>
          </a:ln>
        </p:spPr>
      </p:pic>
      <p:pic>
        <p:nvPicPr>
          <p:cNvPr id="1140" name="Google Shape;1140;p11"/>
          <p:cNvPicPr preferRelativeResize="0"/>
          <p:nvPr/>
        </p:nvPicPr>
        <p:blipFill rotWithShape="1">
          <a:blip r:embed="rId7">
            <a:alphaModFix/>
          </a:blip>
          <a:srcRect r="3631" b="1305"/>
          <a:stretch/>
        </p:blipFill>
        <p:spPr>
          <a:xfrm>
            <a:off x="680910" y="3849904"/>
            <a:ext cx="605730" cy="720000"/>
          </a:xfrm>
          <a:prstGeom prst="rect">
            <a:avLst/>
          </a:prstGeom>
          <a:noFill/>
          <a:ln>
            <a:noFill/>
          </a:ln>
        </p:spPr>
      </p:pic>
      <p:pic>
        <p:nvPicPr>
          <p:cNvPr id="1141" name="Google Shape;1141;p11"/>
          <p:cNvPicPr preferRelativeResize="0"/>
          <p:nvPr/>
        </p:nvPicPr>
        <p:blipFill rotWithShape="1">
          <a:blip r:embed="rId7">
            <a:alphaModFix/>
          </a:blip>
          <a:srcRect r="3631" b="1305"/>
          <a:stretch/>
        </p:blipFill>
        <p:spPr>
          <a:xfrm>
            <a:off x="678661" y="3853716"/>
            <a:ext cx="605730" cy="720000"/>
          </a:xfrm>
          <a:prstGeom prst="rect">
            <a:avLst/>
          </a:prstGeom>
          <a:noFill/>
          <a:ln>
            <a:noFill/>
          </a:ln>
        </p:spPr>
      </p:pic>
      <p:pic>
        <p:nvPicPr>
          <p:cNvPr id="1142" name="Google Shape;1142;p11"/>
          <p:cNvPicPr preferRelativeResize="0"/>
          <p:nvPr/>
        </p:nvPicPr>
        <p:blipFill rotWithShape="1">
          <a:blip r:embed="rId7">
            <a:alphaModFix/>
          </a:blip>
          <a:srcRect r="3631" b="1305"/>
          <a:stretch/>
        </p:blipFill>
        <p:spPr>
          <a:xfrm>
            <a:off x="681025" y="3847356"/>
            <a:ext cx="605730" cy="720000"/>
          </a:xfrm>
          <a:prstGeom prst="rect">
            <a:avLst/>
          </a:prstGeom>
          <a:noFill/>
          <a:ln>
            <a:noFill/>
          </a:ln>
        </p:spPr>
      </p:pic>
      <p:pic>
        <p:nvPicPr>
          <p:cNvPr id="1143" name="Google Shape;1143;p11"/>
          <p:cNvPicPr preferRelativeResize="0"/>
          <p:nvPr/>
        </p:nvPicPr>
        <p:blipFill rotWithShape="1">
          <a:blip r:embed="rId8">
            <a:alphaModFix/>
          </a:blip>
          <a:srcRect r="1955"/>
          <a:stretch/>
        </p:blipFill>
        <p:spPr>
          <a:xfrm>
            <a:off x="675193" y="4625547"/>
            <a:ext cx="608300" cy="720000"/>
          </a:xfrm>
          <a:prstGeom prst="rect">
            <a:avLst/>
          </a:prstGeom>
          <a:noFill/>
          <a:ln>
            <a:noFill/>
          </a:ln>
        </p:spPr>
      </p:pic>
      <p:pic>
        <p:nvPicPr>
          <p:cNvPr id="1144" name="Google Shape;1144;p11"/>
          <p:cNvPicPr preferRelativeResize="0"/>
          <p:nvPr/>
        </p:nvPicPr>
        <p:blipFill rotWithShape="1">
          <a:blip r:embed="rId8">
            <a:alphaModFix/>
          </a:blip>
          <a:srcRect r="1955"/>
          <a:stretch/>
        </p:blipFill>
        <p:spPr>
          <a:xfrm>
            <a:off x="673187" y="4627015"/>
            <a:ext cx="608300" cy="720000"/>
          </a:xfrm>
          <a:prstGeom prst="rect">
            <a:avLst/>
          </a:prstGeom>
          <a:noFill/>
          <a:ln>
            <a:noFill/>
          </a:ln>
        </p:spPr>
      </p:pic>
      <p:pic>
        <p:nvPicPr>
          <p:cNvPr id="1145" name="Google Shape;1145;p11"/>
          <p:cNvPicPr preferRelativeResize="0"/>
          <p:nvPr/>
        </p:nvPicPr>
        <p:blipFill rotWithShape="1">
          <a:blip r:embed="rId8">
            <a:alphaModFix/>
          </a:blip>
          <a:srcRect r="1955"/>
          <a:stretch/>
        </p:blipFill>
        <p:spPr>
          <a:xfrm>
            <a:off x="678455" y="4622727"/>
            <a:ext cx="608300" cy="720000"/>
          </a:xfrm>
          <a:prstGeom prst="rect">
            <a:avLst/>
          </a:prstGeom>
          <a:noFill/>
          <a:ln>
            <a:noFill/>
          </a:ln>
        </p:spPr>
      </p:pic>
      <p:pic>
        <p:nvPicPr>
          <p:cNvPr id="1146" name="Google Shape;1146;p11"/>
          <p:cNvPicPr preferRelativeResize="0"/>
          <p:nvPr/>
        </p:nvPicPr>
        <p:blipFill rotWithShape="1">
          <a:blip r:embed="rId8">
            <a:alphaModFix/>
          </a:blip>
          <a:srcRect r="1955"/>
          <a:stretch/>
        </p:blipFill>
        <p:spPr>
          <a:xfrm>
            <a:off x="688831" y="4626269"/>
            <a:ext cx="608300" cy="720000"/>
          </a:xfrm>
          <a:prstGeom prst="rect">
            <a:avLst/>
          </a:prstGeom>
          <a:noFill/>
          <a:ln>
            <a:noFill/>
          </a:ln>
        </p:spPr>
      </p:pic>
      <p:pic>
        <p:nvPicPr>
          <p:cNvPr id="1147" name="Google Shape;1147;p11"/>
          <p:cNvPicPr preferRelativeResize="0"/>
          <p:nvPr/>
        </p:nvPicPr>
        <p:blipFill rotWithShape="1">
          <a:blip r:embed="rId8">
            <a:alphaModFix/>
          </a:blip>
          <a:srcRect r="1955"/>
          <a:stretch/>
        </p:blipFill>
        <p:spPr>
          <a:xfrm>
            <a:off x="687746" y="4623347"/>
            <a:ext cx="608300" cy="720000"/>
          </a:xfrm>
          <a:prstGeom prst="rect">
            <a:avLst/>
          </a:prstGeom>
          <a:noFill/>
          <a:ln>
            <a:noFill/>
          </a:ln>
        </p:spPr>
      </p:pic>
      <p:pic>
        <p:nvPicPr>
          <p:cNvPr id="1148" name="Google Shape;1148;p11"/>
          <p:cNvPicPr preferRelativeResize="0"/>
          <p:nvPr/>
        </p:nvPicPr>
        <p:blipFill rotWithShape="1">
          <a:blip r:embed="rId8">
            <a:alphaModFix/>
          </a:blip>
          <a:srcRect r="1955"/>
          <a:stretch/>
        </p:blipFill>
        <p:spPr>
          <a:xfrm>
            <a:off x="692241" y="4629087"/>
            <a:ext cx="608300" cy="720000"/>
          </a:xfrm>
          <a:prstGeom prst="rect">
            <a:avLst/>
          </a:prstGeom>
          <a:noFill/>
          <a:ln>
            <a:noFill/>
          </a:ln>
        </p:spPr>
      </p:pic>
      <p:pic>
        <p:nvPicPr>
          <p:cNvPr id="1149" name="Google Shape;1149;p11"/>
          <p:cNvPicPr preferRelativeResize="0"/>
          <p:nvPr/>
        </p:nvPicPr>
        <p:blipFill rotWithShape="1">
          <a:blip r:embed="rId8">
            <a:alphaModFix/>
          </a:blip>
          <a:srcRect r="1955"/>
          <a:stretch/>
        </p:blipFill>
        <p:spPr>
          <a:xfrm>
            <a:off x="684413" y="4626167"/>
            <a:ext cx="608300" cy="720000"/>
          </a:xfrm>
          <a:prstGeom prst="rect">
            <a:avLst/>
          </a:prstGeom>
          <a:noFill/>
          <a:ln>
            <a:noFill/>
          </a:ln>
        </p:spPr>
      </p:pic>
      <p:pic>
        <p:nvPicPr>
          <p:cNvPr id="1150" name="Google Shape;1150;p11"/>
          <p:cNvPicPr preferRelativeResize="0"/>
          <p:nvPr/>
        </p:nvPicPr>
        <p:blipFill rotWithShape="1">
          <a:blip r:embed="rId8">
            <a:alphaModFix/>
          </a:blip>
          <a:srcRect r="1955"/>
          <a:stretch/>
        </p:blipFill>
        <p:spPr>
          <a:xfrm>
            <a:off x="673187" y="4623000"/>
            <a:ext cx="608300" cy="720000"/>
          </a:xfrm>
          <a:prstGeom prst="rect">
            <a:avLst/>
          </a:prstGeom>
          <a:noFill/>
          <a:ln>
            <a:noFill/>
          </a:ln>
        </p:spPr>
      </p:pic>
      <p:pic>
        <p:nvPicPr>
          <p:cNvPr id="1151" name="Google Shape;1151;p11"/>
          <p:cNvPicPr preferRelativeResize="0"/>
          <p:nvPr/>
        </p:nvPicPr>
        <p:blipFill rotWithShape="1">
          <a:blip r:embed="rId8">
            <a:alphaModFix/>
          </a:blip>
          <a:srcRect r="1955"/>
          <a:stretch/>
        </p:blipFill>
        <p:spPr>
          <a:xfrm>
            <a:off x="675806" y="4628526"/>
            <a:ext cx="608300" cy="720000"/>
          </a:xfrm>
          <a:prstGeom prst="rect">
            <a:avLst/>
          </a:prstGeom>
          <a:noFill/>
          <a:ln>
            <a:noFill/>
          </a:ln>
        </p:spPr>
      </p:pic>
      <p:pic>
        <p:nvPicPr>
          <p:cNvPr id="1152" name="Google Shape;1152;p11"/>
          <p:cNvPicPr preferRelativeResize="0"/>
          <p:nvPr/>
        </p:nvPicPr>
        <p:blipFill rotWithShape="1">
          <a:blip r:embed="rId8">
            <a:alphaModFix/>
          </a:blip>
          <a:srcRect r="1955"/>
          <a:stretch/>
        </p:blipFill>
        <p:spPr>
          <a:xfrm>
            <a:off x="684336" y="4626108"/>
            <a:ext cx="608300" cy="720000"/>
          </a:xfrm>
          <a:prstGeom prst="rect">
            <a:avLst/>
          </a:prstGeom>
          <a:noFill/>
          <a:ln>
            <a:noFill/>
          </a:ln>
        </p:spPr>
      </p:pic>
      <p:pic>
        <p:nvPicPr>
          <p:cNvPr id="1153" name="Google Shape;1153;p11"/>
          <p:cNvPicPr preferRelativeResize="0"/>
          <p:nvPr/>
        </p:nvPicPr>
        <p:blipFill rotWithShape="1">
          <a:blip r:embed="rId8">
            <a:alphaModFix/>
          </a:blip>
          <a:srcRect r="1955"/>
          <a:stretch/>
        </p:blipFill>
        <p:spPr>
          <a:xfrm>
            <a:off x="680221" y="4632074"/>
            <a:ext cx="608300" cy="720000"/>
          </a:xfrm>
          <a:prstGeom prst="rect">
            <a:avLst/>
          </a:prstGeom>
          <a:noFill/>
          <a:ln>
            <a:noFill/>
          </a:ln>
        </p:spPr>
      </p:pic>
      <p:pic>
        <p:nvPicPr>
          <p:cNvPr id="1154" name="Google Shape;1154;p11"/>
          <p:cNvPicPr preferRelativeResize="0"/>
          <p:nvPr/>
        </p:nvPicPr>
        <p:blipFill rotWithShape="1">
          <a:blip r:embed="rId9">
            <a:alphaModFix/>
          </a:blip>
          <a:srcRect/>
          <a:stretch/>
        </p:blipFill>
        <p:spPr>
          <a:xfrm>
            <a:off x="690124" y="5390335"/>
            <a:ext cx="605714" cy="720000"/>
          </a:xfrm>
          <a:prstGeom prst="rect">
            <a:avLst/>
          </a:prstGeom>
          <a:noFill/>
          <a:ln>
            <a:noFill/>
          </a:ln>
        </p:spPr>
      </p:pic>
      <p:pic>
        <p:nvPicPr>
          <p:cNvPr id="1155" name="Google Shape;1155;p11"/>
          <p:cNvPicPr preferRelativeResize="0"/>
          <p:nvPr/>
        </p:nvPicPr>
        <p:blipFill rotWithShape="1">
          <a:blip r:embed="rId9">
            <a:alphaModFix/>
          </a:blip>
          <a:srcRect/>
          <a:stretch/>
        </p:blipFill>
        <p:spPr>
          <a:xfrm>
            <a:off x="681616" y="5395751"/>
            <a:ext cx="605714" cy="720000"/>
          </a:xfrm>
          <a:prstGeom prst="rect">
            <a:avLst/>
          </a:prstGeom>
          <a:noFill/>
          <a:ln>
            <a:noFill/>
          </a:ln>
        </p:spPr>
      </p:pic>
      <p:pic>
        <p:nvPicPr>
          <p:cNvPr id="1156" name="Google Shape;1156;p11"/>
          <p:cNvPicPr preferRelativeResize="0"/>
          <p:nvPr/>
        </p:nvPicPr>
        <p:blipFill rotWithShape="1">
          <a:blip r:embed="rId9">
            <a:alphaModFix/>
          </a:blip>
          <a:srcRect/>
          <a:stretch/>
        </p:blipFill>
        <p:spPr>
          <a:xfrm>
            <a:off x="682895" y="5400793"/>
            <a:ext cx="605714" cy="720000"/>
          </a:xfrm>
          <a:prstGeom prst="rect">
            <a:avLst/>
          </a:prstGeom>
          <a:noFill/>
          <a:ln>
            <a:noFill/>
          </a:ln>
        </p:spPr>
      </p:pic>
      <p:pic>
        <p:nvPicPr>
          <p:cNvPr id="1157" name="Google Shape;1157;p11"/>
          <p:cNvPicPr preferRelativeResize="0"/>
          <p:nvPr/>
        </p:nvPicPr>
        <p:blipFill rotWithShape="1">
          <a:blip r:embed="rId9">
            <a:alphaModFix/>
          </a:blip>
          <a:srcRect/>
          <a:stretch/>
        </p:blipFill>
        <p:spPr>
          <a:xfrm>
            <a:off x="688866" y="5394407"/>
            <a:ext cx="605714" cy="720000"/>
          </a:xfrm>
          <a:prstGeom prst="rect">
            <a:avLst/>
          </a:prstGeom>
          <a:noFill/>
          <a:ln>
            <a:noFill/>
          </a:ln>
        </p:spPr>
      </p:pic>
      <p:pic>
        <p:nvPicPr>
          <p:cNvPr id="1158" name="Google Shape;1158;p11"/>
          <p:cNvPicPr preferRelativeResize="0"/>
          <p:nvPr/>
        </p:nvPicPr>
        <p:blipFill rotWithShape="1">
          <a:blip r:embed="rId9">
            <a:alphaModFix/>
          </a:blip>
          <a:srcRect/>
          <a:stretch/>
        </p:blipFill>
        <p:spPr>
          <a:xfrm>
            <a:off x="688866" y="5399365"/>
            <a:ext cx="605714" cy="720000"/>
          </a:xfrm>
          <a:prstGeom prst="rect">
            <a:avLst/>
          </a:prstGeom>
          <a:noFill/>
          <a:ln>
            <a:noFill/>
          </a:ln>
        </p:spPr>
      </p:pic>
      <p:pic>
        <p:nvPicPr>
          <p:cNvPr id="1159" name="Google Shape;1159;p11"/>
          <p:cNvPicPr preferRelativeResize="0"/>
          <p:nvPr/>
        </p:nvPicPr>
        <p:blipFill rotWithShape="1">
          <a:blip r:embed="rId9">
            <a:alphaModFix/>
          </a:blip>
          <a:srcRect/>
          <a:stretch/>
        </p:blipFill>
        <p:spPr>
          <a:xfrm>
            <a:off x="689925" y="5400793"/>
            <a:ext cx="605714" cy="720000"/>
          </a:xfrm>
          <a:prstGeom prst="rect">
            <a:avLst/>
          </a:prstGeom>
          <a:noFill/>
          <a:ln>
            <a:noFill/>
          </a:ln>
        </p:spPr>
      </p:pic>
      <p:pic>
        <p:nvPicPr>
          <p:cNvPr id="1160" name="Google Shape;1160;p11"/>
          <p:cNvPicPr preferRelativeResize="0"/>
          <p:nvPr/>
        </p:nvPicPr>
        <p:blipFill rotWithShape="1">
          <a:blip r:embed="rId9">
            <a:alphaModFix/>
          </a:blip>
          <a:srcRect/>
          <a:stretch/>
        </p:blipFill>
        <p:spPr>
          <a:xfrm>
            <a:off x="695007" y="5397647"/>
            <a:ext cx="605714" cy="720000"/>
          </a:xfrm>
          <a:prstGeom prst="rect">
            <a:avLst/>
          </a:prstGeom>
          <a:noFill/>
          <a:ln>
            <a:noFill/>
          </a:ln>
        </p:spPr>
      </p:pic>
      <p:sp>
        <p:nvSpPr>
          <p:cNvPr id="1161" name="Google Shape;1161;p11"/>
          <p:cNvSpPr txBox="1"/>
          <p:nvPr/>
        </p:nvSpPr>
        <p:spPr>
          <a:xfrm>
            <a:off x="28506" y="367489"/>
            <a:ext cx="3201600" cy="2554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162" name="Google Shape;1162;p11"/>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163" name="Google Shape;1163;p11"/>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164" name="Google Shape;1164;p11"/>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165" name="Google Shape;1165;p11"/>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2"/>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Birth of nation-states 6. - solution</a:t>
            </a:r>
            <a:endParaRPr/>
          </a:p>
        </p:txBody>
      </p:sp>
      <p:pic>
        <p:nvPicPr>
          <p:cNvPr id="1171" name="Google Shape;1171;p12"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172" name="Google Shape;1172;p12"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173" name="Google Shape;1173;p12"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174" name="Google Shape;1174;p12"/>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175" name="Google Shape;1175;p12"/>
          <p:cNvSpPr txBox="1"/>
          <p:nvPr/>
        </p:nvSpPr>
        <p:spPr>
          <a:xfrm>
            <a:off x="6150176" y="1860650"/>
            <a:ext cx="605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1176" name="Google Shape;1176;p12"/>
          <p:cNvPicPr preferRelativeResize="0"/>
          <p:nvPr/>
        </p:nvPicPr>
        <p:blipFill rotWithShape="1">
          <a:blip r:embed="rId6">
            <a:alphaModFix/>
          </a:blip>
          <a:srcRect/>
          <a:stretch/>
        </p:blipFill>
        <p:spPr>
          <a:xfrm>
            <a:off x="679877" y="1552429"/>
            <a:ext cx="606356" cy="720000"/>
          </a:xfrm>
          <a:prstGeom prst="rect">
            <a:avLst/>
          </a:prstGeom>
          <a:noFill/>
          <a:ln>
            <a:noFill/>
          </a:ln>
        </p:spPr>
      </p:pic>
      <p:pic>
        <p:nvPicPr>
          <p:cNvPr id="1177" name="Google Shape;1177;p12"/>
          <p:cNvPicPr preferRelativeResize="0"/>
          <p:nvPr/>
        </p:nvPicPr>
        <p:blipFill rotWithShape="1">
          <a:blip r:embed="rId7">
            <a:alphaModFix/>
          </a:blip>
          <a:srcRect r="3631" b="1305"/>
          <a:stretch/>
        </p:blipFill>
        <p:spPr>
          <a:xfrm>
            <a:off x="679877" y="2324478"/>
            <a:ext cx="605730" cy="720000"/>
          </a:xfrm>
          <a:prstGeom prst="rect">
            <a:avLst/>
          </a:prstGeom>
          <a:noFill/>
          <a:ln>
            <a:noFill/>
          </a:ln>
        </p:spPr>
      </p:pic>
      <p:pic>
        <p:nvPicPr>
          <p:cNvPr id="1178" name="Google Shape;1178;p12"/>
          <p:cNvPicPr preferRelativeResize="0"/>
          <p:nvPr/>
        </p:nvPicPr>
        <p:blipFill rotWithShape="1">
          <a:blip r:embed="rId8">
            <a:alphaModFix/>
          </a:blip>
          <a:srcRect r="1955"/>
          <a:stretch/>
        </p:blipFill>
        <p:spPr>
          <a:xfrm>
            <a:off x="677307" y="3098090"/>
            <a:ext cx="608300" cy="720000"/>
          </a:xfrm>
          <a:prstGeom prst="rect">
            <a:avLst/>
          </a:prstGeom>
          <a:noFill/>
          <a:ln>
            <a:noFill/>
          </a:ln>
        </p:spPr>
      </p:pic>
      <p:pic>
        <p:nvPicPr>
          <p:cNvPr id="1179" name="Google Shape;1179;p12"/>
          <p:cNvPicPr preferRelativeResize="0"/>
          <p:nvPr/>
        </p:nvPicPr>
        <p:blipFill rotWithShape="1">
          <a:blip r:embed="rId9">
            <a:alphaModFix/>
          </a:blip>
          <a:srcRect/>
          <a:stretch/>
        </p:blipFill>
        <p:spPr>
          <a:xfrm>
            <a:off x="684080" y="3870139"/>
            <a:ext cx="605714" cy="720000"/>
          </a:xfrm>
          <a:prstGeom prst="rect">
            <a:avLst/>
          </a:prstGeom>
          <a:noFill/>
          <a:ln>
            <a:noFill/>
          </a:ln>
        </p:spPr>
      </p:pic>
      <p:pic>
        <p:nvPicPr>
          <p:cNvPr id="1180" name="Google Shape;1180;p12"/>
          <p:cNvPicPr preferRelativeResize="0"/>
          <p:nvPr/>
        </p:nvPicPr>
        <p:blipFill rotWithShape="1">
          <a:blip r:embed="rId6">
            <a:alphaModFix/>
          </a:blip>
          <a:srcRect/>
          <a:stretch/>
        </p:blipFill>
        <p:spPr>
          <a:xfrm>
            <a:off x="8991528" y="3116815"/>
            <a:ext cx="606356" cy="720000"/>
          </a:xfrm>
          <a:prstGeom prst="rect">
            <a:avLst/>
          </a:prstGeom>
          <a:noFill/>
          <a:ln>
            <a:noFill/>
          </a:ln>
        </p:spPr>
      </p:pic>
      <p:pic>
        <p:nvPicPr>
          <p:cNvPr id="1181" name="Google Shape;1181;p12"/>
          <p:cNvPicPr preferRelativeResize="0"/>
          <p:nvPr/>
        </p:nvPicPr>
        <p:blipFill rotWithShape="1">
          <a:blip r:embed="rId6">
            <a:alphaModFix/>
          </a:blip>
          <a:srcRect/>
          <a:stretch/>
        </p:blipFill>
        <p:spPr>
          <a:xfrm>
            <a:off x="8991528" y="3825339"/>
            <a:ext cx="606356" cy="720000"/>
          </a:xfrm>
          <a:prstGeom prst="rect">
            <a:avLst/>
          </a:prstGeom>
          <a:noFill/>
          <a:ln>
            <a:noFill/>
          </a:ln>
        </p:spPr>
      </p:pic>
      <p:pic>
        <p:nvPicPr>
          <p:cNvPr id="1182" name="Google Shape;1182;p12"/>
          <p:cNvPicPr preferRelativeResize="0"/>
          <p:nvPr/>
        </p:nvPicPr>
        <p:blipFill rotWithShape="1">
          <a:blip r:embed="rId6">
            <a:alphaModFix/>
          </a:blip>
          <a:srcRect/>
          <a:stretch/>
        </p:blipFill>
        <p:spPr>
          <a:xfrm>
            <a:off x="7578628" y="3111758"/>
            <a:ext cx="606356" cy="720000"/>
          </a:xfrm>
          <a:prstGeom prst="rect">
            <a:avLst/>
          </a:prstGeom>
          <a:noFill/>
          <a:ln>
            <a:noFill/>
          </a:ln>
        </p:spPr>
      </p:pic>
      <p:pic>
        <p:nvPicPr>
          <p:cNvPr id="1183" name="Google Shape;1183;p12"/>
          <p:cNvPicPr preferRelativeResize="0"/>
          <p:nvPr/>
        </p:nvPicPr>
        <p:blipFill rotWithShape="1">
          <a:blip r:embed="rId6">
            <a:alphaModFix/>
          </a:blip>
          <a:srcRect/>
          <a:stretch/>
        </p:blipFill>
        <p:spPr>
          <a:xfrm>
            <a:off x="5408213" y="4547872"/>
            <a:ext cx="606356" cy="720000"/>
          </a:xfrm>
          <a:prstGeom prst="rect">
            <a:avLst/>
          </a:prstGeom>
          <a:noFill/>
          <a:ln>
            <a:noFill/>
          </a:ln>
        </p:spPr>
      </p:pic>
      <p:pic>
        <p:nvPicPr>
          <p:cNvPr id="1184" name="Google Shape;1184;p12"/>
          <p:cNvPicPr preferRelativeResize="0"/>
          <p:nvPr/>
        </p:nvPicPr>
        <p:blipFill rotWithShape="1">
          <a:blip r:embed="rId6">
            <a:alphaModFix/>
          </a:blip>
          <a:srcRect/>
          <a:stretch/>
        </p:blipFill>
        <p:spPr>
          <a:xfrm>
            <a:off x="3255639" y="1654529"/>
            <a:ext cx="606356" cy="720000"/>
          </a:xfrm>
          <a:prstGeom prst="rect">
            <a:avLst/>
          </a:prstGeom>
          <a:noFill/>
          <a:ln>
            <a:noFill/>
          </a:ln>
        </p:spPr>
      </p:pic>
      <p:pic>
        <p:nvPicPr>
          <p:cNvPr id="1185" name="Google Shape;1185;p12"/>
          <p:cNvPicPr preferRelativeResize="0"/>
          <p:nvPr/>
        </p:nvPicPr>
        <p:blipFill rotWithShape="1">
          <a:blip r:embed="rId7">
            <a:alphaModFix/>
          </a:blip>
          <a:srcRect r="3631" b="1305"/>
          <a:stretch/>
        </p:blipFill>
        <p:spPr>
          <a:xfrm>
            <a:off x="3974614" y="3828867"/>
            <a:ext cx="605730" cy="720000"/>
          </a:xfrm>
          <a:prstGeom prst="rect">
            <a:avLst/>
          </a:prstGeom>
          <a:noFill/>
          <a:ln>
            <a:noFill/>
          </a:ln>
        </p:spPr>
      </p:pic>
      <p:pic>
        <p:nvPicPr>
          <p:cNvPr id="1186" name="Google Shape;1186;p12"/>
          <p:cNvPicPr preferRelativeResize="0"/>
          <p:nvPr/>
        </p:nvPicPr>
        <p:blipFill rotWithShape="1">
          <a:blip r:embed="rId7">
            <a:alphaModFix/>
          </a:blip>
          <a:srcRect r="3631" b="1305"/>
          <a:stretch/>
        </p:blipFill>
        <p:spPr>
          <a:xfrm>
            <a:off x="3250192" y="3108113"/>
            <a:ext cx="605730" cy="720000"/>
          </a:xfrm>
          <a:prstGeom prst="rect">
            <a:avLst/>
          </a:prstGeom>
          <a:noFill/>
          <a:ln>
            <a:noFill/>
          </a:ln>
        </p:spPr>
      </p:pic>
      <p:pic>
        <p:nvPicPr>
          <p:cNvPr id="1187" name="Google Shape;1187;p12"/>
          <p:cNvPicPr preferRelativeResize="0"/>
          <p:nvPr/>
        </p:nvPicPr>
        <p:blipFill rotWithShape="1">
          <a:blip r:embed="rId7">
            <a:alphaModFix/>
          </a:blip>
          <a:srcRect r="3631" b="1305"/>
          <a:stretch/>
        </p:blipFill>
        <p:spPr>
          <a:xfrm>
            <a:off x="3978146" y="2394627"/>
            <a:ext cx="605730" cy="720000"/>
          </a:xfrm>
          <a:prstGeom prst="rect">
            <a:avLst/>
          </a:prstGeom>
          <a:noFill/>
          <a:ln>
            <a:noFill/>
          </a:ln>
        </p:spPr>
      </p:pic>
      <p:pic>
        <p:nvPicPr>
          <p:cNvPr id="1188" name="Google Shape;1188;p12"/>
          <p:cNvPicPr preferRelativeResize="0"/>
          <p:nvPr/>
        </p:nvPicPr>
        <p:blipFill rotWithShape="1">
          <a:blip r:embed="rId8">
            <a:alphaModFix/>
          </a:blip>
          <a:srcRect r="1955"/>
          <a:stretch/>
        </p:blipFill>
        <p:spPr>
          <a:xfrm>
            <a:off x="6144614" y="3825339"/>
            <a:ext cx="608300" cy="720000"/>
          </a:xfrm>
          <a:prstGeom prst="rect">
            <a:avLst/>
          </a:prstGeom>
          <a:noFill/>
          <a:ln>
            <a:noFill/>
          </a:ln>
        </p:spPr>
      </p:pic>
      <p:pic>
        <p:nvPicPr>
          <p:cNvPr id="1189" name="Google Shape;1189;p12"/>
          <p:cNvPicPr preferRelativeResize="0"/>
          <p:nvPr/>
        </p:nvPicPr>
        <p:blipFill rotWithShape="1">
          <a:blip r:embed="rId8">
            <a:alphaModFix/>
          </a:blip>
          <a:srcRect r="1955"/>
          <a:stretch/>
        </p:blipFill>
        <p:spPr>
          <a:xfrm>
            <a:off x="3271131" y="3831758"/>
            <a:ext cx="608300" cy="720000"/>
          </a:xfrm>
          <a:prstGeom prst="rect">
            <a:avLst/>
          </a:prstGeom>
          <a:noFill/>
          <a:ln>
            <a:noFill/>
          </a:ln>
        </p:spPr>
      </p:pic>
      <p:pic>
        <p:nvPicPr>
          <p:cNvPr id="1190" name="Google Shape;1190;p12"/>
          <p:cNvPicPr preferRelativeResize="0"/>
          <p:nvPr/>
        </p:nvPicPr>
        <p:blipFill rotWithShape="1">
          <a:blip r:embed="rId8">
            <a:alphaModFix/>
          </a:blip>
          <a:srcRect r="1955"/>
          <a:stretch/>
        </p:blipFill>
        <p:spPr>
          <a:xfrm>
            <a:off x="3977833" y="1665214"/>
            <a:ext cx="608300" cy="720000"/>
          </a:xfrm>
          <a:prstGeom prst="rect">
            <a:avLst/>
          </a:prstGeom>
          <a:noFill/>
          <a:ln>
            <a:noFill/>
          </a:ln>
        </p:spPr>
      </p:pic>
      <p:pic>
        <p:nvPicPr>
          <p:cNvPr id="1191" name="Google Shape;1191;p12"/>
          <p:cNvPicPr preferRelativeResize="0"/>
          <p:nvPr/>
        </p:nvPicPr>
        <p:blipFill rotWithShape="1">
          <a:blip r:embed="rId8">
            <a:alphaModFix/>
          </a:blip>
          <a:srcRect r="1955"/>
          <a:stretch/>
        </p:blipFill>
        <p:spPr>
          <a:xfrm>
            <a:off x="3255639" y="944468"/>
            <a:ext cx="608300" cy="720000"/>
          </a:xfrm>
          <a:prstGeom prst="rect">
            <a:avLst/>
          </a:prstGeom>
          <a:noFill/>
          <a:ln>
            <a:noFill/>
          </a:ln>
        </p:spPr>
      </p:pic>
      <p:pic>
        <p:nvPicPr>
          <p:cNvPr id="1192" name="Google Shape;1192;p12"/>
          <p:cNvPicPr preferRelativeResize="0"/>
          <p:nvPr/>
        </p:nvPicPr>
        <p:blipFill rotWithShape="1">
          <a:blip r:embed="rId9">
            <a:alphaModFix/>
          </a:blip>
          <a:srcRect/>
          <a:stretch/>
        </p:blipFill>
        <p:spPr>
          <a:xfrm>
            <a:off x="8290835" y="3108113"/>
            <a:ext cx="605714" cy="720000"/>
          </a:xfrm>
          <a:prstGeom prst="rect">
            <a:avLst/>
          </a:prstGeom>
          <a:noFill/>
          <a:ln>
            <a:noFill/>
          </a:ln>
        </p:spPr>
      </p:pic>
      <p:pic>
        <p:nvPicPr>
          <p:cNvPr id="1193" name="Google Shape;1193;p12"/>
          <p:cNvPicPr preferRelativeResize="0"/>
          <p:nvPr/>
        </p:nvPicPr>
        <p:blipFill rotWithShape="1">
          <a:blip r:embed="rId9">
            <a:alphaModFix/>
          </a:blip>
          <a:srcRect/>
          <a:stretch/>
        </p:blipFill>
        <p:spPr>
          <a:xfrm>
            <a:off x="9021414" y="2389468"/>
            <a:ext cx="605714" cy="720000"/>
          </a:xfrm>
          <a:prstGeom prst="rect">
            <a:avLst/>
          </a:prstGeom>
          <a:noFill/>
          <a:ln>
            <a:noFill/>
          </a:ln>
        </p:spPr>
      </p:pic>
      <p:pic>
        <p:nvPicPr>
          <p:cNvPr id="1194" name="Google Shape;1194;p12"/>
          <p:cNvPicPr preferRelativeResize="0"/>
          <p:nvPr/>
        </p:nvPicPr>
        <p:blipFill rotWithShape="1">
          <a:blip r:embed="rId9">
            <a:alphaModFix/>
          </a:blip>
          <a:srcRect/>
          <a:stretch/>
        </p:blipFill>
        <p:spPr>
          <a:xfrm>
            <a:off x="3977281" y="3098174"/>
            <a:ext cx="605714" cy="720000"/>
          </a:xfrm>
          <a:prstGeom prst="rect">
            <a:avLst/>
          </a:prstGeom>
          <a:noFill/>
          <a:ln>
            <a:noFill/>
          </a:ln>
        </p:spPr>
      </p:pic>
      <p:pic>
        <p:nvPicPr>
          <p:cNvPr id="1195" name="Google Shape;1195;p12"/>
          <p:cNvPicPr preferRelativeResize="0"/>
          <p:nvPr/>
        </p:nvPicPr>
        <p:blipFill rotWithShape="1">
          <a:blip r:embed="rId9">
            <a:alphaModFix/>
          </a:blip>
          <a:srcRect/>
          <a:stretch/>
        </p:blipFill>
        <p:spPr>
          <a:xfrm>
            <a:off x="4693441" y="2390636"/>
            <a:ext cx="605714" cy="720000"/>
          </a:xfrm>
          <a:prstGeom prst="rect">
            <a:avLst/>
          </a:prstGeom>
          <a:noFill/>
          <a:ln>
            <a:noFill/>
          </a:ln>
        </p:spPr>
      </p:pic>
      <p:pic>
        <p:nvPicPr>
          <p:cNvPr id="1196" name="Google Shape;1196;p12"/>
          <p:cNvPicPr preferRelativeResize="0"/>
          <p:nvPr/>
        </p:nvPicPr>
        <p:blipFill rotWithShape="1">
          <a:blip r:embed="rId7">
            <a:alphaModFix/>
          </a:blip>
          <a:srcRect r="3631" b="1305"/>
          <a:stretch/>
        </p:blipFill>
        <p:spPr>
          <a:xfrm>
            <a:off x="4700027" y="1661353"/>
            <a:ext cx="605730" cy="720000"/>
          </a:xfrm>
          <a:prstGeom prst="rect">
            <a:avLst/>
          </a:prstGeom>
          <a:noFill/>
          <a:ln>
            <a:noFill/>
          </a:ln>
        </p:spPr>
      </p:pic>
      <p:pic>
        <p:nvPicPr>
          <p:cNvPr id="1197" name="Google Shape;1197;p12"/>
          <p:cNvPicPr preferRelativeResize="0"/>
          <p:nvPr/>
        </p:nvPicPr>
        <p:blipFill rotWithShape="1">
          <a:blip r:embed="rId7">
            <a:alphaModFix/>
          </a:blip>
          <a:srcRect r="3631" b="1305"/>
          <a:stretch/>
        </p:blipFill>
        <p:spPr>
          <a:xfrm>
            <a:off x="3977833" y="938830"/>
            <a:ext cx="605730" cy="720000"/>
          </a:xfrm>
          <a:prstGeom prst="rect">
            <a:avLst/>
          </a:prstGeom>
          <a:noFill/>
          <a:ln>
            <a:noFill/>
          </a:ln>
        </p:spPr>
      </p:pic>
      <p:sp>
        <p:nvSpPr>
          <p:cNvPr id="1198" name="Google Shape;1198;p12"/>
          <p:cNvSpPr txBox="1"/>
          <p:nvPr/>
        </p:nvSpPr>
        <p:spPr>
          <a:xfrm>
            <a:off x="4502259" y="2541523"/>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a:solidFill>
                  <a:srgbClr val="002060"/>
                </a:solidFill>
                <a:latin typeface="Helvetica Neue"/>
                <a:ea typeface="Helvetica Neue"/>
                <a:cs typeface="Helvetica Neue"/>
                <a:sym typeface="Helvetica Neue"/>
              </a:rPr>
              <a:t>Spring of Nations</a:t>
            </a:r>
            <a:endParaRPr sz="1100" b="1">
              <a:solidFill>
                <a:srgbClr val="002060"/>
              </a:solidFill>
              <a:latin typeface="Helvetica Neue"/>
              <a:ea typeface="Helvetica Neue"/>
              <a:cs typeface="Helvetica Neue"/>
              <a:sym typeface="Helvetica Neue"/>
            </a:endParaRPr>
          </a:p>
        </p:txBody>
      </p:sp>
      <p:sp>
        <p:nvSpPr>
          <p:cNvPr id="1199" name="Google Shape;1199;p12"/>
          <p:cNvSpPr txBox="1"/>
          <p:nvPr/>
        </p:nvSpPr>
        <p:spPr>
          <a:xfrm>
            <a:off x="3040792" y="3977925"/>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a:solidFill>
                  <a:srgbClr val="002060"/>
                </a:solidFill>
                <a:latin typeface="Helvetica Neue"/>
                <a:ea typeface="Helvetica Neue"/>
                <a:cs typeface="Helvetica Neue"/>
                <a:sym typeface="Helvetica Neue"/>
              </a:rPr>
              <a:t>Battle of Solferino</a:t>
            </a:r>
            <a:endParaRPr sz="1100" b="1">
              <a:solidFill>
                <a:srgbClr val="002060"/>
              </a:solidFill>
              <a:latin typeface="Helvetica Neue"/>
              <a:ea typeface="Helvetica Neue"/>
              <a:cs typeface="Helvetica Neue"/>
              <a:sym typeface="Helvetica Neue"/>
            </a:endParaRPr>
          </a:p>
        </p:txBody>
      </p:sp>
      <p:sp>
        <p:nvSpPr>
          <p:cNvPr id="1200" name="Google Shape;1200;p12"/>
          <p:cNvSpPr txBox="1"/>
          <p:nvPr/>
        </p:nvSpPr>
        <p:spPr>
          <a:xfrm>
            <a:off x="7384397" y="3170062"/>
            <a:ext cx="9882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a:solidFill>
                  <a:srgbClr val="002060"/>
                </a:solidFill>
                <a:latin typeface="Helvetica Neue"/>
                <a:ea typeface="Helvetica Neue"/>
                <a:cs typeface="Helvetica Neue"/>
                <a:sym typeface="Helvetica Neue"/>
              </a:rPr>
              <a:t>Declaration of the German Empire</a:t>
            </a:r>
            <a:endParaRPr sz="1000" b="1">
              <a:solidFill>
                <a:srgbClr val="002060"/>
              </a:solidFill>
              <a:latin typeface="Helvetica Neue"/>
              <a:ea typeface="Helvetica Neue"/>
              <a:cs typeface="Helvetica Neue"/>
              <a:sym typeface="Helvetica Neue"/>
            </a:endParaRPr>
          </a:p>
        </p:txBody>
      </p:sp>
      <p:sp>
        <p:nvSpPr>
          <p:cNvPr id="1201" name="Google Shape;1201;p12"/>
          <p:cNvSpPr txBox="1"/>
          <p:nvPr/>
        </p:nvSpPr>
        <p:spPr>
          <a:xfrm>
            <a:off x="8834522" y="2574459"/>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a:solidFill>
                  <a:srgbClr val="002060"/>
                </a:solidFill>
                <a:latin typeface="Helvetica Neue"/>
                <a:ea typeface="Helvetica Neue"/>
                <a:cs typeface="Helvetica Neue"/>
                <a:sym typeface="Helvetica Neue"/>
              </a:rPr>
              <a:t>Battle of Sedan</a:t>
            </a:r>
            <a:endParaRPr sz="1100" b="1">
              <a:solidFill>
                <a:srgbClr val="002060"/>
              </a:solidFill>
              <a:latin typeface="Helvetica Neue"/>
              <a:ea typeface="Helvetica Neue"/>
              <a:cs typeface="Helvetica Neue"/>
              <a:sym typeface="Helvetica Neue"/>
            </a:endParaRPr>
          </a:p>
        </p:txBody>
      </p:sp>
      <p:sp>
        <p:nvSpPr>
          <p:cNvPr id="1202" name="Google Shape;1202;p12"/>
          <p:cNvSpPr txBox="1"/>
          <p:nvPr/>
        </p:nvSpPr>
        <p:spPr>
          <a:xfrm>
            <a:off x="3098458" y="874782"/>
            <a:ext cx="9882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a:solidFill>
                  <a:srgbClr val="002060"/>
                </a:solidFill>
                <a:latin typeface="Helvetica Neue"/>
                <a:ea typeface="Helvetica Neue"/>
                <a:cs typeface="Helvetica Neue"/>
                <a:sym typeface="Helvetica Neue"/>
              </a:rPr>
              <a:t>T</a:t>
            </a:r>
            <a:r>
              <a:rPr lang="hu-HU" sz="1000" b="1" dirty="0" smtClean="0">
                <a:solidFill>
                  <a:srgbClr val="002060"/>
                </a:solidFill>
                <a:latin typeface="Helvetica Neue"/>
                <a:ea typeface="Helvetica Neue"/>
                <a:cs typeface="Helvetica Neue"/>
                <a:sym typeface="Helvetica Neue"/>
              </a:rPr>
              <a:t>he </a:t>
            </a:r>
            <a:r>
              <a:rPr lang="hu-HU" sz="1000" b="1" dirty="0" err="1">
                <a:solidFill>
                  <a:srgbClr val="002060"/>
                </a:solidFill>
                <a:latin typeface="Helvetica Neue"/>
                <a:ea typeface="Helvetica Neue"/>
                <a:cs typeface="Helvetica Neue"/>
                <a:sym typeface="Helvetica Neue"/>
              </a:rPr>
              <a:t>creation</a:t>
            </a:r>
            <a:r>
              <a:rPr lang="hu-HU" sz="1000" b="1" dirty="0">
                <a:solidFill>
                  <a:srgbClr val="002060"/>
                </a:solidFill>
                <a:latin typeface="Helvetica Neue"/>
                <a:ea typeface="Helvetica Neue"/>
                <a:cs typeface="Helvetica Neue"/>
                <a:sym typeface="Helvetica Neue"/>
              </a:rPr>
              <a:t> of </a:t>
            </a:r>
            <a:r>
              <a:rPr lang="hu-HU" sz="1000" b="1" dirty="0" err="1">
                <a:solidFill>
                  <a:srgbClr val="002060"/>
                </a:solidFill>
                <a:latin typeface="Helvetica Neue"/>
                <a:ea typeface="Helvetica Neue"/>
                <a:cs typeface="Helvetica Neue"/>
                <a:sym typeface="Helvetica Neue"/>
              </a:rPr>
              <a:t>the</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german</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customs</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union</a:t>
            </a:r>
            <a:endParaRPr sz="1000" b="1" dirty="0">
              <a:solidFill>
                <a:srgbClr val="002060"/>
              </a:solidFill>
              <a:latin typeface="Helvetica Neue"/>
              <a:ea typeface="Helvetica Neue"/>
              <a:cs typeface="Helvetica Neue"/>
              <a:sym typeface="Helvetica Neue"/>
            </a:endParaRPr>
          </a:p>
        </p:txBody>
      </p:sp>
      <p:sp>
        <p:nvSpPr>
          <p:cNvPr id="1203" name="Google Shape;1203;p12"/>
          <p:cNvSpPr txBox="1"/>
          <p:nvPr/>
        </p:nvSpPr>
        <p:spPr>
          <a:xfrm>
            <a:off x="5241291" y="4698138"/>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a:solidFill>
                  <a:srgbClr val="002060"/>
                </a:solidFill>
                <a:latin typeface="Helvetica Neue"/>
                <a:ea typeface="Helvetica Neue"/>
                <a:cs typeface="Helvetica Neue"/>
                <a:sym typeface="Helvetica Neue"/>
              </a:rPr>
              <a:t>Garibaldi's crusade</a:t>
            </a:r>
            <a:endParaRPr sz="1100" b="1">
              <a:solidFill>
                <a:srgbClr val="002060"/>
              </a:solidFill>
              <a:latin typeface="Helvetica Neue"/>
              <a:ea typeface="Helvetica Neue"/>
              <a:cs typeface="Helvetica Neue"/>
              <a:sym typeface="Helvetica Neue"/>
            </a:endParaRPr>
          </a:p>
        </p:txBody>
      </p:sp>
      <p:sp>
        <p:nvSpPr>
          <p:cNvPr id="1204" name="Google Shape;1204;p12"/>
          <p:cNvSpPr txBox="1"/>
          <p:nvPr/>
        </p:nvSpPr>
        <p:spPr>
          <a:xfrm>
            <a:off x="3260176" y="1870575"/>
            <a:ext cx="657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pic>
        <p:nvPicPr>
          <p:cNvPr id="1205" name="Google Shape;1205;p12"/>
          <p:cNvPicPr preferRelativeResize="0"/>
          <p:nvPr/>
        </p:nvPicPr>
        <p:blipFill rotWithShape="1">
          <a:blip r:embed="rId7">
            <a:alphaModFix/>
          </a:blip>
          <a:srcRect r="3631" b="1305"/>
          <a:stretch/>
        </p:blipFill>
        <p:spPr>
          <a:xfrm>
            <a:off x="8303136" y="2373954"/>
            <a:ext cx="605730" cy="720000"/>
          </a:xfrm>
          <a:prstGeom prst="rect">
            <a:avLst/>
          </a:prstGeom>
          <a:noFill/>
          <a:ln>
            <a:noFill/>
          </a:ln>
        </p:spPr>
      </p:pic>
      <p:pic>
        <p:nvPicPr>
          <p:cNvPr id="1206" name="Google Shape;1206;p12"/>
          <p:cNvPicPr preferRelativeResize="0"/>
          <p:nvPr/>
        </p:nvPicPr>
        <p:blipFill rotWithShape="1">
          <a:blip r:embed="rId8">
            <a:alphaModFix/>
          </a:blip>
          <a:srcRect r="1955"/>
          <a:stretch/>
        </p:blipFill>
        <p:spPr>
          <a:xfrm>
            <a:off x="5416926" y="3829703"/>
            <a:ext cx="608300" cy="720000"/>
          </a:xfrm>
          <a:prstGeom prst="rect">
            <a:avLst/>
          </a:prstGeom>
          <a:noFill/>
          <a:ln>
            <a:noFill/>
          </a:ln>
        </p:spPr>
      </p:pic>
      <p:pic>
        <p:nvPicPr>
          <p:cNvPr id="1207" name="Google Shape;1207;p12"/>
          <p:cNvPicPr preferRelativeResize="0"/>
          <p:nvPr/>
        </p:nvPicPr>
        <p:blipFill rotWithShape="1">
          <a:blip r:embed="rId8">
            <a:alphaModFix/>
          </a:blip>
          <a:srcRect r="1955"/>
          <a:stretch/>
        </p:blipFill>
        <p:spPr>
          <a:xfrm>
            <a:off x="4692148" y="4548867"/>
            <a:ext cx="608300" cy="720000"/>
          </a:xfrm>
          <a:prstGeom prst="rect">
            <a:avLst/>
          </a:prstGeom>
          <a:noFill/>
          <a:ln>
            <a:noFill/>
          </a:ln>
        </p:spPr>
      </p:pic>
      <p:pic>
        <p:nvPicPr>
          <p:cNvPr id="1208" name="Google Shape;1208;p12"/>
          <p:cNvPicPr preferRelativeResize="0"/>
          <p:nvPr/>
        </p:nvPicPr>
        <p:blipFill rotWithShape="1">
          <a:blip r:embed="rId8">
            <a:alphaModFix/>
          </a:blip>
          <a:srcRect r="1955"/>
          <a:stretch/>
        </p:blipFill>
        <p:spPr>
          <a:xfrm>
            <a:off x="3972044" y="4564471"/>
            <a:ext cx="608300" cy="720000"/>
          </a:xfrm>
          <a:prstGeom prst="rect">
            <a:avLst/>
          </a:prstGeom>
          <a:noFill/>
          <a:ln>
            <a:noFill/>
          </a:ln>
        </p:spPr>
      </p:pic>
      <p:pic>
        <p:nvPicPr>
          <p:cNvPr id="1209" name="Google Shape;1209;p12"/>
          <p:cNvPicPr preferRelativeResize="0"/>
          <p:nvPr/>
        </p:nvPicPr>
        <p:blipFill rotWithShape="1">
          <a:blip r:embed="rId7">
            <a:alphaModFix/>
          </a:blip>
          <a:srcRect r="3631" b="1305"/>
          <a:stretch/>
        </p:blipFill>
        <p:spPr>
          <a:xfrm>
            <a:off x="6127821" y="943390"/>
            <a:ext cx="605730" cy="720000"/>
          </a:xfrm>
          <a:prstGeom prst="rect">
            <a:avLst/>
          </a:prstGeom>
          <a:noFill/>
          <a:ln>
            <a:noFill/>
          </a:ln>
        </p:spPr>
      </p:pic>
      <p:pic>
        <p:nvPicPr>
          <p:cNvPr id="1210" name="Google Shape;1210;p12"/>
          <p:cNvPicPr preferRelativeResize="0"/>
          <p:nvPr/>
        </p:nvPicPr>
        <p:blipFill rotWithShape="1">
          <a:blip r:embed="rId8">
            <a:alphaModFix/>
          </a:blip>
          <a:srcRect r="1955"/>
          <a:stretch/>
        </p:blipFill>
        <p:spPr>
          <a:xfrm>
            <a:off x="8285241" y="3828867"/>
            <a:ext cx="608300" cy="720000"/>
          </a:xfrm>
          <a:prstGeom prst="rect">
            <a:avLst/>
          </a:prstGeom>
          <a:noFill/>
          <a:ln>
            <a:noFill/>
          </a:ln>
        </p:spPr>
      </p:pic>
      <p:pic>
        <p:nvPicPr>
          <p:cNvPr id="1211" name="Google Shape;1211;p12"/>
          <p:cNvPicPr preferRelativeResize="0"/>
          <p:nvPr/>
        </p:nvPicPr>
        <p:blipFill rotWithShape="1">
          <a:blip r:embed="rId8">
            <a:alphaModFix/>
          </a:blip>
          <a:srcRect r="1951"/>
          <a:stretch/>
        </p:blipFill>
        <p:spPr>
          <a:xfrm>
            <a:off x="7559408" y="3831758"/>
            <a:ext cx="608300" cy="720000"/>
          </a:xfrm>
          <a:prstGeom prst="rect">
            <a:avLst/>
          </a:prstGeom>
          <a:noFill/>
          <a:ln>
            <a:noFill/>
          </a:ln>
        </p:spPr>
      </p:pic>
      <p:pic>
        <p:nvPicPr>
          <p:cNvPr id="1212" name="Google Shape;1212;p12"/>
          <p:cNvPicPr preferRelativeResize="0"/>
          <p:nvPr/>
        </p:nvPicPr>
        <p:blipFill rotWithShape="1">
          <a:blip r:embed="rId8">
            <a:alphaModFix/>
          </a:blip>
          <a:srcRect r="1955"/>
          <a:stretch/>
        </p:blipFill>
        <p:spPr>
          <a:xfrm>
            <a:off x="6875480" y="3819367"/>
            <a:ext cx="608300" cy="720000"/>
          </a:xfrm>
          <a:prstGeom prst="rect">
            <a:avLst/>
          </a:prstGeom>
          <a:noFill/>
          <a:ln>
            <a:noFill/>
          </a:ln>
        </p:spPr>
      </p:pic>
      <p:sp>
        <p:nvSpPr>
          <p:cNvPr id="1213" name="Google Shape;1213;p12"/>
          <p:cNvSpPr txBox="1"/>
          <p:nvPr/>
        </p:nvSpPr>
        <p:spPr>
          <a:xfrm>
            <a:off x="6679139" y="3738915"/>
            <a:ext cx="9882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a:solidFill>
                  <a:srgbClr val="002060"/>
                </a:solidFill>
                <a:latin typeface="Helvetica Neue"/>
                <a:ea typeface="Helvetica Neue"/>
                <a:cs typeface="Helvetica Neue"/>
                <a:sym typeface="Helvetica Neue"/>
              </a:rPr>
              <a:t>The Kingdom of Italy occupies Venice</a:t>
            </a:r>
            <a:endParaRPr sz="1000" b="1">
              <a:solidFill>
                <a:srgbClr val="002060"/>
              </a:solidFill>
              <a:latin typeface="Helvetica Neue"/>
              <a:ea typeface="Helvetica Neue"/>
              <a:cs typeface="Helvetica Neue"/>
              <a:sym typeface="Helvetica Neue"/>
            </a:endParaRPr>
          </a:p>
        </p:txBody>
      </p:sp>
      <p:pic>
        <p:nvPicPr>
          <p:cNvPr id="1214" name="Google Shape;1214;p12"/>
          <p:cNvPicPr preferRelativeResize="0"/>
          <p:nvPr/>
        </p:nvPicPr>
        <p:blipFill rotWithShape="1">
          <a:blip r:embed="rId9">
            <a:alphaModFix/>
          </a:blip>
          <a:srcRect/>
          <a:stretch/>
        </p:blipFill>
        <p:spPr>
          <a:xfrm>
            <a:off x="7566454" y="2371335"/>
            <a:ext cx="605714" cy="720000"/>
          </a:xfrm>
          <a:prstGeom prst="rect">
            <a:avLst/>
          </a:prstGeom>
          <a:noFill/>
          <a:ln>
            <a:noFill/>
          </a:ln>
        </p:spPr>
      </p:pic>
      <p:pic>
        <p:nvPicPr>
          <p:cNvPr id="1215" name="Google Shape;1215;p12"/>
          <p:cNvPicPr preferRelativeResize="0"/>
          <p:nvPr/>
        </p:nvPicPr>
        <p:blipFill rotWithShape="1">
          <a:blip r:embed="rId6">
            <a:alphaModFix/>
          </a:blip>
          <a:srcRect/>
          <a:stretch/>
        </p:blipFill>
        <p:spPr>
          <a:xfrm>
            <a:off x="8286213" y="1654529"/>
            <a:ext cx="606356" cy="720000"/>
          </a:xfrm>
          <a:prstGeom prst="rect">
            <a:avLst/>
          </a:prstGeom>
          <a:noFill/>
          <a:ln>
            <a:noFill/>
          </a:ln>
        </p:spPr>
      </p:pic>
      <p:pic>
        <p:nvPicPr>
          <p:cNvPr id="1216" name="Google Shape;1216;p12"/>
          <p:cNvPicPr preferRelativeResize="0"/>
          <p:nvPr/>
        </p:nvPicPr>
        <p:blipFill rotWithShape="1">
          <a:blip r:embed="rId6">
            <a:alphaModFix/>
          </a:blip>
          <a:srcRect/>
          <a:stretch/>
        </p:blipFill>
        <p:spPr>
          <a:xfrm>
            <a:off x="6853602" y="2394627"/>
            <a:ext cx="606356" cy="720000"/>
          </a:xfrm>
          <a:prstGeom prst="rect">
            <a:avLst/>
          </a:prstGeom>
          <a:noFill/>
          <a:ln>
            <a:noFill/>
          </a:ln>
        </p:spPr>
      </p:pic>
      <p:sp>
        <p:nvSpPr>
          <p:cNvPr id="1217" name="Google Shape;1217;p12"/>
          <p:cNvSpPr txBox="1"/>
          <p:nvPr/>
        </p:nvSpPr>
        <p:spPr>
          <a:xfrm>
            <a:off x="6762975" y="2333700"/>
            <a:ext cx="7542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800" b="1">
                <a:solidFill>
                  <a:srgbClr val="002060"/>
                </a:solidFill>
                <a:latin typeface="Helvetica Neue"/>
                <a:ea typeface="Helvetica Neue"/>
                <a:cs typeface="Helvetica Neue"/>
                <a:sym typeface="Helvetica Neue"/>
              </a:rPr>
              <a:t>German Empire introduces compulsory social insurance</a:t>
            </a:r>
            <a:endParaRPr sz="8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8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800" b="1">
              <a:solidFill>
                <a:srgbClr val="002060"/>
              </a:solidFill>
              <a:latin typeface="Helvetica Neue"/>
              <a:ea typeface="Helvetica Neue"/>
              <a:cs typeface="Helvetica Neue"/>
              <a:sym typeface="Helvetica Neue"/>
            </a:endParaRPr>
          </a:p>
        </p:txBody>
      </p:sp>
      <p:pic>
        <p:nvPicPr>
          <p:cNvPr id="1218" name="Google Shape;1218;p12"/>
          <p:cNvPicPr preferRelativeResize="0"/>
          <p:nvPr/>
        </p:nvPicPr>
        <p:blipFill rotWithShape="1">
          <a:blip r:embed="rId8">
            <a:alphaModFix/>
          </a:blip>
          <a:srcRect r="1955"/>
          <a:stretch/>
        </p:blipFill>
        <p:spPr>
          <a:xfrm>
            <a:off x="7583684" y="1664469"/>
            <a:ext cx="608300" cy="720000"/>
          </a:xfrm>
          <a:prstGeom prst="rect">
            <a:avLst/>
          </a:prstGeom>
          <a:noFill/>
          <a:ln>
            <a:noFill/>
          </a:ln>
        </p:spPr>
      </p:pic>
      <p:pic>
        <p:nvPicPr>
          <p:cNvPr id="1219" name="Google Shape;1219;p12"/>
          <p:cNvPicPr preferRelativeResize="0"/>
          <p:nvPr/>
        </p:nvPicPr>
        <p:blipFill rotWithShape="1">
          <a:blip r:embed="rId8">
            <a:alphaModFix/>
          </a:blip>
          <a:srcRect r="1955"/>
          <a:stretch/>
        </p:blipFill>
        <p:spPr>
          <a:xfrm>
            <a:off x="6859740" y="1657943"/>
            <a:ext cx="608300" cy="720000"/>
          </a:xfrm>
          <a:prstGeom prst="rect">
            <a:avLst/>
          </a:prstGeom>
          <a:noFill/>
          <a:ln>
            <a:noFill/>
          </a:ln>
        </p:spPr>
      </p:pic>
      <p:pic>
        <p:nvPicPr>
          <p:cNvPr id="1220" name="Google Shape;1220;p12"/>
          <p:cNvPicPr preferRelativeResize="0"/>
          <p:nvPr/>
        </p:nvPicPr>
        <p:blipFill rotWithShape="1">
          <a:blip r:embed="rId9">
            <a:alphaModFix/>
          </a:blip>
          <a:srcRect/>
          <a:stretch/>
        </p:blipFill>
        <p:spPr>
          <a:xfrm>
            <a:off x="8283994" y="943865"/>
            <a:ext cx="605714" cy="720000"/>
          </a:xfrm>
          <a:prstGeom prst="rect">
            <a:avLst/>
          </a:prstGeom>
          <a:noFill/>
          <a:ln>
            <a:noFill/>
          </a:ln>
        </p:spPr>
      </p:pic>
      <p:sp>
        <p:nvSpPr>
          <p:cNvPr id="1221" name="Google Shape;1221;p12"/>
          <p:cNvSpPr txBox="1"/>
          <p:nvPr/>
        </p:nvSpPr>
        <p:spPr>
          <a:xfrm>
            <a:off x="8111962" y="1025099"/>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b="1">
                <a:solidFill>
                  <a:srgbClr val="002060"/>
                </a:solidFill>
                <a:latin typeface="Helvetica Neue"/>
                <a:ea typeface="Helvetica Neue"/>
                <a:cs typeface="Helvetica Neue"/>
                <a:sym typeface="Helvetica Neue"/>
              </a:rPr>
              <a:t>Suffragette movement in Britain</a:t>
            </a:r>
            <a:endParaRPr sz="1000" b="1">
              <a:solidFill>
                <a:srgbClr val="002060"/>
              </a:solidFill>
              <a:latin typeface="Helvetica Neue"/>
              <a:ea typeface="Helvetica Neue"/>
              <a:cs typeface="Helvetica Neue"/>
              <a:sym typeface="Helvetica Neue"/>
            </a:endParaRPr>
          </a:p>
        </p:txBody>
      </p:sp>
      <p:pic>
        <p:nvPicPr>
          <p:cNvPr id="1222" name="Google Shape;1222;p12"/>
          <p:cNvPicPr preferRelativeResize="0"/>
          <p:nvPr/>
        </p:nvPicPr>
        <p:blipFill rotWithShape="1">
          <a:blip r:embed="rId9">
            <a:alphaModFix/>
          </a:blip>
          <a:srcRect/>
          <a:stretch/>
        </p:blipFill>
        <p:spPr>
          <a:xfrm>
            <a:off x="6859004" y="953044"/>
            <a:ext cx="605714" cy="720000"/>
          </a:xfrm>
          <a:prstGeom prst="rect">
            <a:avLst/>
          </a:prstGeom>
          <a:noFill/>
          <a:ln>
            <a:noFill/>
          </a:ln>
        </p:spPr>
      </p:pic>
      <p:pic>
        <p:nvPicPr>
          <p:cNvPr id="1223" name="Google Shape;1223;p12"/>
          <p:cNvPicPr preferRelativeResize="0"/>
          <p:nvPr/>
        </p:nvPicPr>
        <p:blipFill rotWithShape="1">
          <a:blip r:embed="rId9">
            <a:alphaModFix/>
          </a:blip>
          <a:srcRect/>
          <a:stretch/>
        </p:blipFill>
        <p:spPr>
          <a:xfrm>
            <a:off x="7578628" y="944468"/>
            <a:ext cx="605714" cy="720000"/>
          </a:xfrm>
          <a:prstGeom prst="rect">
            <a:avLst/>
          </a:prstGeom>
          <a:noFill/>
          <a:ln>
            <a:noFill/>
          </a:ln>
        </p:spPr>
      </p:pic>
      <p:sp>
        <p:nvSpPr>
          <p:cNvPr id="1224" name="Google Shape;1224;p12"/>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225" name="Google Shape;1225;p12"/>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226" name="Google Shape;1226;p12"/>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227" name="Google Shape;1227;p12"/>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13"/>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Structural similarities between animal and plant cells 7.</a:t>
            </a:r>
            <a:endParaRPr/>
          </a:p>
        </p:txBody>
      </p:sp>
      <p:pic>
        <p:nvPicPr>
          <p:cNvPr id="1233" name="Google Shape;1233;p13"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234" name="Google Shape;1234;p13"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235" name="Google Shape;1235;p13"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236" name="Google Shape;1236;p13"/>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237" name="Google Shape;1237;p13"/>
          <p:cNvSpPr txBox="1"/>
          <p:nvPr/>
        </p:nvSpPr>
        <p:spPr>
          <a:xfrm>
            <a:off x="5425474" y="25495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238" name="Google Shape;1238;p13"/>
          <p:cNvSpPr txBox="1"/>
          <p:nvPr/>
        </p:nvSpPr>
        <p:spPr>
          <a:xfrm>
            <a:off x="6839252" y="2547400"/>
            <a:ext cx="598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239" name="Google Shape;1239;p13"/>
          <p:cNvSpPr txBox="1"/>
          <p:nvPr/>
        </p:nvSpPr>
        <p:spPr>
          <a:xfrm>
            <a:off x="4496702" y="2570480"/>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L</a:t>
            </a:r>
            <a:r>
              <a:rPr lang="hu-HU" sz="1100" dirty="0" err="1" smtClean="0">
                <a:solidFill>
                  <a:srgbClr val="0070C0"/>
                </a:solidFill>
                <a:latin typeface="Helvetica Neue"/>
                <a:ea typeface="Helvetica Neue"/>
                <a:cs typeface="Helvetica Neue"/>
                <a:sym typeface="Helvetica Neue"/>
              </a:rPr>
              <a:t>iposome</a:t>
            </a:r>
            <a:endParaRPr sz="1100" dirty="0">
              <a:solidFill>
                <a:srgbClr val="0070C0"/>
              </a:solidFill>
              <a:latin typeface="Helvetica Neue"/>
              <a:ea typeface="Helvetica Neue"/>
              <a:cs typeface="Helvetica Neue"/>
              <a:sym typeface="Helvetica Neue"/>
            </a:endParaRPr>
          </a:p>
        </p:txBody>
      </p:sp>
      <p:sp>
        <p:nvSpPr>
          <p:cNvPr id="1241" name="Google Shape;1241;p13"/>
          <p:cNvSpPr txBox="1"/>
          <p:nvPr/>
        </p:nvSpPr>
        <p:spPr>
          <a:xfrm>
            <a:off x="3776561" y="1734231"/>
            <a:ext cx="1010592"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Endoplasmic</a:t>
            </a: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reticulum</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network</a:t>
            </a:r>
            <a:endParaRPr sz="900" dirty="0"/>
          </a:p>
        </p:txBody>
      </p:sp>
      <p:sp>
        <p:nvSpPr>
          <p:cNvPr id="1242" name="Google Shape;1242;p13"/>
          <p:cNvSpPr txBox="1"/>
          <p:nvPr/>
        </p:nvSpPr>
        <p:spPr>
          <a:xfrm>
            <a:off x="3787757" y="4601175"/>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Cell</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nucleus</a:t>
            </a:r>
            <a:endParaRPr sz="1100" dirty="0">
              <a:solidFill>
                <a:srgbClr val="0070C0"/>
              </a:solidFill>
              <a:latin typeface="Helvetica Neue"/>
              <a:ea typeface="Helvetica Neue"/>
              <a:cs typeface="Helvetica Neue"/>
              <a:sym typeface="Helvetica Neue"/>
            </a:endParaRPr>
          </a:p>
        </p:txBody>
      </p:sp>
      <p:grpSp>
        <p:nvGrpSpPr>
          <p:cNvPr id="1243" name="Google Shape;1243;p13"/>
          <p:cNvGrpSpPr/>
          <p:nvPr/>
        </p:nvGrpSpPr>
        <p:grpSpPr>
          <a:xfrm>
            <a:off x="3871736" y="5505731"/>
            <a:ext cx="609600" cy="180642"/>
            <a:chOff x="734437" y="5519804"/>
            <a:chExt cx="609600" cy="180642"/>
          </a:xfrm>
        </p:grpSpPr>
        <p:sp>
          <p:nvSpPr>
            <p:cNvPr id="1244" name="Google Shape;1244;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45" name="Google Shape;1245;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46" name="Google Shape;1246;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47" name="Google Shape;1247;p13"/>
          <p:cNvGrpSpPr/>
          <p:nvPr/>
        </p:nvGrpSpPr>
        <p:grpSpPr>
          <a:xfrm>
            <a:off x="3230031" y="5505731"/>
            <a:ext cx="609600" cy="180642"/>
            <a:chOff x="734437" y="5519804"/>
            <a:chExt cx="609600" cy="180642"/>
          </a:xfrm>
        </p:grpSpPr>
        <p:sp>
          <p:nvSpPr>
            <p:cNvPr id="1248" name="Google Shape;1248;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49" name="Google Shape;1249;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0" name="Google Shape;1250;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51" name="Google Shape;1251;p13"/>
          <p:cNvGrpSpPr/>
          <p:nvPr/>
        </p:nvGrpSpPr>
        <p:grpSpPr>
          <a:xfrm>
            <a:off x="4513441" y="5501799"/>
            <a:ext cx="609600" cy="180642"/>
            <a:chOff x="734437" y="5519804"/>
            <a:chExt cx="609600" cy="180642"/>
          </a:xfrm>
        </p:grpSpPr>
        <p:sp>
          <p:nvSpPr>
            <p:cNvPr id="1252" name="Google Shape;1252;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3" name="Google Shape;1253;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4" name="Google Shape;1254;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55" name="Google Shape;1255;p13"/>
          <p:cNvGrpSpPr/>
          <p:nvPr/>
        </p:nvGrpSpPr>
        <p:grpSpPr>
          <a:xfrm>
            <a:off x="5158064" y="5500514"/>
            <a:ext cx="609600" cy="180642"/>
            <a:chOff x="734437" y="5519804"/>
            <a:chExt cx="609600" cy="180642"/>
          </a:xfrm>
        </p:grpSpPr>
        <p:sp>
          <p:nvSpPr>
            <p:cNvPr id="1256" name="Google Shape;1256;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7" name="Google Shape;1257;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58" name="Google Shape;1258;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59" name="Google Shape;1259;p13"/>
          <p:cNvGrpSpPr/>
          <p:nvPr/>
        </p:nvGrpSpPr>
        <p:grpSpPr>
          <a:xfrm>
            <a:off x="5799769" y="5500514"/>
            <a:ext cx="609600" cy="180642"/>
            <a:chOff x="734437" y="5519804"/>
            <a:chExt cx="609600" cy="180642"/>
          </a:xfrm>
        </p:grpSpPr>
        <p:sp>
          <p:nvSpPr>
            <p:cNvPr id="1260" name="Google Shape;1260;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1" name="Google Shape;1261;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2" name="Google Shape;1262;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63" name="Google Shape;1263;p13"/>
          <p:cNvGrpSpPr/>
          <p:nvPr/>
        </p:nvGrpSpPr>
        <p:grpSpPr>
          <a:xfrm>
            <a:off x="6441474" y="5500514"/>
            <a:ext cx="1251305" cy="180642"/>
            <a:chOff x="5835549" y="5500514"/>
            <a:chExt cx="1251305" cy="180642"/>
          </a:xfrm>
        </p:grpSpPr>
        <p:grpSp>
          <p:nvGrpSpPr>
            <p:cNvPr id="1264" name="Google Shape;1264;p13"/>
            <p:cNvGrpSpPr/>
            <p:nvPr/>
          </p:nvGrpSpPr>
          <p:grpSpPr>
            <a:xfrm>
              <a:off x="6477254" y="5500514"/>
              <a:ext cx="609600" cy="180642"/>
              <a:chOff x="734437" y="5519804"/>
              <a:chExt cx="609600" cy="180642"/>
            </a:xfrm>
          </p:grpSpPr>
          <p:sp>
            <p:nvSpPr>
              <p:cNvPr id="1265" name="Google Shape;1265;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6" name="Google Shape;1266;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67" name="Google Shape;1267;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68" name="Google Shape;1268;p13"/>
            <p:cNvGrpSpPr/>
            <p:nvPr/>
          </p:nvGrpSpPr>
          <p:grpSpPr>
            <a:xfrm>
              <a:off x="5835549" y="5500514"/>
              <a:ext cx="609600" cy="180642"/>
              <a:chOff x="734437" y="5519804"/>
              <a:chExt cx="609600" cy="180642"/>
            </a:xfrm>
          </p:grpSpPr>
          <p:sp>
            <p:nvSpPr>
              <p:cNvPr id="1269" name="Google Shape;1269;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0" name="Google Shape;1270;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1" name="Google Shape;1271;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272" name="Google Shape;1272;p13"/>
          <p:cNvGrpSpPr/>
          <p:nvPr/>
        </p:nvGrpSpPr>
        <p:grpSpPr>
          <a:xfrm>
            <a:off x="3873195" y="5811009"/>
            <a:ext cx="609600" cy="180642"/>
            <a:chOff x="734437" y="5519804"/>
            <a:chExt cx="609600" cy="180642"/>
          </a:xfrm>
        </p:grpSpPr>
        <p:sp>
          <p:nvSpPr>
            <p:cNvPr id="1273" name="Google Shape;1273;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4" name="Google Shape;1274;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5" name="Google Shape;1275;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76" name="Google Shape;1276;p13"/>
          <p:cNvGrpSpPr/>
          <p:nvPr/>
        </p:nvGrpSpPr>
        <p:grpSpPr>
          <a:xfrm>
            <a:off x="3231490" y="5811009"/>
            <a:ext cx="609600" cy="180642"/>
            <a:chOff x="734437" y="5519804"/>
            <a:chExt cx="609600" cy="180642"/>
          </a:xfrm>
        </p:grpSpPr>
        <p:sp>
          <p:nvSpPr>
            <p:cNvPr id="1277" name="Google Shape;1277;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8" name="Google Shape;1278;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79" name="Google Shape;1279;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80" name="Google Shape;1280;p13"/>
          <p:cNvGrpSpPr/>
          <p:nvPr/>
        </p:nvGrpSpPr>
        <p:grpSpPr>
          <a:xfrm>
            <a:off x="4513441" y="5809082"/>
            <a:ext cx="3179338" cy="181927"/>
            <a:chOff x="734437" y="5518519"/>
            <a:chExt cx="3179338" cy="181927"/>
          </a:xfrm>
        </p:grpSpPr>
        <p:grpSp>
          <p:nvGrpSpPr>
            <p:cNvPr id="1281" name="Google Shape;1281;p13"/>
            <p:cNvGrpSpPr/>
            <p:nvPr/>
          </p:nvGrpSpPr>
          <p:grpSpPr>
            <a:xfrm>
              <a:off x="734437" y="5519804"/>
              <a:ext cx="609600" cy="180642"/>
              <a:chOff x="734437" y="5519804"/>
              <a:chExt cx="609600" cy="180642"/>
            </a:xfrm>
          </p:grpSpPr>
          <p:sp>
            <p:nvSpPr>
              <p:cNvPr id="1282" name="Google Shape;1282;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3" name="Google Shape;1283;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4" name="Google Shape;1284;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85" name="Google Shape;1285;p13"/>
            <p:cNvGrpSpPr/>
            <p:nvPr/>
          </p:nvGrpSpPr>
          <p:grpSpPr>
            <a:xfrm>
              <a:off x="1379060" y="5518519"/>
              <a:ext cx="609600" cy="180642"/>
              <a:chOff x="734437" y="5519804"/>
              <a:chExt cx="609600" cy="180642"/>
            </a:xfrm>
          </p:grpSpPr>
          <p:sp>
            <p:nvSpPr>
              <p:cNvPr id="1286" name="Google Shape;1286;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7" name="Google Shape;1287;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88" name="Google Shape;1288;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89" name="Google Shape;1289;p13"/>
            <p:cNvGrpSpPr/>
            <p:nvPr/>
          </p:nvGrpSpPr>
          <p:grpSpPr>
            <a:xfrm>
              <a:off x="2020765" y="5518519"/>
              <a:ext cx="609600" cy="180642"/>
              <a:chOff x="734437" y="5519804"/>
              <a:chExt cx="609600" cy="180642"/>
            </a:xfrm>
          </p:grpSpPr>
          <p:sp>
            <p:nvSpPr>
              <p:cNvPr id="1290" name="Google Shape;1290;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1" name="Google Shape;1291;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2" name="Google Shape;1292;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93" name="Google Shape;1293;p13"/>
            <p:cNvGrpSpPr/>
            <p:nvPr/>
          </p:nvGrpSpPr>
          <p:grpSpPr>
            <a:xfrm>
              <a:off x="3304175" y="5518519"/>
              <a:ext cx="609600" cy="180642"/>
              <a:chOff x="734437" y="5519804"/>
              <a:chExt cx="609600" cy="180642"/>
            </a:xfrm>
          </p:grpSpPr>
          <p:sp>
            <p:nvSpPr>
              <p:cNvPr id="1294" name="Google Shape;1294;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5" name="Google Shape;1295;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6" name="Google Shape;1296;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297" name="Google Shape;1297;p13"/>
            <p:cNvGrpSpPr/>
            <p:nvPr/>
          </p:nvGrpSpPr>
          <p:grpSpPr>
            <a:xfrm>
              <a:off x="2662470" y="5518519"/>
              <a:ext cx="609600" cy="180642"/>
              <a:chOff x="734437" y="5519804"/>
              <a:chExt cx="609600" cy="180642"/>
            </a:xfrm>
          </p:grpSpPr>
          <p:sp>
            <p:nvSpPr>
              <p:cNvPr id="1298" name="Google Shape;1298;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299" name="Google Shape;1299;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0" name="Google Shape;1300;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301" name="Google Shape;1301;p13"/>
          <p:cNvGrpSpPr/>
          <p:nvPr/>
        </p:nvGrpSpPr>
        <p:grpSpPr>
          <a:xfrm>
            <a:off x="8365571" y="5500514"/>
            <a:ext cx="609600" cy="180642"/>
            <a:chOff x="734437" y="5519804"/>
            <a:chExt cx="609600" cy="180642"/>
          </a:xfrm>
        </p:grpSpPr>
        <p:sp>
          <p:nvSpPr>
            <p:cNvPr id="1302" name="Google Shape;1302;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3" name="Google Shape;1303;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4" name="Google Shape;1304;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05" name="Google Shape;1305;p13"/>
          <p:cNvGrpSpPr/>
          <p:nvPr/>
        </p:nvGrpSpPr>
        <p:grpSpPr>
          <a:xfrm>
            <a:off x="7723866" y="5500514"/>
            <a:ext cx="609600" cy="180642"/>
            <a:chOff x="734437" y="5519804"/>
            <a:chExt cx="609600" cy="180642"/>
          </a:xfrm>
        </p:grpSpPr>
        <p:sp>
          <p:nvSpPr>
            <p:cNvPr id="1306" name="Google Shape;1306;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7" name="Google Shape;1307;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08" name="Google Shape;1308;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09" name="Google Shape;1309;p13"/>
          <p:cNvGrpSpPr/>
          <p:nvPr/>
        </p:nvGrpSpPr>
        <p:grpSpPr>
          <a:xfrm>
            <a:off x="7722196" y="5805293"/>
            <a:ext cx="1251305" cy="180642"/>
            <a:chOff x="5835549" y="5500514"/>
            <a:chExt cx="1251305" cy="180642"/>
          </a:xfrm>
        </p:grpSpPr>
        <p:grpSp>
          <p:nvGrpSpPr>
            <p:cNvPr id="1310" name="Google Shape;1310;p13"/>
            <p:cNvGrpSpPr/>
            <p:nvPr/>
          </p:nvGrpSpPr>
          <p:grpSpPr>
            <a:xfrm>
              <a:off x="6477254" y="5500514"/>
              <a:ext cx="609600" cy="180642"/>
              <a:chOff x="734437" y="5519804"/>
              <a:chExt cx="609600" cy="180642"/>
            </a:xfrm>
          </p:grpSpPr>
          <p:sp>
            <p:nvSpPr>
              <p:cNvPr id="1311" name="Google Shape;1311;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2" name="Google Shape;1312;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3" name="Google Shape;1313;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14" name="Google Shape;1314;p13"/>
            <p:cNvGrpSpPr/>
            <p:nvPr/>
          </p:nvGrpSpPr>
          <p:grpSpPr>
            <a:xfrm>
              <a:off x="5835549" y="5500514"/>
              <a:ext cx="609600" cy="180642"/>
              <a:chOff x="734437" y="5519804"/>
              <a:chExt cx="609600" cy="180642"/>
            </a:xfrm>
          </p:grpSpPr>
          <p:sp>
            <p:nvSpPr>
              <p:cNvPr id="1315" name="Google Shape;1315;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6" name="Google Shape;1316;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17" name="Google Shape;1317;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318" name="Google Shape;1318;p13"/>
          <p:cNvGrpSpPr/>
          <p:nvPr/>
        </p:nvGrpSpPr>
        <p:grpSpPr>
          <a:xfrm>
            <a:off x="9013907" y="5499872"/>
            <a:ext cx="609600" cy="180642"/>
            <a:chOff x="734437" y="5519804"/>
            <a:chExt cx="609600" cy="180642"/>
          </a:xfrm>
        </p:grpSpPr>
        <p:sp>
          <p:nvSpPr>
            <p:cNvPr id="1319" name="Google Shape;1319;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0" name="Google Shape;1320;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1" name="Google Shape;1321;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322" name="Google Shape;1322;p13"/>
          <p:cNvGrpSpPr/>
          <p:nvPr/>
        </p:nvGrpSpPr>
        <p:grpSpPr>
          <a:xfrm>
            <a:off x="9010040" y="5804651"/>
            <a:ext cx="609600" cy="180642"/>
            <a:chOff x="734437" y="5519804"/>
            <a:chExt cx="609600" cy="180642"/>
          </a:xfrm>
        </p:grpSpPr>
        <p:sp>
          <p:nvSpPr>
            <p:cNvPr id="1323" name="Google Shape;1323;p1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4" name="Google Shape;1324;p1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325" name="Google Shape;1325;p1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326" name="Google Shape;1326;p13"/>
          <p:cNvSpPr txBox="1"/>
          <p:nvPr/>
        </p:nvSpPr>
        <p:spPr>
          <a:xfrm>
            <a:off x="7408096" y="4065066"/>
            <a:ext cx="988200" cy="2307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Mitochondria</a:t>
            </a:r>
            <a:endParaRPr sz="900" dirty="0">
              <a:solidFill>
                <a:srgbClr val="0070C0"/>
              </a:solidFill>
              <a:latin typeface="Helvetica Neue"/>
              <a:ea typeface="Helvetica Neue"/>
              <a:cs typeface="Helvetica Neue"/>
              <a:sym typeface="Helvetica Neue"/>
            </a:endParaRPr>
          </a:p>
        </p:txBody>
      </p:sp>
      <p:sp>
        <p:nvSpPr>
          <p:cNvPr id="1327" name="Google Shape;1327;p13"/>
          <p:cNvSpPr txBox="1"/>
          <p:nvPr/>
        </p:nvSpPr>
        <p:spPr>
          <a:xfrm>
            <a:off x="5130244" y="3239148"/>
            <a:ext cx="11943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dirty="0" smtClean="0">
                <a:solidFill>
                  <a:srgbClr val="0070C0"/>
                </a:solidFill>
                <a:latin typeface="Helvetica Neue"/>
                <a:ea typeface="Helvetica Neue"/>
                <a:cs typeface="Helvetica Neue"/>
                <a:sym typeface="Helvetica Neue"/>
              </a:rPr>
              <a:t>Golgi</a:t>
            </a:r>
            <a:endParaRPr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dirty="0" err="1" smtClean="0">
                <a:solidFill>
                  <a:srgbClr val="0070C0"/>
                </a:solidFill>
                <a:latin typeface="Helvetica Neue"/>
                <a:ea typeface="Helvetica Neue"/>
                <a:cs typeface="Helvetica Neue"/>
                <a:sym typeface="Helvetica Neue"/>
              </a:rPr>
              <a:t>apparatus</a:t>
            </a:r>
            <a:endParaRPr sz="1100" dirty="0">
              <a:solidFill>
                <a:srgbClr val="0070C0"/>
              </a:solidFill>
              <a:latin typeface="Helvetica Neue"/>
              <a:ea typeface="Helvetica Neue"/>
              <a:cs typeface="Helvetica Neue"/>
              <a:sym typeface="Helvetica Neue"/>
            </a:endParaRPr>
          </a:p>
        </p:txBody>
      </p:sp>
      <p:pic>
        <p:nvPicPr>
          <p:cNvPr id="1329" name="Google Shape;1329;p13"/>
          <p:cNvPicPr preferRelativeResize="0"/>
          <p:nvPr/>
        </p:nvPicPr>
        <p:blipFill rotWithShape="1">
          <a:blip r:embed="rId6">
            <a:alphaModFix/>
          </a:blip>
          <a:srcRect r="19472" b="12308"/>
          <a:stretch/>
        </p:blipFill>
        <p:spPr>
          <a:xfrm>
            <a:off x="694929" y="3029520"/>
            <a:ext cx="605313" cy="720000"/>
          </a:xfrm>
          <a:prstGeom prst="rect">
            <a:avLst/>
          </a:prstGeom>
          <a:noFill/>
          <a:ln>
            <a:noFill/>
          </a:ln>
        </p:spPr>
      </p:pic>
      <p:pic>
        <p:nvPicPr>
          <p:cNvPr id="1330" name="Google Shape;1330;p13"/>
          <p:cNvPicPr preferRelativeResize="0"/>
          <p:nvPr/>
        </p:nvPicPr>
        <p:blipFill rotWithShape="1">
          <a:blip r:embed="rId7">
            <a:alphaModFix/>
          </a:blip>
          <a:srcRect r="2508" b="11966"/>
          <a:stretch/>
        </p:blipFill>
        <p:spPr>
          <a:xfrm>
            <a:off x="694929" y="3820462"/>
            <a:ext cx="598384" cy="720000"/>
          </a:xfrm>
          <a:prstGeom prst="rect">
            <a:avLst/>
          </a:prstGeom>
          <a:noFill/>
          <a:ln>
            <a:noFill/>
          </a:ln>
        </p:spPr>
      </p:pic>
      <p:pic>
        <p:nvPicPr>
          <p:cNvPr id="1331" name="Google Shape;1331;p13"/>
          <p:cNvPicPr preferRelativeResize="0"/>
          <p:nvPr/>
        </p:nvPicPr>
        <p:blipFill rotWithShape="1">
          <a:blip r:embed="rId8">
            <a:alphaModFix/>
          </a:blip>
          <a:srcRect/>
          <a:stretch/>
        </p:blipFill>
        <p:spPr>
          <a:xfrm>
            <a:off x="688843" y="4611404"/>
            <a:ext cx="604470" cy="720000"/>
          </a:xfrm>
          <a:prstGeom prst="rect">
            <a:avLst/>
          </a:prstGeom>
          <a:noFill/>
          <a:ln>
            <a:noFill/>
          </a:ln>
        </p:spPr>
      </p:pic>
      <p:pic>
        <p:nvPicPr>
          <p:cNvPr id="1332" name="Google Shape;1332;p13"/>
          <p:cNvPicPr preferRelativeResize="0"/>
          <p:nvPr/>
        </p:nvPicPr>
        <p:blipFill rotWithShape="1">
          <a:blip r:embed="rId9">
            <a:alphaModFix/>
          </a:blip>
          <a:srcRect r="1695"/>
          <a:stretch/>
        </p:blipFill>
        <p:spPr>
          <a:xfrm>
            <a:off x="686125" y="5398931"/>
            <a:ext cx="609905" cy="720000"/>
          </a:xfrm>
          <a:prstGeom prst="rect">
            <a:avLst/>
          </a:prstGeom>
          <a:noFill/>
          <a:ln>
            <a:noFill/>
          </a:ln>
        </p:spPr>
      </p:pic>
      <p:pic>
        <p:nvPicPr>
          <p:cNvPr id="1333" name="Google Shape;1333;p13"/>
          <p:cNvPicPr preferRelativeResize="0"/>
          <p:nvPr/>
        </p:nvPicPr>
        <p:blipFill rotWithShape="1">
          <a:blip r:embed="rId7">
            <a:alphaModFix/>
          </a:blip>
          <a:srcRect r="2508" b="11966"/>
          <a:stretch/>
        </p:blipFill>
        <p:spPr>
          <a:xfrm>
            <a:off x="685947" y="3820462"/>
            <a:ext cx="598384" cy="720000"/>
          </a:xfrm>
          <a:prstGeom prst="rect">
            <a:avLst/>
          </a:prstGeom>
          <a:noFill/>
          <a:ln>
            <a:noFill/>
          </a:ln>
        </p:spPr>
      </p:pic>
      <p:pic>
        <p:nvPicPr>
          <p:cNvPr id="1334" name="Google Shape;1334;p13"/>
          <p:cNvPicPr preferRelativeResize="0"/>
          <p:nvPr/>
        </p:nvPicPr>
        <p:blipFill rotWithShape="1">
          <a:blip r:embed="rId7">
            <a:alphaModFix/>
          </a:blip>
          <a:srcRect r="2508" b="11966"/>
          <a:stretch/>
        </p:blipFill>
        <p:spPr>
          <a:xfrm>
            <a:off x="685947" y="3827276"/>
            <a:ext cx="598384" cy="720000"/>
          </a:xfrm>
          <a:prstGeom prst="rect">
            <a:avLst/>
          </a:prstGeom>
          <a:noFill/>
          <a:ln>
            <a:noFill/>
          </a:ln>
        </p:spPr>
      </p:pic>
      <p:pic>
        <p:nvPicPr>
          <p:cNvPr id="1335" name="Google Shape;1335;p13"/>
          <p:cNvPicPr preferRelativeResize="0"/>
          <p:nvPr/>
        </p:nvPicPr>
        <p:blipFill rotWithShape="1">
          <a:blip r:embed="rId7">
            <a:alphaModFix/>
          </a:blip>
          <a:srcRect r="2508" b="11966"/>
          <a:stretch/>
        </p:blipFill>
        <p:spPr>
          <a:xfrm>
            <a:off x="696911" y="3826336"/>
            <a:ext cx="598384" cy="720000"/>
          </a:xfrm>
          <a:prstGeom prst="rect">
            <a:avLst/>
          </a:prstGeom>
          <a:noFill/>
          <a:ln>
            <a:noFill/>
          </a:ln>
        </p:spPr>
      </p:pic>
      <p:pic>
        <p:nvPicPr>
          <p:cNvPr id="1336" name="Google Shape;1336;p13"/>
          <p:cNvPicPr preferRelativeResize="0"/>
          <p:nvPr/>
        </p:nvPicPr>
        <p:blipFill rotWithShape="1">
          <a:blip r:embed="rId7">
            <a:alphaModFix/>
          </a:blip>
          <a:srcRect r="2508" b="11966"/>
          <a:stretch/>
        </p:blipFill>
        <p:spPr>
          <a:xfrm>
            <a:off x="692947" y="3835152"/>
            <a:ext cx="598384" cy="720000"/>
          </a:xfrm>
          <a:prstGeom prst="rect">
            <a:avLst/>
          </a:prstGeom>
          <a:noFill/>
          <a:ln>
            <a:noFill/>
          </a:ln>
        </p:spPr>
      </p:pic>
      <p:pic>
        <p:nvPicPr>
          <p:cNvPr id="1337" name="Google Shape;1337;p13"/>
          <p:cNvPicPr preferRelativeResize="0"/>
          <p:nvPr/>
        </p:nvPicPr>
        <p:blipFill rotWithShape="1">
          <a:blip r:embed="rId7">
            <a:alphaModFix/>
          </a:blip>
          <a:srcRect r="2508" b="11966"/>
          <a:stretch/>
        </p:blipFill>
        <p:spPr>
          <a:xfrm>
            <a:off x="689344" y="3827276"/>
            <a:ext cx="598384" cy="720000"/>
          </a:xfrm>
          <a:prstGeom prst="rect">
            <a:avLst/>
          </a:prstGeom>
          <a:noFill/>
          <a:ln>
            <a:noFill/>
          </a:ln>
        </p:spPr>
      </p:pic>
      <p:pic>
        <p:nvPicPr>
          <p:cNvPr id="1338" name="Google Shape;1338;p13"/>
          <p:cNvPicPr preferRelativeResize="0"/>
          <p:nvPr/>
        </p:nvPicPr>
        <p:blipFill rotWithShape="1">
          <a:blip r:embed="rId6">
            <a:alphaModFix/>
          </a:blip>
          <a:srcRect r="19472" b="12308"/>
          <a:stretch/>
        </p:blipFill>
        <p:spPr>
          <a:xfrm>
            <a:off x="697072" y="3023270"/>
            <a:ext cx="605313" cy="720000"/>
          </a:xfrm>
          <a:prstGeom prst="rect">
            <a:avLst/>
          </a:prstGeom>
          <a:noFill/>
          <a:ln>
            <a:noFill/>
          </a:ln>
        </p:spPr>
      </p:pic>
      <p:pic>
        <p:nvPicPr>
          <p:cNvPr id="1339" name="Google Shape;1339;p13"/>
          <p:cNvPicPr preferRelativeResize="0"/>
          <p:nvPr/>
        </p:nvPicPr>
        <p:blipFill rotWithShape="1">
          <a:blip r:embed="rId6">
            <a:alphaModFix/>
          </a:blip>
          <a:srcRect r="19472" b="12308"/>
          <a:stretch/>
        </p:blipFill>
        <p:spPr>
          <a:xfrm>
            <a:off x="700999" y="3031228"/>
            <a:ext cx="605313" cy="720000"/>
          </a:xfrm>
          <a:prstGeom prst="rect">
            <a:avLst/>
          </a:prstGeom>
          <a:noFill/>
          <a:ln>
            <a:noFill/>
          </a:ln>
        </p:spPr>
      </p:pic>
      <p:pic>
        <p:nvPicPr>
          <p:cNvPr id="1340" name="Google Shape;1340;p13"/>
          <p:cNvPicPr preferRelativeResize="0"/>
          <p:nvPr/>
        </p:nvPicPr>
        <p:blipFill rotWithShape="1">
          <a:blip r:embed="rId6">
            <a:alphaModFix/>
          </a:blip>
          <a:srcRect r="19472" b="12308"/>
          <a:stretch/>
        </p:blipFill>
        <p:spPr>
          <a:xfrm>
            <a:off x="708642" y="3023646"/>
            <a:ext cx="605313" cy="720000"/>
          </a:xfrm>
          <a:prstGeom prst="rect">
            <a:avLst/>
          </a:prstGeom>
          <a:noFill/>
          <a:ln>
            <a:noFill/>
          </a:ln>
        </p:spPr>
      </p:pic>
      <p:pic>
        <p:nvPicPr>
          <p:cNvPr id="1341" name="Google Shape;1341;p13"/>
          <p:cNvPicPr preferRelativeResize="0"/>
          <p:nvPr/>
        </p:nvPicPr>
        <p:blipFill rotWithShape="1">
          <a:blip r:embed="rId6">
            <a:alphaModFix/>
          </a:blip>
          <a:srcRect r="19472" b="12308"/>
          <a:stretch/>
        </p:blipFill>
        <p:spPr>
          <a:xfrm>
            <a:off x="704409" y="3029896"/>
            <a:ext cx="605313" cy="720000"/>
          </a:xfrm>
          <a:prstGeom prst="rect">
            <a:avLst/>
          </a:prstGeom>
          <a:noFill/>
          <a:ln>
            <a:noFill/>
          </a:ln>
        </p:spPr>
      </p:pic>
      <p:pic>
        <p:nvPicPr>
          <p:cNvPr id="1342" name="Google Shape;1342;p13"/>
          <p:cNvPicPr preferRelativeResize="0"/>
          <p:nvPr/>
        </p:nvPicPr>
        <p:blipFill rotWithShape="1">
          <a:blip r:embed="rId6">
            <a:alphaModFix/>
          </a:blip>
          <a:srcRect r="19472" b="12308"/>
          <a:stretch/>
        </p:blipFill>
        <p:spPr>
          <a:xfrm>
            <a:off x="702704" y="3023270"/>
            <a:ext cx="605313" cy="720000"/>
          </a:xfrm>
          <a:prstGeom prst="rect">
            <a:avLst/>
          </a:prstGeom>
          <a:noFill/>
          <a:ln>
            <a:noFill/>
          </a:ln>
        </p:spPr>
      </p:pic>
      <p:pic>
        <p:nvPicPr>
          <p:cNvPr id="1343" name="Google Shape;1343;p13"/>
          <p:cNvPicPr preferRelativeResize="0"/>
          <p:nvPr/>
        </p:nvPicPr>
        <p:blipFill rotWithShape="1">
          <a:blip r:embed="rId8">
            <a:alphaModFix/>
          </a:blip>
          <a:srcRect/>
          <a:stretch/>
        </p:blipFill>
        <p:spPr>
          <a:xfrm>
            <a:off x="700196" y="4601175"/>
            <a:ext cx="604470" cy="720000"/>
          </a:xfrm>
          <a:prstGeom prst="rect">
            <a:avLst/>
          </a:prstGeom>
          <a:noFill/>
          <a:ln>
            <a:noFill/>
          </a:ln>
        </p:spPr>
      </p:pic>
      <p:pic>
        <p:nvPicPr>
          <p:cNvPr id="1344" name="Google Shape;1344;p13"/>
          <p:cNvPicPr preferRelativeResize="0"/>
          <p:nvPr/>
        </p:nvPicPr>
        <p:blipFill rotWithShape="1">
          <a:blip r:embed="rId8">
            <a:alphaModFix/>
          </a:blip>
          <a:srcRect/>
          <a:stretch/>
        </p:blipFill>
        <p:spPr>
          <a:xfrm>
            <a:off x="695350" y="4611404"/>
            <a:ext cx="604470" cy="720000"/>
          </a:xfrm>
          <a:prstGeom prst="rect">
            <a:avLst/>
          </a:prstGeom>
          <a:noFill/>
          <a:ln>
            <a:noFill/>
          </a:ln>
        </p:spPr>
      </p:pic>
      <p:pic>
        <p:nvPicPr>
          <p:cNvPr id="1345" name="Google Shape;1345;p13"/>
          <p:cNvPicPr preferRelativeResize="0"/>
          <p:nvPr/>
        </p:nvPicPr>
        <p:blipFill rotWithShape="1">
          <a:blip r:embed="rId8">
            <a:alphaModFix/>
          </a:blip>
          <a:srcRect/>
          <a:stretch/>
        </p:blipFill>
        <p:spPr>
          <a:xfrm>
            <a:off x="703860" y="4611564"/>
            <a:ext cx="604470" cy="720000"/>
          </a:xfrm>
          <a:prstGeom prst="rect">
            <a:avLst/>
          </a:prstGeom>
          <a:noFill/>
          <a:ln>
            <a:noFill/>
          </a:ln>
        </p:spPr>
      </p:pic>
      <p:pic>
        <p:nvPicPr>
          <p:cNvPr id="1346" name="Google Shape;1346;p13"/>
          <p:cNvPicPr preferRelativeResize="0"/>
          <p:nvPr/>
        </p:nvPicPr>
        <p:blipFill rotWithShape="1">
          <a:blip r:embed="rId8">
            <a:alphaModFix/>
          </a:blip>
          <a:srcRect/>
          <a:stretch/>
        </p:blipFill>
        <p:spPr>
          <a:xfrm>
            <a:off x="695350" y="4612736"/>
            <a:ext cx="604470" cy="720000"/>
          </a:xfrm>
          <a:prstGeom prst="rect">
            <a:avLst/>
          </a:prstGeom>
          <a:noFill/>
          <a:ln>
            <a:noFill/>
          </a:ln>
        </p:spPr>
      </p:pic>
      <p:pic>
        <p:nvPicPr>
          <p:cNvPr id="1347" name="Google Shape;1347;p13"/>
          <p:cNvPicPr preferRelativeResize="0"/>
          <p:nvPr/>
        </p:nvPicPr>
        <p:blipFill rotWithShape="1">
          <a:blip r:embed="rId8">
            <a:alphaModFix/>
          </a:blip>
          <a:srcRect/>
          <a:stretch/>
        </p:blipFill>
        <p:spPr>
          <a:xfrm>
            <a:off x="702295" y="4611404"/>
            <a:ext cx="604470" cy="720000"/>
          </a:xfrm>
          <a:prstGeom prst="rect">
            <a:avLst/>
          </a:prstGeom>
          <a:noFill/>
          <a:ln>
            <a:noFill/>
          </a:ln>
        </p:spPr>
      </p:pic>
      <p:pic>
        <p:nvPicPr>
          <p:cNvPr id="1348" name="Google Shape;1348;p13"/>
          <p:cNvPicPr preferRelativeResize="0"/>
          <p:nvPr/>
        </p:nvPicPr>
        <p:blipFill rotWithShape="1">
          <a:blip r:embed="rId9">
            <a:alphaModFix/>
          </a:blip>
          <a:srcRect r="1695"/>
          <a:stretch/>
        </p:blipFill>
        <p:spPr>
          <a:xfrm>
            <a:off x="696063" y="5401970"/>
            <a:ext cx="609905" cy="720000"/>
          </a:xfrm>
          <a:prstGeom prst="rect">
            <a:avLst/>
          </a:prstGeom>
          <a:noFill/>
          <a:ln>
            <a:noFill/>
          </a:ln>
        </p:spPr>
      </p:pic>
      <p:pic>
        <p:nvPicPr>
          <p:cNvPr id="1349" name="Google Shape;1349;p13"/>
          <p:cNvPicPr preferRelativeResize="0"/>
          <p:nvPr/>
        </p:nvPicPr>
        <p:blipFill rotWithShape="1">
          <a:blip r:embed="rId9">
            <a:alphaModFix/>
          </a:blip>
          <a:srcRect r="1695"/>
          <a:stretch/>
        </p:blipFill>
        <p:spPr>
          <a:xfrm>
            <a:off x="692632" y="5395532"/>
            <a:ext cx="609905" cy="720000"/>
          </a:xfrm>
          <a:prstGeom prst="rect">
            <a:avLst/>
          </a:prstGeom>
          <a:noFill/>
          <a:ln>
            <a:noFill/>
          </a:ln>
        </p:spPr>
      </p:pic>
      <p:pic>
        <p:nvPicPr>
          <p:cNvPr id="1350" name="Google Shape;1350;p13"/>
          <p:cNvPicPr preferRelativeResize="0"/>
          <p:nvPr/>
        </p:nvPicPr>
        <p:blipFill rotWithShape="1">
          <a:blip r:embed="rId9">
            <a:alphaModFix/>
          </a:blip>
          <a:srcRect r="1695"/>
          <a:stretch/>
        </p:blipFill>
        <p:spPr>
          <a:xfrm>
            <a:off x="692631" y="5401810"/>
            <a:ext cx="609905" cy="720000"/>
          </a:xfrm>
          <a:prstGeom prst="rect">
            <a:avLst/>
          </a:prstGeom>
          <a:noFill/>
          <a:ln>
            <a:noFill/>
          </a:ln>
        </p:spPr>
      </p:pic>
      <p:sp>
        <p:nvSpPr>
          <p:cNvPr id="1351" name="Google Shape;1351;p13"/>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352" name="Google Shape;1352;p13"/>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353" name="Google Shape;1353;p13"/>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354" name="Google Shape;1354;p13"/>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355" name="Google Shape;1355;p13"/>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126" name="Google Shape;1371;p14"/>
          <p:cNvSpPr txBox="1"/>
          <p:nvPr/>
        </p:nvSpPr>
        <p:spPr>
          <a:xfrm>
            <a:off x="8123188" y="1771742"/>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dirty="0" err="1" smtClean="0">
                <a:solidFill>
                  <a:srgbClr val="0070C0"/>
                </a:solidFill>
                <a:latin typeface="Helvetica Neue"/>
                <a:ea typeface="Helvetica Neue"/>
                <a:cs typeface="Helvetica Neue"/>
                <a:sym typeface="Helvetica Neue"/>
              </a:rPr>
              <a:t>Cell</a:t>
            </a:r>
            <a:endParaRPr lang="hu-HU" sz="1100" dirty="0" smtClean="0">
              <a:solidFill>
                <a:srgbClr val="0070C0"/>
              </a:solidFill>
              <a:latin typeface="Helvetica Neue"/>
              <a:ea typeface="Helvetica Neue"/>
              <a:cs typeface="Helvetica Neue"/>
              <a:sym typeface="Helvetica Neue"/>
            </a:endParaRPr>
          </a:p>
          <a:p>
            <a:pPr lvl="0" algn="ctr">
              <a:buSzPts val="1100"/>
            </a:pPr>
            <a:r>
              <a:rPr lang="hu-HU" sz="1100" dirty="0" err="1">
                <a:solidFill>
                  <a:srgbClr val="0070C0"/>
                </a:solidFill>
                <a:latin typeface="Helvetica Neue"/>
                <a:ea typeface="Helvetica Neue"/>
                <a:cs typeface="Helvetica Neue"/>
                <a:sym typeface="Helvetica Neue"/>
              </a:rPr>
              <a:t>membran</a:t>
            </a:r>
            <a:endParaRPr sz="1100" dirty="0">
              <a:solidFill>
                <a:srgbClr val="0070C0"/>
              </a:solidFill>
              <a:latin typeface="Helvetica Neue"/>
              <a:ea typeface="Helvetica Neue"/>
              <a:cs typeface="Helvetica Neue"/>
              <a:sym typeface="Helvetica Neue"/>
            </a:endParaRPr>
          </a:p>
        </p:txBody>
      </p:sp>
      <p:sp>
        <p:nvSpPr>
          <p:cNvPr id="127" name="Google Shape;1371;p14"/>
          <p:cNvSpPr txBox="1"/>
          <p:nvPr/>
        </p:nvSpPr>
        <p:spPr>
          <a:xfrm>
            <a:off x="6662066" y="1878293"/>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dirty="0" err="1" smtClean="0">
                <a:solidFill>
                  <a:srgbClr val="0070C0"/>
                </a:solidFill>
                <a:latin typeface="Helvetica Neue"/>
                <a:ea typeface="Helvetica Neue"/>
                <a:cs typeface="Helvetica Neue"/>
                <a:sym typeface="Helvetica Neue"/>
              </a:rPr>
              <a:t>Cell</a:t>
            </a:r>
            <a:r>
              <a:rPr lang="hu-HU" sz="1100" dirty="0" smtClean="0">
                <a:solidFill>
                  <a:srgbClr val="0070C0"/>
                </a:solidFill>
                <a:latin typeface="Helvetica Neue"/>
                <a:ea typeface="Helvetica Neue"/>
                <a:cs typeface="Helvetica Neue"/>
                <a:sym typeface="Helvetica Neue"/>
              </a:rPr>
              <a:t> </a:t>
            </a:r>
            <a:r>
              <a:rPr lang="hu-HU" sz="1100" dirty="0" err="1" smtClean="0">
                <a:solidFill>
                  <a:srgbClr val="0070C0"/>
                </a:solidFill>
                <a:latin typeface="Helvetica Neue"/>
                <a:ea typeface="Helvetica Neue"/>
                <a:cs typeface="Helvetica Neue"/>
                <a:sym typeface="Helvetica Neue"/>
              </a:rPr>
              <a:t>wall</a:t>
            </a:r>
            <a:r>
              <a:rPr lang="hu-HU" sz="1100" dirty="0" smtClean="0">
                <a:solidFill>
                  <a:srgbClr val="0070C0"/>
                </a:solidFill>
                <a:latin typeface="Helvetica Neue"/>
                <a:ea typeface="Helvetica Neue"/>
                <a:cs typeface="Helvetica Neue"/>
                <a:sym typeface="Helvetica Neue"/>
              </a:rPr>
              <a:t> </a:t>
            </a:r>
            <a:endParaRPr lang="hu-HU"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endParaRPr sz="1100" dirty="0">
              <a:solidFill>
                <a:srgbClr val="0070C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14"/>
          <p:cNvSpPr txBox="1">
            <a:spLocks noGrp="1"/>
          </p:cNvSpPr>
          <p:nvPr>
            <p:ph type="title"/>
          </p:nvPr>
        </p:nvSpPr>
        <p:spPr>
          <a:xfrm>
            <a:off x="681038" y="252000"/>
            <a:ext cx="8543925" cy="450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rebuchet MS"/>
              <a:buNone/>
            </a:pPr>
            <a:r>
              <a:rPr lang="hu-HU"/>
              <a:t>Structural similarities between animal and plant cells 7. with error - solution</a:t>
            </a:r>
            <a:endParaRPr/>
          </a:p>
        </p:txBody>
      </p:sp>
      <p:pic>
        <p:nvPicPr>
          <p:cNvPr id="1361" name="Google Shape;1361;p14"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362" name="Google Shape;1362;p14"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363" name="Google Shape;1363;p14"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364" name="Google Shape;1364;p14"/>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365" name="Google Shape;1365;p14"/>
          <p:cNvSpPr txBox="1"/>
          <p:nvPr/>
        </p:nvSpPr>
        <p:spPr>
          <a:xfrm>
            <a:off x="6856077" y="2581950"/>
            <a:ext cx="598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1366" name="Google Shape;1366;p14"/>
          <p:cNvPicPr preferRelativeResize="0"/>
          <p:nvPr/>
        </p:nvPicPr>
        <p:blipFill rotWithShape="1">
          <a:blip r:embed="rId6">
            <a:alphaModFix/>
          </a:blip>
          <a:srcRect r="19472" b="12308"/>
          <a:stretch/>
        </p:blipFill>
        <p:spPr>
          <a:xfrm>
            <a:off x="5432116" y="2393004"/>
            <a:ext cx="605313" cy="720000"/>
          </a:xfrm>
          <a:prstGeom prst="rect">
            <a:avLst/>
          </a:prstGeom>
          <a:noFill/>
          <a:ln>
            <a:noFill/>
          </a:ln>
        </p:spPr>
      </p:pic>
      <p:pic>
        <p:nvPicPr>
          <p:cNvPr id="1367" name="Google Shape;1367;p14"/>
          <p:cNvPicPr preferRelativeResize="0"/>
          <p:nvPr/>
        </p:nvPicPr>
        <p:blipFill rotWithShape="1">
          <a:blip r:embed="rId7">
            <a:alphaModFix/>
          </a:blip>
          <a:srcRect r="2508" b="11966"/>
          <a:stretch/>
        </p:blipFill>
        <p:spPr>
          <a:xfrm>
            <a:off x="689291" y="2393715"/>
            <a:ext cx="598384" cy="720000"/>
          </a:xfrm>
          <a:prstGeom prst="rect">
            <a:avLst/>
          </a:prstGeom>
          <a:noFill/>
          <a:ln>
            <a:noFill/>
          </a:ln>
        </p:spPr>
      </p:pic>
      <p:pic>
        <p:nvPicPr>
          <p:cNvPr id="1368" name="Google Shape;1368;p14"/>
          <p:cNvPicPr preferRelativeResize="0"/>
          <p:nvPr/>
        </p:nvPicPr>
        <p:blipFill rotWithShape="1">
          <a:blip r:embed="rId8">
            <a:alphaModFix/>
          </a:blip>
          <a:srcRect/>
          <a:stretch/>
        </p:blipFill>
        <p:spPr>
          <a:xfrm>
            <a:off x="683205" y="3184657"/>
            <a:ext cx="604470" cy="720000"/>
          </a:xfrm>
          <a:prstGeom prst="rect">
            <a:avLst/>
          </a:prstGeom>
          <a:noFill/>
          <a:ln>
            <a:noFill/>
          </a:ln>
        </p:spPr>
      </p:pic>
      <p:pic>
        <p:nvPicPr>
          <p:cNvPr id="1369" name="Google Shape;1369;p14"/>
          <p:cNvPicPr preferRelativeResize="0"/>
          <p:nvPr/>
        </p:nvPicPr>
        <p:blipFill rotWithShape="1">
          <a:blip r:embed="rId9">
            <a:alphaModFix/>
          </a:blip>
          <a:srcRect r="1695"/>
          <a:stretch/>
        </p:blipFill>
        <p:spPr>
          <a:xfrm>
            <a:off x="680487" y="3972184"/>
            <a:ext cx="609905" cy="720000"/>
          </a:xfrm>
          <a:prstGeom prst="rect">
            <a:avLst/>
          </a:prstGeom>
          <a:noFill/>
          <a:ln>
            <a:noFill/>
          </a:ln>
        </p:spPr>
      </p:pic>
      <p:sp>
        <p:nvSpPr>
          <p:cNvPr id="1370" name="Google Shape;1370;p14"/>
          <p:cNvSpPr txBox="1"/>
          <p:nvPr/>
        </p:nvSpPr>
        <p:spPr>
          <a:xfrm>
            <a:off x="4510501" y="2604166"/>
            <a:ext cx="988200" cy="261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70C0"/>
                </a:solidFill>
                <a:latin typeface="Helvetica Neue"/>
                <a:ea typeface="Helvetica Neue"/>
                <a:cs typeface="Helvetica Neue"/>
                <a:sym typeface="Helvetica Neue"/>
              </a:rPr>
              <a:t>L</a:t>
            </a:r>
            <a:r>
              <a:rPr lang="hu-HU" sz="1100" b="1" dirty="0" err="1" smtClean="0">
                <a:solidFill>
                  <a:srgbClr val="0070C0"/>
                </a:solidFill>
                <a:latin typeface="Helvetica Neue"/>
                <a:ea typeface="Helvetica Neue"/>
                <a:cs typeface="Helvetica Neue"/>
                <a:sym typeface="Helvetica Neue"/>
              </a:rPr>
              <a:t>iposome</a:t>
            </a:r>
            <a:endParaRPr sz="1100" b="1" dirty="0">
              <a:solidFill>
                <a:srgbClr val="0070C0"/>
              </a:solidFill>
              <a:latin typeface="Helvetica Neue"/>
              <a:ea typeface="Helvetica Neue"/>
              <a:cs typeface="Helvetica Neue"/>
              <a:sym typeface="Helvetica Neue"/>
            </a:endParaRPr>
          </a:p>
        </p:txBody>
      </p:sp>
      <p:sp>
        <p:nvSpPr>
          <p:cNvPr id="1372" name="Google Shape;1372;p14"/>
          <p:cNvSpPr txBox="1"/>
          <p:nvPr/>
        </p:nvSpPr>
        <p:spPr>
          <a:xfrm>
            <a:off x="5425474" y="2572375"/>
            <a:ext cx="651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pic>
        <p:nvPicPr>
          <p:cNvPr id="1373" name="Google Shape;1373;p14"/>
          <p:cNvPicPr preferRelativeResize="0"/>
          <p:nvPr/>
        </p:nvPicPr>
        <p:blipFill rotWithShape="1">
          <a:blip r:embed="rId6">
            <a:alphaModFix/>
          </a:blip>
          <a:srcRect r="19472" b="12308"/>
          <a:stretch/>
        </p:blipFill>
        <p:spPr>
          <a:xfrm>
            <a:off x="680487" y="1610625"/>
            <a:ext cx="605313" cy="720000"/>
          </a:xfrm>
          <a:prstGeom prst="rect">
            <a:avLst/>
          </a:prstGeom>
          <a:noFill/>
          <a:ln>
            <a:noFill/>
          </a:ln>
        </p:spPr>
      </p:pic>
      <p:pic>
        <p:nvPicPr>
          <p:cNvPr id="1374" name="Google Shape;1374;p14"/>
          <p:cNvPicPr preferRelativeResize="0"/>
          <p:nvPr/>
        </p:nvPicPr>
        <p:blipFill rotWithShape="1">
          <a:blip r:embed="rId9">
            <a:alphaModFix/>
          </a:blip>
          <a:srcRect r="1695"/>
          <a:stretch/>
        </p:blipFill>
        <p:spPr>
          <a:xfrm>
            <a:off x="8292912" y="1670801"/>
            <a:ext cx="609905" cy="720000"/>
          </a:xfrm>
          <a:prstGeom prst="rect">
            <a:avLst/>
          </a:prstGeom>
          <a:noFill/>
          <a:ln>
            <a:noFill/>
          </a:ln>
        </p:spPr>
      </p:pic>
      <p:pic>
        <p:nvPicPr>
          <p:cNvPr id="1375" name="Google Shape;1375;p14"/>
          <p:cNvPicPr preferRelativeResize="0"/>
          <p:nvPr/>
        </p:nvPicPr>
        <p:blipFill rotWithShape="1">
          <a:blip r:embed="rId9">
            <a:alphaModFix/>
          </a:blip>
          <a:srcRect r="1695"/>
          <a:stretch/>
        </p:blipFill>
        <p:spPr>
          <a:xfrm>
            <a:off x="4701000" y="1673004"/>
            <a:ext cx="609905" cy="720000"/>
          </a:xfrm>
          <a:prstGeom prst="rect">
            <a:avLst/>
          </a:prstGeom>
          <a:noFill/>
          <a:ln>
            <a:noFill/>
          </a:ln>
        </p:spPr>
      </p:pic>
      <p:pic>
        <p:nvPicPr>
          <p:cNvPr id="1376" name="Google Shape;1376;p14"/>
          <p:cNvPicPr preferRelativeResize="0"/>
          <p:nvPr/>
        </p:nvPicPr>
        <p:blipFill rotWithShape="1">
          <a:blip r:embed="rId9">
            <a:alphaModFix/>
          </a:blip>
          <a:srcRect r="1695"/>
          <a:stretch/>
        </p:blipFill>
        <p:spPr>
          <a:xfrm>
            <a:off x="5415071" y="1662924"/>
            <a:ext cx="609905" cy="720000"/>
          </a:xfrm>
          <a:prstGeom prst="rect">
            <a:avLst/>
          </a:prstGeom>
          <a:noFill/>
          <a:ln>
            <a:noFill/>
          </a:ln>
        </p:spPr>
      </p:pic>
      <p:pic>
        <p:nvPicPr>
          <p:cNvPr id="1377" name="Google Shape;1377;p14"/>
          <p:cNvPicPr preferRelativeResize="0"/>
          <p:nvPr/>
        </p:nvPicPr>
        <p:blipFill rotWithShape="1">
          <a:blip r:embed="rId7">
            <a:alphaModFix/>
          </a:blip>
          <a:srcRect r="2508" b="11966"/>
          <a:stretch/>
        </p:blipFill>
        <p:spPr>
          <a:xfrm>
            <a:off x="7562562" y="1666376"/>
            <a:ext cx="598384" cy="720000"/>
          </a:xfrm>
          <a:prstGeom prst="rect">
            <a:avLst/>
          </a:prstGeom>
          <a:noFill/>
          <a:ln>
            <a:noFill/>
          </a:ln>
        </p:spPr>
      </p:pic>
      <p:pic>
        <p:nvPicPr>
          <p:cNvPr id="1378" name="Google Shape;1378;p14"/>
          <p:cNvPicPr preferRelativeResize="0"/>
          <p:nvPr/>
        </p:nvPicPr>
        <p:blipFill rotWithShape="1">
          <a:blip r:embed="rId7">
            <a:alphaModFix/>
          </a:blip>
          <a:srcRect r="2508" b="11966"/>
          <a:stretch/>
        </p:blipFill>
        <p:spPr>
          <a:xfrm>
            <a:off x="4002144" y="3107266"/>
            <a:ext cx="598384" cy="720000"/>
          </a:xfrm>
          <a:prstGeom prst="rect">
            <a:avLst/>
          </a:prstGeom>
          <a:noFill/>
          <a:ln>
            <a:noFill/>
          </a:ln>
        </p:spPr>
      </p:pic>
      <p:pic>
        <p:nvPicPr>
          <p:cNvPr id="1379" name="Google Shape;1379;p14"/>
          <p:cNvPicPr preferRelativeResize="0"/>
          <p:nvPr/>
        </p:nvPicPr>
        <p:blipFill rotWithShape="1">
          <a:blip r:embed="rId7">
            <a:alphaModFix/>
          </a:blip>
          <a:srcRect r="2508" b="11966"/>
          <a:stretch/>
        </p:blipFill>
        <p:spPr>
          <a:xfrm>
            <a:off x="4002662" y="2394039"/>
            <a:ext cx="598384" cy="720000"/>
          </a:xfrm>
          <a:prstGeom prst="rect">
            <a:avLst/>
          </a:prstGeom>
          <a:noFill/>
          <a:ln>
            <a:noFill/>
          </a:ln>
        </p:spPr>
      </p:pic>
      <p:pic>
        <p:nvPicPr>
          <p:cNvPr id="1380" name="Google Shape;1380;p14"/>
          <p:cNvPicPr preferRelativeResize="0"/>
          <p:nvPr/>
        </p:nvPicPr>
        <p:blipFill rotWithShape="1">
          <a:blip r:embed="rId7">
            <a:alphaModFix/>
          </a:blip>
          <a:srcRect r="2508" b="11966"/>
          <a:stretch/>
        </p:blipFill>
        <p:spPr>
          <a:xfrm>
            <a:off x="4002144" y="1684084"/>
            <a:ext cx="598384" cy="720000"/>
          </a:xfrm>
          <a:prstGeom prst="rect">
            <a:avLst/>
          </a:prstGeom>
          <a:noFill/>
          <a:ln>
            <a:noFill/>
          </a:ln>
        </p:spPr>
      </p:pic>
      <p:sp>
        <p:nvSpPr>
          <p:cNvPr id="1381" name="Google Shape;1381;p14"/>
          <p:cNvSpPr txBox="1"/>
          <p:nvPr/>
        </p:nvSpPr>
        <p:spPr>
          <a:xfrm>
            <a:off x="3746410" y="1795564"/>
            <a:ext cx="111416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800" b="1" dirty="0" err="1">
                <a:solidFill>
                  <a:srgbClr val="002060"/>
                </a:solidFill>
                <a:latin typeface="Helvetica Neue"/>
                <a:ea typeface="Helvetica Neue"/>
                <a:cs typeface="Helvetica Neue"/>
                <a:sym typeface="Helvetica Neue"/>
              </a:rPr>
              <a:t>E</a:t>
            </a:r>
            <a:r>
              <a:rPr lang="hu-HU" sz="800" b="1" dirty="0" err="1" smtClean="0">
                <a:solidFill>
                  <a:srgbClr val="002060"/>
                </a:solidFill>
                <a:latin typeface="Helvetica Neue"/>
                <a:ea typeface="Helvetica Neue"/>
                <a:cs typeface="Helvetica Neue"/>
                <a:sym typeface="Helvetica Neue"/>
              </a:rPr>
              <a:t>ndoplasmic</a:t>
            </a:r>
            <a:r>
              <a:rPr lang="hu-HU" sz="800" b="1" dirty="0" smtClean="0">
                <a:solidFill>
                  <a:srgbClr val="002060"/>
                </a:solidFill>
                <a:latin typeface="Helvetica Neue"/>
                <a:ea typeface="Helvetica Neue"/>
                <a:cs typeface="Helvetica Neue"/>
                <a:sym typeface="Helvetica Neue"/>
              </a:rPr>
              <a:t> </a:t>
            </a:r>
            <a:r>
              <a:rPr lang="hu-HU" sz="800" b="1" dirty="0" err="1">
                <a:solidFill>
                  <a:srgbClr val="002060"/>
                </a:solidFill>
                <a:latin typeface="Helvetica Neue"/>
                <a:ea typeface="Helvetica Neue"/>
                <a:cs typeface="Helvetica Neue"/>
                <a:sym typeface="Helvetica Neue"/>
              </a:rPr>
              <a:t>reticulum</a:t>
            </a:r>
            <a:r>
              <a:rPr lang="hu-HU" sz="800" b="1" dirty="0">
                <a:solidFill>
                  <a:srgbClr val="002060"/>
                </a:solidFill>
                <a:latin typeface="Helvetica Neue"/>
                <a:ea typeface="Helvetica Neue"/>
                <a:cs typeface="Helvetica Neue"/>
                <a:sym typeface="Helvetica Neue"/>
              </a:rPr>
              <a:t> </a:t>
            </a:r>
            <a:endParaRPr lang="hu-HU" sz="8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800" b="1" dirty="0" err="1" smtClean="0">
                <a:solidFill>
                  <a:srgbClr val="002060"/>
                </a:solidFill>
                <a:latin typeface="Helvetica Neue"/>
                <a:ea typeface="Helvetica Neue"/>
                <a:cs typeface="Helvetica Neue"/>
                <a:sym typeface="Helvetica Neue"/>
              </a:rPr>
              <a:t>network</a:t>
            </a:r>
            <a:endParaRPr sz="800" b="1" dirty="0">
              <a:solidFill>
                <a:srgbClr val="002060"/>
              </a:solidFill>
              <a:latin typeface="Helvetica Neue"/>
              <a:ea typeface="Helvetica Neue"/>
              <a:cs typeface="Helvetica Neue"/>
              <a:sym typeface="Helvetica Neue"/>
            </a:endParaRPr>
          </a:p>
        </p:txBody>
      </p:sp>
      <p:pic>
        <p:nvPicPr>
          <p:cNvPr id="1382" name="Google Shape;1382;p14"/>
          <p:cNvPicPr preferRelativeResize="0"/>
          <p:nvPr/>
        </p:nvPicPr>
        <p:blipFill rotWithShape="1">
          <a:blip r:embed="rId7">
            <a:alphaModFix/>
          </a:blip>
          <a:srcRect r="2508" b="11966"/>
          <a:stretch/>
        </p:blipFill>
        <p:spPr>
          <a:xfrm>
            <a:off x="6851900" y="3099330"/>
            <a:ext cx="598384" cy="720000"/>
          </a:xfrm>
          <a:prstGeom prst="rect">
            <a:avLst/>
          </a:prstGeom>
          <a:noFill/>
          <a:ln>
            <a:noFill/>
          </a:ln>
        </p:spPr>
      </p:pic>
      <p:pic>
        <p:nvPicPr>
          <p:cNvPr id="1383" name="Google Shape;1383;p14"/>
          <p:cNvPicPr preferRelativeResize="0"/>
          <p:nvPr/>
        </p:nvPicPr>
        <p:blipFill rotWithShape="1">
          <a:blip r:embed="rId7">
            <a:alphaModFix/>
          </a:blip>
          <a:srcRect r="2508" b="11966"/>
          <a:stretch/>
        </p:blipFill>
        <p:spPr>
          <a:xfrm>
            <a:off x="4002039" y="3831780"/>
            <a:ext cx="598384" cy="720000"/>
          </a:xfrm>
          <a:prstGeom prst="rect">
            <a:avLst/>
          </a:prstGeom>
          <a:noFill/>
          <a:ln>
            <a:noFill/>
          </a:ln>
        </p:spPr>
      </p:pic>
      <p:pic>
        <p:nvPicPr>
          <p:cNvPr id="1384" name="Google Shape;1384;p14"/>
          <p:cNvPicPr preferRelativeResize="0"/>
          <p:nvPr/>
        </p:nvPicPr>
        <p:blipFill rotWithShape="1">
          <a:blip r:embed="rId8">
            <a:alphaModFix/>
          </a:blip>
          <a:srcRect/>
          <a:stretch/>
        </p:blipFill>
        <p:spPr>
          <a:xfrm>
            <a:off x="4695005" y="4563428"/>
            <a:ext cx="604470" cy="720000"/>
          </a:xfrm>
          <a:prstGeom prst="rect">
            <a:avLst/>
          </a:prstGeom>
          <a:noFill/>
          <a:ln>
            <a:noFill/>
          </a:ln>
        </p:spPr>
      </p:pic>
      <p:pic>
        <p:nvPicPr>
          <p:cNvPr id="1385" name="Google Shape;1385;p14"/>
          <p:cNvPicPr preferRelativeResize="0"/>
          <p:nvPr/>
        </p:nvPicPr>
        <p:blipFill rotWithShape="1">
          <a:blip r:embed="rId8">
            <a:alphaModFix/>
          </a:blip>
          <a:srcRect/>
          <a:stretch/>
        </p:blipFill>
        <p:spPr>
          <a:xfrm>
            <a:off x="3995953" y="4538766"/>
            <a:ext cx="604470" cy="720000"/>
          </a:xfrm>
          <a:prstGeom prst="rect">
            <a:avLst/>
          </a:prstGeom>
          <a:noFill/>
          <a:ln>
            <a:noFill/>
          </a:ln>
        </p:spPr>
      </p:pic>
      <p:sp>
        <p:nvSpPr>
          <p:cNvPr id="1386" name="Google Shape;1386;p14"/>
          <p:cNvSpPr txBox="1"/>
          <p:nvPr/>
        </p:nvSpPr>
        <p:spPr>
          <a:xfrm>
            <a:off x="3797477" y="4666363"/>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2060"/>
                </a:solidFill>
                <a:latin typeface="Helvetica Neue"/>
                <a:ea typeface="Helvetica Neue"/>
                <a:cs typeface="Helvetica Neue"/>
                <a:sym typeface="Helvetica Neue"/>
              </a:rPr>
              <a:t>Cell</a:t>
            </a:r>
            <a:r>
              <a:rPr lang="hu-HU" sz="1100" b="1" dirty="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nucleus</a:t>
            </a:r>
            <a:endParaRPr sz="1100" b="1" dirty="0">
              <a:solidFill>
                <a:srgbClr val="002060"/>
              </a:solidFill>
              <a:latin typeface="Helvetica Neue"/>
              <a:ea typeface="Helvetica Neue"/>
              <a:cs typeface="Helvetica Neue"/>
              <a:sym typeface="Helvetica Neue"/>
            </a:endParaRPr>
          </a:p>
        </p:txBody>
      </p:sp>
      <p:pic>
        <p:nvPicPr>
          <p:cNvPr id="1387" name="Google Shape;1387;p14"/>
          <p:cNvPicPr preferRelativeResize="0"/>
          <p:nvPr/>
        </p:nvPicPr>
        <p:blipFill rotWithShape="1">
          <a:blip r:embed="rId6">
            <a:alphaModFix/>
          </a:blip>
          <a:srcRect r="19472" b="12308"/>
          <a:stretch/>
        </p:blipFill>
        <p:spPr>
          <a:xfrm>
            <a:off x="7592668" y="3793373"/>
            <a:ext cx="605313" cy="720000"/>
          </a:xfrm>
          <a:prstGeom prst="rect">
            <a:avLst/>
          </a:prstGeom>
          <a:noFill/>
          <a:ln>
            <a:noFill/>
          </a:ln>
        </p:spPr>
      </p:pic>
      <p:pic>
        <p:nvPicPr>
          <p:cNvPr id="1388" name="Google Shape;1388;p14"/>
          <p:cNvPicPr preferRelativeResize="0"/>
          <p:nvPr/>
        </p:nvPicPr>
        <p:blipFill rotWithShape="1">
          <a:blip r:embed="rId6">
            <a:alphaModFix/>
          </a:blip>
          <a:srcRect r="19472" b="12308"/>
          <a:stretch/>
        </p:blipFill>
        <p:spPr>
          <a:xfrm>
            <a:off x="5434752" y="3825531"/>
            <a:ext cx="605313" cy="720000"/>
          </a:xfrm>
          <a:prstGeom prst="rect">
            <a:avLst/>
          </a:prstGeom>
          <a:noFill/>
          <a:ln>
            <a:noFill/>
          </a:ln>
        </p:spPr>
      </p:pic>
      <p:pic>
        <p:nvPicPr>
          <p:cNvPr id="1389" name="Google Shape;1389;p14"/>
          <p:cNvPicPr preferRelativeResize="0"/>
          <p:nvPr/>
        </p:nvPicPr>
        <p:blipFill rotWithShape="1">
          <a:blip r:embed="rId6">
            <a:alphaModFix/>
          </a:blip>
          <a:srcRect r="19472" b="12308"/>
          <a:stretch/>
        </p:blipFill>
        <p:spPr>
          <a:xfrm>
            <a:off x="5432116" y="4548113"/>
            <a:ext cx="605313" cy="720000"/>
          </a:xfrm>
          <a:prstGeom prst="rect">
            <a:avLst/>
          </a:prstGeom>
          <a:noFill/>
          <a:ln>
            <a:noFill/>
          </a:ln>
        </p:spPr>
      </p:pic>
      <p:pic>
        <p:nvPicPr>
          <p:cNvPr id="1390" name="Google Shape;1390;p14"/>
          <p:cNvPicPr preferRelativeResize="0"/>
          <p:nvPr/>
        </p:nvPicPr>
        <p:blipFill rotWithShape="1">
          <a:blip r:embed="rId8">
            <a:alphaModFix/>
          </a:blip>
          <a:srcRect/>
          <a:stretch/>
        </p:blipFill>
        <p:spPr>
          <a:xfrm>
            <a:off x="5410099" y="3111780"/>
            <a:ext cx="604470" cy="720000"/>
          </a:xfrm>
          <a:prstGeom prst="rect">
            <a:avLst/>
          </a:prstGeom>
          <a:noFill/>
          <a:ln>
            <a:noFill/>
          </a:ln>
        </p:spPr>
      </p:pic>
      <p:sp>
        <p:nvSpPr>
          <p:cNvPr id="1391" name="Google Shape;1391;p14"/>
          <p:cNvSpPr txBox="1"/>
          <p:nvPr/>
        </p:nvSpPr>
        <p:spPr>
          <a:xfrm>
            <a:off x="5114876" y="3239148"/>
            <a:ext cx="1194300" cy="600300"/>
          </a:xfrm>
          <a:prstGeom prst="rect">
            <a:avLst/>
          </a:prstGeom>
          <a:noFill/>
          <a:ln>
            <a:noFill/>
          </a:ln>
        </p:spPr>
        <p:txBody>
          <a:bodyPr spcFirstLastPara="1" wrap="square" lIns="91425" tIns="45700" rIns="91425" bIns="45700" anchor="t" anchorCtr="0">
            <a:spAutoFit/>
          </a:bodyPr>
          <a:lstStyle/>
          <a:p>
            <a:pPr lvl="0" algn="ctr">
              <a:buClr>
                <a:schemeClr val="dk1"/>
              </a:buClr>
              <a:buSzPts val="1100"/>
            </a:pPr>
            <a:r>
              <a:rPr lang="hu-HU" sz="1100" b="1" dirty="0">
                <a:solidFill>
                  <a:srgbClr val="0070C0"/>
                </a:solidFill>
                <a:latin typeface="Helvetica Neue"/>
                <a:ea typeface="Helvetica Neue"/>
                <a:cs typeface="Helvetica Neue"/>
                <a:sym typeface="Helvetica Neue"/>
              </a:rPr>
              <a:t>Golgi</a:t>
            </a:r>
          </a:p>
          <a:p>
            <a:pPr lvl="0" algn="ctr">
              <a:buSzPts val="1100"/>
            </a:pPr>
            <a:r>
              <a:rPr lang="hu-HU" sz="1100" b="1" dirty="0" err="1">
                <a:solidFill>
                  <a:srgbClr val="0070C0"/>
                </a:solidFill>
                <a:latin typeface="Helvetica Neue"/>
                <a:ea typeface="Helvetica Neue"/>
                <a:cs typeface="Helvetica Neue"/>
                <a:sym typeface="Helvetica Neue"/>
              </a:rPr>
              <a:t>apparatus</a:t>
            </a:r>
            <a:endParaRPr lang="hu-HU" sz="1100" b="1" dirty="0">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endParaRPr sz="1100" b="1" dirty="0">
              <a:solidFill>
                <a:srgbClr val="002060"/>
              </a:solidFill>
              <a:latin typeface="Helvetica Neue"/>
              <a:ea typeface="Helvetica Neue"/>
              <a:cs typeface="Helvetica Neue"/>
              <a:sym typeface="Helvetica Neue"/>
            </a:endParaRPr>
          </a:p>
        </p:txBody>
      </p:sp>
      <p:pic>
        <p:nvPicPr>
          <p:cNvPr id="1392" name="Google Shape;1392;p14"/>
          <p:cNvPicPr preferRelativeResize="0"/>
          <p:nvPr/>
        </p:nvPicPr>
        <p:blipFill rotWithShape="1">
          <a:blip r:embed="rId8">
            <a:alphaModFix/>
          </a:blip>
          <a:srcRect/>
          <a:stretch/>
        </p:blipFill>
        <p:spPr>
          <a:xfrm>
            <a:off x="7559519" y="3091072"/>
            <a:ext cx="604470" cy="720000"/>
          </a:xfrm>
          <a:prstGeom prst="rect">
            <a:avLst/>
          </a:prstGeom>
          <a:noFill/>
          <a:ln>
            <a:noFill/>
          </a:ln>
        </p:spPr>
      </p:pic>
      <p:pic>
        <p:nvPicPr>
          <p:cNvPr id="1393" name="Google Shape;1393;p14"/>
          <p:cNvPicPr preferRelativeResize="0"/>
          <p:nvPr/>
        </p:nvPicPr>
        <p:blipFill rotWithShape="1">
          <a:blip r:embed="rId8">
            <a:alphaModFix/>
          </a:blip>
          <a:srcRect/>
          <a:stretch/>
        </p:blipFill>
        <p:spPr>
          <a:xfrm>
            <a:off x="6845814" y="3837434"/>
            <a:ext cx="604470" cy="720000"/>
          </a:xfrm>
          <a:prstGeom prst="rect">
            <a:avLst/>
          </a:prstGeom>
          <a:noFill/>
          <a:ln>
            <a:noFill/>
          </a:ln>
        </p:spPr>
      </p:pic>
      <p:pic>
        <p:nvPicPr>
          <p:cNvPr id="1394" name="Google Shape;1394;p14"/>
          <p:cNvPicPr preferRelativeResize="0"/>
          <p:nvPr/>
        </p:nvPicPr>
        <p:blipFill rotWithShape="1">
          <a:blip r:embed="rId8">
            <a:alphaModFix/>
          </a:blip>
          <a:srcRect/>
          <a:stretch/>
        </p:blipFill>
        <p:spPr>
          <a:xfrm>
            <a:off x="6150867" y="3094591"/>
            <a:ext cx="604470" cy="720000"/>
          </a:xfrm>
          <a:prstGeom prst="rect">
            <a:avLst/>
          </a:prstGeom>
          <a:noFill/>
          <a:ln>
            <a:noFill/>
          </a:ln>
        </p:spPr>
      </p:pic>
      <p:sp>
        <p:nvSpPr>
          <p:cNvPr id="1395" name="Google Shape;1395;p14"/>
          <p:cNvSpPr txBox="1"/>
          <p:nvPr/>
        </p:nvSpPr>
        <p:spPr>
          <a:xfrm>
            <a:off x="7393337" y="4074729"/>
            <a:ext cx="988200" cy="338514"/>
          </a:xfrm>
          <a:prstGeom prst="rect">
            <a:avLst/>
          </a:prstGeom>
          <a:noFill/>
          <a:ln>
            <a:noFill/>
          </a:ln>
        </p:spPr>
        <p:txBody>
          <a:bodyPr spcFirstLastPara="1" wrap="square" lIns="91425" tIns="45700" rIns="91425" bIns="45700" anchor="t" anchorCtr="0">
            <a:spAutoFit/>
          </a:bodyPr>
          <a:lstStyle/>
          <a:p>
            <a:pPr lvl="0" algn="ctr"/>
            <a:r>
              <a:rPr lang="hu-HU" sz="800" b="1" dirty="0" err="1" smtClean="0">
                <a:solidFill>
                  <a:srgbClr val="002060"/>
                </a:solidFill>
                <a:latin typeface="Helvetica Neue"/>
                <a:ea typeface="Helvetica Neue"/>
                <a:cs typeface="Helvetica Neue"/>
                <a:sym typeface="Helvetica Neue"/>
              </a:rPr>
              <a:t>Mitochondria</a:t>
            </a:r>
            <a:endParaRPr lang="hu-HU" sz="800" b="1" dirty="0">
              <a:solidFill>
                <a:srgbClr val="002060"/>
              </a:solidFill>
              <a:latin typeface="Helvetica Neue"/>
              <a:ea typeface="Helvetica Neue"/>
              <a:cs typeface="Helvetica Neue"/>
              <a:sym typeface="Helvetica Neue"/>
            </a:endParaRPr>
          </a:p>
          <a:p>
            <a:pPr lvl="0" algn="ctr">
              <a:buSzPts val="1100"/>
            </a:pPr>
            <a:endParaRPr sz="800" b="1" dirty="0">
              <a:solidFill>
                <a:srgbClr val="002060"/>
              </a:solidFill>
              <a:latin typeface="Helvetica Neue"/>
              <a:ea typeface="Helvetica Neue"/>
              <a:cs typeface="Helvetica Neue"/>
              <a:sym typeface="Helvetica Neue"/>
            </a:endParaRPr>
          </a:p>
        </p:txBody>
      </p:sp>
      <p:pic>
        <p:nvPicPr>
          <p:cNvPr id="1396" name="Google Shape;1396;p14"/>
          <p:cNvPicPr preferRelativeResize="0"/>
          <p:nvPr/>
        </p:nvPicPr>
        <p:blipFill rotWithShape="1">
          <a:blip r:embed="rId6">
            <a:alphaModFix/>
          </a:blip>
          <a:srcRect r="19472" b="12308"/>
          <a:stretch/>
        </p:blipFill>
        <p:spPr>
          <a:xfrm>
            <a:off x="8273224" y="2393004"/>
            <a:ext cx="605313" cy="720000"/>
          </a:xfrm>
          <a:prstGeom prst="rect">
            <a:avLst/>
          </a:prstGeom>
          <a:noFill/>
          <a:ln>
            <a:noFill/>
          </a:ln>
        </p:spPr>
      </p:pic>
      <p:pic>
        <p:nvPicPr>
          <p:cNvPr id="1397" name="Google Shape;1397;p14"/>
          <p:cNvPicPr preferRelativeResize="0"/>
          <p:nvPr/>
        </p:nvPicPr>
        <p:blipFill rotWithShape="1">
          <a:blip r:embed="rId6">
            <a:alphaModFix/>
          </a:blip>
          <a:srcRect r="19472" b="12308"/>
          <a:stretch/>
        </p:blipFill>
        <p:spPr>
          <a:xfrm>
            <a:off x="8292912" y="3115207"/>
            <a:ext cx="605313" cy="720000"/>
          </a:xfrm>
          <a:prstGeom prst="rect">
            <a:avLst/>
          </a:prstGeom>
          <a:noFill/>
          <a:ln>
            <a:noFill/>
          </a:ln>
        </p:spPr>
      </p:pic>
      <p:pic>
        <p:nvPicPr>
          <p:cNvPr id="1399" name="Google Shape;1399;p14"/>
          <p:cNvPicPr preferRelativeResize="0"/>
          <p:nvPr/>
        </p:nvPicPr>
        <p:blipFill rotWithShape="1">
          <a:blip r:embed="rId9">
            <a:alphaModFix/>
          </a:blip>
          <a:srcRect r="1695"/>
          <a:stretch/>
        </p:blipFill>
        <p:spPr>
          <a:xfrm>
            <a:off x="7563181" y="2375842"/>
            <a:ext cx="609905" cy="720000"/>
          </a:xfrm>
          <a:prstGeom prst="rect">
            <a:avLst/>
          </a:prstGeom>
          <a:noFill/>
          <a:ln>
            <a:noFill/>
          </a:ln>
        </p:spPr>
      </p:pic>
      <p:sp>
        <p:nvSpPr>
          <p:cNvPr id="1400" name="Google Shape;1400;p14"/>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401" name="Google Shape;1401;p14"/>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402" name="Google Shape;1402;p14"/>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403" name="Google Shape;1403;p14"/>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1371" name="Google Shape;1371;p14"/>
          <p:cNvSpPr txBox="1"/>
          <p:nvPr/>
        </p:nvSpPr>
        <p:spPr>
          <a:xfrm>
            <a:off x="8096294" y="1798636"/>
            <a:ext cx="988200" cy="430847"/>
          </a:xfrm>
          <a:prstGeom prst="rect">
            <a:avLst/>
          </a:prstGeom>
          <a:noFill/>
          <a:ln>
            <a:noFill/>
          </a:ln>
        </p:spPr>
        <p:txBody>
          <a:bodyPr spcFirstLastPara="1" wrap="square" lIns="91425" tIns="45700" rIns="91425" bIns="45700" anchor="t" anchorCtr="0">
            <a:spAutoFit/>
          </a:bodyPr>
          <a:lstStyle/>
          <a:p>
            <a:pPr lvl="0" algn="ctr">
              <a:buSzPts val="1100"/>
            </a:pPr>
            <a:r>
              <a:rPr lang="hu-HU" sz="1100" b="1" dirty="0" err="1" smtClean="0">
                <a:solidFill>
                  <a:srgbClr val="002060"/>
                </a:solidFill>
                <a:latin typeface="Helvetica Neue"/>
                <a:ea typeface="Helvetica Neue"/>
                <a:cs typeface="Helvetica Neue"/>
                <a:sym typeface="Helvetica Neue"/>
              </a:rPr>
              <a:t>Cell</a:t>
            </a:r>
            <a:endParaRPr lang="hu-HU" sz="1100" b="1" dirty="0" smtClean="0">
              <a:solidFill>
                <a:srgbClr val="002060"/>
              </a:solidFill>
              <a:latin typeface="Helvetica Neue"/>
              <a:ea typeface="Helvetica Neue"/>
              <a:cs typeface="Helvetica Neue"/>
              <a:sym typeface="Helvetica Neue"/>
            </a:endParaRPr>
          </a:p>
          <a:p>
            <a:pPr lvl="0" algn="ctr">
              <a:buSzPts val="1100"/>
            </a:pPr>
            <a:r>
              <a:rPr lang="hu-HU" sz="1100" b="1" dirty="0" err="1" smtClean="0">
                <a:solidFill>
                  <a:srgbClr val="002060"/>
                </a:solidFill>
                <a:latin typeface="Helvetica Neue"/>
                <a:ea typeface="Helvetica Neue"/>
                <a:cs typeface="Helvetica Neue"/>
                <a:sym typeface="Helvetica Neue"/>
              </a:rPr>
              <a:t>membran</a:t>
            </a:r>
            <a:endParaRPr sz="1100" b="1" dirty="0">
              <a:solidFill>
                <a:srgbClr val="002060"/>
              </a:solidFill>
              <a:latin typeface="Helvetica Neue"/>
              <a:ea typeface="Helvetica Neue"/>
              <a:cs typeface="Helvetica Neue"/>
              <a:sym typeface="Helvetica Neue"/>
            </a:endParaRPr>
          </a:p>
        </p:txBody>
      </p:sp>
      <p:sp>
        <p:nvSpPr>
          <p:cNvPr id="46" name="Google Shape;1371;p14"/>
          <p:cNvSpPr txBox="1"/>
          <p:nvPr/>
        </p:nvSpPr>
        <p:spPr>
          <a:xfrm>
            <a:off x="6664844" y="1797172"/>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dirty="0" err="1">
                <a:solidFill>
                  <a:srgbClr val="0070C0"/>
                </a:solidFill>
                <a:latin typeface="Helvetica Neue"/>
                <a:ea typeface="Helvetica Neue"/>
                <a:cs typeface="Helvetica Neue"/>
                <a:sym typeface="Helvetica Neue"/>
              </a:rPr>
              <a:t>C</a:t>
            </a:r>
            <a:r>
              <a:rPr lang="hu-HU" sz="1100" dirty="0" err="1">
                <a:solidFill>
                  <a:srgbClr val="0070C0"/>
                </a:solidFill>
                <a:latin typeface="Helvetica Neue"/>
                <a:ea typeface="Helvetica Neue"/>
                <a:cs typeface="Helvetica Neue"/>
                <a:sym typeface="Helvetica Neue"/>
              </a:rPr>
              <a:t>ell</a:t>
            </a:r>
            <a:r>
              <a:rPr lang="hu-HU" sz="1100" dirty="0">
                <a:solidFill>
                  <a:srgbClr val="0070C0"/>
                </a:solidFill>
                <a:latin typeface="Helvetica Neue"/>
                <a:ea typeface="Helvetica Neue"/>
                <a:cs typeface="Helvetica Neue"/>
                <a:sym typeface="Helvetica Neue"/>
              </a:rPr>
              <a:t> </a:t>
            </a:r>
          </a:p>
          <a:p>
            <a:pPr marL="0" marR="0" lvl="0" indent="0" algn="ctr" rtl="0">
              <a:spcBef>
                <a:spcPts val="0"/>
              </a:spcBef>
              <a:spcAft>
                <a:spcPts val="0"/>
              </a:spcAft>
              <a:buSzPts val="1100"/>
              <a:buNone/>
            </a:pPr>
            <a:r>
              <a:rPr lang="hu-HU" sz="1100" dirty="0" err="1" smtClean="0">
                <a:solidFill>
                  <a:srgbClr val="0070C0"/>
                </a:solidFill>
                <a:latin typeface="Helvetica Neue"/>
                <a:ea typeface="Helvetica Neue"/>
                <a:cs typeface="Helvetica Neue"/>
                <a:sym typeface="Helvetica Neue"/>
              </a:rPr>
              <a:t>wall</a:t>
            </a:r>
            <a:endParaRPr sz="1100" dirty="0">
              <a:solidFill>
                <a:srgbClr val="0070C0"/>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15"/>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a:t>General </a:t>
            </a:r>
            <a:r>
              <a:rPr lang="hu-HU" dirty="0" err="1"/>
              <a:t>structure</a:t>
            </a:r>
            <a:r>
              <a:rPr lang="hu-HU" dirty="0"/>
              <a:t> of </a:t>
            </a:r>
            <a:r>
              <a:rPr lang="hu-HU" dirty="0" err="1"/>
              <a:t>the</a:t>
            </a:r>
            <a:r>
              <a:rPr lang="hu-HU" dirty="0"/>
              <a:t> </a:t>
            </a:r>
            <a:r>
              <a:rPr lang="hu-HU" dirty="0" err="1"/>
              <a:t>nerve</a:t>
            </a:r>
            <a:r>
              <a:rPr lang="hu-HU" dirty="0"/>
              <a:t> </a:t>
            </a:r>
            <a:r>
              <a:rPr lang="hu-HU" dirty="0" err="1"/>
              <a:t>cell</a:t>
            </a:r>
            <a:r>
              <a:rPr lang="hu-HU" dirty="0"/>
              <a:t> 8.</a:t>
            </a:r>
            <a:endParaRPr dirty="0"/>
          </a:p>
        </p:txBody>
      </p:sp>
      <p:pic>
        <p:nvPicPr>
          <p:cNvPr id="1409" name="Google Shape;1409;p15"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410" name="Google Shape;1410;p15"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411" name="Google Shape;1411;p15"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412" name="Google Shape;1412;p15"/>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413" name="Google Shape;1413;p15"/>
          <p:cNvSpPr txBox="1"/>
          <p:nvPr/>
        </p:nvSpPr>
        <p:spPr>
          <a:xfrm>
            <a:off x="3240273" y="40486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414" name="Google Shape;1414;p15"/>
          <p:cNvSpPr txBox="1"/>
          <p:nvPr/>
        </p:nvSpPr>
        <p:spPr>
          <a:xfrm>
            <a:off x="8354652" y="3300700"/>
            <a:ext cx="58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415" name="Google Shape;1415;p15"/>
          <p:cNvSpPr txBox="1"/>
          <p:nvPr/>
        </p:nvSpPr>
        <p:spPr>
          <a:xfrm>
            <a:off x="5232506" y="2516270"/>
            <a:ext cx="98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smtClean="0">
                <a:solidFill>
                  <a:srgbClr val="0070C0"/>
                </a:solidFill>
                <a:latin typeface="Helvetica Neue"/>
                <a:ea typeface="Helvetica Neue"/>
                <a:cs typeface="Helvetica Neue"/>
                <a:sym typeface="Helvetica Neue"/>
              </a:rPr>
              <a:t>Subcutis</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smtClean="0">
                <a:solidFill>
                  <a:srgbClr val="0070C0"/>
                </a:solidFill>
                <a:latin typeface="Helvetica Neue"/>
                <a:ea typeface="Helvetica Neue"/>
                <a:cs typeface="Helvetica Neue"/>
                <a:sym typeface="Helvetica Neue"/>
              </a:rPr>
              <a:t>(</a:t>
            </a:r>
            <a:r>
              <a:rPr lang="hu-HU" sz="900" dirty="0" err="1" smtClean="0">
                <a:solidFill>
                  <a:srgbClr val="0070C0"/>
                </a:solidFill>
                <a:latin typeface="Helvetica Neue"/>
                <a:ea typeface="Helvetica Neue"/>
                <a:cs typeface="Helvetica Neue"/>
                <a:sym typeface="Helvetica Neue"/>
              </a:rPr>
              <a:t>hypodermis</a:t>
            </a:r>
            <a:r>
              <a:rPr lang="hu-HU" sz="900" dirty="0" smtClean="0">
                <a:solidFill>
                  <a:srgbClr val="0070C0"/>
                </a:solidFill>
                <a:latin typeface="Helvetica Neue"/>
                <a:ea typeface="Helvetica Neue"/>
                <a:cs typeface="Helvetica Neue"/>
                <a:sym typeface="Helvetica Neue"/>
              </a:rPr>
              <a:t>)</a:t>
            </a:r>
            <a:endParaRPr sz="900" dirty="0">
              <a:solidFill>
                <a:srgbClr val="0070C0"/>
              </a:solidFill>
              <a:latin typeface="Helvetica Neue"/>
              <a:ea typeface="Helvetica Neue"/>
              <a:cs typeface="Helvetica Neue"/>
              <a:sym typeface="Helvetica Neue"/>
            </a:endParaRPr>
          </a:p>
        </p:txBody>
      </p:sp>
      <p:sp>
        <p:nvSpPr>
          <p:cNvPr id="1416" name="Google Shape;1416;p15"/>
          <p:cNvSpPr txBox="1"/>
          <p:nvPr/>
        </p:nvSpPr>
        <p:spPr>
          <a:xfrm>
            <a:off x="7375701" y="2499237"/>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Axon</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Terminals</a:t>
            </a:r>
            <a:endParaRPr sz="1100" dirty="0">
              <a:solidFill>
                <a:srgbClr val="0070C0"/>
              </a:solidFill>
              <a:latin typeface="Helvetica Neue"/>
              <a:ea typeface="Helvetica Neue"/>
              <a:cs typeface="Helvetica Neue"/>
              <a:sym typeface="Helvetica Neue"/>
            </a:endParaRPr>
          </a:p>
        </p:txBody>
      </p:sp>
      <p:sp>
        <p:nvSpPr>
          <p:cNvPr id="1417" name="Google Shape;1417;p15"/>
          <p:cNvSpPr txBox="1"/>
          <p:nvPr/>
        </p:nvSpPr>
        <p:spPr>
          <a:xfrm>
            <a:off x="3794143" y="1658208"/>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Cells</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with</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elongated</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structure</a:t>
            </a:r>
            <a:endParaRPr dirty="0"/>
          </a:p>
        </p:txBody>
      </p:sp>
      <p:sp>
        <p:nvSpPr>
          <p:cNvPr id="1418" name="Google Shape;1418;p15"/>
          <p:cNvSpPr txBox="1"/>
          <p:nvPr/>
        </p:nvSpPr>
        <p:spPr>
          <a:xfrm>
            <a:off x="3788291" y="3986753"/>
            <a:ext cx="988200" cy="430847"/>
          </a:xfrm>
          <a:prstGeom prst="rect">
            <a:avLst/>
          </a:prstGeom>
          <a:noFill/>
          <a:ln>
            <a:noFill/>
          </a:ln>
        </p:spPr>
        <p:txBody>
          <a:bodyPr spcFirstLastPara="1" wrap="square" lIns="91425" tIns="45700" rIns="91425" bIns="45700" anchor="t" anchorCtr="0">
            <a:spAutoFit/>
          </a:bodyPr>
          <a:lstStyle/>
          <a:p>
            <a:pPr lvl="0" algn="ctr"/>
            <a:r>
              <a:rPr lang="hu-HU" sz="1100" dirty="0" err="1">
                <a:solidFill>
                  <a:srgbClr val="0070C0"/>
                </a:solidFill>
                <a:latin typeface="Helvetica Neue"/>
                <a:ea typeface="Helvetica Neue"/>
                <a:cs typeface="Helvetica Neue"/>
              </a:rPr>
              <a:t>Nerve</a:t>
            </a:r>
            <a:r>
              <a:rPr lang="hu-HU" sz="1100" dirty="0">
                <a:solidFill>
                  <a:srgbClr val="0070C0"/>
                </a:solidFill>
                <a:latin typeface="Helvetica Neue"/>
                <a:ea typeface="Helvetica Neue"/>
                <a:cs typeface="Helvetica Neue"/>
              </a:rPr>
              <a:t> </a:t>
            </a:r>
            <a:r>
              <a:rPr lang="hu-HU" sz="1100" dirty="0" err="1">
                <a:solidFill>
                  <a:srgbClr val="0070C0"/>
                </a:solidFill>
                <a:latin typeface="Helvetica Neue"/>
                <a:ea typeface="Helvetica Neue"/>
                <a:cs typeface="Helvetica Neue"/>
              </a:rPr>
              <a:t>fibre</a:t>
            </a:r>
            <a:r>
              <a:rPr lang="hu-HU" sz="1100" dirty="0">
                <a:solidFill>
                  <a:srgbClr val="0070C0"/>
                </a:solidFill>
                <a:latin typeface="Helvetica Neue"/>
                <a:ea typeface="Helvetica Neue"/>
                <a:cs typeface="Helvetica Neue"/>
              </a:rPr>
              <a:t> </a:t>
            </a:r>
            <a:r>
              <a:rPr lang="hu-HU" sz="1100" dirty="0" err="1">
                <a:solidFill>
                  <a:srgbClr val="0070C0"/>
                </a:solidFill>
                <a:latin typeface="Helvetica Neue"/>
                <a:ea typeface="Helvetica Neue"/>
                <a:cs typeface="Helvetica Neue"/>
              </a:rPr>
              <a:t>bundle</a:t>
            </a:r>
            <a:endParaRPr sz="1100" dirty="0">
              <a:solidFill>
                <a:srgbClr val="0070C0"/>
              </a:solidFill>
              <a:latin typeface="Helvetica Neue"/>
              <a:ea typeface="Helvetica Neue"/>
              <a:cs typeface="Helvetica Neue"/>
              <a:sym typeface="Helvetica Neue"/>
            </a:endParaRPr>
          </a:p>
        </p:txBody>
      </p:sp>
      <p:grpSp>
        <p:nvGrpSpPr>
          <p:cNvPr id="1419" name="Google Shape;1419;p15"/>
          <p:cNvGrpSpPr/>
          <p:nvPr/>
        </p:nvGrpSpPr>
        <p:grpSpPr>
          <a:xfrm>
            <a:off x="3871736" y="5505731"/>
            <a:ext cx="609600" cy="180642"/>
            <a:chOff x="734437" y="5519804"/>
            <a:chExt cx="609600" cy="180642"/>
          </a:xfrm>
        </p:grpSpPr>
        <p:sp>
          <p:nvSpPr>
            <p:cNvPr id="1420" name="Google Shape;1420;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1" name="Google Shape;1421;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2" name="Google Shape;1422;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23" name="Google Shape;1423;p15"/>
          <p:cNvGrpSpPr/>
          <p:nvPr/>
        </p:nvGrpSpPr>
        <p:grpSpPr>
          <a:xfrm>
            <a:off x="3230031" y="5505731"/>
            <a:ext cx="609600" cy="180642"/>
            <a:chOff x="734437" y="5519804"/>
            <a:chExt cx="609600" cy="180642"/>
          </a:xfrm>
        </p:grpSpPr>
        <p:sp>
          <p:nvSpPr>
            <p:cNvPr id="1424" name="Google Shape;1424;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5" name="Google Shape;1425;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6" name="Google Shape;1426;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27" name="Google Shape;1427;p15"/>
          <p:cNvGrpSpPr/>
          <p:nvPr/>
        </p:nvGrpSpPr>
        <p:grpSpPr>
          <a:xfrm>
            <a:off x="4513441" y="5501799"/>
            <a:ext cx="609600" cy="180642"/>
            <a:chOff x="734437" y="5519804"/>
            <a:chExt cx="609600" cy="180642"/>
          </a:xfrm>
        </p:grpSpPr>
        <p:sp>
          <p:nvSpPr>
            <p:cNvPr id="1428" name="Google Shape;1428;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29" name="Google Shape;1429;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0" name="Google Shape;1430;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1" name="Google Shape;1431;p15"/>
          <p:cNvGrpSpPr/>
          <p:nvPr/>
        </p:nvGrpSpPr>
        <p:grpSpPr>
          <a:xfrm>
            <a:off x="5158064" y="5500514"/>
            <a:ext cx="609600" cy="180642"/>
            <a:chOff x="734437" y="5519804"/>
            <a:chExt cx="609600" cy="180642"/>
          </a:xfrm>
        </p:grpSpPr>
        <p:sp>
          <p:nvSpPr>
            <p:cNvPr id="1432" name="Google Shape;1432;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3" name="Google Shape;1433;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4" name="Google Shape;1434;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5" name="Google Shape;1435;p15"/>
          <p:cNvGrpSpPr/>
          <p:nvPr/>
        </p:nvGrpSpPr>
        <p:grpSpPr>
          <a:xfrm>
            <a:off x="5799769" y="5500514"/>
            <a:ext cx="609600" cy="180642"/>
            <a:chOff x="734437" y="5519804"/>
            <a:chExt cx="609600" cy="180642"/>
          </a:xfrm>
        </p:grpSpPr>
        <p:sp>
          <p:nvSpPr>
            <p:cNvPr id="1436" name="Google Shape;1436;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7" name="Google Shape;1437;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38" name="Google Shape;1438;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39" name="Google Shape;1439;p15"/>
          <p:cNvGrpSpPr/>
          <p:nvPr/>
        </p:nvGrpSpPr>
        <p:grpSpPr>
          <a:xfrm>
            <a:off x="6441474" y="5500514"/>
            <a:ext cx="1251305" cy="180642"/>
            <a:chOff x="5835549" y="5500514"/>
            <a:chExt cx="1251305" cy="180642"/>
          </a:xfrm>
        </p:grpSpPr>
        <p:grpSp>
          <p:nvGrpSpPr>
            <p:cNvPr id="1440" name="Google Shape;1440;p15"/>
            <p:cNvGrpSpPr/>
            <p:nvPr/>
          </p:nvGrpSpPr>
          <p:grpSpPr>
            <a:xfrm>
              <a:off x="6477254" y="5500514"/>
              <a:ext cx="609600" cy="180642"/>
              <a:chOff x="734437" y="5519804"/>
              <a:chExt cx="609600" cy="180642"/>
            </a:xfrm>
          </p:grpSpPr>
          <p:sp>
            <p:nvSpPr>
              <p:cNvPr id="1441" name="Google Shape;1441;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2" name="Google Shape;1442;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3" name="Google Shape;1443;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44" name="Google Shape;1444;p15"/>
            <p:cNvGrpSpPr/>
            <p:nvPr/>
          </p:nvGrpSpPr>
          <p:grpSpPr>
            <a:xfrm>
              <a:off x="5835549" y="5500514"/>
              <a:ext cx="609600" cy="180642"/>
              <a:chOff x="734437" y="5519804"/>
              <a:chExt cx="609600" cy="180642"/>
            </a:xfrm>
          </p:grpSpPr>
          <p:sp>
            <p:nvSpPr>
              <p:cNvPr id="1445" name="Google Shape;1445;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6" name="Google Shape;1446;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47" name="Google Shape;1447;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48" name="Google Shape;1448;p15"/>
          <p:cNvGrpSpPr/>
          <p:nvPr/>
        </p:nvGrpSpPr>
        <p:grpSpPr>
          <a:xfrm>
            <a:off x="3873195" y="5811009"/>
            <a:ext cx="609600" cy="180642"/>
            <a:chOff x="734437" y="5519804"/>
            <a:chExt cx="609600" cy="180642"/>
          </a:xfrm>
        </p:grpSpPr>
        <p:sp>
          <p:nvSpPr>
            <p:cNvPr id="1449" name="Google Shape;1449;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0" name="Google Shape;1450;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1" name="Google Shape;1451;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52" name="Google Shape;1452;p15"/>
          <p:cNvGrpSpPr/>
          <p:nvPr/>
        </p:nvGrpSpPr>
        <p:grpSpPr>
          <a:xfrm>
            <a:off x="3231490" y="5811009"/>
            <a:ext cx="609600" cy="180642"/>
            <a:chOff x="734437" y="5519804"/>
            <a:chExt cx="609600" cy="180642"/>
          </a:xfrm>
        </p:grpSpPr>
        <p:sp>
          <p:nvSpPr>
            <p:cNvPr id="1453" name="Google Shape;1453;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4" name="Google Shape;1454;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5" name="Google Shape;1455;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56" name="Google Shape;1456;p15"/>
          <p:cNvGrpSpPr/>
          <p:nvPr/>
        </p:nvGrpSpPr>
        <p:grpSpPr>
          <a:xfrm>
            <a:off x="4513441" y="5809082"/>
            <a:ext cx="3179338" cy="181927"/>
            <a:chOff x="734437" y="5518519"/>
            <a:chExt cx="3179338" cy="181927"/>
          </a:xfrm>
        </p:grpSpPr>
        <p:grpSp>
          <p:nvGrpSpPr>
            <p:cNvPr id="1457" name="Google Shape;1457;p15"/>
            <p:cNvGrpSpPr/>
            <p:nvPr/>
          </p:nvGrpSpPr>
          <p:grpSpPr>
            <a:xfrm>
              <a:off x="734437" y="5519804"/>
              <a:ext cx="609600" cy="180642"/>
              <a:chOff x="734437" y="5519804"/>
              <a:chExt cx="609600" cy="180642"/>
            </a:xfrm>
          </p:grpSpPr>
          <p:sp>
            <p:nvSpPr>
              <p:cNvPr id="1458" name="Google Shape;1458;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59" name="Google Shape;1459;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0" name="Google Shape;1460;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61" name="Google Shape;1461;p15"/>
            <p:cNvGrpSpPr/>
            <p:nvPr/>
          </p:nvGrpSpPr>
          <p:grpSpPr>
            <a:xfrm>
              <a:off x="1379060" y="5518519"/>
              <a:ext cx="609600" cy="180642"/>
              <a:chOff x="734437" y="5519804"/>
              <a:chExt cx="609600" cy="180642"/>
            </a:xfrm>
          </p:grpSpPr>
          <p:sp>
            <p:nvSpPr>
              <p:cNvPr id="1462" name="Google Shape;1462;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3" name="Google Shape;1463;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4" name="Google Shape;1464;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65" name="Google Shape;1465;p15"/>
            <p:cNvGrpSpPr/>
            <p:nvPr/>
          </p:nvGrpSpPr>
          <p:grpSpPr>
            <a:xfrm>
              <a:off x="2020765" y="5518519"/>
              <a:ext cx="609600" cy="180642"/>
              <a:chOff x="734437" y="5519804"/>
              <a:chExt cx="609600" cy="180642"/>
            </a:xfrm>
          </p:grpSpPr>
          <p:sp>
            <p:nvSpPr>
              <p:cNvPr id="1466" name="Google Shape;1466;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7" name="Google Shape;1467;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68" name="Google Shape;1468;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69" name="Google Shape;1469;p15"/>
            <p:cNvGrpSpPr/>
            <p:nvPr/>
          </p:nvGrpSpPr>
          <p:grpSpPr>
            <a:xfrm>
              <a:off x="3304175" y="5518519"/>
              <a:ext cx="609600" cy="180642"/>
              <a:chOff x="734437" y="5519804"/>
              <a:chExt cx="609600" cy="180642"/>
            </a:xfrm>
          </p:grpSpPr>
          <p:sp>
            <p:nvSpPr>
              <p:cNvPr id="1470" name="Google Shape;1470;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1" name="Google Shape;1471;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2" name="Google Shape;1472;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73" name="Google Shape;1473;p15"/>
            <p:cNvGrpSpPr/>
            <p:nvPr/>
          </p:nvGrpSpPr>
          <p:grpSpPr>
            <a:xfrm>
              <a:off x="2662470" y="5518519"/>
              <a:ext cx="609600" cy="180642"/>
              <a:chOff x="734437" y="5519804"/>
              <a:chExt cx="609600" cy="180642"/>
            </a:xfrm>
          </p:grpSpPr>
          <p:sp>
            <p:nvSpPr>
              <p:cNvPr id="1474" name="Google Shape;1474;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5" name="Google Shape;1475;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6" name="Google Shape;1476;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77" name="Google Shape;1477;p15"/>
          <p:cNvGrpSpPr/>
          <p:nvPr/>
        </p:nvGrpSpPr>
        <p:grpSpPr>
          <a:xfrm>
            <a:off x="8365571" y="5500514"/>
            <a:ext cx="609600" cy="180642"/>
            <a:chOff x="734437" y="5519804"/>
            <a:chExt cx="609600" cy="180642"/>
          </a:xfrm>
        </p:grpSpPr>
        <p:sp>
          <p:nvSpPr>
            <p:cNvPr id="1478" name="Google Shape;1478;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79" name="Google Shape;1479;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0" name="Google Shape;1480;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81" name="Google Shape;1481;p15"/>
          <p:cNvGrpSpPr/>
          <p:nvPr/>
        </p:nvGrpSpPr>
        <p:grpSpPr>
          <a:xfrm>
            <a:off x="7723866" y="5500514"/>
            <a:ext cx="609600" cy="180642"/>
            <a:chOff x="734437" y="5519804"/>
            <a:chExt cx="609600" cy="180642"/>
          </a:xfrm>
        </p:grpSpPr>
        <p:sp>
          <p:nvSpPr>
            <p:cNvPr id="1482" name="Google Shape;1482;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3" name="Google Shape;1483;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4" name="Google Shape;1484;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85" name="Google Shape;1485;p15"/>
          <p:cNvGrpSpPr/>
          <p:nvPr/>
        </p:nvGrpSpPr>
        <p:grpSpPr>
          <a:xfrm>
            <a:off x="7722196" y="5805293"/>
            <a:ext cx="1251305" cy="180642"/>
            <a:chOff x="5835549" y="5500514"/>
            <a:chExt cx="1251305" cy="180642"/>
          </a:xfrm>
        </p:grpSpPr>
        <p:grpSp>
          <p:nvGrpSpPr>
            <p:cNvPr id="1486" name="Google Shape;1486;p15"/>
            <p:cNvGrpSpPr/>
            <p:nvPr/>
          </p:nvGrpSpPr>
          <p:grpSpPr>
            <a:xfrm>
              <a:off x="6477254" y="5500514"/>
              <a:ext cx="609600" cy="180642"/>
              <a:chOff x="734437" y="5519804"/>
              <a:chExt cx="609600" cy="180642"/>
            </a:xfrm>
          </p:grpSpPr>
          <p:sp>
            <p:nvSpPr>
              <p:cNvPr id="1487" name="Google Shape;1487;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8" name="Google Shape;1488;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89" name="Google Shape;1489;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90" name="Google Shape;1490;p15"/>
            <p:cNvGrpSpPr/>
            <p:nvPr/>
          </p:nvGrpSpPr>
          <p:grpSpPr>
            <a:xfrm>
              <a:off x="5835549" y="5500514"/>
              <a:ext cx="609600" cy="180642"/>
              <a:chOff x="734437" y="5519804"/>
              <a:chExt cx="609600" cy="180642"/>
            </a:xfrm>
          </p:grpSpPr>
          <p:sp>
            <p:nvSpPr>
              <p:cNvPr id="1491" name="Google Shape;1491;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92" name="Google Shape;1492;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93" name="Google Shape;1493;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494" name="Google Shape;1494;p15"/>
          <p:cNvGrpSpPr/>
          <p:nvPr/>
        </p:nvGrpSpPr>
        <p:grpSpPr>
          <a:xfrm>
            <a:off x="9013907" y="5499872"/>
            <a:ext cx="609600" cy="180642"/>
            <a:chOff x="734437" y="5519804"/>
            <a:chExt cx="609600" cy="180642"/>
          </a:xfrm>
        </p:grpSpPr>
        <p:sp>
          <p:nvSpPr>
            <p:cNvPr id="1495" name="Google Shape;1495;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96" name="Google Shape;1496;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497" name="Google Shape;1497;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498" name="Google Shape;1498;p15"/>
          <p:cNvGrpSpPr/>
          <p:nvPr/>
        </p:nvGrpSpPr>
        <p:grpSpPr>
          <a:xfrm>
            <a:off x="9010040" y="5804651"/>
            <a:ext cx="609600" cy="180642"/>
            <a:chOff x="734437" y="5519804"/>
            <a:chExt cx="609600" cy="180642"/>
          </a:xfrm>
        </p:grpSpPr>
        <p:sp>
          <p:nvSpPr>
            <p:cNvPr id="1499" name="Google Shape;1499;p1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00" name="Google Shape;1500;p1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501" name="Google Shape;1501;p1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502" name="Google Shape;1502;p15"/>
          <p:cNvSpPr txBox="1"/>
          <p:nvPr/>
        </p:nvSpPr>
        <p:spPr>
          <a:xfrm>
            <a:off x="6676853" y="4745738"/>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Cell</a:t>
            </a:r>
            <a:r>
              <a:rPr lang="hu-HU" sz="1100" dirty="0">
                <a:solidFill>
                  <a:srgbClr val="0070C0"/>
                </a:solidFill>
                <a:latin typeface="Helvetica Neue"/>
                <a:ea typeface="Helvetica Neue"/>
                <a:cs typeface="Helvetica Neue"/>
                <a:sym typeface="Helvetica Neue"/>
              </a:rPr>
              <a:t> </a:t>
            </a:r>
            <a:r>
              <a:rPr lang="hu-HU" sz="1100" dirty="0" smtClean="0">
                <a:solidFill>
                  <a:srgbClr val="0070C0"/>
                </a:solidFill>
                <a:latin typeface="Helvetica Neue"/>
                <a:ea typeface="Helvetica Neue"/>
                <a:cs typeface="Helvetica Neue"/>
                <a:sym typeface="Helvetica Neue"/>
              </a:rPr>
              <a:t>Body</a:t>
            </a:r>
            <a:endParaRPr sz="1100" dirty="0">
              <a:solidFill>
                <a:srgbClr val="0070C0"/>
              </a:solidFill>
              <a:latin typeface="Helvetica Neue"/>
              <a:ea typeface="Helvetica Neue"/>
              <a:cs typeface="Helvetica Neue"/>
              <a:sym typeface="Helvetica Neue"/>
            </a:endParaRPr>
          </a:p>
        </p:txBody>
      </p:sp>
      <p:sp>
        <p:nvSpPr>
          <p:cNvPr id="1503" name="Google Shape;1503;p15"/>
          <p:cNvSpPr txBox="1"/>
          <p:nvPr/>
        </p:nvSpPr>
        <p:spPr>
          <a:xfrm>
            <a:off x="4391336" y="3320926"/>
            <a:ext cx="119415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Dendrites</a:t>
            </a:r>
            <a:endParaRPr sz="1100" dirty="0">
              <a:solidFill>
                <a:srgbClr val="0070C0"/>
              </a:solidFill>
              <a:latin typeface="Helvetica Neue"/>
              <a:ea typeface="Helvetica Neue"/>
              <a:cs typeface="Helvetica Neue"/>
              <a:sym typeface="Helvetica Neue"/>
            </a:endParaRPr>
          </a:p>
        </p:txBody>
      </p:sp>
      <p:sp>
        <p:nvSpPr>
          <p:cNvPr id="1504" name="Google Shape;1504;p15"/>
          <p:cNvSpPr txBox="1"/>
          <p:nvPr/>
        </p:nvSpPr>
        <p:spPr>
          <a:xfrm>
            <a:off x="6673182" y="1076837"/>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dirty="0" err="1">
                <a:solidFill>
                  <a:srgbClr val="0070C0"/>
                </a:solidFill>
                <a:latin typeface="Helvetica Neue"/>
                <a:ea typeface="Helvetica Neue"/>
                <a:cs typeface="Helvetica Neue"/>
                <a:sym typeface="Helvetica Neue"/>
              </a:rPr>
              <a:t>Cell</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dirty="0" err="1" smtClean="0">
                <a:solidFill>
                  <a:srgbClr val="0070C0"/>
                </a:solidFill>
                <a:latin typeface="Helvetica Neue"/>
                <a:ea typeface="Helvetica Neue"/>
                <a:cs typeface="Helvetica Neue"/>
                <a:sym typeface="Helvetica Neue"/>
              </a:rPr>
              <a:t>nucleus</a:t>
            </a:r>
            <a:endParaRPr sz="1100" dirty="0">
              <a:solidFill>
                <a:srgbClr val="0070C0"/>
              </a:solidFill>
              <a:latin typeface="Helvetica Neue"/>
              <a:ea typeface="Helvetica Neue"/>
              <a:cs typeface="Helvetica Neue"/>
              <a:sym typeface="Helvetica Neue"/>
            </a:endParaRPr>
          </a:p>
        </p:txBody>
      </p:sp>
      <p:sp>
        <p:nvSpPr>
          <p:cNvPr id="1505" name="Google Shape;1505;p15"/>
          <p:cNvSpPr txBox="1"/>
          <p:nvPr/>
        </p:nvSpPr>
        <p:spPr>
          <a:xfrm>
            <a:off x="5237413" y="3989236"/>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Axon</a:t>
            </a:r>
            <a:endParaRPr sz="1100" dirty="0">
              <a:solidFill>
                <a:srgbClr val="0070C0"/>
              </a:solidFill>
              <a:latin typeface="Helvetica Neue"/>
              <a:ea typeface="Helvetica Neue"/>
              <a:cs typeface="Helvetica Neue"/>
              <a:sym typeface="Helvetica Neue"/>
            </a:endParaRPr>
          </a:p>
        </p:txBody>
      </p:sp>
      <p:sp>
        <p:nvSpPr>
          <p:cNvPr id="1506" name="Google Shape;1506;p15"/>
          <p:cNvSpPr txBox="1"/>
          <p:nvPr/>
        </p:nvSpPr>
        <p:spPr>
          <a:xfrm>
            <a:off x="8810862" y="1117178"/>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Schwann’s</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cells</a:t>
            </a:r>
            <a:endParaRPr sz="1100" dirty="0">
              <a:solidFill>
                <a:srgbClr val="0070C0"/>
              </a:solidFill>
              <a:latin typeface="Helvetica Neue"/>
              <a:ea typeface="Helvetica Neue"/>
              <a:cs typeface="Helvetica Neue"/>
              <a:sym typeface="Helvetica Neue"/>
            </a:endParaRPr>
          </a:p>
        </p:txBody>
      </p:sp>
      <p:pic>
        <p:nvPicPr>
          <p:cNvPr id="1507" name="Google Shape;1507;p15"/>
          <p:cNvPicPr preferRelativeResize="0"/>
          <p:nvPr/>
        </p:nvPicPr>
        <p:blipFill rotWithShape="1">
          <a:blip r:embed="rId6">
            <a:alphaModFix/>
          </a:blip>
          <a:srcRect r="17770" b="12028"/>
          <a:stretch/>
        </p:blipFill>
        <p:spPr>
          <a:xfrm>
            <a:off x="681038" y="3088235"/>
            <a:ext cx="601221" cy="720000"/>
          </a:xfrm>
          <a:prstGeom prst="rect">
            <a:avLst/>
          </a:prstGeom>
          <a:noFill/>
          <a:ln>
            <a:noFill/>
          </a:ln>
        </p:spPr>
      </p:pic>
      <p:pic>
        <p:nvPicPr>
          <p:cNvPr id="1508" name="Google Shape;1508;p15"/>
          <p:cNvPicPr preferRelativeResize="0"/>
          <p:nvPr/>
        </p:nvPicPr>
        <p:blipFill rotWithShape="1">
          <a:blip r:embed="rId7">
            <a:alphaModFix/>
          </a:blip>
          <a:srcRect r="2030" b="1593"/>
          <a:stretch/>
        </p:blipFill>
        <p:spPr>
          <a:xfrm>
            <a:off x="681038" y="3859000"/>
            <a:ext cx="605665" cy="720000"/>
          </a:xfrm>
          <a:prstGeom prst="rect">
            <a:avLst/>
          </a:prstGeom>
          <a:noFill/>
          <a:ln>
            <a:noFill/>
          </a:ln>
        </p:spPr>
      </p:pic>
      <p:pic>
        <p:nvPicPr>
          <p:cNvPr id="1509" name="Google Shape;1509;p15"/>
          <p:cNvPicPr preferRelativeResize="0"/>
          <p:nvPr/>
        </p:nvPicPr>
        <p:blipFill rotWithShape="1">
          <a:blip r:embed="rId8">
            <a:alphaModFix/>
          </a:blip>
          <a:srcRect r="2405" b="8551"/>
          <a:stretch/>
        </p:blipFill>
        <p:spPr>
          <a:xfrm>
            <a:off x="677043" y="4674825"/>
            <a:ext cx="605216" cy="720000"/>
          </a:xfrm>
          <a:prstGeom prst="rect">
            <a:avLst/>
          </a:prstGeom>
          <a:noFill/>
          <a:ln>
            <a:noFill/>
          </a:ln>
        </p:spPr>
      </p:pic>
      <p:pic>
        <p:nvPicPr>
          <p:cNvPr id="1510" name="Google Shape;1510;p15"/>
          <p:cNvPicPr preferRelativeResize="0"/>
          <p:nvPr/>
        </p:nvPicPr>
        <p:blipFill rotWithShape="1">
          <a:blip r:embed="rId9">
            <a:alphaModFix/>
          </a:blip>
          <a:srcRect r="20297" b="12753"/>
          <a:stretch/>
        </p:blipFill>
        <p:spPr>
          <a:xfrm>
            <a:off x="680008" y="5445590"/>
            <a:ext cx="602281" cy="720000"/>
          </a:xfrm>
          <a:prstGeom prst="rect">
            <a:avLst/>
          </a:prstGeom>
          <a:noFill/>
          <a:ln>
            <a:noFill/>
          </a:ln>
        </p:spPr>
      </p:pic>
      <p:pic>
        <p:nvPicPr>
          <p:cNvPr id="1511" name="Google Shape;1511;p15"/>
          <p:cNvPicPr preferRelativeResize="0"/>
          <p:nvPr/>
        </p:nvPicPr>
        <p:blipFill rotWithShape="1">
          <a:blip r:embed="rId6">
            <a:alphaModFix/>
          </a:blip>
          <a:srcRect r="17770" b="12028"/>
          <a:stretch/>
        </p:blipFill>
        <p:spPr>
          <a:xfrm>
            <a:off x="689981" y="3087307"/>
            <a:ext cx="601221" cy="720000"/>
          </a:xfrm>
          <a:prstGeom prst="rect">
            <a:avLst/>
          </a:prstGeom>
          <a:noFill/>
          <a:ln>
            <a:noFill/>
          </a:ln>
        </p:spPr>
      </p:pic>
      <p:pic>
        <p:nvPicPr>
          <p:cNvPr id="1512" name="Google Shape;1512;p15"/>
          <p:cNvPicPr preferRelativeResize="0"/>
          <p:nvPr/>
        </p:nvPicPr>
        <p:blipFill rotWithShape="1">
          <a:blip r:embed="rId6">
            <a:alphaModFix/>
          </a:blip>
          <a:srcRect r="17770" b="12028"/>
          <a:stretch/>
        </p:blipFill>
        <p:spPr>
          <a:xfrm>
            <a:off x="681038" y="3086782"/>
            <a:ext cx="601221" cy="720000"/>
          </a:xfrm>
          <a:prstGeom prst="rect">
            <a:avLst/>
          </a:prstGeom>
          <a:noFill/>
          <a:ln>
            <a:noFill/>
          </a:ln>
        </p:spPr>
      </p:pic>
      <p:pic>
        <p:nvPicPr>
          <p:cNvPr id="1513" name="Google Shape;1513;p15"/>
          <p:cNvPicPr preferRelativeResize="0"/>
          <p:nvPr/>
        </p:nvPicPr>
        <p:blipFill rotWithShape="1">
          <a:blip r:embed="rId6">
            <a:alphaModFix/>
          </a:blip>
          <a:srcRect r="17770" b="12028"/>
          <a:stretch/>
        </p:blipFill>
        <p:spPr>
          <a:xfrm>
            <a:off x="685509" y="3099415"/>
            <a:ext cx="601221" cy="720000"/>
          </a:xfrm>
          <a:prstGeom prst="rect">
            <a:avLst/>
          </a:prstGeom>
          <a:noFill/>
          <a:ln>
            <a:noFill/>
          </a:ln>
        </p:spPr>
      </p:pic>
      <p:pic>
        <p:nvPicPr>
          <p:cNvPr id="1514" name="Google Shape;1514;p15"/>
          <p:cNvPicPr preferRelativeResize="0"/>
          <p:nvPr/>
        </p:nvPicPr>
        <p:blipFill rotWithShape="1">
          <a:blip r:embed="rId6">
            <a:alphaModFix/>
          </a:blip>
          <a:srcRect r="17770" b="12028"/>
          <a:stretch/>
        </p:blipFill>
        <p:spPr>
          <a:xfrm>
            <a:off x="689980" y="3091595"/>
            <a:ext cx="601221" cy="720000"/>
          </a:xfrm>
          <a:prstGeom prst="rect">
            <a:avLst/>
          </a:prstGeom>
          <a:noFill/>
          <a:ln>
            <a:noFill/>
          </a:ln>
        </p:spPr>
      </p:pic>
      <p:pic>
        <p:nvPicPr>
          <p:cNvPr id="1515" name="Google Shape;1515;p15"/>
          <p:cNvPicPr preferRelativeResize="0"/>
          <p:nvPr/>
        </p:nvPicPr>
        <p:blipFill rotWithShape="1">
          <a:blip r:embed="rId6">
            <a:alphaModFix/>
          </a:blip>
          <a:srcRect r="17770" b="12028"/>
          <a:stretch/>
        </p:blipFill>
        <p:spPr>
          <a:xfrm>
            <a:off x="685507" y="3093013"/>
            <a:ext cx="601221" cy="720000"/>
          </a:xfrm>
          <a:prstGeom prst="rect">
            <a:avLst/>
          </a:prstGeom>
          <a:noFill/>
          <a:ln>
            <a:noFill/>
          </a:ln>
        </p:spPr>
      </p:pic>
      <p:pic>
        <p:nvPicPr>
          <p:cNvPr id="1516" name="Google Shape;1516;p15"/>
          <p:cNvPicPr preferRelativeResize="0"/>
          <p:nvPr/>
        </p:nvPicPr>
        <p:blipFill rotWithShape="1">
          <a:blip r:embed="rId6">
            <a:alphaModFix/>
          </a:blip>
          <a:srcRect r="17770" b="12028"/>
          <a:stretch/>
        </p:blipFill>
        <p:spPr>
          <a:xfrm>
            <a:off x="685508" y="3093361"/>
            <a:ext cx="601221" cy="720000"/>
          </a:xfrm>
          <a:prstGeom prst="rect">
            <a:avLst/>
          </a:prstGeom>
          <a:noFill/>
          <a:ln>
            <a:noFill/>
          </a:ln>
        </p:spPr>
      </p:pic>
      <p:pic>
        <p:nvPicPr>
          <p:cNvPr id="1517" name="Google Shape;1517;p15"/>
          <p:cNvPicPr preferRelativeResize="0"/>
          <p:nvPr/>
        </p:nvPicPr>
        <p:blipFill rotWithShape="1">
          <a:blip r:embed="rId6">
            <a:alphaModFix/>
          </a:blip>
          <a:srcRect r="17770" b="12028"/>
          <a:stretch/>
        </p:blipFill>
        <p:spPr>
          <a:xfrm>
            <a:off x="681090" y="3091241"/>
            <a:ext cx="601221" cy="720000"/>
          </a:xfrm>
          <a:prstGeom prst="rect">
            <a:avLst/>
          </a:prstGeom>
          <a:noFill/>
          <a:ln>
            <a:noFill/>
          </a:ln>
        </p:spPr>
      </p:pic>
      <p:pic>
        <p:nvPicPr>
          <p:cNvPr id="1518" name="Google Shape;1518;p15"/>
          <p:cNvPicPr preferRelativeResize="0"/>
          <p:nvPr/>
        </p:nvPicPr>
        <p:blipFill rotWithShape="1">
          <a:blip r:embed="rId7">
            <a:alphaModFix/>
          </a:blip>
          <a:srcRect r="2030" b="1593"/>
          <a:stretch/>
        </p:blipFill>
        <p:spPr>
          <a:xfrm>
            <a:off x="677043" y="3859348"/>
            <a:ext cx="605665" cy="720000"/>
          </a:xfrm>
          <a:prstGeom prst="rect">
            <a:avLst/>
          </a:prstGeom>
          <a:noFill/>
          <a:ln>
            <a:noFill/>
          </a:ln>
        </p:spPr>
      </p:pic>
      <p:pic>
        <p:nvPicPr>
          <p:cNvPr id="1519" name="Google Shape;1519;p15"/>
          <p:cNvPicPr preferRelativeResize="0"/>
          <p:nvPr/>
        </p:nvPicPr>
        <p:blipFill rotWithShape="1">
          <a:blip r:embed="rId7">
            <a:alphaModFix/>
          </a:blip>
          <a:srcRect r="2030" b="1593"/>
          <a:stretch/>
        </p:blipFill>
        <p:spPr>
          <a:xfrm>
            <a:off x="668578" y="3847574"/>
            <a:ext cx="605665" cy="720000"/>
          </a:xfrm>
          <a:prstGeom prst="rect">
            <a:avLst/>
          </a:prstGeom>
          <a:noFill/>
          <a:ln>
            <a:noFill/>
          </a:ln>
        </p:spPr>
      </p:pic>
      <p:pic>
        <p:nvPicPr>
          <p:cNvPr id="1520" name="Google Shape;1520;p15"/>
          <p:cNvPicPr preferRelativeResize="0"/>
          <p:nvPr/>
        </p:nvPicPr>
        <p:blipFill rotWithShape="1">
          <a:blip r:embed="rId7">
            <a:alphaModFix/>
          </a:blip>
          <a:srcRect r="2030" b="1593"/>
          <a:stretch/>
        </p:blipFill>
        <p:spPr>
          <a:xfrm>
            <a:off x="676657" y="3862751"/>
            <a:ext cx="605665" cy="720000"/>
          </a:xfrm>
          <a:prstGeom prst="rect">
            <a:avLst/>
          </a:prstGeom>
          <a:noFill/>
          <a:ln>
            <a:noFill/>
          </a:ln>
        </p:spPr>
      </p:pic>
      <p:pic>
        <p:nvPicPr>
          <p:cNvPr id="1521" name="Google Shape;1521;p15"/>
          <p:cNvPicPr preferRelativeResize="0"/>
          <p:nvPr/>
        </p:nvPicPr>
        <p:blipFill rotWithShape="1">
          <a:blip r:embed="rId10">
            <a:alphaModFix/>
          </a:blip>
          <a:srcRect/>
          <a:stretch/>
        </p:blipFill>
        <p:spPr>
          <a:xfrm>
            <a:off x="677406" y="3857273"/>
            <a:ext cx="603556" cy="719390"/>
          </a:xfrm>
          <a:prstGeom prst="rect">
            <a:avLst/>
          </a:prstGeom>
          <a:noFill/>
          <a:ln>
            <a:noFill/>
          </a:ln>
        </p:spPr>
      </p:pic>
      <p:pic>
        <p:nvPicPr>
          <p:cNvPr id="1522" name="Google Shape;1522;p15"/>
          <p:cNvPicPr preferRelativeResize="0"/>
          <p:nvPr/>
        </p:nvPicPr>
        <p:blipFill rotWithShape="1">
          <a:blip r:embed="rId7">
            <a:alphaModFix/>
          </a:blip>
          <a:srcRect r="2030" b="1593"/>
          <a:stretch/>
        </p:blipFill>
        <p:spPr>
          <a:xfrm>
            <a:off x="682937" y="3856192"/>
            <a:ext cx="605665" cy="720000"/>
          </a:xfrm>
          <a:prstGeom prst="rect">
            <a:avLst/>
          </a:prstGeom>
          <a:noFill/>
          <a:ln>
            <a:noFill/>
          </a:ln>
        </p:spPr>
      </p:pic>
      <p:pic>
        <p:nvPicPr>
          <p:cNvPr id="1523" name="Google Shape;1523;p15"/>
          <p:cNvPicPr preferRelativeResize="0"/>
          <p:nvPr/>
        </p:nvPicPr>
        <p:blipFill rotWithShape="1">
          <a:blip r:embed="rId7">
            <a:alphaModFix/>
          </a:blip>
          <a:srcRect r="2030" b="1593"/>
          <a:stretch/>
        </p:blipFill>
        <p:spPr>
          <a:xfrm>
            <a:off x="683762" y="3862483"/>
            <a:ext cx="605665" cy="720000"/>
          </a:xfrm>
          <a:prstGeom prst="rect">
            <a:avLst/>
          </a:prstGeom>
          <a:noFill/>
          <a:ln>
            <a:noFill/>
          </a:ln>
        </p:spPr>
      </p:pic>
      <p:pic>
        <p:nvPicPr>
          <p:cNvPr id="1524" name="Google Shape;1524;p15"/>
          <p:cNvPicPr preferRelativeResize="0"/>
          <p:nvPr/>
        </p:nvPicPr>
        <p:blipFill rotWithShape="1">
          <a:blip r:embed="rId8">
            <a:alphaModFix/>
          </a:blip>
          <a:srcRect r="2405" b="8551"/>
          <a:stretch/>
        </p:blipFill>
        <p:spPr>
          <a:xfrm>
            <a:off x="672659" y="4667435"/>
            <a:ext cx="605216" cy="720000"/>
          </a:xfrm>
          <a:prstGeom prst="rect">
            <a:avLst/>
          </a:prstGeom>
          <a:noFill/>
          <a:ln>
            <a:noFill/>
          </a:ln>
        </p:spPr>
      </p:pic>
      <p:pic>
        <p:nvPicPr>
          <p:cNvPr id="1525" name="Google Shape;1525;p15"/>
          <p:cNvPicPr preferRelativeResize="0"/>
          <p:nvPr/>
        </p:nvPicPr>
        <p:blipFill rotWithShape="1">
          <a:blip r:embed="rId8">
            <a:alphaModFix/>
          </a:blip>
          <a:srcRect r="2405" b="8551"/>
          <a:stretch/>
        </p:blipFill>
        <p:spPr>
          <a:xfrm>
            <a:off x="670574" y="4678186"/>
            <a:ext cx="605216" cy="720000"/>
          </a:xfrm>
          <a:prstGeom prst="rect">
            <a:avLst/>
          </a:prstGeom>
          <a:noFill/>
          <a:ln>
            <a:noFill/>
          </a:ln>
        </p:spPr>
      </p:pic>
      <p:pic>
        <p:nvPicPr>
          <p:cNvPr id="1526" name="Google Shape;1526;p15"/>
          <p:cNvPicPr preferRelativeResize="0"/>
          <p:nvPr/>
        </p:nvPicPr>
        <p:blipFill rotWithShape="1">
          <a:blip r:embed="rId8">
            <a:alphaModFix/>
          </a:blip>
          <a:srcRect r="2405" b="8551"/>
          <a:stretch/>
        </p:blipFill>
        <p:spPr>
          <a:xfrm>
            <a:off x="672271" y="4674825"/>
            <a:ext cx="605216" cy="720000"/>
          </a:xfrm>
          <a:prstGeom prst="rect">
            <a:avLst/>
          </a:prstGeom>
          <a:noFill/>
          <a:ln>
            <a:noFill/>
          </a:ln>
        </p:spPr>
      </p:pic>
      <p:pic>
        <p:nvPicPr>
          <p:cNvPr id="1527" name="Google Shape;1527;p15"/>
          <p:cNvPicPr preferRelativeResize="0"/>
          <p:nvPr/>
        </p:nvPicPr>
        <p:blipFill rotWithShape="1">
          <a:blip r:embed="rId8">
            <a:alphaModFix/>
          </a:blip>
          <a:srcRect r="2405" b="8551"/>
          <a:stretch/>
        </p:blipFill>
        <p:spPr>
          <a:xfrm>
            <a:off x="662704" y="4671546"/>
            <a:ext cx="605216" cy="720000"/>
          </a:xfrm>
          <a:prstGeom prst="rect">
            <a:avLst/>
          </a:prstGeom>
          <a:noFill/>
          <a:ln>
            <a:noFill/>
          </a:ln>
        </p:spPr>
      </p:pic>
      <p:pic>
        <p:nvPicPr>
          <p:cNvPr id="1528" name="Google Shape;1528;p15"/>
          <p:cNvPicPr preferRelativeResize="0"/>
          <p:nvPr/>
        </p:nvPicPr>
        <p:blipFill rotWithShape="1">
          <a:blip r:embed="rId8">
            <a:alphaModFix/>
          </a:blip>
          <a:srcRect r="2405" b="8551"/>
          <a:stretch/>
        </p:blipFill>
        <p:spPr>
          <a:xfrm>
            <a:off x="665262" y="4667013"/>
            <a:ext cx="605216" cy="720000"/>
          </a:xfrm>
          <a:prstGeom prst="rect">
            <a:avLst/>
          </a:prstGeom>
          <a:noFill/>
          <a:ln>
            <a:noFill/>
          </a:ln>
        </p:spPr>
      </p:pic>
      <p:pic>
        <p:nvPicPr>
          <p:cNvPr id="1529" name="Google Shape;1529;p15"/>
          <p:cNvPicPr preferRelativeResize="0"/>
          <p:nvPr/>
        </p:nvPicPr>
        <p:blipFill rotWithShape="1">
          <a:blip r:embed="rId8">
            <a:alphaModFix/>
          </a:blip>
          <a:srcRect r="2405" b="8551"/>
          <a:stretch/>
        </p:blipFill>
        <p:spPr>
          <a:xfrm>
            <a:off x="666536" y="4674825"/>
            <a:ext cx="605216" cy="720000"/>
          </a:xfrm>
          <a:prstGeom prst="rect">
            <a:avLst/>
          </a:prstGeom>
          <a:noFill/>
          <a:ln>
            <a:noFill/>
          </a:ln>
        </p:spPr>
      </p:pic>
      <p:pic>
        <p:nvPicPr>
          <p:cNvPr id="1530" name="Google Shape;1530;p15"/>
          <p:cNvPicPr preferRelativeResize="0"/>
          <p:nvPr/>
        </p:nvPicPr>
        <p:blipFill rotWithShape="1">
          <a:blip r:embed="rId8">
            <a:alphaModFix/>
          </a:blip>
          <a:srcRect r="2405" b="8551"/>
          <a:stretch/>
        </p:blipFill>
        <p:spPr>
          <a:xfrm>
            <a:off x="668275" y="4665785"/>
            <a:ext cx="605216" cy="720000"/>
          </a:xfrm>
          <a:prstGeom prst="rect">
            <a:avLst/>
          </a:prstGeom>
          <a:noFill/>
          <a:ln>
            <a:noFill/>
          </a:ln>
        </p:spPr>
      </p:pic>
      <p:pic>
        <p:nvPicPr>
          <p:cNvPr id="1531" name="Google Shape;1531;p15"/>
          <p:cNvPicPr preferRelativeResize="0"/>
          <p:nvPr/>
        </p:nvPicPr>
        <p:blipFill rotWithShape="1">
          <a:blip r:embed="rId8">
            <a:alphaModFix/>
          </a:blip>
          <a:srcRect r="2405" b="8551"/>
          <a:stretch/>
        </p:blipFill>
        <p:spPr>
          <a:xfrm>
            <a:off x="662704" y="4674256"/>
            <a:ext cx="605216" cy="720000"/>
          </a:xfrm>
          <a:prstGeom prst="rect">
            <a:avLst/>
          </a:prstGeom>
          <a:noFill/>
          <a:ln>
            <a:noFill/>
          </a:ln>
        </p:spPr>
      </p:pic>
      <p:pic>
        <p:nvPicPr>
          <p:cNvPr id="1532" name="Google Shape;1532;p15"/>
          <p:cNvPicPr preferRelativeResize="0"/>
          <p:nvPr/>
        </p:nvPicPr>
        <p:blipFill rotWithShape="1">
          <a:blip r:embed="rId9">
            <a:alphaModFix/>
          </a:blip>
          <a:srcRect r="20297" b="12753"/>
          <a:stretch/>
        </p:blipFill>
        <p:spPr>
          <a:xfrm>
            <a:off x="682607" y="5445814"/>
            <a:ext cx="602281" cy="720000"/>
          </a:xfrm>
          <a:prstGeom prst="rect">
            <a:avLst/>
          </a:prstGeom>
          <a:noFill/>
          <a:ln>
            <a:noFill/>
          </a:ln>
        </p:spPr>
      </p:pic>
      <p:sp>
        <p:nvSpPr>
          <p:cNvPr id="1533" name="Google Shape;1533;p15"/>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534" name="Google Shape;1534;p15"/>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535" name="Google Shape;1535;p15"/>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536" name="Google Shape;1536;p15"/>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537" name="Google Shape;1537;p15"/>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16"/>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ts val="2400"/>
              <a:buFont typeface="Trebuchet MS"/>
              <a:buNone/>
            </a:pPr>
            <a:r>
              <a:rPr lang="hu-HU"/>
              <a:t>General structure of the nerve cell 8. with error - solution</a:t>
            </a:r>
            <a:endParaRPr/>
          </a:p>
        </p:txBody>
      </p:sp>
      <p:pic>
        <p:nvPicPr>
          <p:cNvPr id="1543" name="Google Shape;1543;p16"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544" name="Google Shape;1544;p16"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545" name="Google Shape;1545;p16"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sp>
        <p:nvSpPr>
          <p:cNvPr id="1546" name="Google Shape;1546;p16"/>
          <p:cNvSpPr txBox="1"/>
          <p:nvPr/>
        </p:nvSpPr>
        <p:spPr>
          <a:xfrm>
            <a:off x="3240286" y="4048632"/>
            <a:ext cx="5890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547" name="Google Shape;1547;p16"/>
          <p:cNvSpPr txBox="1"/>
          <p:nvPr/>
        </p:nvSpPr>
        <p:spPr>
          <a:xfrm>
            <a:off x="8354643" y="3300702"/>
            <a:ext cx="47130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Cél</a:t>
            </a:r>
            <a:endParaRPr sz="1400" b="1">
              <a:solidFill>
                <a:srgbClr val="0070C0"/>
              </a:solidFill>
              <a:latin typeface="Helvetica Neue"/>
              <a:ea typeface="Helvetica Neue"/>
              <a:cs typeface="Helvetica Neue"/>
              <a:sym typeface="Helvetica Neue"/>
            </a:endParaRPr>
          </a:p>
        </p:txBody>
      </p:sp>
      <p:pic>
        <p:nvPicPr>
          <p:cNvPr id="1548" name="Google Shape;1548;p16"/>
          <p:cNvPicPr preferRelativeResize="0"/>
          <p:nvPr/>
        </p:nvPicPr>
        <p:blipFill rotWithShape="1">
          <a:blip r:embed="rId6">
            <a:alphaModFix/>
          </a:blip>
          <a:srcRect r="17770" b="12028"/>
          <a:stretch/>
        </p:blipFill>
        <p:spPr>
          <a:xfrm>
            <a:off x="685033" y="1668383"/>
            <a:ext cx="601221" cy="720000"/>
          </a:xfrm>
          <a:prstGeom prst="rect">
            <a:avLst/>
          </a:prstGeom>
          <a:noFill/>
          <a:ln>
            <a:noFill/>
          </a:ln>
        </p:spPr>
      </p:pic>
      <p:pic>
        <p:nvPicPr>
          <p:cNvPr id="1549" name="Google Shape;1549;p16"/>
          <p:cNvPicPr preferRelativeResize="0"/>
          <p:nvPr/>
        </p:nvPicPr>
        <p:blipFill rotWithShape="1">
          <a:blip r:embed="rId7">
            <a:alphaModFix/>
          </a:blip>
          <a:srcRect r="2030" b="1593"/>
          <a:stretch/>
        </p:blipFill>
        <p:spPr>
          <a:xfrm>
            <a:off x="685033" y="2439148"/>
            <a:ext cx="605665" cy="720000"/>
          </a:xfrm>
          <a:prstGeom prst="rect">
            <a:avLst/>
          </a:prstGeom>
          <a:noFill/>
          <a:ln>
            <a:noFill/>
          </a:ln>
        </p:spPr>
      </p:pic>
      <p:pic>
        <p:nvPicPr>
          <p:cNvPr id="1550" name="Google Shape;1550;p16"/>
          <p:cNvPicPr preferRelativeResize="0"/>
          <p:nvPr/>
        </p:nvPicPr>
        <p:blipFill rotWithShape="1">
          <a:blip r:embed="rId8">
            <a:alphaModFix/>
          </a:blip>
          <a:srcRect r="2405" b="8551"/>
          <a:stretch/>
        </p:blipFill>
        <p:spPr>
          <a:xfrm>
            <a:off x="681038" y="3254973"/>
            <a:ext cx="605216" cy="720000"/>
          </a:xfrm>
          <a:prstGeom prst="rect">
            <a:avLst/>
          </a:prstGeom>
          <a:noFill/>
          <a:ln>
            <a:noFill/>
          </a:ln>
        </p:spPr>
      </p:pic>
      <p:pic>
        <p:nvPicPr>
          <p:cNvPr id="1551" name="Google Shape;1551;p16"/>
          <p:cNvPicPr preferRelativeResize="0"/>
          <p:nvPr/>
        </p:nvPicPr>
        <p:blipFill rotWithShape="1">
          <a:blip r:embed="rId9">
            <a:alphaModFix/>
          </a:blip>
          <a:srcRect r="20297" b="12753"/>
          <a:stretch/>
        </p:blipFill>
        <p:spPr>
          <a:xfrm>
            <a:off x="684003" y="4025738"/>
            <a:ext cx="602281" cy="720000"/>
          </a:xfrm>
          <a:prstGeom prst="rect">
            <a:avLst/>
          </a:prstGeom>
          <a:noFill/>
          <a:ln>
            <a:noFill/>
          </a:ln>
        </p:spPr>
      </p:pic>
      <p:graphicFrame>
        <p:nvGraphicFramePr>
          <p:cNvPr id="1552" name="Google Shape;1552;p16"/>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dirty="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554" name="Google Shape;1554;p16"/>
          <p:cNvSpPr txBox="1"/>
          <p:nvPr/>
        </p:nvSpPr>
        <p:spPr>
          <a:xfrm>
            <a:off x="8300925" y="3330100"/>
            <a:ext cx="589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1555" name="Google Shape;1555;p16"/>
          <p:cNvPicPr preferRelativeResize="0"/>
          <p:nvPr/>
        </p:nvPicPr>
        <p:blipFill rotWithShape="1">
          <a:blip r:embed="rId10">
            <a:alphaModFix/>
          </a:blip>
          <a:srcRect/>
          <a:stretch/>
        </p:blipFill>
        <p:spPr>
          <a:xfrm>
            <a:off x="3266983" y="3810512"/>
            <a:ext cx="603556" cy="719390"/>
          </a:xfrm>
          <a:prstGeom prst="rect">
            <a:avLst/>
          </a:prstGeom>
          <a:noFill/>
          <a:ln>
            <a:noFill/>
          </a:ln>
        </p:spPr>
      </p:pic>
      <p:sp>
        <p:nvSpPr>
          <p:cNvPr id="1556" name="Google Shape;1556;p16"/>
          <p:cNvSpPr txBox="1"/>
          <p:nvPr/>
        </p:nvSpPr>
        <p:spPr>
          <a:xfrm>
            <a:off x="3240274" y="4048300"/>
            <a:ext cx="676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pic>
        <p:nvPicPr>
          <p:cNvPr id="1557" name="Google Shape;1557;p16"/>
          <p:cNvPicPr preferRelativeResize="0"/>
          <p:nvPr/>
        </p:nvPicPr>
        <p:blipFill rotWithShape="1">
          <a:blip r:embed="rId6">
            <a:alphaModFix/>
          </a:blip>
          <a:srcRect r="17770" b="12028"/>
          <a:stretch/>
        </p:blipFill>
        <p:spPr>
          <a:xfrm>
            <a:off x="7566015" y="3113587"/>
            <a:ext cx="601221" cy="720000"/>
          </a:xfrm>
          <a:prstGeom prst="rect">
            <a:avLst/>
          </a:prstGeom>
          <a:noFill/>
          <a:ln>
            <a:noFill/>
          </a:ln>
        </p:spPr>
      </p:pic>
      <p:pic>
        <p:nvPicPr>
          <p:cNvPr id="1558" name="Google Shape;1558;p16"/>
          <p:cNvPicPr preferRelativeResize="0"/>
          <p:nvPr/>
        </p:nvPicPr>
        <p:blipFill rotWithShape="1">
          <a:blip r:embed="rId8">
            <a:alphaModFix/>
          </a:blip>
          <a:srcRect r="2405" b="8551"/>
          <a:stretch/>
        </p:blipFill>
        <p:spPr>
          <a:xfrm>
            <a:off x="7560236" y="951845"/>
            <a:ext cx="605216" cy="720000"/>
          </a:xfrm>
          <a:prstGeom prst="rect">
            <a:avLst/>
          </a:prstGeom>
          <a:noFill/>
          <a:ln>
            <a:noFill/>
          </a:ln>
        </p:spPr>
      </p:pic>
      <p:pic>
        <p:nvPicPr>
          <p:cNvPr id="1559" name="Google Shape;1559;p16"/>
          <p:cNvPicPr preferRelativeResize="0"/>
          <p:nvPr/>
        </p:nvPicPr>
        <p:blipFill rotWithShape="1">
          <a:blip r:embed="rId8">
            <a:alphaModFix/>
          </a:blip>
          <a:srcRect r="2405" b="8551"/>
          <a:stretch/>
        </p:blipFill>
        <p:spPr>
          <a:xfrm>
            <a:off x="6847069" y="948756"/>
            <a:ext cx="605216" cy="720000"/>
          </a:xfrm>
          <a:prstGeom prst="rect">
            <a:avLst/>
          </a:prstGeom>
          <a:noFill/>
          <a:ln>
            <a:noFill/>
          </a:ln>
        </p:spPr>
      </p:pic>
      <p:pic>
        <p:nvPicPr>
          <p:cNvPr id="1560" name="Google Shape;1560;p16"/>
          <p:cNvPicPr preferRelativeResize="0"/>
          <p:nvPr/>
        </p:nvPicPr>
        <p:blipFill rotWithShape="1">
          <a:blip r:embed="rId8">
            <a:alphaModFix/>
          </a:blip>
          <a:srcRect r="2405" b="8551"/>
          <a:stretch/>
        </p:blipFill>
        <p:spPr>
          <a:xfrm>
            <a:off x="3984311" y="1665795"/>
            <a:ext cx="605216" cy="720000"/>
          </a:xfrm>
          <a:prstGeom prst="rect">
            <a:avLst/>
          </a:prstGeom>
          <a:noFill/>
          <a:ln>
            <a:noFill/>
          </a:ln>
        </p:spPr>
      </p:pic>
      <p:pic>
        <p:nvPicPr>
          <p:cNvPr id="1561" name="Google Shape;1561;p16"/>
          <p:cNvPicPr preferRelativeResize="0"/>
          <p:nvPr/>
        </p:nvPicPr>
        <p:blipFill rotWithShape="1">
          <a:blip r:embed="rId8">
            <a:alphaModFix/>
          </a:blip>
          <a:srcRect r="2405" b="8551"/>
          <a:stretch/>
        </p:blipFill>
        <p:spPr>
          <a:xfrm>
            <a:off x="3256762" y="3078970"/>
            <a:ext cx="605216" cy="720000"/>
          </a:xfrm>
          <a:prstGeom prst="rect">
            <a:avLst/>
          </a:prstGeom>
          <a:noFill/>
          <a:ln>
            <a:noFill/>
          </a:ln>
        </p:spPr>
      </p:pic>
      <p:pic>
        <p:nvPicPr>
          <p:cNvPr id="1562" name="Google Shape;1562;p16"/>
          <p:cNvPicPr preferRelativeResize="0"/>
          <p:nvPr/>
        </p:nvPicPr>
        <p:blipFill rotWithShape="1">
          <a:blip r:embed="rId6">
            <a:alphaModFix/>
          </a:blip>
          <a:srcRect r="17770" b="12028"/>
          <a:stretch/>
        </p:blipFill>
        <p:spPr>
          <a:xfrm>
            <a:off x="3984311" y="2388113"/>
            <a:ext cx="601221" cy="720000"/>
          </a:xfrm>
          <a:prstGeom prst="rect">
            <a:avLst/>
          </a:prstGeom>
          <a:noFill/>
          <a:ln>
            <a:noFill/>
          </a:ln>
        </p:spPr>
      </p:pic>
      <p:pic>
        <p:nvPicPr>
          <p:cNvPr id="1563" name="Google Shape;1563;p16"/>
          <p:cNvPicPr preferRelativeResize="0"/>
          <p:nvPr/>
        </p:nvPicPr>
        <p:blipFill rotWithShape="1">
          <a:blip r:embed="rId6">
            <a:alphaModFix/>
          </a:blip>
          <a:srcRect r="17770" b="12028"/>
          <a:stretch/>
        </p:blipFill>
        <p:spPr>
          <a:xfrm>
            <a:off x="3990119" y="3123990"/>
            <a:ext cx="601221" cy="720000"/>
          </a:xfrm>
          <a:prstGeom prst="rect">
            <a:avLst/>
          </a:prstGeom>
          <a:noFill/>
          <a:ln>
            <a:noFill/>
          </a:ln>
        </p:spPr>
      </p:pic>
      <p:sp>
        <p:nvSpPr>
          <p:cNvPr id="1564" name="Google Shape;1564;p16"/>
          <p:cNvSpPr txBox="1"/>
          <p:nvPr/>
        </p:nvSpPr>
        <p:spPr>
          <a:xfrm>
            <a:off x="3807297" y="1711179"/>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2060"/>
                </a:solidFill>
                <a:latin typeface="Helvetica Neue"/>
                <a:ea typeface="Helvetica Neue"/>
                <a:cs typeface="Helvetica Neue"/>
                <a:sym typeface="Helvetica Neue"/>
              </a:rPr>
              <a:t>C</a:t>
            </a:r>
            <a:r>
              <a:rPr lang="hu-HU" sz="1100" b="1" dirty="0" err="1" smtClean="0">
                <a:solidFill>
                  <a:srgbClr val="002060"/>
                </a:solidFill>
                <a:latin typeface="Helvetica Neue"/>
                <a:ea typeface="Helvetica Neue"/>
                <a:cs typeface="Helvetica Neue"/>
                <a:sym typeface="Helvetica Neue"/>
              </a:rPr>
              <a:t>ells</a:t>
            </a:r>
            <a:r>
              <a:rPr lang="hu-HU" sz="1100" b="1" dirty="0" smtClean="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with</a:t>
            </a:r>
            <a:r>
              <a:rPr lang="hu-HU" sz="1100" b="1" dirty="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elongated</a:t>
            </a:r>
            <a:r>
              <a:rPr lang="hu-HU" sz="1100" b="1" dirty="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structure</a:t>
            </a:r>
            <a:endParaRPr sz="1100" b="1" dirty="0">
              <a:solidFill>
                <a:srgbClr val="002060"/>
              </a:solidFill>
              <a:latin typeface="Helvetica Neue"/>
              <a:ea typeface="Helvetica Neue"/>
              <a:cs typeface="Helvetica Neue"/>
              <a:sym typeface="Helvetica Neue"/>
            </a:endParaRPr>
          </a:p>
        </p:txBody>
      </p:sp>
      <p:pic>
        <p:nvPicPr>
          <p:cNvPr id="1565" name="Google Shape;1565;p16"/>
          <p:cNvPicPr preferRelativeResize="0"/>
          <p:nvPr/>
        </p:nvPicPr>
        <p:blipFill rotWithShape="1">
          <a:blip r:embed="rId6">
            <a:alphaModFix/>
          </a:blip>
          <a:srcRect r="17770" b="12028"/>
          <a:stretch/>
        </p:blipFill>
        <p:spPr>
          <a:xfrm>
            <a:off x="6866090" y="3841340"/>
            <a:ext cx="601221" cy="720000"/>
          </a:xfrm>
          <a:prstGeom prst="rect">
            <a:avLst/>
          </a:prstGeom>
          <a:noFill/>
          <a:ln>
            <a:noFill/>
          </a:ln>
        </p:spPr>
      </p:pic>
      <p:pic>
        <p:nvPicPr>
          <p:cNvPr id="1566" name="Google Shape;1566;p16"/>
          <p:cNvPicPr preferRelativeResize="0"/>
          <p:nvPr/>
        </p:nvPicPr>
        <p:blipFill rotWithShape="1">
          <a:blip r:embed="rId6">
            <a:alphaModFix/>
          </a:blip>
          <a:srcRect r="17770" b="12028"/>
          <a:stretch/>
        </p:blipFill>
        <p:spPr>
          <a:xfrm>
            <a:off x="6870281" y="4548897"/>
            <a:ext cx="601221" cy="720000"/>
          </a:xfrm>
          <a:prstGeom prst="rect">
            <a:avLst/>
          </a:prstGeom>
          <a:noFill/>
          <a:ln>
            <a:noFill/>
          </a:ln>
        </p:spPr>
      </p:pic>
      <p:pic>
        <p:nvPicPr>
          <p:cNvPr id="1567" name="Google Shape;1567;p16"/>
          <p:cNvPicPr preferRelativeResize="0"/>
          <p:nvPr/>
        </p:nvPicPr>
        <p:blipFill rotWithShape="1">
          <a:blip r:embed="rId7">
            <a:alphaModFix/>
          </a:blip>
          <a:srcRect r="2030" b="1593"/>
          <a:stretch/>
        </p:blipFill>
        <p:spPr>
          <a:xfrm>
            <a:off x="5416213" y="3827276"/>
            <a:ext cx="605665" cy="720000"/>
          </a:xfrm>
          <a:prstGeom prst="rect">
            <a:avLst/>
          </a:prstGeom>
          <a:noFill/>
          <a:ln>
            <a:noFill/>
          </a:ln>
        </p:spPr>
      </p:pic>
      <p:pic>
        <p:nvPicPr>
          <p:cNvPr id="1568" name="Google Shape;1568;p16"/>
          <p:cNvPicPr preferRelativeResize="0"/>
          <p:nvPr/>
        </p:nvPicPr>
        <p:blipFill rotWithShape="1">
          <a:blip r:embed="rId7">
            <a:alphaModFix/>
          </a:blip>
          <a:srcRect r="2030" b="1593"/>
          <a:stretch/>
        </p:blipFill>
        <p:spPr>
          <a:xfrm>
            <a:off x="4689724" y="3121340"/>
            <a:ext cx="605665" cy="720000"/>
          </a:xfrm>
          <a:prstGeom prst="rect">
            <a:avLst/>
          </a:prstGeom>
          <a:noFill/>
          <a:ln>
            <a:noFill/>
          </a:ln>
        </p:spPr>
      </p:pic>
      <p:pic>
        <p:nvPicPr>
          <p:cNvPr id="1569" name="Google Shape;1569;p16"/>
          <p:cNvPicPr preferRelativeResize="0"/>
          <p:nvPr/>
        </p:nvPicPr>
        <p:blipFill rotWithShape="1">
          <a:blip r:embed="rId7">
            <a:alphaModFix/>
          </a:blip>
          <a:srcRect r="2030" b="1593"/>
          <a:stretch/>
        </p:blipFill>
        <p:spPr>
          <a:xfrm>
            <a:off x="4693595" y="2377545"/>
            <a:ext cx="605665" cy="720000"/>
          </a:xfrm>
          <a:prstGeom prst="rect">
            <a:avLst/>
          </a:prstGeom>
          <a:noFill/>
          <a:ln>
            <a:noFill/>
          </a:ln>
        </p:spPr>
      </p:pic>
      <p:pic>
        <p:nvPicPr>
          <p:cNvPr id="1570" name="Google Shape;1570;p16"/>
          <p:cNvPicPr preferRelativeResize="0"/>
          <p:nvPr/>
        </p:nvPicPr>
        <p:blipFill rotWithShape="1">
          <a:blip r:embed="rId7">
            <a:alphaModFix/>
          </a:blip>
          <a:srcRect r="2030" b="1593"/>
          <a:stretch/>
        </p:blipFill>
        <p:spPr>
          <a:xfrm>
            <a:off x="4699401" y="1665326"/>
            <a:ext cx="605665" cy="720000"/>
          </a:xfrm>
          <a:prstGeom prst="rect">
            <a:avLst/>
          </a:prstGeom>
          <a:noFill/>
          <a:ln>
            <a:noFill/>
          </a:ln>
        </p:spPr>
      </p:pic>
      <p:sp>
        <p:nvSpPr>
          <p:cNvPr id="1571" name="Google Shape;1571;p16"/>
          <p:cNvSpPr txBox="1"/>
          <p:nvPr/>
        </p:nvSpPr>
        <p:spPr>
          <a:xfrm>
            <a:off x="5232506" y="2529717"/>
            <a:ext cx="988200" cy="369291"/>
          </a:xfrm>
          <a:prstGeom prst="rect">
            <a:avLst/>
          </a:prstGeom>
          <a:noFill/>
          <a:ln>
            <a:noFill/>
          </a:ln>
        </p:spPr>
        <p:txBody>
          <a:bodyPr spcFirstLastPara="1" wrap="square" lIns="91425" tIns="45700" rIns="91425" bIns="45700" anchor="t" anchorCtr="0">
            <a:spAutoFit/>
          </a:bodyPr>
          <a:lstStyle/>
          <a:p>
            <a:pPr lvl="0" algn="ctr"/>
            <a:r>
              <a:rPr lang="hu-HU" sz="900" b="1" dirty="0" err="1">
                <a:solidFill>
                  <a:srgbClr val="0070C0"/>
                </a:solidFill>
                <a:latin typeface="Helvetica Neue"/>
                <a:ea typeface="Helvetica Neue"/>
                <a:cs typeface="Helvetica Neue"/>
                <a:sym typeface="Helvetica Neue"/>
              </a:rPr>
              <a:t>Subcutis</a:t>
            </a:r>
            <a:endParaRPr lang="hu-HU" sz="900" b="1" dirty="0">
              <a:solidFill>
                <a:srgbClr val="0070C0"/>
              </a:solidFill>
              <a:latin typeface="Helvetica Neue"/>
              <a:ea typeface="Helvetica Neue"/>
              <a:cs typeface="Helvetica Neue"/>
              <a:sym typeface="Helvetica Neue"/>
            </a:endParaRPr>
          </a:p>
          <a:p>
            <a:pPr lvl="0" algn="ctr"/>
            <a:r>
              <a:rPr lang="hu-HU" sz="900" b="1" dirty="0">
                <a:solidFill>
                  <a:srgbClr val="0070C0"/>
                </a:solidFill>
                <a:latin typeface="Helvetica Neue"/>
                <a:ea typeface="Helvetica Neue"/>
                <a:cs typeface="Helvetica Neue"/>
                <a:sym typeface="Helvetica Neue"/>
              </a:rPr>
              <a:t>(</a:t>
            </a:r>
            <a:r>
              <a:rPr lang="hu-HU" sz="900" b="1" dirty="0" err="1">
                <a:solidFill>
                  <a:srgbClr val="0070C0"/>
                </a:solidFill>
                <a:latin typeface="Helvetica Neue"/>
                <a:ea typeface="Helvetica Neue"/>
                <a:cs typeface="Helvetica Neue"/>
                <a:sym typeface="Helvetica Neue"/>
              </a:rPr>
              <a:t>hypodermis</a:t>
            </a:r>
            <a:r>
              <a:rPr lang="hu-HU" sz="900" b="1" dirty="0">
                <a:solidFill>
                  <a:srgbClr val="0070C0"/>
                </a:solidFill>
                <a:latin typeface="Helvetica Neue"/>
                <a:ea typeface="Helvetica Neue"/>
                <a:cs typeface="Helvetica Neue"/>
                <a:sym typeface="Helvetica Neue"/>
              </a:rPr>
              <a:t>)</a:t>
            </a:r>
            <a:endParaRPr lang="hu-HU" sz="900" b="1" dirty="0">
              <a:solidFill>
                <a:srgbClr val="0070C0"/>
              </a:solidFill>
              <a:latin typeface="Helvetica Neue"/>
              <a:ea typeface="Helvetica Neue"/>
              <a:cs typeface="Helvetica Neue"/>
              <a:sym typeface="Helvetica Neue"/>
            </a:endParaRPr>
          </a:p>
        </p:txBody>
      </p:sp>
      <p:pic>
        <p:nvPicPr>
          <p:cNvPr id="1572" name="Google Shape;1572;p16"/>
          <p:cNvPicPr preferRelativeResize="0"/>
          <p:nvPr/>
        </p:nvPicPr>
        <p:blipFill rotWithShape="1">
          <a:blip r:embed="rId9">
            <a:alphaModFix/>
          </a:blip>
          <a:srcRect r="20297" b="12753"/>
          <a:stretch/>
        </p:blipFill>
        <p:spPr>
          <a:xfrm>
            <a:off x="9030945" y="2401634"/>
            <a:ext cx="602281" cy="720000"/>
          </a:xfrm>
          <a:prstGeom prst="rect">
            <a:avLst/>
          </a:prstGeom>
          <a:noFill/>
          <a:ln>
            <a:noFill/>
          </a:ln>
        </p:spPr>
      </p:pic>
      <p:pic>
        <p:nvPicPr>
          <p:cNvPr id="1573" name="Google Shape;1573;p16"/>
          <p:cNvPicPr preferRelativeResize="0"/>
          <p:nvPr/>
        </p:nvPicPr>
        <p:blipFill rotWithShape="1">
          <a:blip r:embed="rId9">
            <a:alphaModFix/>
          </a:blip>
          <a:srcRect r="20297" b="12753"/>
          <a:stretch/>
        </p:blipFill>
        <p:spPr>
          <a:xfrm>
            <a:off x="7563171" y="1673412"/>
            <a:ext cx="602281" cy="720000"/>
          </a:xfrm>
          <a:prstGeom prst="rect">
            <a:avLst/>
          </a:prstGeom>
          <a:noFill/>
          <a:ln>
            <a:noFill/>
          </a:ln>
        </p:spPr>
      </p:pic>
      <p:sp>
        <p:nvSpPr>
          <p:cNvPr id="1574" name="Google Shape;1574;p16"/>
          <p:cNvSpPr txBox="1"/>
          <p:nvPr/>
        </p:nvSpPr>
        <p:spPr>
          <a:xfrm>
            <a:off x="4391336" y="3320926"/>
            <a:ext cx="1194155" cy="261610"/>
          </a:xfrm>
          <a:prstGeom prst="rect">
            <a:avLst/>
          </a:prstGeom>
          <a:noFill/>
          <a:ln>
            <a:noFill/>
          </a:ln>
        </p:spPr>
        <p:txBody>
          <a:bodyPr spcFirstLastPara="1" wrap="square" lIns="91425" tIns="45700" rIns="91425" bIns="45700" anchor="t" anchorCtr="0">
            <a:spAutoFit/>
          </a:bodyPr>
          <a:lstStyle/>
          <a:p>
            <a:pPr lvl="0" algn="ctr"/>
            <a:r>
              <a:rPr lang="hu-HU" sz="1100" b="1" dirty="0">
                <a:solidFill>
                  <a:srgbClr val="0070C0"/>
                </a:solidFill>
                <a:latin typeface="Helvetica Neue"/>
                <a:ea typeface="Helvetica Neue"/>
                <a:cs typeface="Helvetica Neue"/>
                <a:sym typeface="Helvetica Neue"/>
              </a:rPr>
              <a:t>Dendrites</a:t>
            </a:r>
            <a:endParaRPr sz="1100" b="1" dirty="0">
              <a:solidFill>
                <a:srgbClr val="002060"/>
              </a:solidFill>
              <a:latin typeface="Helvetica Neue"/>
              <a:ea typeface="Helvetica Neue"/>
              <a:cs typeface="Helvetica Neue"/>
              <a:sym typeface="Helvetica Neue"/>
            </a:endParaRPr>
          </a:p>
        </p:txBody>
      </p:sp>
      <p:pic>
        <p:nvPicPr>
          <p:cNvPr id="1575" name="Google Shape;1575;p16"/>
          <p:cNvPicPr preferRelativeResize="0"/>
          <p:nvPr/>
        </p:nvPicPr>
        <p:blipFill rotWithShape="1">
          <a:blip r:embed="rId8">
            <a:alphaModFix/>
          </a:blip>
          <a:srcRect r="2405" b="8551"/>
          <a:stretch/>
        </p:blipFill>
        <p:spPr>
          <a:xfrm>
            <a:off x="5441473" y="4549680"/>
            <a:ext cx="605216" cy="720000"/>
          </a:xfrm>
          <a:prstGeom prst="rect">
            <a:avLst/>
          </a:prstGeom>
          <a:noFill/>
          <a:ln>
            <a:noFill/>
          </a:ln>
        </p:spPr>
      </p:pic>
      <p:pic>
        <p:nvPicPr>
          <p:cNvPr id="1576" name="Google Shape;1576;p16"/>
          <p:cNvPicPr preferRelativeResize="0"/>
          <p:nvPr/>
        </p:nvPicPr>
        <p:blipFill rotWithShape="1">
          <a:blip r:embed="rId8">
            <a:alphaModFix/>
          </a:blip>
          <a:srcRect r="2405" b="8551"/>
          <a:stretch/>
        </p:blipFill>
        <p:spPr>
          <a:xfrm>
            <a:off x="4697256" y="3821462"/>
            <a:ext cx="605216" cy="720000"/>
          </a:xfrm>
          <a:prstGeom prst="rect">
            <a:avLst/>
          </a:prstGeom>
          <a:noFill/>
          <a:ln>
            <a:noFill/>
          </a:ln>
        </p:spPr>
      </p:pic>
      <p:sp>
        <p:nvSpPr>
          <p:cNvPr id="1577" name="Google Shape;1577;p16"/>
          <p:cNvSpPr txBox="1"/>
          <p:nvPr/>
        </p:nvSpPr>
        <p:spPr>
          <a:xfrm>
            <a:off x="5223966" y="4056471"/>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2060"/>
                </a:solidFill>
                <a:latin typeface="Helvetica Neue"/>
                <a:ea typeface="Helvetica Neue"/>
                <a:cs typeface="Helvetica Neue"/>
                <a:sym typeface="Helvetica Neue"/>
              </a:rPr>
              <a:t>Axon</a:t>
            </a:r>
            <a:endParaRPr sz="1100" b="1" dirty="0">
              <a:solidFill>
                <a:srgbClr val="002060"/>
              </a:solidFill>
              <a:latin typeface="Helvetica Neue"/>
              <a:ea typeface="Helvetica Neue"/>
              <a:cs typeface="Helvetica Neue"/>
              <a:sym typeface="Helvetica Neue"/>
            </a:endParaRPr>
          </a:p>
        </p:txBody>
      </p:sp>
      <p:pic>
        <p:nvPicPr>
          <p:cNvPr id="1578" name="Google Shape;1578;p16"/>
          <p:cNvPicPr preferRelativeResize="0"/>
          <p:nvPr/>
        </p:nvPicPr>
        <p:blipFill rotWithShape="1">
          <a:blip r:embed="rId8">
            <a:alphaModFix/>
          </a:blip>
          <a:srcRect r="2405" b="8551"/>
          <a:stretch/>
        </p:blipFill>
        <p:spPr>
          <a:xfrm>
            <a:off x="6861899" y="3113587"/>
            <a:ext cx="605216" cy="720000"/>
          </a:xfrm>
          <a:prstGeom prst="rect">
            <a:avLst/>
          </a:prstGeom>
          <a:noFill/>
          <a:ln>
            <a:noFill/>
          </a:ln>
        </p:spPr>
      </p:pic>
      <p:pic>
        <p:nvPicPr>
          <p:cNvPr id="1579" name="Google Shape;1579;p16"/>
          <p:cNvPicPr preferRelativeResize="0"/>
          <p:nvPr/>
        </p:nvPicPr>
        <p:blipFill rotWithShape="1">
          <a:blip r:embed="rId8">
            <a:alphaModFix/>
          </a:blip>
          <a:srcRect r="2405" b="8551"/>
          <a:stretch/>
        </p:blipFill>
        <p:spPr>
          <a:xfrm>
            <a:off x="6134499" y="4554174"/>
            <a:ext cx="605216" cy="720000"/>
          </a:xfrm>
          <a:prstGeom prst="rect">
            <a:avLst/>
          </a:prstGeom>
          <a:noFill/>
          <a:ln>
            <a:noFill/>
          </a:ln>
        </p:spPr>
      </p:pic>
      <p:sp>
        <p:nvSpPr>
          <p:cNvPr id="1580" name="Google Shape;1580;p16"/>
          <p:cNvSpPr txBox="1"/>
          <p:nvPr/>
        </p:nvSpPr>
        <p:spPr>
          <a:xfrm>
            <a:off x="6676853" y="4745738"/>
            <a:ext cx="98807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5BD2FF"/>
                </a:solidFill>
                <a:latin typeface="Helvetica Neue"/>
                <a:ea typeface="Helvetica Neue"/>
                <a:cs typeface="Helvetica Neue"/>
                <a:sym typeface="Helvetica Neue"/>
              </a:rPr>
              <a:t>Cell</a:t>
            </a:r>
            <a:r>
              <a:rPr lang="hu-HU" sz="1100" b="1" dirty="0">
                <a:solidFill>
                  <a:srgbClr val="5BD2FF"/>
                </a:solidFill>
                <a:latin typeface="Helvetica Neue"/>
                <a:ea typeface="Helvetica Neue"/>
                <a:cs typeface="Helvetica Neue"/>
                <a:sym typeface="Helvetica Neue"/>
              </a:rPr>
              <a:t> </a:t>
            </a:r>
            <a:r>
              <a:rPr lang="hu-HU" sz="1100" b="1" dirty="0" smtClean="0">
                <a:solidFill>
                  <a:srgbClr val="5BD2FF"/>
                </a:solidFill>
                <a:latin typeface="Helvetica Neue"/>
                <a:ea typeface="Helvetica Neue"/>
                <a:cs typeface="Helvetica Neue"/>
                <a:sym typeface="Helvetica Neue"/>
              </a:rPr>
              <a:t>Body</a:t>
            </a:r>
            <a:endParaRPr sz="1100" b="1" dirty="0">
              <a:solidFill>
                <a:srgbClr val="5BD2FF"/>
              </a:solidFill>
              <a:latin typeface="Helvetica Neue"/>
              <a:ea typeface="Helvetica Neue"/>
              <a:cs typeface="Helvetica Neue"/>
              <a:sym typeface="Helvetica Neue"/>
            </a:endParaRPr>
          </a:p>
        </p:txBody>
      </p:sp>
      <p:pic>
        <p:nvPicPr>
          <p:cNvPr id="1581" name="Google Shape;1581;p16"/>
          <p:cNvPicPr preferRelativeResize="0"/>
          <p:nvPr/>
        </p:nvPicPr>
        <p:blipFill rotWithShape="1">
          <a:blip r:embed="rId6">
            <a:alphaModFix/>
          </a:blip>
          <a:srcRect r="17770" b="12028"/>
          <a:stretch/>
        </p:blipFill>
        <p:spPr>
          <a:xfrm>
            <a:off x="6855126" y="1673412"/>
            <a:ext cx="601221" cy="720000"/>
          </a:xfrm>
          <a:prstGeom prst="rect">
            <a:avLst/>
          </a:prstGeom>
          <a:noFill/>
          <a:ln>
            <a:noFill/>
          </a:ln>
        </p:spPr>
      </p:pic>
      <p:pic>
        <p:nvPicPr>
          <p:cNvPr id="1582" name="Google Shape;1582;p16"/>
          <p:cNvPicPr preferRelativeResize="0"/>
          <p:nvPr/>
        </p:nvPicPr>
        <p:blipFill rotWithShape="1">
          <a:blip r:embed="rId6">
            <a:alphaModFix/>
          </a:blip>
          <a:srcRect r="17770" b="12028"/>
          <a:stretch/>
        </p:blipFill>
        <p:spPr>
          <a:xfrm>
            <a:off x="7566015" y="2377545"/>
            <a:ext cx="601221" cy="720000"/>
          </a:xfrm>
          <a:prstGeom prst="rect">
            <a:avLst/>
          </a:prstGeom>
          <a:noFill/>
          <a:ln>
            <a:noFill/>
          </a:ln>
        </p:spPr>
      </p:pic>
      <p:sp>
        <p:nvSpPr>
          <p:cNvPr id="1583" name="Google Shape;1583;p16"/>
          <p:cNvSpPr txBox="1"/>
          <p:nvPr/>
        </p:nvSpPr>
        <p:spPr>
          <a:xfrm>
            <a:off x="7377346" y="2516270"/>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Font typeface="Arial"/>
              <a:buNone/>
            </a:pPr>
            <a:r>
              <a:rPr lang="hu-HU" sz="1100" b="1" dirty="0" err="1" smtClean="0">
                <a:solidFill>
                  <a:srgbClr val="5BD2FF"/>
                </a:solidFill>
                <a:latin typeface="Helvetica Neue"/>
                <a:ea typeface="Helvetica Neue"/>
                <a:cs typeface="Helvetica Neue"/>
                <a:sym typeface="Helvetica Neue"/>
              </a:rPr>
              <a:t>Axon</a:t>
            </a:r>
            <a:endParaRPr lang="hu-HU" sz="1100" b="1" dirty="0" smtClean="0">
              <a:solidFill>
                <a:srgbClr val="5BD2FF"/>
              </a:solidFill>
              <a:latin typeface="Helvetica Neue"/>
              <a:ea typeface="Helvetica Neue"/>
              <a:cs typeface="Helvetica Neue"/>
              <a:sym typeface="Helvetica Neue"/>
            </a:endParaRPr>
          </a:p>
          <a:p>
            <a:pPr marL="0" marR="0" lvl="0" indent="0" algn="ctr" rtl="0">
              <a:spcBef>
                <a:spcPts val="0"/>
              </a:spcBef>
              <a:spcAft>
                <a:spcPts val="0"/>
              </a:spcAft>
              <a:buClr>
                <a:srgbClr val="000000"/>
              </a:buClr>
              <a:buFont typeface="Arial"/>
              <a:buNone/>
            </a:pPr>
            <a:r>
              <a:rPr lang="hu-HU" sz="1100" b="1" dirty="0" err="1" smtClean="0">
                <a:solidFill>
                  <a:srgbClr val="5BD2FF"/>
                </a:solidFill>
                <a:latin typeface="Helvetica Neue"/>
                <a:ea typeface="Helvetica Neue"/>
                <a:cs typeface="Helvetica Neue"/>
                <a:sym typeface="Helvetica Neue"/>
              </a:rPr>
              <a:t>Terminals</a:t>
            </a:r>
            <a:endParaRPr sz="1100" b="1" dirty="0">
              <a:solidFill>
                <a:srgbClr val="5BD2FF"/>
              </a:solidFill>
              <a:latin typeface="Helvetica Neue"/>
              <a:ea typeface="Helvetica Neue"/>
              <a:cs typeface="Helvetica Neue"/>
              <a:sym typeface="Helvetica Neue"/>
            </a:endParaRPr>
          </a:p>
        </p:txBody>
      </p:sp>
      <p:pic>
        <p:nvPicPr>
          <p:cNvPr id="1585" name="Google Shape;1585;p16"/>
          <p:cNvPicPr preferRelativeResize="0"/>
          <p:nvPr/>
        </p:nvPicPr>
        <p:blipFill rotWithShape="1">
          <a:blip r:embed="rId8">
            <a:alphaModFix/>
          </a:blip>
          <a:srcRect r="2405" b="8551"/>
          <a:stretch/>
        </p:blipFill>
        <p:spPr>
          <a:xfrm>
            <a:off x="8276460" y="936455"/>
            <a:ext cx="605216" cy="720000"/>
          </a:xfrm>
          <a:prstGeom prst="rect">
            <a:avLst/>
          </a:prstGeom>
          <a:noFill/>
          <a:ln>
            <a:noFill/>
          </a:ln>
        </p:spPr>
      </p:pic>
      <p:pic>
        <p:nvPicPr>
          <p:cNvPr id="1586" name="Google Shape;1586;p16"/>
          <p:cNvPicPr preferRelativeResize="0"/>
          <p:nvPr/>
        </p:nvPicPr>
        <p:blipFill rotWithShape="1">
          <a:blip r:embed="rId7">
            <a:alphaModFix/>
          </a:blip>
          <a:srcRect r="2030" b="1593"/>
          <a:stretch/>
        </p:blipFill>
        <p:spPr>
          <a:xfrm>
            <a:off x="9002068" y="931531"/>
            <a:ext cx="605665" cy="720000"/>
          </a:xfrm>
          <a:prstGeom prst="rect">
            <a:avLst/>
          </a:prstGeom>
          <a:noFill/>
          <a:ln>
            <a:noFill/>
          </a:ln>
        </p:spPr>
      </p:pic>
      <p:pic>
        <p:nvPicPr>
          <p:cNvPr id="1588" name="Google Shape;1588;p16"/>
          <p:cNvPicPr preferRelativeResize="0"/>
          <p:nvPr/>
        </p:nvPicPr>
        <p:blipFill rotWithShape="1">
          <a:blip r:embed="rId7">
            <a:alphaModFix/>
          </a:blip>
          <a:srcRect r="2030" b="1593"/>
          <a:stretch/>
        </p:blipFill>
        <p:spPr>
          <a:xfrm>
            <a:off x="9023455" y="1669027"/>
            <a:ext cx="605665" cy="720000"/>
          </a:xfrm>
          <a:prstGeom prst="rect">
            <a:avLst/>
          </a:prstGeom>
          <a:noFill/>
          <a:ln>
            <a:noFill/>
          </a:ln>
        </p:spPr>
      </p:pic>
      <p:pic>
        <p:nvPicPr>
          <p:cNvPr id="1589" name="Google Shape;1589;p16"/>
          <p:cNvPicPr preferRelativeResize="0"/>
          <p:nvPr/>
        </p:nvPicPr>
        <p:blipFill rotWithShape="1">
          <a:blip r:embed="rId7">
            <a:alphaModFix/>
          </a:blip>
          <a:srcRect r="2030" b="1593"/>
          <a:stretch/>
        </p:blipFill>
        <p:spPr>
          <a:xfrm>
            <a:off x="8292688" y="2381517"/>
            <a:ext cx="605665" cy="720000"/>
          </a:xfrm>
          <a:prstGeom prst="rect">
            <a:avLst/>
          </a:prstGeom>
          <a:noFill/>
          <a:ln>
            <a:noFill/>
          </a:ln>
        </p:spPr>
      </p:pic>
      <p:sp>
        <p:nvSpPr>
          <p:cNvPr id="1590" name="Google Shape;1590;p16"/>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591" name="Google Shape;1591;p16"/>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592" name="Google Shape;1592;p16"/>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593" name="Google Shape;1593;p16"/>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
        <p:nvSpPr>
          <p:cNvPr id="54" name="Google Shape;1504;p15"/>
          <p:cNvSpPr txBox="1"/>
          <p:nvPr/>
        </p:nvSpPr>
        <p:spPr>
          <a:xfrm>
            <a:off x="6673182" y="1076837"/>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100" b="1" dirty="0" err="1">
                <a:solidFill>
                  <a:srgbClr val="002060"/>
                </a:solidFill>
                <a:latin typeface="Helvetica Neue"/>
                <a:ea typeface="Helvetica Neue"/>
                <a:cs typeface="Helvetica Neue"/>
                <a:sym typeface="Helvetica Neue"/>
              </a:rPr>
              <a:t>Cell</a:t>
            </a:r>
            <a:r>
              <a:rPr lang="hu-HU" sz="1100" b="1" dirty="0">
                <a:solidFill>
                  <a:srgbClr val="002060"/>
                </a:solidFill>
                <a:latin typeface="Helvetica Neue"/>
                <a:ea typeface="Helvetica Neue"/>
                <a:cs typeface="Helvetica Neue"/>
                <a:sym typeface="Helvetica Neue"/>
              </a:rPr>
              <a:t> </a:t>
            </a:r>
            <a:endParaRPr lang="hu-HU" sz="11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b="1" dirty="0" err="1" smtClean="0">
                <a:solidFill>
                  <a:srgbClr val="002060"/>
                </a:solidFill>
                <a:latin typeface="Helvetica Neue"/>
                <a:ea typeface="Helvetica Neue"/>
                <a:cs typeface="Helvetica Neue"/>
                <a:sym typeface="Helvetica Neue"/>
              </a:rPr>
              <a:t>nucleus</a:t>
            </a:r>
            <a:endParaRPr sz="1100" b="1" dirty="0">
              <a:solidFill>
                <a:srgbClr val="002060"/>
              </a:solidFill>
              <a:latin typeface="Helvetica Neue"/>
              <a:ea typeface="Helvetica Neue"/>
              <a:cs typeface="Helvetica Neue"/>
              <a:sym typeface="Helvetica Neue"/>
            </a:endParaRPr>
          </a:p>
        </p:txBody>
      </p:sp>
      <p:sp>
        <p:nvSpPr>
          <p:cNvPr id="55" name="Google Shape;1506;p15"/>
          <p:cNvSpPr txBox="1"/>
          <p:nvPr/>
        </p:nvSpPr>
        <p:spPr>
          <a:xfrm>
            <a:off x="8824309" y="1117178"/>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smtClean="0">
                <a:solidFill>
                  <a:srgbClr val="002060"/>
                </a:solidFill>
                <a:latin typeface="Helvetica Neue"/>
                <a:ea typeface="Helvetica Neue"/>
                <a:cs typeface="Helvetica Neue"/>
                <a:sym typeface="Helvetica Neue"/>
              </a:rPr>
              <a:t>Schwann’s</a:t>
            </a:r>
            <a:endParaRPr lang="hu-HU" sz="11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b="1" dirty="0" err="1" smtClean="0">
                <a:solidFill>
                  <a:srgbClr val="002060"/>
                </a:solidFill>
                <a:latin typeface="Helvetica Neue"/>
                <a:ea typeface="Helvetica Neue"/>
                <a:cs typeface="Helvetica Neue"/>
                <a:sym typeface="Helvetica Neue"/>
              </a:rPr>
              <a:t>cells</a:t>
            </a:r>
            <a:endParaRPr sz="1100" b="1" dirty="0">
              <a:solidFill>
                <a:srgbClr val="002060"/>
              </a:solidFill>
              <a:latin typeface="Helvetica Neue"/>
              <a:ea typeface="Helvetica Neue"/>
              <a:cs typeface="Helvetica Neue"/>
              <a:sym typeface="Helvetica Neue"/>
            </a:endParaRPr>
          </a:p>
        </p:txBody>
      </p:sp>
      <p:sp>
        <p:nvSpPr>
          <p:cNvPr id="56" name="Google Shape;1418;p15"/>
          <p:cNvSpPr txBox="1"/>
          <p:nvPr/>
        </p:nvSpPr>
        <p:spPr>
          <a:xfrm>
            <a:off x="3796450" y="3843251"/>
            <a:ext cx="988200" cy="600124"/>
          </a:xfrm>
          <a:prstGeom prst="rect">
            <a:avLst/>
          </a:prstGeom>
          <a:noFill/>
          <a:ln>
            <a:noFill/>
          </a:ln>
        </p:spPr>
        <p:txBody>
          <a:bodyPr spcFirstLastPara="1" wrap="square" lIns="91425" tIns="45700" rIns="91425" bIns="45700" anchor="t" anchorCtr="0">
            <a:spAutoFit/>
          </a:bodyPr>
          <a:lstStyle/>
          <a:p>
            <a:pPr lvl="0" algn="ctr"/>
            <a:r>
              <a:rPr lang="hu-HU" sz="1100" b="1" dirty="0" err="1">
                <a:solidFill>
                  <a:srgbClr val="002060"/>
                </a:solidFill>
                <a:latin typeface="Helvetica Neue"/>
                <a:ea typeface="Helvetica Neue"/>
                <a:cs typeface="Helvetica Neue"/>
              </a:rPr>
              <a:t>Nerve</a:t>
            </a:r>
            <a:r>
              <a:rPr lang="hu-HU" sz="1100" b="1" dirty="0">
                <a:solidFill>
                  <a:srgbClr val="002060"/>
                </a:solidFill>
                <a:latin typeface="Helvetica Neue"/>
                <a:ea typeface="Helvetica Neue"/>
                <a:cs typeface="Helvetica Neue"/>
              </a:rPr>
              <a:t> </a:t>
            </a:r>
            <a:endParaRPr lang="hu-HU" sz="1100" b="1" dirty="0" smtClean="0">
              <a:solidFill>
                <a:srgbClr val="002060"/>
              </a:solidFill>
              <a:latin typeface="Helvetica Neue"/>
              <a:ea typeface="Helvetica Neue"/>
              <a:cs typeface="Helvetica Neue"/>
            </a:endParaRPr>
          </a:p>
          <a:p>
            <a:pPr lvl="0" algn="ctr"/>
            <a:r>
              <a:rPr lang="hu-HU" sz="1100" b="1" dirty="0" err="1" smtClean="0">
                <a:solidFill>
                  <a:srgbClr val="002060"/>
                </a:solidFill>
                <a:latin typeface="Helvetica Neue"/>
                <a:ea typeface="Helvetica Neue"/>
                <a:cs typeface="Helvetica Neue"/>
              </a:rPr>
              <a:t>fibre</a:t>
            </a:r>
            <a:r>
              <a:rPr lang="hu-HU" sz="1100" b="1" dirty="0" smtClean="0">
                <a:solidFill>
                  <a:srgbClr val="002060"/>
                </a:solidFill>
                <a:latin typeface="Helvetica Neue"/>
                <a:ea typeface="Helvetica Neue"/>
                <a:cs typeface="Helvetica Neue"/>
              </a:rPr>
              <a:t> </a:t>
            </a:r>
          </a:p>
          <a:p>
            <a:pPr lvl="0" algn="ctr"/>
            <a:r>
              <a:rPr lang="hu-HU" sz="1100" b="1" dirty="0" err="1" smtClean="0">
                <a:solidFill>
                  <a:srgbClr val="002060"/>
                </a:solidFill>
                <a:latin typeface="Helvetica Neue"/>
                <a:ea typeface="Helvetica Neue"/>
                <a:cs typeface="Helvetica Neue"/>
              </a:rPr>
              <a:t>bundle</a:t>
            </a:r>
            <a:endParaRPr sz="1100" b="1" dirty="0">
              <a:solidFill>
                <a:srgbClr val="00206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17"/>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Composers of the Baroque period 1600 (1580) - 1750 9.</a:t>
            </a:r>
            <a:endParaRPr/>
          </a:p>
        </p:txBody>
      </p:sp>
      <p:pic>
        <p:nvPicPr>
          <p:cNvPr id="1599" name="Google Shape;1599;p17"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600" name="Google Shape;1600;p17"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601" name="Google Shape;1601;p17"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602" name="Google Shape;1602;p17"/>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603" name="Google Shape;1603;p17"/>
          <p:cNvSpPr txBox="1"/>
          <p:nvPr/>
        </p:nvSpPr>
        <p:spPr>
          <a:xfrm>
            <a:off x="3240274" y="4048625"/>
            <a:ext cx="633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604" name="Google Shape;1604;p17"/>
          <p:cNvSpPr txBox="1"/>
          <p:nvPr/>
        </p:nvSpPr>
        <p:spPr>
          <a:xfrm>
            <a:off x="8285852" y="3288438"/>
            <a:ext cx="602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605" name="Google Shape;1605;p17"/>
          <p:cNvSpPr txBox="1"/>
          <p:nvPr/>
        </p:nvSpPr>
        <p:spPr>
          <a:xfrm>
            <a:off x="7387979" y="2523182"/>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Claudio Monteverdi</a:t>
            </a:r>
            <a:endParaRPr/>
          </a:p>
        </p:txBody>
      </p:sp>
      <p:sp>
        <p:nvSpPr>
          <p:cNvPr id="1606" name="Google Shape;1606;p17"/>
          <p:cNvSpPr txBox="1"/>
          <p:nvPr/>
        </p:nvSpPr>
        <p:spPr>
          <a:xfrm>
            <a:off x="3040791" y="1139759"/>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Antonio Vivaldi </a:t>
            </a:r>
            <a:endParaRPr sz="1100">
              <a:solidFill>
                <a:srgbClr val="0070C0"/>
              </a:solidFill>
              <a:latin typeface="Helvetica Neue"/>
              <a:ea typeface="Helvetica Neue"/>
              <a:cs typeface="Helvetica Neue"/>
              <a:sym typeface="Helvetica Neue"/>
            </a:endParaRPr>
          </a:p>
        </p:txBody>
      </p:sp>
      <p:sp>
        <p:nvSpPr>
          <p:cNvPr id="1607" name="Google Shape;1607;p17"/>
          <p:cNvSpPr txBox="1"/>
          <p:nvPr/>
        </p:nvSpPr>
        <p:spPr>
          <a:xfrm>
            <a:off x="3781072" y="3173777"/>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Johann Sebastian Bach</a:t>
            </a:r>
            <a:endParaRPr/>
          </a:p>
        </p:txBody>
      </p:sp>
      <p:grpSp>
        <p:nvGrpSpPr>
          <p:cNvPr id="1608" name="Google Shape;1608;p17"/>
          <p:cNvGrpSpPr/>
          <p:nvPr/>
        </p:nvGrpSpPr>
        <p:grpSpPr>
          <a:xfrm>
            <a:off x="3871736" y="5505731"/>
            <a:ext cx="609600" cy="180642"/>
            <a:chOff x="734437" y="5519804"/>
            <a:chExt cx="609600" cy="180642"/>
          </a:xfrm>
        </p:grpSpPr>
        <p:sp>
          <p:nvSpPr>
            <p:cNvPr id="1609" name="Google Shape;1609;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0" name="Google Shape;1610;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1" name="Google Shape;1611;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12" name="Google Shape;1612;p17"/>
          <p:cNvGrpSpPr/>
          <p:nvPr/>
        </p:nvGrpSpPr>
        <p:grpSpPr>
          <a:xfrm>
            <a:off x="3230031" y="5505731"/>
            <a:ext cx="609600" cy="180642"/>
            <a:chOff x="734437" y="5519804"/>
            <a:chExt cx="609600" cy="180642"/>
          </a:xfrm>
        </p:grpSpPr>
        <p:sp>
          <p:nvSpPr>
            <p:cNvPr id="1613" name="Google Shape;1613;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4" name="Google Shape;1614;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5" name="Google Shape;1615;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16" name="Google Shape;1616;p17"/>
          <p:cNvGrpSpPr/>
          <p:nvPr/>
        </p:nvGrpSpPr>
        <p:grpSpPr>
          <a:xfrm>
            <a:off x="4513441" y="5501799"/>
            <a:ext cx="609600" cy="180642"/>
            <a:chOff x="734437" y="5519804"/>
            <a:chExt cx="609600" cy="180642"/>
          </a:xfrm>
        </p:grpSpPr>
        <p:sp>
          <p:nvSpPr>
            <p:cNvPr id="1617" name="Google Shape;161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8" name="Google Shape;161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19" name="Google Shape;161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20" name="Google Shape;1620;p17"/>
          <p:cNvGrpSpPr/>
          <p:nvPr/>
        </p:nvGrpSpPr>
        <p:grpSpPr>
          <a:xfrm>
            <a:off x="5158064" y="5500514"/>
            <a:ext cx="609600" cy="180642"/>
            <a:chOff x="734437" y="5519804"/>
            <a:chExt cx="609600" cy="180642"/>
          </a:xfrm>
        </p:grpSpPr>
        <p:sp>
          <p:nvSpPr>
            <p:cNvPr id="1621" name="Google Shape;1621;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22" name="Google Shape;1622;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23" name="Google Shape;1623;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24" name="Google Shape;1624;p17"/>
          <p:cNvGrpSpPr/>
          <p:nvPr/>
        </p:nvGrpSpPr>
        <p:grpSpPr>
          <a:xfrm>
            <a:off x="5799769" y="5500514"/>
            <a:ext cx="609600" cy="180642"/>
            <a:chOff x="734437" y="5519804"/>
            <a:chExt cx="609600" cy="180642"/>
          </a:xfrm>
        </p:grpSpPr>
        <p:sp>
          <p:nvSpPr>
            <p:cNvPr id="1625" name="Google Shape;1625;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26" name="Google Shape;1626;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27" name="Google Shape;1627;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28" name="Google Shape;1628;p17"/>
          <p:cNvGrpSpPr/>
          <p:nvPr/>
        </p:nvGrpSpPr>
        <p:grpSpPr>
          <a:xfrm>
            <a:off x="6441474" y="5500514"/>
            <a:ext cx="1251305" cy="180642"/>
            <a:chOff x="5835549" y="5500514"/>
            <a:chExt cx="1251305" cy="180642"/>
          </a:xfrm>
        </p:grpSpPr>
        <p:grpSp>
          <p:nvGrpSpPr>
            <p:cNvPr id="1629" name="Google Shape;1629;p17"/>
            <p:cNvGrpSpPr/>
            <p:nvPr/>
          </p:nvGrpSpPr>
          <p:grpSpPr>
            <a:xfrm>
              <a:off x="6477254" y="5500514"/>
              <a:ext cx="609600" cy="180642"/>
              <a:chOff x="734437" y="5519804"/>
              <a:chExt cx="609600" cy="180642"/>
            </a:xfrm>
          </p:grpSpPr>
          <p:sp>
            <p:nvSpPr>
              <p:cNvPr id="1630" name="Google Shape;1630;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1" name="Google Shape;1631;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2" name="Google Shape;1632;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33" name="Google Shape;1633;p17"/>
            <p:cNvGrpSpPr/>
            <p:nvPr/>
          </p:nvGrpSpPr>
          <p:grpSpPr>
            <a:xfrm>
              <a:off x="5835549" y="5500514"/>
              <a:ext cx="609600" cy="180642"/>
              <a:chOff x="734437" y="5519804"/>
              <a:chExt cx="609600" cy="180642"/>
            </a:xfrm>
          </p:grpSpPr>
          <p:sp>
            <p:nvSpPr>
              <p:cNvPr id="1634" name="Google Shape;1634;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5" name="Google Shape;1635;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6" name="Google Shape;1636;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637" name="Google Shape;1637;p17"/>
          <p:cNvGrpSpPr/>
          <p:nvPr/>
        </p:nvGrpSpPr>
        <p:grpSpPr>
          <a:xfrm>
            <a:off x="3873195" y="5811009"/>
            <a:ext cx="609600" cy="180642"/>
            <a:chOff x="734437" y="5519804"/>
            <a:chExt cx="609600" cy="180642"/>
          </a:xfrm>
        </p:grpSpPr>
        <p:sp>
          <p:nvSpPr>
            <p:cNvPr id="1638" name="Google Shape;1638;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39" name="Google Shape;1639;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0" name="Google Shape;1640;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41" name="Google Shape;1641;p17"/>
          <p:cNvGrpSpPr/>
          <p:nvPr/>
        </p:nvGrpSpPr>
        <p:grpSpPr>
          <a:xfrm>
            <a:off x="3231490" y="5811009"/>
            <a:ext cx="609600" cy="180642"/>
            <a:chOff x="734437" y="5519804"/>
            <a:chExt cx="609600" cy="180642"/>
          </a:xfrm>
        </p:grpSpPr>
        <p:sp>
          <p:nvSpPr>
            <p:cNvPr id="1642" name="Google Shape;1642;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3" name="Google Shape;1643;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4" name="Google Shape;1644;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45" name="Google Shape;1645;p17"/>
          <p:cNvGrpSpPr/>
          <p:nvPr/>
        </p:nvGrpSpPr>
        <p:grpSpPr>
          <a:xfrm>
            <a:off x="4513441" y="5809082"/>
            <a:ext cx="3179338" cy="181927"/>
            <a:chOff x="734437" y="5518519"/>
            <a:chExt cx="3179338" cy="181927"/>
          </a:xfrm>
        </p:grpSpPr>
        <p:grpSp>
          <p:nvGrpSpPr>
            <p:cNvPr id="1646" name="Google Shape;1646;p17"/>
            <p:cNvGrpSpPr/>
            <p:nvPr/>
          </p:nvGrpSpPr>
          <p:grpSpPr>
            <a:xfrm>
              <a:off x="734437" y="5519804"/>
              <a:ext cx="609600" cy="180642"/>
              <a:chOff x="734437" y="5519804"/>
              <a:chExt cx="609600" cy="180642"/>
            </a:xfrm>
          </p:grpSpPr>
          <p:sp>
            <p:nvSpPr>
              <p:cNvPr id="1647" name="Google Shape;164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8" name="Google Shape;164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49" name="Google Shape;164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50" name="Google Shape;1650;p17"/>
            <p:cNvGrpSpPr/>
            <p:nvPr/>
          </p:nvGrpSpPr>
          <p:grpSpPr>
            <a:xfrm>
              <a:off x="1379060" y="5518519"/>
              <a:ext cx="609600" cy="180642"/>
              <a:chOff x="734437" y="5519804"/>
              <a:chExt cx="609600" cy="180642"/>
            </a:xfrm>
          </p:grpSpPr>
          <p:sp>
            <p:nvSpPr>
              <p:cNvPr id="1651" name="Google Shape;1651;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52" name="Google Shape;1652;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53" name="Google Shape;1653;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54" name="Google Shape;1654;p17"/>
            <p:cNvGrpSpPr/>
            <p:nvPr/>
          </p:nvGrpSpPr>
          <p:grpSpPr>
            <a:xfrm>
              <a:off x="2020765" y="5518519"/>
              <a:ext cx="609600" cy="180642"/>
              <a:chOff x="734437" y="5519804"/>
              <a:chExt cx="609600" cy="180642"/>
            </a:xfrm>
          </p:grpSpPr>
          <p:sp>
            <p:nvSpPr>
              <p:cNvPr id="1655" name="Google Shape;1655;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56" name="Google Shape;1656;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57" name="Google Shape;1657;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58" name="Google Shape;1658;p17"/>
            <p:cNvGrpSpPr/>
            <p:nvPr/>
          </p:nvGrpSpPr>
          <p:grpSpPr>
            <a:xfrm>
              <a:off x="3304175" y="5518519"/>
              <a:ext cx="609600" cy="180642"/>
              <a:chOff x="734437" y="5519804"/>
              <a:chExt cx="609600" cy="180642"/>
            </a:xfrm>
          </p:grpSpPr>
          <p:sp>
            <p:nvSpPr>
              <p:cNvPr id="1659" name="Google Shape;1659;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0" name="Google Shape;1660;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1" name="Google Shape;1661;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62" name="Google Shape;1662;p17"/>
            <p:cNvGrpSpPr/>
            <p:nvPr/>
          </p:nvGrpSpPr>
          <p:grpSpPr>
            <a:xfrm>
              <a:off x="2662470" y="5518519"/>
              <a:ext cx="609600" cy="180642"/>
              <a:chOff x="734437" y="5519804"/>
              <a:chExt cx="609600" cy="180642"/>
            </a:xfrm>
          </p:grpSpPr>
          <p:sp>
            <p:nvSpPr>
              <p:cNvPr id="1663" name="Google Shape;1663;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4" name="Google Shape;1664;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5" name="Google Shape;1665;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666" name="Google Shape;1666;p17"/>
          <p:cNvGrpSpPr/>
          <p:nvPr/>
        </p:nvGrpSpPr>
        <p:grpSpPr>
          <a:xfrm>
            <a:off x="8365571" y="5500514"/>
            <a:ext cx="609600" cy="180642"/>
            <a:chOff x="734437" y="5519804"/>
            <a:chExt cx="609600" cy="180642"/>
          </a:xfrm>
        </p:grpSpPr>
        <p:sp>
          <p:nvSpPr>
            <p:cNvPr id="1667" name="Google Shape;1667;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8" name="Google Shape;1668;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69" name="Google Shape;1669;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0" name="Google Shape;1670;p17"/>
          <p:cNvGrpSpPr/>
          <p:nvPr/>
        </p:nvGrpSpPr>
        <p:grpSpPr>
          <a:xfrm>
            <a:off x="7723866" y="5500514"/>
            <a:ext cx="609600" cy="180642"/>
            <a:chOff x="734437" y="5519804"/>
            <a:chExt cx="609600" cy="180642"/>
          </a:xfrm>
        </p:grpSpPr>
        <p:sp>
          <p:nvSpPr>
            <p:cNvPr id="1671" name="Google Shape;1671;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2" name="Google Shape;1672;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3" name="Google Shape;1673;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4" name="Google Shape;1674;p17"/>
          <p:cNvGrpSpPr/>
          <p:nvPr/>
        </p:nvGrpSpPr>
        <p:grpSpPr>
          <a:xfrm>
            <a:off x="7722196" y="5805293"/>
            <a:ext cx="1251305" cy="180642"/>
            <a:chOff x="5835549" y="5500514"/>
            <a:chExt cx="1251305" cy="180642"/>
          </a:xfrm>
        </p:grpSpPr>
        <p:grpSp>
          <p:nvGrpSpPr>
            <p:cNvPr id="1675" name="Google Shape;1675;p17"/>
            <p:cNvGrpSpPr/>
            <p:nvPr/>
          </p:nvGrpSpPr>
          <p:grpSpPr>
            <a:xfrm>
              <a:off x="6477254" y="5500514"/>
              <a:ext cx="609600" cy="180642"/>
              <a:chOff x="734437" y="5519804"/>
              <a:chExt cx="609600" cy="180642"/>
            </a:xfrm>
          </p:grpSpPr>
          <p:sp>
            <p:nvSpPr>
              <p:cNvPr id="1676" name="Google Shape;1676;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7" name="Google Shape;1677;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78" name="Google Shape;1678;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79" name="Google Shape;1679;p17"/>
            <p:cNvGrpSpPr/>
            <p:nvPr/>
          </p:nvGrpSpPr>
          <p:grpSpPr>
            <a:xfrm>
              <a:off x="5835549" y="5500514"/>
              <a:ext cx="609600" cy="180642"/>
              <a:chOff x="734437" y="5519804"/>
              <a:chExt cx="609600" cy="180642"/>
            </a:xfrm>
          </p:grpSpPr>
          <p:sp>
            <p:nvSpPr>
              <p:cNvPr id="1680" name="Google Shape;1680;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1" name="Google Shape;1681;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2" name="Google Shape;1682;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683" name="Google Shape;1683;p17"/>
          <p:cNvGrpSpPr/>
          <p:nvPr/>
        </p:nvGrpSpPr>
        <p:grpSpPr>
          <a:xfrm>
            <a:off x="9013907" y="5499872"/>
            <a:ext cx="609600" cy="180642"/>
            <a:chOff x="734437" y="5519804"/>
            <a:chExt cx="609600" cy="180642"/>
          </a:xfrm>
        </p:grpSpPr>
        <p:sp>
          <p:nvSpPr>
            <p:cNvPr id="1684" name="Google Shape;1684;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5" name="Google Shape;1685;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6" name="Google Shape;1686;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687" name="Google Shape;1687;p17"/>
          <p:cNvGrpSpPr/>
          <p:nvPr/>
        </p:nvGrpSpPr>
        <p:grpSpPr>
          <a:xfrm>
            <a:off x="9010040" y="5804651"/>
            <a:ext cx="609600" cy="180642"/>
            <a:chOff x="734437" y="5519804"/>
            <a:chExt cx="609600" cy="180642"/>
          </a:xfrm>
        </p:grpSpPr>
        <p:sp>
          <p:nvSpPr>
            <p:cNvPr id="1688" name="Google Shape;1688;p1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89" name="Google Shape;1689;p1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690" name="Google Shape;1690;p1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691" name="Google Shape;1691;p17"/>
          <p:cNvSpPr txBox="1"/>
          <p:nvPr/>
        </p:nvSpPr>
        <p:spPr>
          <a:xfrm>
            <a:off x="8831559" y="1653375"/>
            <a:ext cx="98807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Franz Seraph Peter Schubert</a:t>
            </a:r>
            <a:endParaRPr/>
          </a:p>
        </p:txBody>
      </p:sp>
      <p:sp>
        <p:nvSpPr>
          <p:cNvPr id="1692" name="Google Shape;1692;p17"/>
          <p:cNvSpPr txBox="1"/>
          <p:nvPr/>
        </p:nvSpPr>
        <p:spPr>
          <a:xfrm>
            <a:off x="4391336" y="4582751"/>
            <a:ext cx="119415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Georg </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Friedrich Händel</a:t>
            </a:r>
            <a:endParaRPr/>
          </a:p>
        </p:txBody>
      </p:sp>
      <p:sp>
        <p:nvSpPr>
          <p:cNvPr id="1693" name="Google Shape;1693;p17"/>
          <p:cNvSpPr txBox="1"/>
          <p:nvPr/>
        </p:nvSpPr>
        <p:spPr>
          <a:xfrm>
            <a:off x="5217924" y="1738013"/>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Wolfgang Amadeus Mozart</a:t>
            </a:r>
            <a:endParaRPr/>
          </a:p>
        </p:txBody>
      </p:sp>
      <p:sp>
        <p:nvSpPr>
          <p:cNvPr id="1694" name="Google Shape;1694;p17"/>
          <p:cNvSpPr txBox="1"/>
          <p:nvPr/>
        </p:nvSpPr>
        <p:spPr>
          <a:xfrm>
            <a:off x="5213688" y="3962903"/>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Giacomo Carissimi </a:t>
            </a:r>
            <a:endParaRPr/>
          </a:p>
        </p:txBody>
      </p:sp>
      <p:pic>
        <p:nvPicPr>
          <p:cNvPr id="1695" name="Google Shape;1695;p17"/>
          <p:cNvPicPr preferRelativeResize="0"/>
          <p:nvPr/>
        </p:nvPicPr>
        <p:blipFill rotWithShape="1">
          <a:blip r:embed="rId6">
            <a:alphaModFix/>
          </a:blip>
          <a:srcRect r="17473" b="12156"/>
          <a:stretch/>
        </p:blipFill>
        <p:spPr>
          <a:xfrm>
            <a:off x="692384" y="5350218"/>
            <a:ext cx="605390" cy="720000"/>
          </a:xfrm>
          <a:prstGeom prst="rect">
            <a:avLst/>
          </a:prstGeom>
          <a:noFill/>
          <a:ln>
            <a:noFill/>
          </a:ln>
        </p:spPr>
      </p:pic>
      <p:pic>
        <p:nvPicPr>
          <p:cNvPr id="1696" name="Google Shape;1696;p17"/>
          <p:cNvPicPr preferRelativeResize="0"/>
          <p:nvPr/>
        </p:nvPicPr>
        <p:blipFill rotWithShape="1">
          <a:blip r:embed="rId7">
            <a:alphaModFix/>
          </a:blip>
          <a:srcRect r="17447" b="12156"/>
          <a:stretch/>
        </p:blipFill>
        <p:spPr>
          <a:xfrm>
            <a:off x="683632" y="4582751"/>
            <a:ext cx="605089" cy="720000"/>
          </a:xfrm>
          <a:prstGeom prst="rect">
            <a:avLst/>
          </a:prstGeom>
          <a:noFill/>
          <a:ln>
            <a:noFill/>
          </a:ln>
        </p:spPr>
      </p:pic>
      <p:pic>
        <p:nvPicPr>
          <p:cNvPr id="1697" name="Google Shape;1697;p17"/>
          <p:cNvPicPr preferRelativeResize="0"/>
          <p:nvPr/>
        </p:nvPicPr>
        <p:blipFill rotWithShape="1">
          <a:blip r:embed="rId8">
            <a:alphaModFix/>
          </a:blip>
          <a:srcRect r="3651" b="1332"/>
          <a:stretch/>
        </p:blipFill>
        <p:spPr>
          <a:xfrm>
            <a:off x="692384" y="3815284"/>
            <a:ext cx="605783" cy="720000"/>
          </a:xfrm>
          <a:prstGeom prst="rect">
            <a:avLst/>
          </a:prstGeom>
          <a:noFill/>
          <a:ln>
            <a:noFill/>
          </a:ln>
        </p:spPr>
      </p:pic>
      <p:pic>
        <p:nvPicPr>
          <p:cNvPr id="1698" name="Google Shape;1698;p17"/>
          <p:cNvPicPr preferRelativeResize="0"/>
          <p:nvPr/>
        </p:nvPicPr>
        <p:blipFill rotWithShape="1">
          <a:blip r:embed="rId9">
            <a:alphaModFix/>
          </a:blip>
          <a:srcRect r="17770" b="12156"/>
          <a:stretch/>
        </p:blipFill>
        <p:spPr>
          <a:xfrm>
            <a:off x="680592" y="3042053"/>
            <a:ext cx="602219" cy="720000"/>
          </a:xfrm>
          <a:prstGeom prst="rect">
            <a:avLst/>
          </a:prstGeom>
          <a:noFill/>
          <a:ln>
            <a:noFill/>
          </a:ln>
        </p:spPr>
      </p:pic>
      <p:pic>
        <p:nvPicPr>
          <p:cNvPr id="1699" name="Google Shape;1699;p17"/>
          <p:cNvPicPr preferRelativeResize="0"/>
          <p:nvPr/>
        </p:nvPicPr>
        <p:blipFill rotWithShape="1">
          <a:blip r:embed="rId9">
            <a:alphaModFix/>
          </a:blip>
          <a:srcRect r="17770" b="12156"/>
          <a:stretch/>
        </p:blipFill>
        <p:spPr>
          <a:xfrm>
            <a:off x="668554" y="3040881"/>
            <a:ext cx="602219" cy="720000"/>
          </a:xfrm>
          <a:prstGeom prst="rect">
            <a:avLst/>
          </a:prstGeom>
          <a:noFill/>
          <a:ln>
            <a:noFill/>
          </a:ln>
        </p:spPr>
      </p:pic>
      <p:pic>
        <p:nvPicPr>
          <p:cNvPr id="1700" name="Google Shape;1700;p17"/>
          <p:cNvPicPr preferRelativeResize="0"/>
          <p:nvPr/>
        </p:nvPicPr>
        <p:blipFill rotWithShape="1">
          <a:blip r:embed="rId9">
            <a:alphaModFix/>
          </a:blip>
          <a:srcRect r="17770" b="12156"/>
          <a:stretch/>
        </p:blipFill>
        <p:spPr>
          <a:xfrm>
            <a:off x="682944" y="3037055"/>
            <a:ext cx="602219" cy="720000"/>
          </a:xfrm>
          <a:prstGeom prst="rect">
            <a:avLst/>
          </a:prstGeom>
          <a:noFill/>
          <a:ln>
            <a:noFill/>
          </a:ln>
        </p:spPr>
      </p:pic>
      <p:pic>
        <p:nvPicPr>
          <p:cNvPr id="1701" name="Google Shape;1701;p17"/>
          <p:cNvPicPr preferRelativeResize="0"/>
          <p:nvPr/>
        </p:nvPicPr>
        <p:blipFill rotWithShape="1">
          <a:blip r:embed="rId9">
            <a:alphaModFix/>
          </a:blip>
          <a:srcRect r="17770" b="12156"/>
          <a:stretch/>
        </p:blipFill>
        <p:spPr>
          <a:xfrm>
            <a:off x="678861" y="3042643"/>
            <a:ext cx="602219" cy="720000"/>
          </a:xfrm>
          <a:prstGeom prst="rect">
            <a:avLst/>
          </a:prstGeom>
          <a:noFill/>
          <a:ln>
            <a:noFill/>
          </a:ln>
        </p:spPr>
      </p:pic>
      <p:pic>
        <p:nvPicPr>
          <p:cNvPr id="1702" name="Google Shape;1702;p17"/>
          <p:cNvPicPr preferRelativeResize="0"/>
          <p:nvPr/>
        </p:nvPicPr>
        <p:blipFill rotWithShape="1">
          <a:blip r:embed="rId9">
            <a:alphaModFix/>
          </a:blip>
          <a:srcRect r="17770" b="12156"/>
          <a:stretch/>
        </p:blipFill>
        <p:spPr>
          <a:xfrm>
            <a:off x="678861" y="3039609"/>
            <a:ext cx="602219" cy="720000"/>
          </a:xfrm>
          <a:prstGeom prst="rect">
            <a:avLst/>
          </a:prstGeom>
          <a:noFill/>
          <a:ln>
            <a:noFill/>
          </a:ln>
        </p:spPr>
      </p:pic>
      <p:pic>
        <p:nvPicPr>
          <p:cNvPr id="1703" name="Google Shape;1703;p17"/>
          <p:cNvPicPr preferRelativeResize="0"/>
          <p:nvPr/>
        </p:nvPicPr>
        <p:blipFill rotWithShape="1">
          <a:blip r:embed="rId9">
            <a:alphaModFix/>
          </a:blip>
          <a:srcRect r="17770" b="12156"/>
          <a:stretch/>
        </p:blipFill>
        <p:spPr>
          <a:xfrm>
            <a:off x="677085" y="3043405"/>
            <a:ext cx="602219" cy="720000"/>
          </a:xfrm>
          <a:prstGeom prst="rect">
            <a:avLst/>
          </a:prstGeom>
          <a:noFill/>
          <a:ln>
            <a:noFill/>
          </a:ln>
        </p:spPr>
      </p:pic>
      <p:pic>
        <p:nvPicPr>
          <p:cNvPr id="1704" name="Google Shape;1704;p17"/>
          <p:cNvPicPr preferRelativeResize="0"/>
          <p:nvPr/>
        </p:nvPicPr>
        <p:blipFill rotWithShape="1">
          <a:blip r:embed="rId9">
            <a:alphaModFix/>
          </a:blip>
          <a:srcRect r="17770" b="12156"/>
          <a:stretch/>
        </p:blipFill>
        <p:spPr>
          <a:xfrm>
            <a:off x="667048" y="3041414"/>
            <a:ext cx="602219" cy="720000"/>
          </a:xfrm>
          <a:prstGeom prst="rect">
            <a:avLst/>
          </a:prstGeom>
          <a:noFill/>
          <a:ln>
            <a:noFill/>
          </a:ln>
        </p:spPr>
      </p:pic>
      <p:pic>
        <p:nvPicPr>
          <p:cNvPr id="1705" name="Google Shape;1705;p17"/>
          <p:cNvPicPr preferRelativeResize="0"/>
          <p:nvPr/>
        </p:nvPicPr>
        <p:blipFill rotWithShape="1">
          <a:blip r:embed="rId9">
            <a:alphaModFix/>
          </a:blip>
          <a:srcRect r="17770" b="12156"/>
          <a:stretch/>
        </p:blipFill>
        <p:spPr>
          <a:xfrm>
            <a:off x="680591" y="3039120"/>
            <a:ext cx="602219" cy="720000"/>
          </a:xfrm>
          <a:prstGeom prst="rect">
            <a:avLst/>
          </a:prstGeom>
          <a:noFill/>
          <a:ln>
            <a:noFill/>
          </a:ln>
        </p:spPr>
      </p:pic>
      <p:pic>
        <p:nvPicPr>
          <p:cNvPr id="1706" name="Google Shape;1706;p17"/>
          <p:cNvPicPr preferRelativeResize="0"/>
          <p:nvPr/>
        </p:nvPicPr>
        <p:blipFill rotWithShape="1">
          <a:blip r:embed="rId8">
            <a:alphaModFix/>
          </a:blip>
          <a:srcRect r="3651" b="1332"/>
          <a:stretch/>
        </p:blipFill>
        <p:spPr>
          <a:xfrm>
            <a:off x="683673" y="3820256"/>
            <a:ext cx="605783" cy="720000"/>
          </a:xfrm>
          <a:prstGeom prst="rect">
            <a:avLst/>
          </a:prstGeom>
          <a:noFill/>
          <a:ln>
            <a:noFill/>
          </a:ln>
        </p:spPr>
      </p:pic>
      <p:pic>
        <p:nvPicPr>
          <p:cNvPr id="1707" name="Google Shape;1707;p17"/>
          <p:cNvPicPr preferRelativeResize="0"/>
          <p:nvPr/>
        </p:nvPicPr>
        <p:blipFill rotWithShape="1">
          <a:blip r:embed="rId8">
            <a:alphaModFix/>
          </a:blip>
          <a:srcRect r="3651" b="1332"/>
          <a:stretch/>
        </p:blipFill>
        <p:spPr>
          <a:xfrm>
            <a:off x="706556" y="3827098"/>
            <a:ext cx="605783" cy="720000"/>
          </a:xfrm>
          <a:prstGeom prst="rect">
            <a:avLst/>
          </a:prstGeom>
          <a:noFill/>
          <a:ln>
            <a:noFill/>
          </a:ln>
        </p:spPr>
      </p:pic>
      <p:pic>
        <p:nvPicPr>
          <p:cNvPr id="1708" name="Google Shape;1708;p17"/>
          <p:cNvPicPr preferRelativeResize="0"/>
          <p:nvPr/>
        </p:nvPicPr>
        <p:blipFill rotWithShape="1">
          <a:blip r:embed="rId8">
            <a:alphaModFix/>
          </a:blip>
          <a:srcRect r="3651" b="1332"/>
          <a:stretch/>
        </p:blipFill>
        <p:spPr>
          <a:xfrm>
            <a:off x="692562" y="3823051"/>
            <a:ext cx="605783" cy="720000"/>
          </a:xfrm>
          <a:prstGeom prst="rect">
            <a:avLst/>
          </a:prstGeom>
          <a:noFill/>
          <a:ln>
            <a:noFill/>
          </a:ln>
        </p:spPr>
      </p:pic>
      <p:pic>
        <p:nvPicPr>
          <p:cNvPr id="1709" name="Google Shape;1709;p17"/>
          <p:cNvPicPr preferRelativeResize="0"/>
          <p:nvPr/>
        </p:nvPicPr>
        <p:blipFill rotWithShape="1">
          <a:blip r:embed="rId7">
            <a:alphaModFix/>
          </a:blip>
          <a:srcRect r="17447" b="12156"/>
          <a:stretch/>
        </p:blipFill>
        <p:spPr>
          <a:xfrm>
            <a:off x="681510" y="4592963"/>
            <a:ext cx="605089" cy="720000"/>
          </a:xfrm>
          <a:prstGeom prst="rect">
            <a:avLst/>
          </a:prstGeom>
          <a:noFill/>
          <a:ln>
            <a:noFill/>
          </a:ln>
        </p:spPr>
      </p:pic>
      <p:pic>
        <p:nvPicPr>
          <p:cNvPr id="1710" name="Google Shape;1710;p17"/>
          <p:cNvPicPr preferRelativeResize="0"/>
          <p:nvPr/>
        </p:nvPicPr>
        <p:blipFill rotWithShape="1">
          <a:blip r:embed="rId7">
            <a:alphaModFix/>
          </a:blip>
          <a:srcRect r="17447" b="12156"/>
          <a:stretch/>
        </p:blipFill>
        <p:spPr>
          <a:xfrm>
            <a:off x="693109" y="4586640"/>
            <a:ext cx="605089" cy="720000"/>
          </a:xfrm>
          <a:prstGeom prst="rect">
            <a:avLst/>
          </a:prstGeom>
          <a:noFill/>
          <a:ln>
            <a:noFill/>
          </a:ln>
        </p:spPr>
      </p:pic>
      <p:pic>
        <p:nvPicPr>
          <p:cNvPr id="1711" name="Google Shape;1711;p17"/>
          <p:cNvPicPr preferRelativeResize="0"/>
          <p:nvPr/>
        </p:nvPicPr>
        <p:blipFill rotWithShape="1">
          <a:blip r:embed="rId7">
            <a:alphaModFix/>
          </a:blip>
          <a:srcRect r="17447" b="12156"/>
          <a:stretch/>
        </p:blipFill>
        <p:spPr>
          <a:xfrm>
            <a:off x="690356" y="4589475"/>
            <a:ext cx="605089" cy="720000"/>
          </a:xfrm>
          <a:prstGeom prst="rect">
            <a:avLst/>
          </a:prstGeom>
          <a:noFill/>
          <a:ln>
            <a:noFill/>
          </a:ln>
        </p:spPr>
      </p:pic>
      <p:pic>
        <p:nvPicPr>
          <p:cNvPr id="1712" name="Google Shape;1712;p17"/>
          <p:cNvPicPr preferRelativeResize="0"/>
          <p:nvPr/>
        </p:nvPicPr>
        <p:blipFill rotWithShape="1">
          <a:blip r:embed="rId7">
            <a:alphaModFix/>
          </a:blip>
          <a:srcRect r="17447" b="12156"/>
          <a:stretch/>
        </p:blipFill>
        <p:spPr>
          <a:xfrm>
            <a:off x="695333" y="4587965"/>
            <a:ext cx="605089" cy="720000"/>
          </a:xfrm>
          <a:prstGeom prst="rect">
            <a:avLst/>
          </a:prstGeom>
          <a:noFill/>
          <a:ln>
            <a:noFill/>
          </a:ln>
        </p:spPr>
      </p:pic>
      <p:pic>
        <p:nvPicPr>
          <p:cNvPr id="1713" name="Google Shape;1713;p17"/>
          <p:cNvPicPr preferRelativeResize="0"/>
          <p:nvPr/>
        </p:nvPicPr>
        <p:blipFill rotWithShape="1">
          <a:blip r:embed="rId7">
            <a:alphaModFix/>
          </a:blip>
          <a:srcRect r="17447" b="12156"/>
          <a:stretch/>
        </p:blipFill>
        <p:spPr>
          <a:xfrm>
            <a:off x="685887" y="4592963"/>
            <a:ext cx="605089" cy="720000"/>
          </a:xfrm>
          <a:prstGeom prst="rect">
            <a:avLst/>
          </a:prstGeom>
          <a:noFill/>
          <a:ln>
            <a:noFill/>
          </a:ln>
        </p:spPr>
      </p:pic>
      <p:pic>
        <p:nvPicPr>
          <p:cNvPr id="1714" name="Google Shape;1714;p17"/>
          <p:cNvPicPr preferRelativeResize="0"/>
          <p:nvPr/>
        </p:nvPicPr>
        <p:blipFill rotWithShape="1">
          <a:blip r:embed="rId7">
            <a:alphaModFix/>
          </a:blip>
          <a:srcRect r="17447" b="12156"/>
          <a:stretch/>
        </p:blipFill>
        <p:spPr>
          <a:xfrm>
            <a:off x="689138" y="4589475"/>
            <a:ext cx="605089" cy="720000"/>
          </a:xfrm>
          <a:prstGeom prst="rect">
            <a:avLst/>
          </a:prstGeom>
          <a:noFill/>
          <a:ln>
            <a:noFill/>
          </a:ln>
        </p:spPr>
      </p:pic>
      <p:pic>
        <p:nvPicPr>
          <p:cNvPr id="1715" name="Google Shape;1715;p17"/>
          <p:cNvPicPr preferRelativeResize="0"/>
          <p:nvPr/>
        </p:nvPicPr>
        <p:blipFill rotWithShape="1">
          <a:blip r:embed="rId7">
            <a:alphaModFix/>
          </a:blip>
          <a:srcRect r="17447" b="12156"/>
          <a:stretch/>
        </p:blipFill>
        <p:spPr>
          <a:xfrm>
            <a:off x="694920" y="4581534"/>
            <a:ext cx="605089" cy="720000"/>
          </a:xfrm>
          <a:prstGeom prst="rect">
            <a:avLst/>
          </a:prstGeom>
          <a:noFill/>
          <a:ln>
            <a:noFill/>
          </a:ln>
        </p:spPr>
      </p:pic>
      <p:pic>
        <p:nvPicPr>
          <p:cNvPr id="1716" name="Google Shape;1716;p17"/>
          <p:cNvPicPr preferRelativeResize="0"/>
          <p:nvPr/>
        </p:nvPicPr>
        <p:blipFill rotWithShape="1">
          <a:blip r:embed="rId7">
            <a:alphaModFix/>
          </a:blip>
          <a:srcRect r="17447" b="12156"/>
          <a:stretch/>
        </p:blipFill>
        <p:spPr>
          <a:xfrm>
            <a:off x="685812" y="4590999"/>
            <a:ext cx="605089" cy="720000"/>
          </a:xfrm>
          <a:prstGeom prst="rect">
            <a:avLst/>
          </a:prstGeom>
          <a:noFill/>
          <a:ln>
            <a:noFill/>
          </a:ln>
        </p:spPr>
      </p:pic>
      <p:pic>
        <p:nvPicPr>
          <p:cNvPr id="1717" name="Google Shape;1717;p17"/>
          <p:cNvPicPr preferRelativeResize="0"/>
          <p:nvPr/>
        </p:nvPicPr>
        <p:blipFill rotWithShape="1">
          <a:blip r:embed="rId6">
            <a:alphaModFix/>
          </a:blip>
          <a:srcRect r="17473" b="12156"/>
          <a:stretch/>
        </p:blipFill>
        <p:spPr>
          <a:xfrm>
            <a:off x="704398" y="5359737"/>
            <a:ext cx="605390" cy="720000"/>
          </a:xfrm>
          <a:prstGeom prst="rect">
            <a:avLst/>
          </a:prstGeom>
          <a:noFill/>
          <a:ln>
            <a:noFill/>
          </a:ln>
        </p:spPr>
      </p:pic>
      <p:sp>
        <p:nvSpPr>
          <p:cNvPr id="1718" name="Google Shape;1718;p17"/>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719" name="Google Shape;1719;p17"/>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720" name="Google Shape;1720;p17"/>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721" name="Google Shape;1721;p17"/>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722" name="Google Shape;1722;p17"/>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18"/>
          <p:cNvSpPr txBox="1">
            <a:spLocks noGrp="1"/>
          </p:cNvSpPr>
          <p:nvPr>
            <p:ph type="title"/>
          </p:nvPr>
        </p:nvSpPr>
        <p:spPr>
          <a:xfrm>
            <a:off x="681038" y="252000"/>
            <a:ext cx="8543925" cy="4502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2400"/>
              <a:buFont typeface="Trebuchet MS"/>
              <a:buNone/>
            </a:pPr>
            <a:r>
              <a:rPr lang="hu-HU"/>
              <a:t>Composers of the Baroque period 1600 (1580) - 1750 9. with error - solution</a:t>
            </a:r>
            <a:endParaRPr/>
          </a:p>
        </p:txBody>
      </p:sp>
      <p:pic>
        <p:nvPicPr>
          <p:cNvPr id="1728" name="Google Shape;1728;p18"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729" name="Google Shape;1729;p18"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730" name="Google Shape;1730;p18"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731" name="Google Shape;1731;p18"/>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732" name="Google Shape;1732;p18"/>
          <p:cNvSpPr txBox="1"/>
          <p:nvPr/>
        </p:nvSpPr>
        <p:spPr>
          <a:xfrm>
            <a:off x="8307699" y="1166425"/>
            <a:ext cx="581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733" name="Google Shape;1733;p18"/>
          <p:cNvSpPr txBox="1"/>
          <p:nvPr/>
        </p:nvSpPr>
        <p:spPr>
          <a:xfrm>
            <a:off x="8831559" y="1653375"/>
            <a:ext cx="988078"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Franz Seraph Peter Schubert</a:t>
            </a:r>
            <a:endParaRPr/>
          </a:p>
        </p:txBody>
      </p:sp>
      <p:sp>
        <p:nvSpPr>
          <p:cNvPr id="1734" name="Google Shape;1734;p18"/>
          <p:cNvSpPr txBox="1"/>
          <p:nvPr/>
        </p:nvSpPr>
        <p:spPr>
          <a:xfrm>
            <a:off x="5217924" y="1738013"/>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Wolfgang Amadeus Mozart</a:t>
            </a:r>
            <a:endParaRPr/>
          </a:p>
        </p:txBody>
      </p:sp>
      <p:pic>
        <p:nvPicPr>
          <p:cNvPr id="1735" name="Google Shape;1735;p18"/>
          <p:cNvPicPr preferRelativeResize="0"/>
          <p:nvPr/>
        </p:nvPicPr>
        <p:blipFill rotWithShape="1">
          <a:blip r:embed="rId6">
            <a:alphaModFix/>
          </a:blip>
          <a:srcRect r="17473" b="12156"/>
          <a:stretch/>
        </p:blipFill>
        <p:spPr>
          <a:xfrm>
            <a:off x="685886" y="3954677"/>
            <a:ext cx="605390" cy="720000"/>
          </a:xfrm>
          <a:prstGeom prst="rect">
            <a:avLst/>
          </a:prstGeom>
          <a:noFill/>
          <a:ln>
            <a:noFill/>
          </a:ln>
        </p:spPr>
      </p:pic>
      <p:pic>
        <p:nvPicPr>
          <p:cNvPr id="1736" name="Google Shape;1736;p18"/>
          <p:cNvPicPr preferRelativeResize="0"/>
          <p:nvPr/>
        </p:nvPicPr>
        <p:blipFill rotWithShape="1">
          <a:blip r:embed="rId7">
            <a:alphaModFix/>
          </a:blip>
          <a:srcRect r="17447" b="12156"/>
          <a:stretch/>
        </p:blipFill>
        <p:spPr>
          <a:xfrm>
            <a:off x="677134" y="3187210"/>
            <a:ext cx="605089" cy="720000"/>
          </a:xfrm>
          <a:prstGeom prst="rect">
            <a:avLst/>
          </a:prstGeom>
          <a:noFill/>
          <a:ln>
            <a:noFill/>
          </a:ln>
        </p:spPr>
      </p:pic>
      <p:pic>
        <p:nvPicPr>
          <p:cNvPr id="1737" name="Google Shape;1737;p18"/>
          <p:cNvPicPr preferRelativeResize="0"/>
          <p:nvPr/>
        </p:nvPicPr>
        <p:blipFill rotWithShape="1">
          <a:blip r:embed="rId8">
            <a:alphaModFix/>
          </a:blip>
          <a:srcRect r="3651" b="1332"/>
          <a:stretch/>
        </p:blipFill>
        <p:spPr>
          <a:xfrm>
            <a:off x="685886" y="2419743"/>
            <a:ext cx="605783" cy="720000"/>
          </a:xfrm>
          <a:prstGeom prst="rect">
            <a:avLst/>
          </a:prstGeom>
          <a:noFill/>
          <a:ln>
            <a:noFill/>
          </a:ln>
        </p:spPr>
      </p:pic>
      <p:pic>
        <p:nvPicPr>
          <p:cNvPr id="1738" name="Google Shape;1738;p18"/>
          <p:cNvPicPr preferRelativeResize="0"/>
          <p:nvPr/>
        </p:nvPicPr>
        <p:blipFill rotWithShape="1">
          <a:blip r:embed="rId9">
            <a:alphaModFix/>
          </a:blip>
          <a:srcRect r="17770" b="12156"/>
          <a:stretch/>
        </p:blipFill>
        <p:spPr>
          <a:xfrm>
            <a:off x="674094" y="1646512"/>
            <a:ext cx="602219" cy="720000"/>
          </a:xfrm>
          <a:prstGeom prst="rect">
            <a:avLst/>
          </a:prstGeom>
          <a:noFill/>
          <a:ln>
            <a:noFill/>
          </a:ln>
        </p:spPr>
      </p:pic>
      <p:pic>
        <p:nvPicPr>
          <p:cNvPr id="1739" name="Google Shape;1739;p18"/>
          <p:cNvPicPr preferRelativeResize="0"/>
          <p:nvPr/>
        </p:nvPicPr>
        <p:blipFill rotWithShape="1">
          <a:blip r:embed="rId9">
            <a:alphaModFix/>
          </a:blip>
          <a:srcRect r="17770" b="12156"/>
          <a:stretch/>
        </p:blipFill>
        <p:spPr>
          <a:xfrm>
            <a:off x="3256925" y="2390909"/>
            <a:ext cx="602219" cy="720000"/>
          </a:xfrm>
          <a:prstGeom prst="rect">
            <a:avLst/>
          </a:prstGeom>
          <a:noFill/>
          <a:ln>
            <a:noFill/>
          </a:ln>
        </p:spPr>
      </p:pic>
      <p:pic>
        <p:nvPicPr>
          <p:cNvPr id="1740" name="Google Shape;1740;p18"/>
          <p:cNvPicPr preferRelativeResize="0"/>
          <p:nvPr/>
        </p:nvPicPr>
        <p:blipFill rotWithShape="1">
          <a:blip r:embed="rId9">
            <a:alphaModFix/>
          </a:blip>
          <a:srcRect r="17770" b="12156"/>
          <a:stretch/>
        </p:blipFill>
        <p:spPr>
          <a:xfrm>
            <a:off x="4688409" y="3112311"/>
            <a:ext cx="602219" cy="720000"/>
          </a:xfrm>
          <a:prstGeom prst="rect">
            <a:avLst/>
          </a:prstGeom>
          <a:noFill/>
          <a:ln>
            <a:noFill/>
          </a:ln>
        </p:spPr>
      </p:pic>
      <p:pic>
        <p:nvPicPr>
          <p:cNvPr id="1741" name="Google Shape;1741;p18"/>
          <p:cNvPicPr preferRelativeResize="0"/>
          <p:nvPr/>
        </p:nvPicPr>
        <p:blipFill rotWithShape="1">
          <a:blip r:embed="rId9">
            <a:alphaModFix/>
          </a:blip>
          <a:srcRect r="17770" b="12156"/>
          <a:stretch/>
        </p:blipFill>
        <p:spPr>
          <a:xfrm>
            <a:off x="4693441" y="3833623"/>
            <a:ext cx="602219" cy="720000"/>
          </a:xfrm>
          <a:prstGeom prst="rect">
            <a:avLst/>
          </a:prstGeom>
          <a:noFill/>
          <a:ln>
            <a:noFill/>
          </a:ln>
        </p:spPr>
      </p:pic>
      <p:pic>
        <p:nvPicPr>
          <p:cNvPr id="1742" name="Google Shape;1742;p18"/>
          <p:cNvPicPr preferRelativeResize="0"/>
          <p:nvPr/>
        </p:nvPicPr>
        <p:blipFill rotWithShape="1">
          <a:blip r:embed="rId9">
            <a:alphaModFix/>
          </a:blip>
          <a:srcRect r="17770" b="12156"/>
          <a:stretch/>
        </p:blipFill>
        <p:spPr>
          <a:xfrm>
            <a:off x="4716407" y="4545489"/>
            <a:ext cx="602219" cy="720000"/>
          </a:xfrm>
          <a:prstGeom prst="rect">
            <a:avLst/>
          </a:prstGeom>
          <a:noFill/>
          <a:ln>
            <a:noFill/>
          </a:ln>
        </p:spPr>
      </p:pic>
      <p:pic>
        <p:nvPicPr>
          <p:cNvPr id="1743" name="Google Shape;1743;p18"/>
          <p:cNvPicPr preferRelativeResize="0"/>
          <p:nvPr/>
        </p:nvPicPr>
        <p:blipFill rotWithShape="1">
          <a:blip r:embed="rId8">
            <a:alphaModFix/>
          </a:blip>
          <a:srcRect r="3651" b="1332"/>
          <a:stretch/>
        </p:blipFill>
        <p:spPr>
          <a:xfrm>
            <a:off x="6140491" y="960316"/>
            <a:ext cx="605783" cy="720000"/>
          </a:xfrm>
          <a:prstGeom prst="rect">
            <a:avLst/>
          </a:prstGeom>
          <a:noFill/>
          <a:ln>
            <a:noFill/>
          </a:ln>
        </p:spPr>
      </p:pic>
      <p:pic>
        <p:nvPicPr>
          <p:cNvPr id="1744" name="Google Shape;1744;p18"/>
          <p:cNvPicPr preferRelativeResize="0"/>
          <p:nvPr/>
        </p:nvPicPr>
        <p:blipFill rotWithShape="1">
          <a:blip r:embed="rId8">
            <a:alphaModFix/>
          </a:blip>
          <a:srcRect r="3651" b="1332"/>
          <a:stretch/>
        </p:blipFill>
        <p:spPr>
          <a:xfrm>
            <a:off x="3264212" y="3831762"/>
            <a:ext cx="605783" cy="720000"/>
          </a:xfrm>
          <a:prstGeom prst="rect">
            <a:avLst/>
          </a:prstGeom>
          <a:noFill/>
          <a:ln>
            <a:noFill/>
          </a:ln>
        </p:spPr>
      </p:pic>
      <p:pic>
        <p:nvPicPr>
          <p:cNvPr id="1745" name="Google Shape;1745;p18"/>
          <p:cNvPicPr preferRelativeResize="0"/>
          <p:nvPr/>
        </p:nvPicPr>
        <p:blipFill rotWithShape="1">
          <a:blip r:embed="rId7">
            <a:alphaModFix/>
          </a:blip>
          <a:srcRect r="17447" b="12156"/>
          <a:stretch/>
        </p:blipFill>
        <p:spPr>
          <a:xfrm>
            <a:off x="6864539" y="3112311"/>
            <a:ext cx="605089" cy="720000"/>
          </a:xfrm>
          <a:prstGeom prst="rect">
            <a:avLst/>
          </a:prstGeom>
          <a:noFill/>
          <a:ln>
            <a:noFill/>
          </a:ln>
        </p:spPr>
      </p:pic>
      <p:pic>
        <p:nvPicPr>
          <p:cNvPr id="1746" name="Google Shape;1746;p18"/>
          <p:cNvPicPr preferRelativeResize="0"/>
          <p:nvPr/>
        </p:nvPicPr>
        <p:blipFill rotWithShape="1">
          <a:blip r:embed="rId7">
            <a:alphaModFix/>
          </a:blip>
          <a:srcRect r="17447" b="12156"/>
          <a:stretch/>
        </p:blipFill>
        <p:spPr>
          <a:xfrm>
            <a:off x="3240286" y="960316"/>
            <a:ext cx="605089" cy="720000"/>
          </a:xfrm>
          <a:prstGeom prst="rect">
            <a:avLst/>
          </a:prstGeom>
          <a:noFill/>
          <a:ln>
            <a:noFill/>
          </a:ln>
        </p:spPr>
      </p:pic>
      <p:pic>
        <p:nvPicPr>
          <p:cNvPr id="1747" name="Google Shape;1747;p18"/>
          <p:cNvPicPr preferRelativeResize="0"/>
          <p:nvPr/>
        </p:nvPicPr>
        <p:blipFill rotWithShape="1">
          <a:blip r:embed="rId7">
            <a:alphaModFix/>
          </a:blip>
          <a:srcRect r="17447" b="12156"/>
          <a:stretch/>
        </p:blipFill>
        <p:spPr>
          <a:xfrm>
            <a:off x="3996297" y="4543476"/>
            <a:ext cx="605089" cy="720000"/>
          </a:xfrm>
          <a:prstGeom prst="rect">
            <a:avLst/>
          </a:prstGeom>
          <a:noFill/>
          <a:ln>
            <a:noFill/>
          </a:ln>
        </p:spPr>
      </p:pic>
      <p:pic>
        <p:nvPicPr>
          <p:cNvPr id="1748" name="Google Shape;1748;p18"/>
          <p:cNvPicPr preferRelativeResize="0"/>
          <p:nvPr/>
        </p:nvPicPr>
        <p:blipFill rotWithShape="1">
          <a:blip r:embed="rId7">
            <a:alphaModFix/>
          </a:blip>
          <a:srcRect r="17447" b="12156"/>
          <a:stretch/>
        </p:blipFill>
        <p:spPr>
          <a:xfrm>
            <a:off x="3264906" y="4550477"/>
            <a:ext cx="605089" cy="720000"/>
          </a:xfrm>
          <a:prstGeom prst="rect">
            <a:avLst/>
          </a:prstGeom>
          <a:noFill/>
          <a:ln>
            <a:noFill/>
          </a:ln>
        </p:spPr>
      </p:pic>
      <p:pic>
        <p:nvPicPr>
          <p:cNvPr id="1749" name="Google Shape;1749;p18"/>
          <p:cNvPicPr preferRelativeResize="0"/>
          <p:nvPr/>
        </p:nvPicPr>
        <p:blipFill rotWithShape="1">
          <a:blip r:embed="rId6">
            <a:alphaModFix/>
          </a:blip>
          <a:srcRect r="17473" b="12156"/>
          <a:stretch/>
        </p:blipFill>
        <p:spPr>
          <a:xfrm>
            <a:off x="3983445" y="2388113"/>
            <a:ext cx="605390" cy="720000"/>
          </a:xfrm>
          <a:prstGeom prst="rect">
            <a:avLst/>
          </a:prstGeom>
          <a:noFill/>
          <a:ln>
            <a:noFill/>
          </a:ln>
        </p:spPr>
      </p:pic>
      <p:pic>
        <p:nvPicPr>
          <p:cNvPr id="1750" name="Google Shape;1750;p18"/>
          <p:cNvPicPr preferRelativeResize="0"/>
          <p:nvPr/>
        </p:nvPicPr>
        <p:blipFill rotWithShape="1">
          <a:blip r:embed="rId6">
            <a:alphaModFix/>
          </a:blip>
          <a:srcRect r="17473" b="12156"/>
          <a:stretch/>
        </p:blipFill>
        <p:spPr>
          <a:xfrm>
            <a:off x="4683295" y="2378660"/>
            <a:ext cx="605390" cy="720000"/>
          </a:xfrm>
          <a:prstGeom prst="rect">
            <a:avLst/>
          </a:prstGeom>
          <a:noFill/>
          <a:ln>
            <a:noFill/>
          </a:ln>
        </p:spPr>
      </p:pic>
      <p:sp>
        <p:nvSpPr>
          <p:cNvPr id="1751" name="Google Shape;1751;p18"/>
          <p:cNvSpPr txBox="1"/>
          <p:nvPr/>
        </p:nvSpPr>
        <p:spPr>
          <a:xfrm>
            <a:off x="3240273" y="40486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5BD2FF"/>
                </a:solidFill>
                <a:latin typeface="Helvetica Neue"/>
                <a:ea typeface="Helvetica Neue"/>
                <a:cs typeface="Helvetica Neue"/>
                <a:sym typeface="Helvetica Neue"/>
              </a:rPr>
              <a:t>Start</a:t>
            </a:r>
            <a:endParaRPr sz="1400" b="1">
              <a:solidFill>
                <a:srgbClr val="5BD2FF"/>
              </a:solidFill>
              <a:latin typeface="Helvetica Neue"/>
              <a:ea typeface="Helvetica Neue"/>
              <a:cs typeface="Helvetica Neue"/>
              <a:sym typeface="Helvetica Neue"/>
            </a:endParaRPr>
          </a:p>
        </p:txBody>
      </p:sp>
      <p:sp>
        <p:nvSpPr>
          <p:cNvPr id="1752" name="Google Shape;1752;p18"/>
          <p:cNvSpPr txBox="1"/>
          <p:nvPr/>
        </p:nvSpPr>
        <p:spPr>
          <a:xfrm>
            <a:off x="4391336" y="4582751"/>
            <a:ext cx="1194155"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Georg </a:t>
            </a:r>
            <a:endParaRPr sz="11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Friedrich Händel</a:t>
            </a:r>
            <a:endParaRPr/>
          </a:p>
        </p:txBody>
      </p:sp>
      <p:sp>
        <p:nvSpPr>
          <p:cNvPr id="1753" name="Google Shape;1753;p18"/>
          <p:cNvSpPr txBox="1"/>
          <p:nvPr/>
        </p:nvSpPr>
        <p:spPr>
          <a:xfrm>
            <a:off x="4494374" y="2472930"/>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5BD2FF"/>
                </a:solidFill>
                <a:latin typeface="Helvetica Neue"/>
                <a:ea typeface="Helvetica Neue"/>
                <a:cs typeface="Helvetica Neue"/>
                <a:sym typeface="Helvetica Neue"/>
              </a:rPr>
              <a:t>Johann Sebastian Bach</a:t>
            </a:r>
            <a:endParaRPr/>
          </a:p>
        </p:txBody>
      </p:sp>
      <p:pic>
        <p:nvPicPr>
          <p:cNvPr id="1754" name="Google Shape;1754;p18"/>
          <p:cNvPicPr preferRelativeResize="0"/>
          <p:nvPr/>
        </p:nvPicPr>
        <p:blipFill rotWithShape="1">
          <a:blip r:embed="rId9">
            <a:alphaModFix/>
          </a:blip>
          <a:srcRect r="17770" b="12156"/>
          <a:stretch/>
        </p:blipFill>
        <p:spPr>
          <a:xfrm>
            <a:off x="8280677" y="2385941"/>
            <a:ext cx="602219" cy="720000"/>
          </a:xfrm>
          <a:prstGeom prst="rect">
            <a:avLst/>
          </a:prstGeom>
          <a:noFill/>
          <a:ln>
            <a:noFill/>
          </a:ln>
        </p:spPr>
      </p:pic>
      <p:pic>
        <p:nvPicPr>
          <p:cNvPr id="1755" name="Google Shape;1755;p18"/>
          <p:cNvPicPr preferRelativeResize="0"/>
          <p:nvPr/>
        </p:nvPicPr>
        <p:blipFill rotWithShape="1">
          <a:blip r:embed="rId9">
            <a:alphaModFix/>
          </a:blip>
          <a:srcRect r="17770" b="12156"/>
          <a:stretch/>
        </p:blipFill>
        <p:spPr>
          <a:xfrm>
            <a:off x="7583850" y="3107483"/>
            <a:ext cx="602219" cy="720000"/>
          </a:xfrm>
          <a:prstGeom prst="rect">
            <a:avLst/>
          </a:prstGeom>
          <a:noFill/>
          <a:ln>
            <a:noFill/>
          </a:ln>
        </p:spPr>
      </p:pic>
      <p:pic>
        <p:nvPicPr>
          <p:cNvPr id="1756" name="Google Shape;1756;p18"/>
          <p:cNvPicPr preferRelativeResize="0"/>
          <p:nvPr/>
        </p:nvPicPr>
        <p:blipFill rotWithShape="1">
          <a:blip r:embed="rId9">
            <a:alphaModFix/>
          </a:blip>
          <a:srcRect r="17770" b="12156"/>
          <a:stretch/>
        </p:blipFill>
        <p:spPr>
          <a:xfrm>
            <a:off x="3261802" y="1671344"/>
            <a:ext cx="602219" cy="720000"/>
          </a:xfrm>
          <a:prstGeom prst="rect">
            <a:avLst/>
          </a:prstGeom>
          <a:noFill/>
          <a:ln>
            <a:noFill/>
          </a:ln>
        </p:spPr>
      </p:pic>
      <p:sp>
        <p:nvSpPr>
          <p:cNvPr id="1757" name="Google Shape;1757;p18"/>
          <p:cNvSpPr txBox="1"/>
          <p:nvPr/>
        </p:nvSpPr>
        <p:spPr>
          <a:xfrm>
            <a:off x="3062307" y="1104873"/>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Antonio Vivaldi </a:t>
            </a:r>
            <a:endParaRPr sz="1100" b="1">
              <a:solidFill>
                <a:srgbClr val="002060"/>
              </a:solidFill>
              <a:latin typeface="Helvetica Neue"/>
              <a:ea typeface="Helvetica Neue"/>
              <a:cs typeface="Helvetica Neue"/>
              <a:sym typeface="Helvetica Neue"/>
            </a:endParaRPr>
          </a:p>
        </p:txBody>
      </p:sp>
      <p:pic>
        <p:nvPicPr>
          <p:cNvPr id="1758" name="Google Shape;1758;p18"/>
          <p:cNvPicPr preferRelativeResize="0"/>
          <p:nvPr/>
        </p:nvPicPr>
        <p:blipFill rotWithShape="1">
          <a:blip r:embed="rId7">
            <a:alphaModFix/>
          </a:blip>
          <a:srcRect r="17447" b="12156"/>
          <a:stretch/>
        </p:blipFill>
        <p:spPr>
          <a:xfrm>
            <a:off x="6145228" y="3105061"/>
            <a:ext cx="605089" cy="720000"/>
          </a:xfrm>
          <a:prstGeom prst="rect">
            <a:avLst/>
          </a:prstGeom>
          <a:noFill/>
          <a:ln>
            <a:noFill/>
          </a:ln>
        </p:spPr>
      </p:pic>
      <p:pic>
        <p:nvPicPr>
          <p:cNvPr id="1759" name="Google Shape;1759;p18"/>
          <p:cNvPicPr preferRelativeResize="0"/>
          <p:nvPr/>
        </p:nvPicPr>
        <p:blipFill rotWithShape="1">
          <a:blip r:embed="rId7">
            <a:alphaModFix/>
          </a:blip>
          <a:srcRect r="17447" b="12156"/>
          <a:stretch/>
        </p:blipFill>
        <p:spPr>
          <a:xfrm>
            <a:off x="5420163" y="932815"/>
            <a:ext cx="605089" cy="720000"/>
          </a:xfrm>
          <a:prstGeom prst="rect">
            <a:avLst/>
          </a:prstGeom>
          <a:noFill/>
          <a:ln>
            <a:noFill/>
          </a:ln>
        </p:spPr>
      </p:pic>
      <p:pic>
        <p:nvPicPr>
          <p:cNvPr id="1760" name="Google Shape;1760;p18"/>
          <p:cNvPicPr preferRelativeResize="0"/>
          <p:nvPr/>
        </p:nvPicPr>
        <p:blipFill rotWithShape="1">
          <a:blip r:embed="rId7">
            <a:alphaModFix/>
          </a:blip>
          <a:srcRect r="17447" b="12156"/>
          <a:stretch/>
        </p:blipFill>
        <p:spPr>
          <a:xfrm>
            <a:off x="4707680" y="935246"/>
            <a:ext cx="605089" cy="720000"/>
          </a:xfrm>
          <a:prstGeom prst="rect">
            <a:avLst/>
          </a:prstGeom>
          <a:noFill/>
          <a:ln>
            <a:noFill/>
          </a:ln>
        </p:spPr>
      </p:pic>
      <p:pic>
        <p:nvPicPr>
          <p:cNvPr id="1761" name="Google Shape;1761;p18"/>
          <p:cNvPicPr preferRelativeResize="0"/>
          <p:nvPr/>
        </p:nvPicPr>
        <p:blipFill rotWithShape="1">
          <a:blip r:embed="rId7">
            <a:alphaModFix/>
          </a:blip>
          <a:srcRect r="17447" b="12156"/>
          <a:stretch/>
        </p:blipFill>
        <p:spPr>
          <a:xfrm>
            <a:off x="3973983" y="946363"/>
            <a:ext cx="605089" cy="720000"/>
          </a:xfrm>
          <a:prstGeom prst="rect">
            <a:avLst/>
          </a:prstGeom>
          <a:noFill/>
          <a:ln>
            <a:noFill/>
          </a:ln>
        </p:spPr>
      </p:pic>
      <p:pic>
        <p:nvPicPr>
          <p:cNvPr id="1762" name="Google Shape;1762;p18"/>
          <p:cNvPicPr preferRelativeResize="0"/>
          <p:nvPr/>
        </p:nvPicPr>
        <p:blipFill rotWithShape="1">
          <a:blip r:embed="rId8">
            <a:alphaModFix/>
          </a:blip>
          <a:srcRect r="3651" b="1332"/>
          <a:stretch/>
        </p:blipFill>
        <p:spPr>
          <a:xfrm>
            <a:off x="6134848" y="2394065"/>
            <a:ext cx="605783" cy="720000"/>
          </a:xfrm>
          <a:prstGeom prst="rect">
            <a:avLst/>
          </a:prstGeom>
          <a:noFill/>
          <a:ln>
            <a:noFill/>
          </a:ln>
        </p:spPr>
      </p:pic>
      <p:pic>
        <p:nvPicPr>
          <p:cNvPr id="1763" name="Google Shape;1763;p18"/>
          <p:cNvPicPr preferRelativeResize="0"/>
          <p:nvPr/>
        </p:nvPicPr>
        <p:blipFill rotWithShape="1">
          <a:blip r:embed="rId8">
            <a:alphaModFix/>
          </a:blip>
          <a:srcRect r="3651" b="1332"/>
          <a:stretch/>
        </p:blipFill>
        <p:spPr>
          <a:xfrm>
            <a:off x="6146107" y="1664946"/>
            <a:ext cx="605783" cy="720000"/>
          </a:xfrm>
          <a:prstGeom prst="rect">
            <a:avLst/>
          </a:prstGeom>
          <a:noFill/>
          <a:ln>
            <a:noFill/>
          </a:ln>
        </p:spPr>
      </p:pic>
      <p:sp>
        <p:nvSpPr>
          <p:cNvPr id="1764" name="Google Shape;1764;p18"/>
          <p:cNvSpPr txBox="1"/>
          <p:nvPr/>
        </p:nvSpPr>
        <p:spPr>
          <a:xfrm>
            <a:off x="5946059" y="3222543"/>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Giacomo Carissimi </a:t>
            </a:r>
            <a:endParaRPr/>
          </a:p>
        </p:txBody>
      </p:sp>
      <p:pic>
        <p:nvPicPr>
          <p:cNvPr id="1765" name="Google Shape;1765;p18"/>
          <p:cNvPicPr preferRelativeResize="0"/>
          <p:nvPr/>
        </p:nvPicPr>
        <p:blipFill rotWithShape="1">
          <a:blip r:embed="rId7">
            <a:alphaModFix/>
          </a:blip>
          <a:srcRect r="17447" b="12156"/>
          <a:stretch/>
        </p:blipFill>
        <p:spPr>
          <a:xfrm>
            <a:off x="7572621" y="2393358"/>
            <a:ext cx="605089" cy="720000"/>
          </a:xfrm>
          <a:prstGeom prst="rect">
            <a:avLst/>
          </a:prstGeom>
          <a:noFill/>
          <a:ln>
            <a:noFill/>
          </a:ln>
        </p:spPr>
      </p:pic>
      <p:sp>
        <p:nvSpPr>
          <p:cNvPr id="1766" name="Google Shape;1766;p18"/>
          <p:cNvSpPr txBox="1"/>
          <p:nvPr/>
        </p:nvSpPr>
        <p:spPr>
          <a:xfrm>
            <a:off x="7387979" y="2523182"/>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Claudio Monteverdi</a:t>
            </a:r>
            <a:endParaRPr/>
          </a:p>
        </p:txBody>
      </p:sp>
      <p:pic>
        <p:nvPicPr>
          <p:cNvPr id="1767" name="Google Shape;1767;p18"/>
          <p:cNvPicPr preferRelativeResize="0"/>
          <p:nvPr/>
        </p:nvPicPr>
        <p:blipFill rotWithShape="1">
          <a:blip r:embed="rId9">
            <a:alphaModFix/>
          </a:blip>
          <a:srcRect r="17770" b="12156"/>
          <a:stretch/>
        </p:blipFill>
        <p:spPr>
          <a:xfrm>
            <a:off x="8280677" y="1673009"/>
            <a:ext cx="602219" cy="720000"/>
          </a:xfrm>
          <a:prstGeom prst="rect">
            <a:avLst/>
          </a:prstGeom>
          <a:noFill/>
          <a:ln>
            <a:noFill/>
          </a:ln>
        </p:spPr>
      </p:pic>
      <p:sp>
        <p:nvSpPr>
          <p:cNvPr id="1768" name="Google Shape;1768;p18"/>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769" name="Google Shape;1769;p18"/>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770" name="Google Shape;1770;p18"/>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771" name="Google Shape;1771;p18"/>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19"/>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Painters of the Renaissance 10.</a:t>
            </a:r>
            <a:endParaRPr/>
          </a:p>
        </p:txBody>
      </p:sp>
      <p:pic>
        <p:nvPicPr>
          <p:cNvPr id="1777" name="Google Shape;1777;p19"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778" name="Google Shape;1778;p19"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779" name="Google Shape;1779;p19"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780" name="Google Shape;1780;p19"/>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781" name="Google Shape;1781;p19"/>
          <p:cNvSpPr txBox="1"/>
          <p:nvPr/>
        </p:nvSpPr>
        <p:spPr>
          <a:xfrm>
            <a:off x="6136926" y="4720525"/>
            <a:ext cx="660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1782" name="Google Shape;1782;p19"/>
          <p:cNvSpPr txBox="1"/>
          <p:nvPr/>
        </p:nvSpPr>
        <p:spPr>
          <a:xfrm>
            <a:off x="9020329" y="2551940"/>
            <a:ext cx="604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dirty="0" err="1">
                <a:solidFill>
                  <a:srgbClr val="0070C0"/>
                </a:solidFill>
                <a:latin typeface="Helvetica Neue"/>
                <a:ea typeface="Helvetica Neue"/>
                <a:cs typeface="Helvetica Neue"/>
                <a:sym typeface="Helvetica Neue"/>
              </a:rPr>
              <a:t>Goal</a:t>
            </a:r>
            <a:endParaRPr sz="1400" b="1" dirty="0">
              <a:solidFill>
                <a:srgbClr val="0070C0"/>
              </a:solidFill>
              <a:latin typeface="Helvetica Neue"/>
              <a:ea typeface="Helvetica Neue"/>
              <a:cs typeface="Helvetica Neue"/>
              <a:sym typeface="Helvetica Neue"/>
            </a:endParaRPr>
          </a:p>
        </p:txBody>
      </p:sp>
      <p:sp>
        <p:nvSpPr>
          <p:cNvPr id="1783" name="Google Shape;1783;p19"/>
          <p:cNvSpPr txBox="1"/>
          <p:nvPr/>
        </p:nvSpPr>
        <p:spPr>
          <a:xfrm>
            <a:off x="7377171" y="1099499"/>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Raffaello Sanzio</a:t>
            </a:r>
            <a:endParaRPr sz="1100">
              <a:solidFill>
                <a:srgbClr val="0070C0"/>
              </a:solidFill>
              <a:latin typeface="Helvetica Neue"/>
              <a:ea typeface="Helvetica Neue"/>
              <a:cs typeface="Helvetica Neue"/>
              <a:sym typeface="Helvetica Neue"/>
            </a:endParaRPr>
          </a:p>
        </p:txBody>
      </p:sp>
      <p:sp>
        <p:nvSpPr>
          <p:cNvPr id="1784" name="Google Shape;1784;p19"/>
          <p:cNvSpPr txBox="1"/>
          <p:nvPr/>
        </p:nvSpPr>
        <p:spPr>
          <a:xfrm>
            <a:off x="3040791" y="1139759"/>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Sandro Botticelli</a:t>
            </a:r>
            <a:endParaRPr/>
          </a:p>
        </p:txBody>
      </p:sp>
      <p:sp>
        <p:nvSpPr>
          <p:cNvPr id="1785" name="Google Shape;1785;p19"/>
          <p:cNvSpPr txBox="1"/>
          <p:nvPr/>
        </p:nvSpPr>
        <p:spPr>
          <a:xfrm>
            <a:off x="3781072" y="3184928"/>
            <a:ext cx="9880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Leonardo di ser Piero da Vinci</a:t>
            </a:r>
            <a:endParaRPr sz="1000">
              <a:solidFill>
                <a:srgbClr val="0070C0"/>
              </a:solidFill>
              <a:latin typeface="Helvetica Neue"/>
              <a:ea typeface="Helvetica Neue"/>
              <a:cs typeface="Helvetica Neue"/>
              <a:sym typeface="Helvetica Neue"/>
            </a:endParaRPr>
          </a:p>
        </p:txBody>
      </p:sp>
      <p:grpSp>
        <p:nvGrpSpPr>
          <p:cNvPr id="1786" name="Google Shape;1786;p19"/>
          <p:cNvGrpSpPr/>
          <p:nvPr/>
        </p:nvGrpSpPr>
        <p:grpSpPr>
          <a:xfrm>
            <a:off x="3871736" y="5505731"/>
            <a:ext cx="609600" cy="180642"/>
            <a:chOff x="734437" y="5519804"/>
            <a:chExt cx="609600" cy="180642"/>
          </a:xfrm>
        </p:grpSpPr>
        <p:sp>
          <p:nvSpPr>
            <p:cNvPr id="1787" name="Google Shape;1787;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88" name="Google Shape;1788;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89" name="Google Shape;1789;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0" name="Google Shape;1790;p19"/>
          <p:cNvGrpSpPr/>
          <p:nvPr/>
        </p:nvGrpSpPr>
        <p:grpSpPr>
          <a:xfrm>
            <a:off x="3230031" y="5505731"/>
            <a:ext cx="609600" cy="180642"/>
            <a:chOff x="734437" y="5519804"/>
            <a:chExt cx="609600" cy="180642"/>
          </a:xfrm>
        </p:grpSpPr>
        <p:sp>
          <p:nvSpPr>
            <p:cNvPr id="1791" name="Google Shape;1791;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2" name="Google Shape;1792;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3" name="Google Shape;1793;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4" name="Google Shape;1794;p19"/>
          <p:cNvGrpSpPr/>
          <p:nvPr/>
        </p:nvGrpSpPr>
        <p:grpSpPr>
          <a:xfrm>
            <a:off x="4513441" y="5501799"/>
            <a:ext cx="609600" cy="180642"/>
            <a:chOff x="734437" y="5519804"/>
            <a:chExt cx="609600" cy="180642"/>
          </a:xfrm>
        </p:grpSpPr>
        <p:sp>
          <p:nvSpPr>
            <p:cNvPr id="1795" name="Google Shape;179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6" name="Google Shape;179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797" name="Google Shape;179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798" name="Google Shape;1798;p19"/>
          <p:cNvGrpSpPr/>
          <p:nvPr/>
        </p:nvGrpSpPr>
        <p:grpSpPr>
          <a:xfrm>
            <a:off x="5158064" y="5500514"/>
            <a:ext cx="609600" cy="180642"/>
            <a:chOff x="734437" y="5519804"/>
            <a:chExt cx="609600" cy="180642"/>
          </a:xfrm>
        </p:grpSpPr>
        <p:sp>
          <p:nvSpPr>
            <p:cNvPr id="1799" name="Google Shape;179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0" name="Google Shape;180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1" name="Google Shape;180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02" name="Google Shape;1802;p19"/>
          <p:cNvGrpSpPr/>
          <p:nvPr/>
        </p:nvGrpSpPr>
        <p:grpSpPr>
          <a:xfrm>
            <a:off x="5799769" y="5500514"/>
            <a:ext cx="609600" cy="180642"/>
            <a:chOff x="734437" y="5519804"/>
            <a:chExt cx="609600" cy="180642"/>
          </a:xfrm>
        </p:grpSpPr>
        <p:sp>
          <p:nvSpPr>
            <p:cNvPr id="1803" name="Google Shape;1803;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4" name="Google Shape;1804;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5" name="Google Shape;1805;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06" name="Google Shape;1806;p19"/>
          <p:cNvGrpSpPr/>
          <p:nvPr/>
        </p:nvGrpSpPr>
        <p:grpSpPr>
          <a:xfrm>
            <a:off x="6441474" y="5500514"/>
            <a:ext cx="1251305" cy="180642"/>
            <a:chOff x="5835549" y="5500514"/>
            <a:chExt cx="1251305" cy="180642"/>
          </a:xfrm>
        </p:grpSpPr>
        <p:grpSp>
          <p:nvGrpSpPr>
            <p:cNvPr id="1807" name="Google Shape;1807;p19"/>
            <p:cNvGrpSpPr/>
            <p:nvPr/>
          </p:nvGrpSpPr>
          <p:grpSpPr>
            <a:xfrm>
              <a:off x="6477254" y="5500514"/>
              <a:ext cx="609600" cy="180642"/>
              <a:chOff x="734437" y="5519804"/>
              <a:chExt cx="609600" cy="180642"/>
            </a:xfrm>
          </p:grpSpPr>
          <p:sp>
            <p:nvSpPr>
              <p:cNvPr id="1808" name="Google Shape;1808;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09" name="Google Shape;1809;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0" name="Google Shape;1810;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11" name="Google Shape;1811;p19"/>
            <p:cNvGrpSpPr/>
            <p:nvPr/>
          </p:nvGrpSpPr>
          <p:grpSpPr>
            <a:xfrm>
              <a:off x="5835549" y="5500514"/>
              <a:ext cx="609600" cy="180642"/>
              <a:chOff x="734437" y="5519804"/>
              <a:chExt cx="609600" cy="180642"/>
            </a:xfrm>
          </p:grpSpPr>
          <p:sp>
            <p:nvSpPr>
              <p:cNvPr id="1812" name="Google Shape;1812;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3" name="Google Shape;1813;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4" name="Google Shape;1814;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15" name="Google Shape;1815;p19"/>
          <p:cNvGrpSpPr/>
          <p:nvPr/>
        </p:nvGrpSpPr>
        <p:grpSpPr>
          <a:xfrm>
            <a:off x="3873195" y="5811009"/>
            <a:ext cx="609600" cy="180642"/>
            <a:chOff x="734437" y="5519804"/>
            <a:chExt cx="609600" cy="180642"/>
          </a:xfrm>
        </p:grpSpPr>
        <p:sp>
          <p:nvSpPr>
            <p:cNvPr id="1816" name="Google Shape;1816;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7" name="Google Shape;1817;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18" name="Google Shape;1818;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19" name="Google Shape;1819;p19"/>
          <p:cNvGrpSpPr/>
          <p:nvPr/>
        </p:nvGrpSpPr>
        <p:grpSpPr>
          <a:xfrm>
            <a:off x="3231490" y="5811009"/>
            <a:ext cx="609600" cy="180642"/>
            <a:chOff x="734437" y="5519804"/>
            <a:chExt cx="609600" cy="180642"/>
          </a:xfrm>
        </p:grpSpPr>
        <p:sp>
          <p:nvSpPr>
            <p:cNvPr id="1820" name="Google Shape;1820;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1" name="Google Shape;1821;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2" name="Google Shape;1822;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23" name="Google Shape;1823;p19"/>
          <p:cNvGrpSpPr/>
          <p:nvPr/>
        </p:nvGrpSpPr>
        <p:grpSpPr>
          <a:xfrm>
            <a:off x="4513441" y="5809082"/>
            <a:ext cx="3179338" cy="181927"/>
            <a:chOff x="734437" y="5518519"/>
            <a:chExt cx="3179338" cy="181927"/>
          </a:xfrm>
        </p:grpSpPr>
        <p:grpSp>
          <p:nvGrpSpPr>
            <p:cNvPr id="1824" name="Google Shape;1824;p19"/>
            <p:cNvGrpSpPr/>
            <p:nvPr/>
          </p:nvGrpSpPr>
          <p:grpSpPr>
            <a:xfrm>
              <a:off x="734437" y="5519804"/>
              <a:ext cx="609600" cy="180642"/>
              <a:chOff x="734437" y="5519804"/>
              <a:chExt cx="609600" cy="180642"/>
            </a:xfrm>
          </p:grpSpPr>
          <p:sp>
            <p:nvSpPr>
              <p:cNvPr id="1825" name="Google Shape;182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6" name="Google Shape;182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27" name="Google Shape;182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28" name="Google Shape;1828;p19"/>
            <p:cNvGrpSpPr/>
            <p:nvPr/>
          </p:nvGrpSpPr>
          <p:grpSpPr>
            <a:xfrm>
              <a:off x="1379060" y="5518519"/>
              <a:ext cx="609600" cy="180642"/>
              <a:chOff x="734437" y="5519804"/>
              <a:chExt cx="609600" cy="180642"/>
            </a:xfrm>
          </p:grpSpPr>
          <p:sp>
            <p:nvSpPr>
              <p:cNvPr id="1829" name="Google Shape;182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0" name="Google Shape;183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1" name="Google Shape;183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32" name="Google Shape;1832;p19"/>
            <p:cNvGrpSpPr/>
            <p:nvPr/>
          </p:nvGrpSpPr>
          <p:grpSpPr>
            <a:xfrm>
              <a:off x="2020765" y="5518519"/>
              <a:ext cx="609600" cy="180642"/>
              <a:chOff x="734437" y="5519804"/>
              <a:chExt cx="609600" cy="180642"/>
            </a:xfrm>
          </p:grpSpPr>
          <p:sp>
            <p:nvSpPr>
              <p:cNvPr id="1833" name="Google Shape;1833;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4" name="Google Shape;1834;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5" name="Google Shape;1835;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36" name="Google Shape;1836;p19"/>
            <p:cNvGrpSpPr/>
            <p:nvPr/>
          </p:nvGrpSpPr>
          <p:grpSpPr>
            <a:xfrm>
              <a:off x="3304175" y="5518519"/>
              <a:ext cx="609600" cy="180642"/>
              <a:chOff x="734437" y="5519804"/>
              <a:chExt cx="609600" cy="180642"/>
            </a:xfrm>
          </p:grpSpPr>
          <p:sp>
            <p:nvSpPr>
              <p:cNvPr id="1837" name="Google Shape;1837;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8" name="Google Shape;1838;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39" name="Google Shape;1839;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40" name="Google Shape;1840;p19"/>
            <p:cNvGrpSpPr/>
            <p:nvPr/>
          </p:nvGrpSpPr>
          <p:grpSpPr>
            <a:xfrm>
              <a:off x="2662470" y="5518519"/>
              <a:ext cx="609600" cy="180642"/>
              <a:chOff x="734437" y="5519804"/>
              <a:chExt cx="609600" cy="180642"/>
            </a:xfrm>
          </p:grpSpPr>
          <p:sp>
            <p:nvSpPr>
              <p:cNvPr id="1841" name="Google Shape;1841;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2" name="Google Shape;1842;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3" name="Google Shape;1843;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44" name="Google Shape;1844;p19"/>
          <p:cNvGrpSpPr/>
          <p:nvPr/>
        </p:nvGrpSpPr>
        <p:grpSpPr>
          <a:xfrm>
            <a:off x="8365571" y="5500514"/>
            <a:ext cx="609600" cy="180642"/>
            <a:chOff x="734437" y="5519804"/>
            <a:chExt cx="609600" cy="180642"/>
          </a:xfrm>
        </p:grpSpPr>
        <p:sp>
          <p:nvSpPr>
            <p:cNvPr id="1845" name="Google Shape;1845;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6" name="Google Shape;1846;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47" name="Google Shape;1847;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48" name="Google Shape;1848;p19"/>
          <p:cNvGrpSpPr/>
          <p:nvPr/>
        </p:nvGrpSpPr>
        <p:grpSpPr>
          <a:xfrm>
            <a:off x="7723866" y="5500514"/>
            <a:ext cx="609600" cy="180642"/>
            <a:chOff x="734437" y="5519804"/>
            <a:chExt cx="609600" cy="180642"/>
          </a:xfrm>
        </p:grpSpPr>
        <p:sp>
          <p:nvSpPr>
            <p:cNvPr id="1849" name="Google Shape;1849;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0" name="Google Shape;1850;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1" name="Google Shape;1851;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52" name="Google Shape;1852;p19"/>
          <p:cNvGrpSpPr/>
          <p:nvPr/>
        </p:nvGrpSpPr>
        <p:grpSpPr>
          <a:xfrm>
            <a:off x="7722196" y="5805293"/>
            <a:ext cx="1251305" cy="180642"/>
            <a:chOff x="5835549" y="5500514"/>
            <a:chExt cx="1251305" cy="180642"/>
          </a:xfrm>
        </p:grpSpPr>
        <p:grpSp>
          <p:nvGrpSpPr>
            <p:cNvPr id="1853" name="Google Shape;1853;p19"/>
            <p:cNvGrpSpPr/>
            <p:nvPr/>
          </p:nvGrpSpPr>
          <p:grpSpPr>
            <a:xfrm>
              <a:off x="6477254" y="5500514"/>
              <a:ext cx="609600" cy="180642"/>
              <a:chOff x="734437" y="5519804"/>
              <a:chExt cx="609600" cy="180642"/>
            </a:xfrm>
          </p:grpSpPr>
          <p:sp>
            <p:nvSpPr>
              <p:cNvPr id="1854" name="Google Shape;1854;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5" name="Google Shape;1855;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6" name="Google Shape;1856;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57" name="Google Shape;1857;p19"/>
            <p:cNvGrpSpPr/>
            <p:nvPr/>
          </p:nvGrpSpPr>
          <p:grpSpPr>
            <a:xfrm>
              <a:off x="5835549" y="5500514"/>
              <a:ext cx="609600" cy="180642"/>
              <a:chOff x="734437" y="5519804"/>
              <a:chExt cx="609600" cy="180642"/>
            </a:xfrm>
          </p:grpSpPr>
          <p:sp>
            <p:nvSpPr>
              <p:cNvPr id="1858" name="Google Shape;1858;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59" name="Google Shape;1859;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0" name="Google Shape;1860;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1861" name="Google Shape;1861;p19"/>
          <p:cNvGrpSpPr/>
          <p:nvPr/>
        </p:nvGrpSpPr>
        <p:grpSpPr>
          <a:xfrm>
            <a:off x="9013907" y="5499872"/>
            <a:ext cx="609600" cy="180642"/>
            <a:chOff x="734437" y="5519804"/>
            <a:chExt cx="609600" cy="180642"/>
          </a:xfrm>
        </p:grpSpPr>
        <p:sp>
          <p:nvSpPr>
            <p:cNvPr id="1862" name="Google Shape;1862;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3" name="Google Shape;1863;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4" name="Google Shape;1864;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1865" name="Google Shape;1865;p19"/>
          <p:cNvGrpSpPr/>
          <p:nvPr/>
        </p:nvGrpSpPr>
        <p:grpSpPr>
          <a:xfrm>
            <a:off x="9010040" y="5804651"/>
            <a:ext cx="609600" cy="180642"/>
            <a:chOff x="734437" y="5519804"/>
            <a:chExt cx="609600" cy="180642"/>
          </a:xfrm>
        </p:grpSpPr>
        <p:sp>
          <p:nvSpPr>
            <p:cNvPr id="1866" name="Google Shape;1866;p1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7" name="Google Shape;1867;p1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1868" name="Google Shape;1868;p1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1869" name="Google Shape;1869;p19"/>
          <p:cNvSpPr txBox="1"/>
          <p:nvPr/>
        </p:nvSpPr>
        <p:spPr>
          <a:xfrm>
            <a:off x="6679140" y="2516718"/>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Jacopo Tintoretto</a:t>
            </a:r>
            <a:endParaRPr sz="1100">
              <a:solidFill>
                <a:srgbClr val="0070C0"/>
              </a:solidFill>
              <a:latin typeface="Helvetica Neue"/>
              <a:ea typeface="Helvetica Neue"/>
              <a:cs typeface="Helvetica Neue"/>
              <a:sym typeface="Helvetica Neue"/>
            </a:endParaRPr>
          </a:p>
        </p:txBody>
      </p:sp>
      <p:sp>
        <p:nvSpPr>
          <p:cNvPr id="1870" name="Google Shape;1870;p19"/>
          <p:cNvSpPr txBox="1"/>
          <p:nvPr/>
        </p:nvSpPr>
        <p:spPr>
          <a:xfrm>
            <a:off x="5217923" y="1693409"/>
            <a:ext cx="10114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a:solidFill>
                  <a:srgbClr val="0070C0"/>
                </a:solidFill>
                <a:latin typeface="Helvetica Neue"/>
                <a:ea typeface="Helvetica Neue"/>
                <a:cs typeface="Helvetica Neue"/>
                <a:sym typeface="Helvetica Neue"/>
              </a:rPr>
              <a:t>Michelangelo</a:t>
            </a:r>
            <a:endParaRPr sz="9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a:solidFill>
                  <a:srgbClr val="0070C0"/>
                </a:solidFill>
                <a:latin typeface="Helvetica Neue"/>
                <a:ea typeface="Helvetica Neue"/>
                <a:cs typeface="Helvetica Neue"/>
                <a:sym typeface="Helvetica Neue"/>
              </a:rPr>
              <a:t> di Lodovico Buonarroti Simoni</a:t>
            </a:r>
            <a:endParaRPr sz="900">
              <a:solidFill>
                <a:srgbClr val="0070C0"/>
              </a:solidFill>
              <a:latin typeface="Helvetica Neue"/>
              <a:ea typeface="Helvetica Neue"/>
              <a:cs typeface="Helvetica Neue"/>
              <a:sym typeface="Helvetica Neue"/>
            </a:endParaRPr>
          </a:p>
        </p:txBody>
      </p:sp>
      <p:sp>
        <p:nvSpPr>
          <p:cNvPr id="1871" name="Google Shape;1871;p19"/>
          <p:cNvSpPr txBox="1"/>
          <p:nvPr/>
        </p:nvSpPr>
        <p:spPr>
          <a:xfrm>
            <a:off x="5213688" y="3962903"/>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Tiziano Vecellio</a:t>
            </a:r>
            <a:endParaRPr sz="1100">
              <a:solidFill>
                <a:srgbClr val="0070C0"/>
              </a:solidFill>
              <a:latin typeface="Helvetica Neue"/>
              <a:ea typeface="Helvetica Neue"/>
              <a:cs typeface="Helvetica Neue"/>
              <a:sym typeface="Helvetica Neue"/>
            </a:endParaRPr>
          </a:p>
        </p:txBody>
      </p:sp>
      <p:sp>
        <p:nvSpPr>
          <p:cNvPr id="1872" name="Google Shape;1872;p19"/>
          <p:cNvSpPr txBox="1"/>
          <p:nvPr/>
        </p:nvSpPr>
        <p:spPr>
          <a:xfrm>
            <a:off x="8116996" y="4665797"/>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Jean Fouquet</a:t>
            </a:r>
            <a:endParaRPr sz="1100">
              <a:solidFill>
                <a:srgbClr val="0070C0"/>
              </a:solidFill>
              <a:latin typeface="Helvetica Neue"/>
              <a:ea typeface="Helvetica Neue"/>
              <a:cs typeface="Helvetica Neue"/>
              <a:sym typeface="Helvetica Neue"/>
            </a:endParaRPr>
          </a:p>
        </p:txBody>
      </p:sp>
      <p:sp>
        <p:nvSpPr>
          <p:cNvPr id="1873" name="Google Shape;1873;p19"/>
          <p:cNvSpPr txBox="1"/>
          <p:nvPr/>
        </p:nvSpPr>
        <p:spPr>
          <a:xfrm>
            <a:off x="5935165" y="3207048"/>
            <a:ext cx="101144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a:solidFill>
                  <a:srgbClr val="0070C0"/>
                </a:solidFill>
                <a:latin typeface="Helvetica Neue"/>
                <a:ea typeface="Helvetica Neue"/>
                <a:cs typeface="Helvetica Neue"/>
                <a:sym typeface="Helvetica Neue"/>
              </a:rPr>
              <a:t>Michelangelo Merisi da Caravaggio</a:t>
            </a:r>
            <a:endParaRPr sz="900">
              <a:solidFill>
                <a:srgbClr val="0070C0"/>
              </a:solidFill>
              <a:latin typeface="Helvetica Neue"/>
              <a:ea typeface="Helvetica Neue"/>
              <a:cs typeface="Helvetica Neue"/>
              <a:sym typeface="Helvetica Neue"/>
            </a:endParaRPr>
          </a:p>
        </p:txBody>
      </p:sp>
      <p:sp>
        <p:nvSpPr>
          <p:cNvPr id="1874" name="Google Shape;1874;p19"/>
          <p:cNvSpPr txBox="1"/>
          <p:nvPr/>
        </p:nvSpPr>
        <p:spPr>
          <a:xfrm>
            <a:off x="8828390" y="3177591"/>
            <a:ext cx="9880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Sir </a:t>
            </a:r>
            <a:endParaRPr sz="10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Peter Paul Rubens</a:t>
            </a:r>
            <a:endParaRPr sz="1000">
              <a:solidFill>
                <a:srgbClr val="0070C0"/>
              </a:solidFill>
              <a:latin typeface="Helvetica Neue"/>
              <a:ea typeface="Helvetica Neue"/>
              <a:cs typeface="Helvetica Neue"/>
              <a:sym typeface="Helvetica Neue"/>
            </a:endParaRPr>
          </a:p>
        </p:txBody>
      </p:sp>
      <p:pic>
        <p:nvPicPr>
          <p:cNvPr id="1875" name="Google Shape;1875;p19"/>
          <p:cNvPicPr preferRelativeResize="0"/>
          <p:nvPr/>
        </p:nvPicPr>
        <p:blipFill rotWithShape="1">
          <a:blip r:embed="rId6">
            <a:alphaModFix/>
          </a:blip>
          <a:srcRect r="1936" b="12845"/>
          <a:stretch/>
        </p:blipFill>
        <p:spPr>
          <a:xfrm>
            <a:off x="681038" y="3087307"/>
            <a:ext cx="607971" cy="720000"/>
          </a:xfrm>
          <a:prstGeom prst="rect">
            <a:avLst/>
          </a:prstGeom>
          <a:noFill/>
          <a:ln>
            <a:noFill/>
          </a:ln>
        </p:spPr>
      </p:pic>
      <p:pic>
        <p:nvPicPr>
          <p:cNvPr id="1876" name="Google Shape;1876;p19"/>
          <p:cNvPicPr preferRelativeResize="0"/>
          <p:nvPr/>
        </p:nvPicPr>
        <p:blipFill rotWithShape="1">
          <a:blip r:embed="rId7">
            <a:alphaModFix/>
          </a:blip>
          <a:srcRect r="19657" b="12357"/>
          <a:stretch/>
        </p:blipFill>
        <p:spPr>
          <a:xfrm>
            <a:off x="684755" y="3842177"/>
            <a:ext cx="604254" cy="720000"/>
          </a:xfrm>
          <a:prstGeom prst="rect">
            <a:avLst/>
          </a:prstGeom>
          <a:noFill/>
          <a:ln>
            <a:noFill/>
          </a:ln>
        </p:spPr>
      </p:pic>
      <p:pic>
        <p:nvPicPr>
          <p:cNvPr id="1877" name="Google Shape;1877;p19"/>
          <p:cNvPicPr preferRelativeResize="0"/>
          <p:nvPr/>
        </p:nvPicPr>
        <p:blipFill rotWithShape="1">
          <a:blip r:embed="rId8">
            <a:alphaModFix/>
          </a:blip>
          <a:srcRect/>
          <a:stretch/>
        </p:blipFill>
        <p:spPr>
          <a:xfrm>
            <a:off x="681038" y="4596435"/>
            <a:ext cx="604470" cy="720000"/>
          </a:xfrm>
          <a:prstGeom prst="rect">
            <a:avLst/>
          </a:prstGeom>
          <a:noFill/>
          <a:ln>
            <a:noFill/>
          </a:ln>
        </p:spPr>
      </p:pic>
      <p:pic>
        <p:nvPicPr>
          <p:cNvPr id="1878" name="Google Shape;1878;p19"/>
          <p:cNvPicPr preferRelativeResize="0"/>
          <p:nvPr/>
        </p:nvPicPr>
        <p:blipFill rotWithShape="1">
          <a:blip r:embed="rId9">
            <a:alphaModFix/>
          </a:blip>
          <a:srcRect r="3794" b="1301"/>
          <a:stretch/>
        </p:blipFill>
        <p:spPr>
          <a:xfrm>
            <a:off x="683931" y="5354554"/>
            <a:ext cx="604677" cy="720000"/>
          </a:xfrm>
          <a:prstGeom prst="rect">
            <a:avLst/>
          </a:prstGeom>
          <a:noFill/>
          <a:ln>
            <a:noFill/>
          </a:ln>
        </p:spPr>
      </p:pic>
      <p:pic>
        <p:nvPicPr>
          <p:cNvPr id="1879" name="Google Shape;1879;p19"/>
          <p:cNvPicPr preferRelativeResize="0"/>
          <p:nvPr/>
        </p:nvPicPr>
        <p:blipFill rotWithShape="1">
          <a:blip r:embed="rId6">
            <a:alphaModFix/>
          </a:blip>
          <a:srcRect r="1936" b="12845"/>
          <a:stretch/>
        </p:blipFill>
        <p:spPr>
          <a:xfrm>
            <a:off x="683931" y="3088306"/>
            <a:ext cx="607971" cy="720000"/>
          </a:xfrm>
          <a:prstGeom prst="rect">
            <a:avLst/>
          </a:prstGeom>
          <a:noFill/>
          <a:ln>
            <a:noFill/>
          </a:ln>
        </p:spPr>
      </p:pic>
      <p:pic>
        <p:nvPicPr>
          <p:cNvPr id="1880" name="Google Shape;1880;p19"/>
          <p:cNvPicPr preferRelativeResize="0"/>
          <p:nvPr/>
        </p:nvPicPr>
        <p:blipFill rotWithShape="1">
          <a:blip r:embed="rId6">
            <a:alphaModFix/>
          </a:blip>
          <a:srcRect r="1936" b="12845"/>
          <a:stretch/>
        </p:blipFill>
        <p:spPr>
          <a:xfrm>
            <a:off x="684482" y="3080958"/>
            <a:ext cx="607971" cy="720000"/>
          </a:xfrm>
          <a:prstGeom prst="rect">
            <a:avLst/>
          </a:prstGeom>
          <a:noFill/>
          <a:ln>
            <a:noFill/>
          </a:ln>
        </p:spPr>
      </p:pic>
      <p:pic>
        <p:nvPicPr>
          <p:cNvPr id="1881" name="Google Shape;1881;p19"/>
          <p:cNvPicPr preferRelativeResize="0"/>
          <p:nvPr/>
        </p:nvPicPr>
        <p:blipFill rotWithShape="1">
          <a:blip r:embed="rId6">
            <a:alphaModFix/>
          </a:blip>
          <a:srcRect r="1936" b="12845"/>
          <a:stretch/>
        </p:blipFill>
        <p:spPr>
          <a:xfrm>
            <a:off x="685679" y="3087942"/>
            <a:ext cx="607971" cy="720000"/>
          </a:xfrm>
          <a:prstGeom prst="rect">
            <a:avLst/>
          </a:prstGeom>
          <a:noFill/>
          <a:ln>
            <a:noFill/>
          </a:ln>
        </p:spPr>
      </p:pic>
      <p:pic>
        <p:nvPicPr>
          <p:cNvPr id="1882" name="Google Shape;1882;p19"/>
          <p:cNvPicPr preferRelativeResize="0"/>
          <p:nvPr/>
        </p:nvPicPr>
        <p:blipFill rotWithShape="1">
          <a:blip r:embed="rId6">
            <a:alphaModFix/>
          </a:blip>
          <a:srcRect r="1936" b="12845"/>
          <a:stretch/>
        </p:blipFill>
        <p:spPr>
          <a:xfrm>
            <a:off x="685678" y="3084058"/>
            <a:ext cx="607971" cy="720000"/>
          </a:xfrm>
          <a:prstGeom prst="rect">
            <a:avLst/>
          </a:prstGeom>
          <a:noFill/>
          <a:ln>
            <a:noFill/>
          </a:ln>
        </p:spPr>
      </p:pic>
      <p:pic>
        <p:nvPicPr>
          <p:cNvPr id="1883" name="Google Shape;1883;p19"/>
          <p:cNvPicPr preferRelativeResize="0"/>
          <p:nvPr/>
        </p:nvPicPr>
        <p:blipFill rotWithShape="1">
          <a:blip r:embed="rId6">
            <a:alphaModFix/>
          </a:blip>
          <a:srcRect r="1936" b="12845"/>
          <a:stretch/>
        </p:blipFill>
        <p:spPr>
          <a:xfrm>
            <a:off x="690318" y="3084058"/>
            <a:ext cx="607971" cy="720000"/>
          </a:xfrm>
          <a:prstGeom prst="rect">
            <a:avLst/>
          </a:prstGeom>
          <a:noFill/>
          <a:ln>
            <a:noFill/>
          </a:ln>
        </p:spPr>
      </p:pic>
      <p:pic>
        <p:nvPicPr>
          <p:cNvPr id="1884" name="Google Shape;1884;p19"/>
          <p:cNvPicPr preferRelativeResize="0"/>
          <p:nvPr/>
        </p:nvPicPr>
        <p:blipFill rotWithShape="1">
          <a:blip r:embed="rId6">
            <a:alphaModFix/>
          </a:blip>
          <a:srcRect r="1936" b="12845"/>
          <a:stretch/>
        </p:blipFill>
        <p:spPr>
          <a:xfrm>
            <a:off x="692461" y="3088416"/>
            <a:ext cx="607971" cy="720000"/>
          </a:xfrm>
          <a:prstGeom prst="rect">
            <a:avLst/>
          </a:prstGeom>
          <a:noFill/>
          <a:ln>
            <a:noFill/>
          </a:ln>
        </p:spPr>
      </p:pic>
      <p:pic>
        <p:nvPicPr>
          <p:cNvPr id="1885" name="Google Shape;1885;p19"/>
          <p:cNvPicPr preferRelativeResize="0"/>
          <p:nvPr/>
        </p:nvPicPr>
        <p:blipFill rotWithShape="1">
          <a:blip r:embed="rId6">
            <a:alphaModFix/>
          </a:blip>
          <a:srcRect r="1936" b="12845"/>
          <a:stretch/>
        </p:blipFill>
        <p:spPr>
          <a:xfrm>
            <a:off x="694605" y="3089253"/>
            <a:ext cx="607971" cy="720000"/>
          </a:xfrm>
          <a:prstGeom prst="rect">
            <a:avLst/>
          </a:prstGeom>
          <a:noFill/>
          <a:ln>
            <a:noFill/>
          </a:ln>
        </p:spPr>
      </p:pic>
      <p:pic>
        <p:nvPicPr>
          <p:cNvPr id="1886" name="Google Shape;1886;p19"/>
          <p:cNvPicPr preferRelativeResize="0"/>
          <p:nvPr/>
        </p:nvPicPr>
        <p:blipFill rotWithShape="1">
          <a:blip r:embed="rId6">
            <a:alphaModFix/>
          </a:blip>
          <a:srcRect r="1936" b="12845"/>
          <a:stretch/>
        </p:blipFill>
        <p:spPr>
          <a:xfrm>
            <a:off x="694280" y="3096560"/>
            <a:ext cx="607971" cy="720000"/>
          </a:xfrm>
          <a:prstGeom prst="rect">
            <a:avLst/>
          </a:prstGeom>
          <a:noFill/>
          <a:ln>
            <a:noFill/>
          </a:ln>
        </p:spPr>
      </p:pic>
      <p:pic>
        <p:nvPicPr>
          <p:cNvPr id="1887" name="Google Shape;1887;p19"/>
          <p:cNvPicPr preferRelativeResize="0"/>
          <p:nvPr/>
        </p:nvPicPr>
        <p:blipFill rotWithShape="1">
          <a:blip r:embed="rId7">
            <a:alphaModFix/>
          </a:blip>
          <a:srcRect r="19657" b="12357"/>
          <a:stretch/>
        </p:blipFill>
        <p:spPr>
          <a:xfrm>
            <a:off x="690059" y="3847997"/>
            <a:ext cx="604254" cy="720000"/>
          </a:xfrm>
          <a:prstGeom prst="rect">
            <a:avLst/>
          </a:prstGeom>
          <a:noFill/>
          <a:ln>
            <a:noFill/>
          </a:ln>
        </p:spPr>
      </p:pic>
      <p:pic>
        <p:nvPicPr>
          <p:cNvPr id="1888" name="Google Shape;1888;p19"/>
          <p:cNvPicPr preferRelativeResize="0"/>
          <p:nvPr/>
        </p:nvPicPr>
        <p:blipFill rotWithShape="1">
          <a:blip r:embed="rId7">
            <a:alphaModFix/>
          </a:blip>
          <a:srcRect r="19657" b="12357"/>
          <a:stretch/>
        </p:blipFill>
        <p:spPr>
          <a:xfrm>
            <a:off x="694035" y="3853368"/>
            <a:ext cx="604254" cy="720000"/>
          </a:xfrm>
          <a:prstGeom prst="rect">
            <a:avLst/>
          </a:prstGeom>
          <a:noFill/>
          <a:ln>
            <a:noFill/>
          </a:ln>
        </p:spPr>
      </p:pic>
      <p:pic>
        <p:nvPicPr>
          <p:cNvPr id="1889" name="Google Shape;1889;p19"/>
          <p:cNvPicPr preferRelativeResize="0"/>
          <p:nvPr/>
        </p:nvPicPr>
        <p:blipFill rotWithShape="1">
          <a:blip r:embed="rId7">
            <a:alphaModFix/>
          </a:blip>
          <a:srcRect r="19657" b="12357"/>
          <a:stretch/>
        </p:blipFill>
        <p:spPr>
          <a:xfrm>
            <a:off x="694306" y="3856390"/>
            <a:ext cx="604254" cy="720000"/>
          </a:xfrm>
          <a:prstGeom prst="rect">
            <a:avLst/>
          </a:prstGeom>
          <a:noFill/>
          <a:ln>
            <a:noFill/>
          </a:ln>
        </p:spPr>
      </p:pic>
      <p:pic>
        <p:nvPicPr>
          <p:cNvPr id="1890" name="Google Shape;1890;p19"/>
          <p:cNvPicPr preferRelativeResize="0"/>
          <p:nvPr/>
        </p:nvPicPr>
        <p:blipFill rotWithShape="1">
          <a:blip r:embed="rId7">
            <a:alphaModFix/>
          </a:blip>
          <a:srcRect r="19657" b="12357"/>
          <a:stretch/>
        </p:blipFill>
        <p:spPr>
          <a:xfrm>
            <a:off x="702162" y="3848741"/>
            <a:ext cx="604254" cy="720000"/>
          </a:xfrm>
          <a:prstGeom prst="rect">
            <a:avLst/>
          </a:prstGeom>
          <a:noFill/>
          <a:ln>
            <a:noFill/>
          </a:ln>
        </p:spPr>
      </p:pic>
      <p:pic>
        <p:nvPicPr>
          <p:cNvPr id="1891" name="Google Shape;1891;p19"/>
          <p:cNvPicPr preferRelativeResize="0"/>
          <p:nvPr/>
        </p:nvPicPr>
        <p:blipFill rotWithShape="1">
          <a:blip r:embed="rId7">
            <a:alphaModFix/>
          </a:blip>
          <a:srcRect r="19657" b="12357"/>
          <a:stretch/>
        </p:blipFill>
        <p:spPr>
          <a:xfrm>
            <a:off x="703857" y="3849484"/>
            <a:ext cx="604254" cy="720000"/>
          </a:xfrm>
          <a:prstGeom prst="rect">
            <a:avLst/>
          </a:prstGeom>
          <a:noFill/>
          <a:ln>
            <a:noFill/>
          </a:ln>
        </p:spPr>
      </p:pic>
      <p:pic>
        <p:nvPicPr>
          <p:cNvPr id="1892" name="Google Shape;1892;p19"/>
          <p:cNvPicPr preferRelativeResize="0"/>
          <p:nvPr/>
        </p:nvPicPr>
        <p:blipFill rotWithShape="1">
          <a:blip r:embed="rId8">
            <a:alphaModFix/>
          </a:blip>
          <a:srcRect/>
          <a:stretch/>
        </p:blipFill>
        <p:spPr>
          <a:xfrm>
            <a:off x="687428" y="4604828"/>
            <a:ext cx="604470" cy="720000"/>
          </a:xfrm>
          <a:prstGeom prst="rect">
            <a:avLst/>
          </a:prstGeom>
          <a:noFill/>
          <a:ln>
            <a:noFill/>
          </a:ln>
        </p:spPr>
      </p:pic>
      <p:pic>
        <p:nvPicPr>
          <p:cNvPr id="1893" name="Google Shape;1893;p19"/>
          <p:cNvPicPr preferRelativeResize="0"/>
          <p:nvPr/>
        </p:nvPicPr>
        <p:blipFill rotWithShape="1">
          <a:blip r:embed="rId8">
            <a:alphaModFix/>
          </a:blip>
          <a:srcRect/>
          <a:stretch/>
        </p:blipFill>
        <p:spPr>
          <a:xfrm>
            <a:off x="678573" y="4612526"/>
            <a:ext cx="604470" cy="720000"/>
          </a:xfrm>
          <a:prstGeom prst="rect">
            <a:avLst/>
          </a:prstGeom>
          <a:noFill/>
          <a:ln>
            <a:noFill/>
          </a:ln>
        </p:spPr>
      </p:pic>
      <p:pic>
        <p:nvPicPr>
          <p:cNvPr id="1894" name="Google Shape;1894;p19"/>
          <p:cNvPicPr preferRelativeResize="0"/>
          <p:nvPr/>
        </p:nvPicPr>
        <p:blipFill rotWithShape="1">
          <a:blip r:embed="rId8">
            <a:alphaModFix/>
          </a:blip>
          <a:srcRect/>
          <a:stretch/>
        </p:blipFill>
        <p:spPr>
          <a:xfrm>
            <a:off x="676018" y="4603996"/>
            <a:ext cx="604470" cy="720000"/>
          </a:xfrm>
          <a:prstGeom prst="rect">
            <a:avLst/>
          </a:prstGeom>
          <a:noFill/>
          <a:ln>
            <a:noFill/>
          </a:ln>
        </p:spPr>
      </p:pic>
      <p:pic>
        <p:nvPicPr>
          <p:cNvPr id="1895" name="Google Shape;1895;p19"/>
          <p:cNvPicPr preferRelativeResize="0"/>
          <p:nvPr/>
        </p:nvPicPr>
        <p:blipFill rotWithShape="1">
          <a:blip r:embed="rId8">
            <a:alphaModFix/>
          </a:blip>
          <a:srcRect/>
          <a:stretch/>
        </p:blipFill>
        <p:spPr>
          <a:xfrm>
            <a:off x="681476" y="4596435"/>
            <a:ext cx="604470" cy="720000"/>
          </a:xfrm>
          <a:prstGeom prst="rect">
            <a:avLst/>
          </a:prstGeom>
          <a:noFill/>
          <a:ln>
            <a:noFill/>
          </a:ln>
        </p:spPr>
      </p:pic>
      <p:pic>
        <p:nvPicPr>
          <p:cNvPr id="1896" name="Google Shape;1896;p19"/>
          <p:cNvPicPr preferRelativeResize="0"/>
          <p:nvPr/>
        </p:nvPicPr>
        <p:blipFill rotWithShape="1">
          <a:blip r:embed="rId8">
            <a:alphaModFix/>
          </a:blip>
          <a:srcRect/>
          <a:stretch/>
        </p:blipFill>
        <p:spPr>
          <a:xfrm>
            <a:off x="674648" y="4605707"/>
            <a:ext cx="604470" cy="720000"/>
          </a:xfrm>
          <a:prstGeom prst="rect">
            <a:avLst/>
          </a:prstGeom>
          <a:noFill/>
          <a:ln>
            <a:noFill/>
          </a:ln>
        </p:spPr>
      </p:pic>
      <p:pic>
        <p:nvPicPr>
          <p:cNvPr id="1897" name="Google Shape;1897;p19"/>
          <p:cNvPicPr preferRelativeResize="0"/>
          <p:nvPr/>
        </p:nvPicPr>
        <p:blipFill rotWithShape="1">
          <a:blip r:embed="rId8">
            <a:alphaModFix/>
          </a:blip>
          <a:srcRect/>
          <a:stretch/>
        </p:blipFill>
        <p:spPr>
          <a:xfrm>
            <a:off x="670988" y="4604963"/>
            <a:ext cx="604470" cy="720000"/>
          </a:xfrm>
          <a:prstGeom prst="rect">
            <a:avLst/>
          </a:prstGeom>
          <a:noFill/>
          <a:ln>
            <a:noFill/>
          </a:ln>
        </p:spPr>
      </p:pic>
      <p:pic>
        <p:nvPicPr>
          <p:cNvPr id="1898" name="Google Shape;1898;p19"/>
          <p:cNvPicPr preferRelativeResize="0"/>
          <p:nvPr/>
        </p:nvPicPr>
        <p:blipFill rotWithShape="1">
          <a:blip r:embed="rId8">
            <a:alphaModFix/>
          </a:blip>
          <a:srcRect/>
          <a:stretch/>
        </p:blipFill>
        <p:spPr>
          <a:xfrm>
            <a:off x="677250" y="4613581"/>
            <a:ext cx="604470" cy="720000"/>
          </a:xfrm>
          <a:prstGeom prst="rect">
            <a:avLst/>
          </a:prstGeom>
          <a:noFill/>
          <a:ln>
            <a:noFill/>
          </a:ln>
        </p:spPr>
      </p:pic>
      <p:pic>
        <p:nvPicPr>
          <p:cNvPr id="1899" name="Google Shape;1899;p19"/>
          <p:cNvPicPr preferRelativeResize="0"/>
          <p:nvPr/>
        </p:nvPicPr>
        <p:blipFill rotWithShape="1">
          <a:blip r:embed="rId8">
            <a:alphaModFix/>
          </a:blip>
          <a:srcRect/>
          <a:stretch/>
        </p:blipFill>
        <p:spPr>
          <a:xfrm>
            <a:off x="678913" y="4609998"/>
            <a:ext cx="604470" cy="720000"/>
          </a:xfrm>
          <a:prstGeom prst="rect">
            <a:avLst/>
          </a:prstGeom>
          <a:noFill/>
          <a:ln>
            <a:noFill/>
          </a:ln>
        </p:spPr>
      </p:pic>
      <p:pic>
        <p:nvPicPr>
          <p:cNvPr id="1900" name="Google Shape;1900;p19"/>
          <p:cNvPicPr preferRelativeResize="0"/>
          <p:nvPr/>
        </p:nvPicPr>
        <p:blipFill rotWithShape="1">
          <a:blip r:embed="rId9">
            <a:alphaModFix/>
          </a:blip>
          <a:srcRect r="3794" b="1301"/>
          <a:stretch/>
        </p:blipFill>
        <p:spPr>
          <a:xfrm>
            <a:off x="685321" y="5349721"/>
            <a:ext cx="604677" cy="720000"/>
          </a:xfrm>
          <a:prstGeom prst="rect">
            <a:avLst/>
          </a:prstGeom>
          <a:noFill/>
          <a:ln>
            <a:noFill/>
          </a:ln>
        </p:spPr>
      </p:pic>
      <p:pic>
        <p:nvPicPr>
          <p:cNvPr id="1901" name="Google Shape;1901;p19"/>
          <p:cNvPicPr preferRelativeResize="0"/>
          <p:nvPr/>
        </p:nvPicPr>
        <p:blipFill rotWithShape="1">
          <a:blip r:embed="rId9">
            <a:alphaModFix/>
          </a:blip>
          <a:srcRect r="3794" b="1301"/>
          <a:stretch/>
        </p:blipFill>
        <p:spPr>
          <a:xfrm>
            <a:off x="682584" y="5362605"/>
            <a:ext cx="604677" cy="720000"/>
          </a:xfrm>
          <a:prstGeom prst="rect">
            <a:avLst/>
          </a:prstGeom>
          <a:noFill/>
          <a:ln>
            <a:noFill/>
          </a:ln>
        </p:spPr>
      </p:pic>
      <p:pic>
        <p:nvPicPr>
          <p:cNvPr id="1902" name="Google Shape;1902;p19"/>
          <p:cNvPicPr preferRelativeResize="0"/>
          <p:nvPr/>
        </p:nvPicPr>
        <p:blipFill rotWithShape="1">
          <a:blip r:embed="rId9">
            <a:alphaModFix/>
          </a:blip>
          <a:srcRect r="3794" b="1301"/>
          <a:stretch/>
        </p:blipFill>
        <p:spPr>
          <a:xfrm>
            <a:off x="694035" y="5356126"/>
            <a:ext cx="604677" cy="720000"/>
          </a:xfrm>
          <a:prstGeom prst="rect">
            <a:avLst/>
          </a:prstGeom>
          <a:noFill/>
          <a:ln>
            <a:noFill/>
          </a:ln>
        </p:spPr>
      </p:pic>
      <p:pic>
        <p:nvPicPr>
          <p:cNvPr id="1903" name="Google Shape;1903;p19"/>
          <p:cNvPicPr preferRelativeResize="0"/>
          <p:nvPr/>
        </p:nvPicPr>
        <p:blipFill rotWithShape="1">
          <a:blip r:embed="rId9">
            <a:alphaModFix/>
          </a:blip>
          <a:srcRect r="3794" b="1301"/>
          <a:stretch/>
        </p:blipFill>
        <p:spPr>
          <a:xfrm>
            <a:off x="686026" y="5361321"/>
            <a:ext cx="604677" cy="720000"/>
          </a:xfrm>
          <a:prstGeom prst="rect">
            <a:avLst/>
          </a:prstGeom>
          <a:noFill/>
          <a:ln>
            <a:noFill/>
          </a:ln>
        </p:spPr>
      </p:pic>
      <p:sp>
        <p:nvSpPr>
          <p:cNvPr id="1904" name="Google Shape;1904;p19"/>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1905" name="Google Shape;1905;p19"/>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906" name="Google Shape;1906;p19"/>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907" name="Google Shape;1907;p19"/>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908" name="Google Shape;1908;p19"/>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Human rights Article 30, 1. with error - solution</a:t>
            </a:r>
            <a:endParaRPr/>
          </a:p>
        </p:txBody>
      </p:sp>
      <p:pic>
        <p:nvPicPr>
          <p:cNvPr id="218" name="Google Shape;218;p2"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19" name="Google Shape;219;p2"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20" name="Google Shape;220;p2"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21" name="Google Shape;221;p2"/>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222" name="Google Shape;222;p2"/>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223" name="Google Shape;223;p2"/>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224" name="Google Shape;224;p2"/>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225" name="Google Shape;225;p2"/>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pic>
        <p:nvPicPr>
          <p:cNvPr id="226" name="Google Shape;226;p2"/>
          <p:cNvPicPr preferRelativeResize="0"/>
          <p:nvPr/>
        </p:nvPicPr>
        <p:blipFill rotWithShape="1">
          <a:blip r:embed="rId6">
            <a:alphaModFix/>
          </a:blip>
          <a:srcRect/>
          <a:stretch/>
        </p:blipFill>
        <p:spPr>
          <a:xfrm>
            <a:off x="681038" y="1645972"/>
            <a:ext cx="606356" cy="720000"/>
          </a:xfrm>
          <a:prstGeom prst="rect">
            <a:avLst/>
          </a:prstGeom>
          <a:noFill/>
          <a:ln>
            <a:noFill/>
          </a:ln>
        </p:spPr>
      </p:pic>
      <p:pic>
        <p:nvPicPr>
          <p:cNvPr id="227" name="Google Shape;227;p2"/>
          <p:cNvPicPr preferRelativeResize="0"/>
          <p:nvPr/>
        </p:nvPicPr>
        <p:blipFill rotWithShape="1">
          <a:blip r:embed="rId7">
            <a:alphaModFix/>
          </a:blip>
          <a:srcRect/>
          <a:stretch/>
        </p:blipFill>
        <p:spPr>
          <a:xfrm>
            <a:off x="682924" y="3189473"/>
            <a:ext cx="604470" cy="720000"/>
          </a:xfrm>
          <a:prstGeom prst="rect">
            <a:avLst/>
          </a:prstGeom>
          <a:noFill/>
          <a:ln>
            <a:noFill/>
          </a:ln>
        </p:spPr>
      </p:pic>
      <p:pic>
        <p:nvPicPr>
          <p:cNvPr id="228" name="Google Shape;228;p2"/>
          <p:cNvPicPr preferRelativeResize="0"/>
          <p:nvPr/>
        </p:nvPicPr>
        <p:blipFill rotWithShape="1">
          <a:blip r:embed="rId8">
            <a:alphaModFix/>
          </a:blip>
          <a:srcRect r="17851" b="11974"/>
          <a:stretch/>
        </p:blipFill>
        <p:spPr>
          <a:xfrm>
            <a:off x="681038" y="2412748"/>
            <a:ext cx="600869" cy="720000"/>
          </a:xfrm>
          <a:prstGeom prst="rect">
            <a:avLst/>
          </a:prstGeom>
          <a:noFill/>
          <a:ln>
            <a:noFill/>
          </a:ln>
        </p:spPr>
      </p:pic>
      <p:pic>
        <p:nvPicPr>
          <p:cNvPr id="229" name="Google Shape;229;p2"/>
          <p:cNvPicPr preferRelativeResize="0"/>
          <p:nvPr/>
        </p:nvPicPr>
        <p:blipFill rotWithShape="1">
          <a:blip r:embed="rId9">
            <a:alphaModFix/>
          </a:blip>
          <a:srcRect r="3561" b="1100"/>
          <a:stretch/>
        </p:blipFill>
        <p:spPr>
          <a:xfrm>
            <a:off x="676996" y="3956249"/>
            <a:ext cx="604911" cy="720000"/>
          </a:xfrm>
          <a:prstGeom prst="rect">
            <a:avLst/>
          </a:prstGeom>
          <a:noFill/>
          <a:ln>
            <a:noFill/>
          </a:ln>
        </p:spPr>
      </p:pic>
      <p:pic>
        <p:nvPicPr>
          <p:cNvPr id="230" name="Google Shape;230;p2"/>
          <p:cNvPicPr preferRelativeResize="0"/>
          <p:nvPr/>
        </p:nvPicPr>
        <p:blipFill rotWithShape="1">
          <a:blip r:embed="rId6">
            <a:alphaModFix/>
          </a:blip>
          <a:srcRect/>
          <a:stretch/>
        </p:blipFill>
        <p:spPr>
          <a:xfrm>
            <a:off x="8305970" y="2387619"/>
            <a:ext cx="606356" cy="720000"/>
          </a:xfrm>
          <a:prstGeom prst="rect">
            <a:avLst/>
          </a:prstGeom>
          <a:noFill/>
          <a:ln>
            <a:noFill/>
          </a:ln>
        </p:spPr>
      </p:pic>
      <p:pic>
        <p:nvPicPr>
          <p:cNvPr id="231" name="Google Shape;231;p2"/>
          <p:cNvPicPr preferRelativeResize="0"/>
          <p:nvPr/>
        </p:nvPicPr>
        <p:blipFill rotWithShape="1">
          <a:blip r:embed="rId6">
            <a:alphaModFix/>
          </a:blip>
          <a:srcRect/>
          <a:stretch/>
        </p:blipFill>
        <p:spPr>
          <a:xfrm>
            <a:off x="8305970" y="3103307"/>
            <a:ext cx="606356" cy="720000"/>
          </a:xfrm>
          <a:prstGeom prst="rect">
            <a:avLst/>
          </a:prstGeom>
          <a:noFill/>
          <a:ln>
            <a:noFill/>
          </a:ln>
        </p:spPr>
      </p:pic>
      <p:pic>
        <p:nvPicPr>
          <p:cNvPr id="232" name="Google Shape;232;p2"/>
          <p:cNvPicPr preferRelativeResize="0"/>
          <p:nvPr/>
        </p:nvPicPr>
        <p:blipFill rotWithShape="1">
          <a:blip r:embed="rId6">
            <a:alphaModFix/>
          </a:blip>
          <a:srcRect/>
          <a:stretch/>
        </p:blipFill>
        <p:spPr>
          <a:xfrm>
            <a:off x="9006893" y="3838978"/>
            <a:ext cx="606356" cy="720000"/>
          </a:xfrm>
          <a:prstGeom prst="rect">
            <a:avLst/>
          </a:prstGeom>
          <a:noFill/>
          <a:ln>
            <a:noFill/>
          </a:ln>
        </p:spPr>
      </p:pic>
      <p:pic>
        <p:nvPicPr>
          <p:cNvPr id="233" name="Google Shape;233;p2"/>
          <p:cNvPicPr preferRelativeResize="0"/>
          <p:nvPr/>
        </p:nvPicPr>
        <p:blipFill rotWithShape="1">
          <a:blip r:embed="rId6">
            <a:alphaModFix/>
          </a:blip>
          <a:srcRect/>
          <a:stretch/>
        </p:blipFill>
        <p:spPr>
          <a:xfrm>
            <a:off x="8989626" y="4544255"/>
            <a:ext cx="606356" cy="720000"/>
          </a:xfrm>
          <a:prstGeom prst="rect">
            <a:avLst/>
          </a:prstGeom>
          <a:noFill/>
          <a:ln>
            <a:noFill/>
          </a:ln>
        </p:spPr>
      </p:pic>
      <p:pic>
        <p:nvPicPr>
          <p:cNvPr id="234" name="Google Shape;234;p2"/>
          <p:cNvPicPr preferRelativeResize="0"/>
          <p:nvPr/>
        </p:nvPicPr>
        <p:blipFill rotWithShape="1">
          <a:blip r:embed="rId8">
            <a:alphaModFix/>
          </a:blip>
          <a:srcRect r="17851" b="11974"/>
          <a:stretch/>
        </p:blipFill>
        <p:spPr>
          <a:xfrm>
            <a:off x="6851603" y="3836004"/>
            <a:ext cx="600869" cy="720000"/>
          </a:xfrm>
          <a:prstGeom prst="rect">
            <a:avLst/>
          </a:prstGeom>
          <a:noFill/>
          <a:ln>
            <a:noFill/>
          </a:ln>
        </p:spPr>
      </p:pic>
      <p:pic>
        <p:nvPicPr>
          <p:cNvPr id="235" name="Google Shape;235;p2"/>
          <p:cNvPicPr preferRelativeResize="0"/>
          <p:nvPr/>
        </p:nvPicPr>
        <p:blipFill rotWithShape="1">
          <a:blip r:embed="rId8">
            <a:alphaModFix/>
          </a:blip>
          <a:srcRect r="17851" b="11974"/>
          <a:stretch/>
        </p:blipFill>
        <p:spPr>
          <a:xfrm>
            <a:off x="7582674" y="3116004"/>
            <a:ext cx="600869" cy="720000"/>
          </a:xfrm>
          <a:prstGeom prst="rect">
            <a:avLst/>
          </a:prstGeom>
          <a:noFill/>
          <a:ln>
            <a:noFill/>
          </a:ln>
        </p:spPr>
      </p:pic>
      <p:pic>
        <p:nvPicPr>
          <p:cNvPr id="236" name="Google Shape;236;p2"/>
          <p:cNvPicPr preferRelativeResize="0"/>
          <p:nvPr/>
        </p:nvPicPr>
        <p:blipFill rotWithShape="1">
          <a:blip r:embed="rId8">
            <a:alphaModFix/>
          </a:blip>
          <a:srcRect r="17851" b="11974"/>
          <a:stretch/>
        </p:blipFill>
        <p:spPr>
          <a:xfrm>
            <a:off x="7582674" y="2394369"/>
            <a:ext cx="600869" cy="720000"/>
          </a:xfrm>
          <a:prstGeom prst="rect">
            <a:avLst/>
          </a:prstGeom>
          <a:noFill/>
          <a:ln>
            <a:noFill/>
          </a:ln>
        </p:spPr>
      </p:pic>
      <p:pic>
        <p:nvPicPr>
          <p:cNvPr id="237" name="Google Shape;237;p2"/>
          <p:cNvPicPr preferRelativeResize="0"/>
          <p:nvPr/>
        </p:nvPicPr>
        <p:blipFill rotWithShape="1">
          <a:blip r:embed="rId8">
            <a:alphaModFix/>
          </a:blip>
          <a:srcRect r="17851" b="11974"/>
          <a:stretch/>
        </p:blipFill>
        <p:spPr>
          <a:xfrm>
            <a:off x="7582675" y="1674369"/>
            <a:ext cx="600869" cy="720000"/>
          </a:xfrm>
          <a:prstGeom prst="rect">
            <a:avLst/>
          </a:prstGeom>
          <a:noFill/>
          <a:ln>
            <a:noFill/>
          </a:ln>
        </p:spPr>
      </p:pic>
      <p:pic>
        <p:nvPicPr>
          <p:cNvPr id="238" name="Google Shape;238;p2"/>
          <p:cNvPicPr preferRelativeResize="0"/>
          <p:nvPr/>
        </p:nvPicPr>
        <p:blipFill rotWithShape="1">
          <a:blip r:embed="rId7">
            <a:alphaModFix/>
          </a:blip>
          <a:srcRect/>
          <a:stretch/>
        </p:blipFill>
        <p:spPr>
          <a:xfrm>
            <a:off x="4690506" y="1675161"/>
            <a:ext cx="604470" cy="720000"/>
          </a:xfrm>
          <a:prstGeom prst="rect">
            <a:avLst/>
          </a:prstGeom>
          <a:noFill/>
          <a:ln>
            <a:noFill/>
          </a:ln>
        </p:spPr>
      </p:pic>
      <p:pic>
        <p:nvPicPr>
          <p:cNvPr id="239" name="Google Shape;239;p2"/>
          <p:cNvPicPr preferRelativeResize="0"/>
          <p:nvPr/>
        </p:nvPicPr>
        <p:blipFill rotWithShape="1">
          <a:blip r:embed="rId9">
            <a:alphaModFix/>
          </a:blip>
          <a:srcRect r="3561" b="1100"/>
          <a:stretch/>
        </p:blipFill>
        <p:spPr>
          <a:xfrm>
            <a:off x="6847561" y="4544255"/>
            <a:ext cx="604911" cy="720000"/>
          </a:xfrm>
          <a:prstGeom prst="rect">
            <a:avLst/>
          </a:prstGeom>
          <a:noFill/>
          <a:ln>
            <a:noFill/>
          </a:ln>
        </p:spPr>
      </p:pic>
      <p:pic>
        <p:nvPicPr>
          <p:cNvPr id="240" name="Google Shape;240;p2"/>
          <p:cNvPicPr preferRelativeResize="0"/>
          <p:nvPr/>
        </p:nvPicPr>
        <p:blipFill rotWithShape="1">
          <a:blip r:embed="rId9">
            <a:alphaModFix/>
          </a:blip>
          <a:srcRect r="3561" b="1100"/>
          <a:stretch/>
        </p:blipFill>
        <p:spPr>
          <a:xfrm>
            <a:off x="7578632" y="3845197"/>
            <a:ext cx="604911" cy="720000"/>
          </a:xfrm>
          <a:prstGeom prst="rect">
            <a:avLst/>
          </a:prstGeom>
          <a:noFill/>
          <a:ln>
            <a:noFill/>
          </a:ln>
        </p:spPr>
      </p:pic>
      <p:pic>
        <p:nvPicPr>
          <p:cNvPr id="241" name="Google Shape;241;p2"/>
          <p:cNvPicPr preferRelativeResize="0"/>
          <p:nvPr/>
        </p:nvPicPr>
        <p:blipFill rotWithShape="1">
          <a:blip r:embed="rId9">
            <a:alphaModFix/>
          </a:blip>
          <a:srcRect r="3561" b="1100"/>
          <a:stretch/>
        </p:blipFill>
        <p:spPr>
          <a:xfrm>
            <a:off x="8299692" y="1673193"/>
            <a:ext cx="604911" cy="720000"/>
          </a:xfrm>
          <a:prstGeom prst="rect">
            <a:avLst/>
          </a:prstGeom>
          <a:noFill/>
          <a:ln>
            <a:noFill/>
          </a:ln>
        </p:spPr>
      </p:pic>
      <p:pic>
        <p:nvPicPr>
          <p:cNvPr id="242" name="Google Shape;242;p2"/>
          <p:cNvPicPr preferRelativeResize="0"/>
          <p:nvPr/>
        </p:nvPicPr>
        <p:blipFill rotWithShape="1">
          <a:blip r:embed="rId9">
            <a:alphaModFix/>
          </a:blip>
          <a:srcRect r="3561" b="1100"/>
          <a:stretch/>
        </p:blipFill>
        <p:spPr>
          <a:xfrm>
            <a:off x="9006893" y="3108113"/>
            <a:ext cx="604911" cy="720000"/>
          </a:xfrm>
          <a:prstGeom prst="rect">
            <a:avLst/>
          </a:prstGeom>
          <a:noFill/>
          <a:ln>
            <a:noFill/>
          </a:ln>
        </p:spPr>
      </p:pic>
      <p:sp>
        <p:nvSpPr>
          <p:cNvPr id="243" name="Google Shape;243;p2"/>
          <p:cNvSpPr txBox="1"/>
          <p:nvPr/>
        </p:nvSpPr>
        <p:spPr>
          <a:xfrm>
            <a:off x="9006901" y="47136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244" name="Google Shape;244;p2"/>
          <p:cNvSpPr txBox="1"/>
          <p:nvPr/>
        </p:nvSpPr>
        <p:spPr>
          <a:xfrm>
            <a:off x="3298446" y="25741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245" name="Google Shape;245;p2"/>
          <p:cNvSpPr txBox="1"/>
          <p:nvPr/>
        </p:nvSpPr>
        <p:spPr>
          <a:xfrm>
            <a:off x="6655916" y="4002213"/>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dirty="0">
                <a:solidFill>
                  <a:srgbClr val="002060"/>
                </a:solidFill>
                <a:latin typeface="Helvetica Neue"/>
                <a:ea typeface="Helvetica Neue"/>
                <a:cs typeface="Helvetica Neue"/>
                <a:sym typeface="Helvetica Neue"/>
              </a:rPr>
              <a:t>Right to </a:t>
            </a:r>
            <a:r>
              <a:rPr lang="hu-HU" sz="1000" b="1" dirty="0" err="1">
                <a:solidFill>
                  <a:srgbClr val="002060"/>
                </a:solidFill>
                <a:latin typeface="Helvetica Neue"/>
                <a:ea typeface="Helvetica Neue"/>
                <a:cs typeface="Helvetica Neue"/>
                <a:sym typeface="Helvetica Neue"/>
              </a:rPr>
              <a:t>privacy</a:t>
            </a:r>
            <a:endParaRPr sz="1000" b="1" dirty="0">
              <a:solidFill>
                <a:srgbClr val="002060"/>
              </a:solidFill>
              <a:latin typeface="Helvetica Neue"/>
              <a:ea typeface="Helvetica Neue"/>
              <a:cs typeface="Helvetica Neue"/>
              <a:sym typeface="Helvetica Neue"/>
            </a:endParaRPr>
          </a:p>
        </p:txBody>
      </p:sp>
      <p:sp>
        <p:nvSpPr>
          <p:cNvPr id="246" name="Google Shape;246;p2"/>
          <p:cNvSpPr txBox="1"/>
          <p:nvPr/>
        </p:nvSpPr>
        <p:spPr>
          <a:xfrm>
            <a:off x="8115048" y="3220154"/>
            <a:ext cx="988200" cy="553957"/>
          </a:xfrm>
          <a:prstGeom prst="rect">
            <a:avLst/>
          </a:prstGeom>
          <a:noFill/>
          <a:ln>
            <a:noFill/>
          </a:ln>
        </p:spPr>
        <p:txBody>
          <a:bodyPr spcFirstLastPara="1" wrap="square" lIns="91425" tIns="45700" rIns="91425" bIns="45700" anchor="t" anchorCtr="0">
            <a:spAutoFit/>
          </a:bodyPr>
          <a:lstStyle/>
          <a:p>
            <a:pPr lvl="0" algn="ctr">
              <a:buSzPts val="1100"/>
            </a:pPr>
            <a:r>
              <a:rPr lang="hu-HU" sz="1000" b="1" dirty="0">
                <a:solidFill>
                  <a:srgbClr val="002060"/>
                </a:solidFill>
                <a:latin typeface="Helvetica Neue"/>
                <a:ea typeface="Helvetica Neue"/>
                <a:cs typeface="Helvetica Neue"/>
                <a:sym typeface="Helvetica Neue"/>
              </a:rPr>
              <a:t>The </a:t>
            </a:r>
            <a:r>
              <a:rPr lang="hu-HU" sz="1000" b="1" dirty="0" err="1">
                <a:solidFill>
                  <a:srgbClr val="002060"/>
                </a:solidFill>
                <a:latin typeface="Helvetica Neue"/>
                <a:ea typeface="Helvetica Neue"/>
                <a:cs typeface="Helvetica Neue"/>
                <a:sym typeface="Helvetica Neue"/>
              </a:rPr>
              <a:t>right</a:t>
            </a:r>
            <a:endParaRPr lang="hu-HU" sz="1000" b="1" dirty="0">
              <a:solidFill>
                <a:srgbClr val="002060"/>
              </a:solidFill>
              <a:latin typeface="Helvetica Neue"/>
              <a:ea typeface="Helvetica Neue"/>
              <a:cs typeface="Helvetica Neue"/>
              <a:sym typeface="Helvetica Neue"/>
            </a:endParaRPr>
          </a:p>
          <a:p>
            <a:pPr lvl="0" algn="ctr">
              <a:buSzPts val="1100"/>
            </a:pPr>
            <a:r>
              <a:rPr lang="hu-HU" sz="1000" b="1" dirty="0">
                <a:solidFill>
                  <a:srgbClr val="002060"/>
                </a:solidFill>
                <a:latin typeface="Helvetica Neue"/>
                <a:ea typeface="Helvetica Neue"/>
                <a:cs typeface="Helvetica Neue"/>
                <a:sym typeface="Helvetica Neue"/>
              </a:rPr>
              <a:t> to life</a:t>
            </a:r>
          </a:p>
          <a:p>
            <a:pPr marL="0" marR="0" lvl="0" indent="0" algn="l" rtl="0">
              <a:spcBef>
                <a:spcPts val="0"/>
              </a:spcBef>
              <a:spcAft>
                <a:spcPts val="0"/>
              </a:spcAft>
              <a:buNone/>
            </a:pPr>
            <a:endParaRPr sz="1000" b="1" dirty="0">
              <a:solidFill>
                <a:srgbClr val="002060"/>
              </a:solidFill>
              <a:latin typeface="Helvetica Neue"/>
              <a:ea typeface="Helvetica Neue"/>
              <a:cs typeface="Helvetica Neue"/>
              <a:sym typeface="Helvetica Neue"/>
            </a:endParaRPr>
          </a:p>
        </p:txBody>
      </p:sp>
      <p:sp>
        <p:nvSpPr>
          <p:cNvPr id="247" name="Google Shape;247;p2"/>
          <p:cNvSpPr txBox="1"/>
          <p:nvPr/>
        </p:nvSpPr>
        <p:spPr>
          <a:xfrm>
            <a:off x="7389071" y="1723804"/>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Freedom of movement</a:t>
            </a:r>
            <a:endParaRPr sz="1000" b="1">
              <a:solidFill>
                <a:srgbClr val="002060"/>
              </a:solidFill>
              <a:latin typeface="Helvetica Neue"/>
              <a:ea typeface="Helvetica Neue"/>
              <a:cs typeface="Helvetica Neue"/>
              <a:sym typeface="Helvetica Neue"/>
            </a:endParaRPr>
          </a:p>
        </p:txBody>
      </p:sp>
      <p:sp>
        <p:nvSpPr>
          <p:cNvPr id="248" name="Google Shape;248;p2"/>
          <p:cNvSpPr txBox="1"/>
          <p:nvPr/>
        </p:nvSpPr>
        <p:spPr>
          <a:xfrm>
            <a:off x="5218933" y="2568851"/>
            <a:ext cx="988200" cy="5079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hu-HU" sz="900">
                <a:solidFill>
                  <a:srgbClr val="0070C0"/>
                </a:solidFill>
                <a:latin typeface="Helvetica Neue"/>
                <a:ea typeface="Helvetica Neue"/>
                <a:cs typeface="Helvetica Neue"/>
                <a:sym typeface="Helvetica Neue"/>
              </a:rPr>
              <a:t>Right to rest nad leisure</a:t>
            </a:r>
            <a:endParaRPr sz="9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900" b="1">
              <a:solidFill>
                <a:srgbClr val="0070C0"/>
              </a:solidFill>
              <a:latin typeface="Helvetica Neue"/>
              <a:ea typeface="Helvetica Neue"/>
              <a:cs typeface="Helvetica Neue"/>
              <a:sym typeface="Helvetica Neue"/>
            </a:endParaRPr>
          </a:p>
        </p:txBody>
      </p:sp>
      <p:pic>
        <p:nvPicPr>
          <p:cNvPr id="249" name="Google Shape;249;p2"/>
          <p:cNvPicPr preferRelativeResize="0"/>
          <p:nvPr/>
        </p:nvPicPr>
        <p:blipFill rotWithShape="1">
          <a:blip r:embed="rId6">
            <a:alphaModFix/>
          </a:blip>
          <a:srcRect/>
          <a:stretch/>
        </p:blipFill>
        <p:spPr>
          <a:xfrm>
            <a:off x="6139636" y="4550650"/>
            <a:ext cx="606356" cy="720000"/>
          </a:xfrm>
          <a:prstGeom prst="rect">
            <a:avLst/>
          </a:prstGeom>
          <a:noFill/>
          <a:ln>
            <a:noFill/>
          </a:ln>
        </p:spPr>
      </p:pic>
      <p:sp>
        <p:nvSpPr>
          <p:cNvPr id="250" name="Google Shape;250;p2"/>
          <p:cNvSpPr txBox="1"/>
          <p:nvPr/>
        </p:nvSpPr>
        <p:spPr>
          <a:xfrm>
            <a:off x="5943068" y="4540264"/>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Right to adequate information</a:t>
            </a:r>
            <a:endParaRPr sz="1000" b="1">
              <a:solidFill>
                <a:srgbClr val="002060"/>
              </a:solidFill>
              <a:latin typeface="Helvetica Neue"/>
              <a:ea typeface="Helvetica Neue"/>
              <a:cs typeface="Helvetica Neue"/>
              <a:sym typeface="Helvetica Neue"/>
            </a:endParaRPr>
          </a:p>
        </p:txBody>
      </p:sp>
      <p:pic>
        <p:nvPicPr>
          <p:cNvPr id="251" name="Google Shape;251;p2"/>
          <p:cNvPicPr preferRelativeResize="0"/>
          <p:nvPr/>
        </p:nvPicPr>
        <p:blipFill rotWithShape="1">
          <a:blip r:embed="rId9">
            <a:alphaModFix/>
          </a:blip>
          <a:srcRect r="3561" b="1100"/>
          <a:stretch/>
        </p:blipFill>
        <p:spPr>
          <a:xfrm>
            <a:off x="4706133" y="959017"/>
            <a:ext cx="604911" cy="720000"/>
          </a:xfrm>
          <a:prstGeom prst="rect">
            <a:avLst/>
          </a:prstGeom>
          <a:noFill/>
          <a:ln>
            <a:noFill/>
          </a:ln>
        </p:spPr>
      </p:pic>
      <p:pic>
        <p:nvPicPr>
          <p:cNvPr id="252" name="Google Shape;252;p2"/>
          <p:cNvPicPr preferRelativeResize="0"/>
          <p:nvPr/>
        </p:nvPicPr>
        <p:blipFill rotWithShape="1">
          <a:blip r:embed="rId9">
            <a:alphaModFix/>
          </a:blip>
          <a:srcRect r="3561" b="1100"/>
          <a:stretch/>
        </p:blipFill>
        <p:spPr>
          <a:xfrm>
            <a:off x="5418188" y="983946"/>
            <a:ext cx="604911" cy="720000"/>
          </a:xfrm>
          <a:prstGeom prst="rect">
            <a:avLst/>
          </a:prstGeom>
          <a:noFill/>
          <a:ln>
            <a:noFill/>
          </a:ln>
        </p:spPr>
      </p:pic>
      <p:pic>
        <p:nvPicPr>
          <p:cNvPr id="253" name="Google Shape;253;p2"/>
          <p:cNvPicPr preferRelativeResize="0"/>
          <p:nvPr/>
        </p:nvPicPr>
        <p:blipFill rotWithShape="1">
          <a:blip r:embed="rId9">
            <a:alphaModFix/>
          </a:blip>
          <a:srcRect r="3561" b="1100"/>
          <a:stretch/>
        </p:blipFill>
        <p:spPr>
          <a:xfrm>
            <a:off x="5435391" y="3824255"/>
            <a:ext cx="604911" cy="720000"/>
          </a:xfrm>
          <a:prstGeom prst="rect">
            <a:avLst/>
          </a:prstGeom>
          <a:noFill/>
          <a:ln>
            <a:noFill/>
          </a:ln>
        </p:spPr>
      </p:pic>
      <p:pic>
        <p:nvPicPr>
          <p:cNvPr id="254" name="Google Shape;254;p2"/>
          <p:cNvPicPr preferRelativeResize="0"/>
          <p:nvPr/>
        </p:nvPicPr>
        <p:blipFill rotWithShape="1">
          <a:blip r:embed="rId9">
            <a:alphaModFix/>
          </a:blip>
          <a:srcRect r="3561" b="1100"/>
          <a:stretch/>
        </p:blipFill>
        <p:spPr>
          <a:xfrm>
            <a:off x="6141081" y="3837416"/>
            <a:ext cx="604911" cy="720000"/>
          </a:xfrm>
          <a:prstGeom prst="rect">
            <a:avLst/>
          </a:prstGeom>
          <a:noFill/>
          <a:ln>
            <a:noFill/>
          </a:ln>
        </p:spPr>
      </p:pic>
      <p:pic>
        <p:nvPicPr>
          <p:cNvPr id="255" name="Google Shape;255;p2"/>
          <p:cNvPicPr preferRelativeResize="0"/>
          <p:nvPr/>
        </p:nvPicPr>
        <p:blipFill rotWithShape="1">
          <a:blip r:embed="rId6">
            <a:alphaModFix/>
          </a:blip>
          <a:srcRect/>
          <a:stretch/>
        </p:blipFill>
        <p:spPr>
          <a:xfrm>
            <a:off x="4709888" y="3823307"/>
            <a:ext cx="606356" cy="720000"/>
          </a:xfrm>
          <a:prstGeom prst="rect">
            <a:avLst/>
          </a:prstGeom>
          <a:noFill/>
          <a:ln>
            <a:noFill/>
          </a:ln>
        </p:spPr>
      </p:pic>
      <p:sp>
        <p:nvSpPr>
          <p:cNvPr id="256" name="Google Shape;256;p2"/>
          <p:cNvSpPr txBox="1"/>
          <p:nvPr/>
        </p:nvSpPr>
        <p:spPr>
          <a:xfrm>
            <a:off x="4503146" y="3947323"/>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dirty="0" err="1">
                <a:solidFill>
                  <a:srgbClr val="002060"/>
                </a:solidFill>
                <a:latin typeface="Helvetica Neue"/>
                <a:ea typeface="Helvetica Neue"/>
                <a:cs typeface="Helvetica Neue"/>
                <a:sym typeface="Helvetica Neue"/>
              </a:rPr>
              <a:t>Duty</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b="1" dirty="0" smtClean="0">
                <a:solidFill>
                  <a:srgbClr val="002060"/>
                </a:solidFill>
                <a:latin typeface="Helvetica Neue"/>
                <a:ea typeface="Helvetica Neue"/>
                <a:cs typeface="Helvetica Neue"/>
                <a:sym typeface="Helvetica Neue"/>
              </a:rPr>
              <a:t>to </a:t>
            </a:r>
            <a:r>
              <a:rPr lang="hu-HU" sz="1000" b="1" dirty="0" err="1">
                <a:solidFill>
                  <a:srgbClr val="002060"/>
                </a:solidFill>
                <a:latin typeface="Helvetica Neue"/>
                <a:ea typeface="Helvetica Neue"/>
                <a:cs typeface="Helvetica Neue"/>
                <a:sym typeface="Helvetica Neue"/>
              </a:rPr>
              <a:t>your</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community</a:t>
            </a:r>
            <a:endParaRPr sz="1000" b="1" dirty="0">
              <a:solidFill>
                <a:srgbClr val="002060"/>
              </a:solidFill>
              <a:latin typeface="Helvetica Neue"/>
              <a:ea typeface="Helvetica Neue"/>
              <a:cs typeface="Helvetica Neue"/>
              <a:sym typeface="Helvetica Neue"/>
            </a:endParaRPr>
          </a:p>
        </p:txBody>
      </p:sp>
      <p:pic>
        <p:nvPicPr>
          <p:cNvPr id="257" name="Google Shape;257;p2"/>
          <p:cNvPicPr preferRelativeResize="0"/>
          <p:nvPr/>
        </p:nvPicPr>
        <p:blipFill rotWithShape="1">
          <a:blip r:embed="rId6">
            <a:alphaModFix/>
          </a:blip>
          <a:srcRect/>
          <a:stretch/>
        </p:blipFill>
        <p:spPr>
          <a:xfrm>
            <a:off x="4679966" y="2387619"/>
            <a:ext cx="606356" cy="720000"/>
          </a:xfrm>
          <a:prstGeom prst="rect">
            <a:avLst/>
          </a:prstGeom>
          <a:noFill/>
          <a:ln>
            <a:noFill/>
          </a:ln>
        </p:spPr>
      </p:pic>
      <p:pic>
        <p:nvPicPr>
          <p:cNvPr id="258" name="Google Shape;258;p2"/>
          <p:cNvPicPr preferRelativeResize="0"/>
          <p:nvPr/>
        </p:nvPicPr>
        <p:blipFill rotWithShape="1">
          <a:blip r:embed="rId6">
            <a:alphaModFix/>
          </a:blip>
          <a:srcRect/>
          <a:stretch/>
        </p:blipFill>
        <p:spPr>
          <a:xfrm>
            <a:off x="4704688" y="3100770"/>
            <a:ext cx="606356" cy="720000"/>
          </a:xfrm>
          <a:prstGeom prst="rect">
            <a:avLst/>
          </a:prstGeom>
          <a:noFill/>
          <a:ln>
            <a:noFill/>
          </a:ln>
        </p:spPr>
      </p:pic>
      <p:pic>
        <p:nvPicPr>
          <p:cNvPr id="259" name="Google Shape;259;p2"/>
          <p:cNvPicPr preferRelativeResize="0"/>
          <p:nvPr/>
        </p:nvPicPr>
        <p:blipFill rotWithShape="1">
          <a:blip r:embed="rId6">
            <a:alphaModFix/>
          </a:blip>
          <a:srcRect/>
          <a:stretch/>
        </p:blipFill>
        <p:spPr>
          <a:xfrm>
            <a:off x="5415863" y="1673362"/>
            <a:ext cx="606356" cy="720000"/>
          </a:xfrm>
          <a:prstGeom prst="rect">
            <a:avLst/>
          </a:prstGeom>
          <a:noFill/>
          <a:ln>
            <a:noFill/>
          </a:ln>
        </p:spPr>
      </p:pic>
      <p:sp>
        <p:nvSpPr>
          <p:cNvPr id="260" name="Google Shape;260;p2"/>
          <p:cNvSpPr txBox="1"/>
          <p:nvPr/>
        </p:nvSpPr>
        <p:spPr>
          <a:xfrm>
            <a:off x="5239440" y="1081242"/>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dirty="0">
                <a:solidFill>
                  <a:srgbClr val="002060"/>
                </a:solidFill>
                <a:latin typeface="Helvetica Neue"/>
                <a:ea typeface="Helvetica Neue"/>
                <a:cs typeface="Helvetica Neue"/>
                <a:sym typeface="Helvetica Neue"/>
              </a:rPr>
              <a:t>R</a:t>
            </a:r>
            <a:r>
              <a:rPr lang="hu-HU" sz="1000" b="1" dirty="0" smtClean="0">
                <a:solidFill>
                  <a:srgbClr val="002060"/>
                </a:solidFill>
                <a:latin typeface="Helvetica Neue"/>
                <a:ea typeface="Helvetica Neue"/>
                <a:cs typeface="Helvetica Neue"/>
                <a:sym typeface="Helvetica Neue"/>
              </a:rPr>
              <a:t>ight </a:t>
            </a:r>
            <a:r>
              <a:rPr lang="hu-HU" sz="1000" b="1" dirty="0">
                <a:solidFill>
                  <a:srgbClr val="002060"/>
                </a:solidFill>
                <a:latin typeface="Helvetica Neue"/>
                <a:ea typeface="Helvetica Neue"/>
                <a:cs typeface="Helvetica Neue"/>
                <a:sym typeface="Helvetica Neue"/>
              </a:rPr>
              <a:t>to </a:t>
            </a:r>
            <a:r>
              <a:rPr lang="hu-HU" sz="1000" b="1" dirty="0" err="1">
                <a:solidFill>
                  <a:srgbClr val="002060"/>
                </a:solidFill>
                <a:latin typeface="Helvetica Neue"/>
                <a:ea typeface="Helvetica Neue"/>
                <a:cs typeface="Helvetica Neue"/>
                <a:sym typeface="Helvetica Neue"/>
              </a:rPr>
              <a:t>education</a:t>
            </a:r>
            <a:endParaRPr sz="1000" b="1" dirty="0">
              <a:solidFill>
                <a:srgbClr val="002060"/>
              </a:solidFill>
              <a:latin typeface="Helvetica Neue"/>
              <a:ea typeface="Helvetica Neue"/>
              <a:cs typeface="Helvetica Neue"/>
              <a:sym typeface="Helvetica Neue"/>
            </a:endParaRPr>
          </a:p>
        </p:txBody>
      </p:sp>
      <p:pic>
        <p:nvPicPr>
          <p:cNvPr id="261" name="Google Shape;261;p2"/>
          <p:cNvPicPr preferRelativeResize="0"/>
          <p:nvPr/>
        </p:nvPicPr>
        <p:blipFill rotWithShape="1">
          <a:blip r:embed="rId9">
            <a:alphaModFix/>
          </a:blip>
          <a:srcRect r="3561" b="1100"/>
          <a:stretch/>
        </p:blipFill>
        <p:spPr>
          <a:xfrm>
            <a:off x="3976396" y="3100251"/>
            <a:ext cx="604911" cy="720000"/>
          </a:xfrm>
          <a:prstGeom prst="rect">
            <a:avLst/>
          </a:prstGeom>
          <a:noFill/>
          <a:ln>
            <a:noFill/>
          </a:ln>
        </p:spPr>
      </p:pic>
      <p:pic>
        <p:nvPicPr>
          <p:cNvPr id="262" name="Google Shape;262;p2"/>
          <p:cNvPicPr preferRelativeResize="0"/>
          <p:nvPr/>
        </p:nvPicPr>
        <p:blipFill rotWithShape="1">
          <a:blip r:embed="rId8">
            <a:alphaModFix/>
          </a:blip>
          <a:srcRect r="17851" b="11974"/>
          <a:stretch/>
        </p:blipFill>
        <p:spPr>
          <a:xfrm>
            <a:off x="3977259" y="953193"/>
            <a:ext cx="600869" cy="720000"/>
          </a:xfrm>
          <a:prstGeom prst="rect">
            <a:avLst/>
          </a:prstGeom>
          <a:noFill/>
          <a:ln>
            <a:noFill/>
          </a:ln>
        </p:spPr>
      </p:pic>
      <p:pic>
        <p:nvPicPr>
          <p:cNvPr id="263" name="Google Shape;263;p2"/>
          <p:cNvPicPr preferRelativeResize="0"/>
          <p:nvPr/>
        </p:nvPicPr>
        <p:blipFill rotWithShape="1">
          <a:blip r:embed="rId8">
            <a:alphaModFix/>
          </a:blip>
          <a:srcRect r="17851" b="11974"/>
          <a:stretch/>
        </p:blipFill>
        <p:spPr>
          <a:xfrm>
            <a:off x="3977258" y="1656580"/>
            <a:ext cx="600869" cy="720000"/>
          </a:xfrm>
          <a:prstGeom prst="rect">
            <a:avLst/>
          </a:prstGeom>
          <a:noFill/>
          <a:ln>
            <a:noFill/>
          </a:ln>
        </p:spPr>
      </p:pic>
      <p:sp>
        <p:nvSpPr>
          <p:cNvPr id="264" name="Google Shape;264;p2"/>
          <p:cNvSpPr txBox="1"/>
          <p:nvPr/>
        </p:nvSpPr>
        <p:spPr>
          <a:xfrm>
            <a:off x="3774031" y="1763898"/>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Right to</a:t>
            </a:r>
            <a:endParaRPr sz="10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 play</a:t>
            </a:r>
            <a:endParaRPr sz="1000" b="1">
              <a:solidFill>
                <a:srgbClr val="002060"/>
              </a:solidFill>
              <a:latin typeface="Helvetica Neue"/>
              <a:ea typeface="Helvetica Neue"/>
              <a:cs typeface="Helvetica Neue"/>
              <a:sym typeface="Helvetica Neue"/>
            </a:endParaRPr>
          </a:p>
        </p:txBody>
      </p:sp>
      <p:pic>
        <p:nvPicPr>
          <p:cNvPr id="265" name="Google Shape;265;p2"/>
          <p:cNvPicPr preferRelativeResize="0"/>
          <p:nvPr/>
        </p:nvPicPr>
        <p:blipFill rotWithShape="1">
          <a:blip r:embed="rId8">
            <a:alphaModFix/>
          </a:blip>
          <a:srcRect r="17851" b="11974"/>
          <a:stretch/>
        </p:blipFill>
        <p:spPr>
          <a:xfrm>
            <a:off x="3977257" y="2380770"/>
            <a:ext cx="600869" cy="720000"/>
          </a:xfrm>
          <a:prstGeom prst="rect">
            <a:avLst/>
          </a:prstGeom>
          <a:noFill/>
          <a:ln>
            <a:noFill/>
          </a:ln>
        </p:spPr>
      </p:pic>
      <p:pic>
        <p:nvPicPr>
          <p:cNvPr id="266" name="Google Shape;266;p2"/>
          <p:cNvPicPr preferRelativeResize="0"/>
          <p:nvPr/>
        </p:nvPicPr>
        <p:blipFill rotWithShape="1">
          <a:blip r:embed="rId6">
            <a:alphaModFix/>
          </a:blip>
          <a:srcRect/>
          <a:stretch/>
        </p:blipFill>
        <p:spPr>
          <a:xfrm>
            <a:off x="3274982" y="3087307"/>
            <a:ext cx="606356" cy="720000"/>
          </a:xfrm>
          <a:prstGeom prst="rect">
            <a:avLst/>
          </a:prstGeom>
          <a:noFill/>
          <a:ln>
            <a:noFill/>
          </a:ln>
        </p:spPr>
      </p:pic>
      <p:sp>
        <p:nvSpPr>
          <p:cNvPr id="267" name="Google Shape;267;p2"/>
          <p:cNvSpPr txBox="1"/>
          <p:nvPr/>
        </p:nvSpPr>
        <p:spPr>
          <a:xfrm>
            <a:off x="3067874" y="3241056"/>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Copyright law</a:t>
            </a:r>
            <a:endParaRPr sz="1000" b="1">
              <a:solidFill>
                <a:srgbClr val="00206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p20"/>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Painters of the Renaissance 10. with error - solution</a:t>
            </a:r>
            <a:endParaRPr/>
          </a:p>
        </p:txBody>
      </p:sp>
      <p:pic>
        <p:nvPicPr>
          <p:cNvPr id="1914" name="Google Shape;1914;p20"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1915" name="Google Shape;1915;p20"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1916" name="Google Shape;1916;p20"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1917" name="Google Shape;1917;p20"/>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1918" name="Google Shape;1918;p20"/>
          <p:cNvSpPr txBox="1"/>
          <p:nvPr/>
        </p:nvSpPr>
        <p:spPr>
          <a:xfrm>
            <a:off x="9020900" y="2593025"/>
            <a:ext cx="608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1919" name="Google Shape;1919;p20"/>
          <p:cNvSpPr txBox="1"/>
          <p:nvPr/>
        </p:nvSpPr>
        <p:spPr>
          <a:xfrm>
            <a:off x="5935165" y="3207048"/>
            <a:ext cx="101144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a:solidFill>
                  <a:srgbClr val="0070C0"/>
                </a:solidFill>
                <a:latin typeface="Helvetica Neue"/>
                <a:ea typeface="Helvetica Neue"/>
                <a:cs typeface="Helvetica Neue"/>
                <a:sym typeface="Helvetica Neue"/>
              </a:rPr>
              <a:t>Michelangelo </a:t>
            </a:r>
            <a:r>
              <a:rPr lang="hu-HU" sz="1000">
                <a:solidFill>
                  <a:srgbClr val="0070C0"/>
                </a:solidFill>
                <a:latin typeface="Helvetica Neue"/>
                <a:ea typeface="Helvetica Neue"/>
                <a:cs typeface="Helvetica Neue"/>
                <a:sym typeface="Helvetica Neue"/>
              </a:rPr>
              <a:t>Merisi da Caravaggio</a:t>
            </a:r>
            <a:endParaRPr sz="1000">
              <a:solidFill>
                <a:srgbClr val="0070C0"/>
              </a:solidFill>
              <a:latin typeface="Helvetica Neue"/>
              <a:ea typeface="Helvetica Neue"/>
              <a:cs typeface="Helvetica Neue"/>
              <a:sym typeface="Helvetica Neue"/>
            </a:endParaRPr>
          </a:p>
        </p:txBody>
      </p:sp>
      <p:sp>
        <p:nvSpPr>
          <p:cNvPr id="1920" name="Google Shape;1920;p20"/>
          <p:cNvSpPr txBox="1"/>
          <p:nvPr/>
        </p:nvSpPr>
        <p:spPr>
          <a:xfrm>
            <a:off x="8828390" y="3177591"/>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Sir </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Peter Paul Rubens</a:t>
            </a:r>
            <a:endParaRPr sz="1100">
              <a:solidFill>
                <a:srgbClr val="0070C0"/>
              </a:solidFill>
              <a:latin typeface="Helvetica Neue"/>
              <a:ea typeface="Helvetica Neue"/>
              <a:cs typeface="Helvetica Neue"/>
              <a:sym typeface="Helvetica Neue"/>
            </a:endParaRPr>
          </a:p>
        </p:txBody>
      </p:sp>
      <p:pic>
        <p:nvPicPr>
          <p:cNvPr id="1921" name="Google Shape;1921;p20"/>
          <p:cNvPicPr preferRelativeResize="0"/>
          <p:nvPr/>
        </p:nvPicPr>
        <p:blipFill rotWithShape="1">
          <a:blip r:embed="rId6">
            <a:alphaModFix/>
          </a:blip>
          <a:srcRect r="1936" b="12845"/>
          <a:stretch/>
        </p:blipFill>
        <p:spPr>
          <a:xfrm>
            <a:off x="681038" y="1796718"/>
            <a:ext cx="607971" cy="720000"/>
          </a:xfrm>
          <a:prstGeom prst="rect">
            <a:avLst/>
          </a:prstGeom>
          <a:noFill/>
          <a:ln>
            <a:noFill/>
          </a:ln>
        </p:spPr>
      </p:pic>
      <p:pic>
        <p:nvPicPr>
          <p:cNvPr id="1922" name="Google Shape;1922;p20"/>
          <p:cNvPicPr preferRelativeResize="0"/>
          <p:nvPr/>
        </p:nvPicPr>
        <p:blipFill rotWithShape="1">
          <a:blip r:embed="rId7">
            <a:alphaModFix/>
          </a:blip>
          <a:srcRect r="19657" b="12357"/>
          <a:stretch/>
        </p:blipFill>
        <p:spPr>
          <a:xfrm>
            <a:off x="684755" y="2551588"/>
            <a:ext cx="604254" cy="720000"/>
          </a:xfrm>
          <a:prstGeom prst="rect">
            <a:avLst/>
          </a:prstGeom>
          <a:noFill/>
          <a:ln>
            <a:noFill/>
          </a:ln>
        </p:spPr>
      </p:pic>
      <p:pic>
        <p:nvPicPr>
          <p:cNvPr id="1923" name="Google Shape;1923;p20"/>
          <p:cNvPicPr preferRelativeResize="0"/>
          <p:nvPr/>
        </p:nvPicPr>
        <p:blipFill rotWithShape="1">
          <a:blip r:embed="rId8">
            <a:alphaModFix/>
          </a:blip>
          <a:srcRect/>
          <a:stretch/>
        </p:blipFill>
        <p:spPr>
          <a:xfrm>
            <a:off x="681038" y="3305846"/>
            <a:ext cx="604470" cy="720000"/>
          </a:xfrm>
          <a:prstGeom prst="rect">
            <a:avLst/>
          </a:prstGeom>
          <a:noFill/>
          <a:ln>
            <a:noFill/>
          </a:ln>
        </p:spPr>
      </p:pic>
      <p:pic>
        <p:nvPicPr>
          <p:cNvPr id="1924" name="Google Shape;1924;p20"/>
          <p:cNvPicPr preferRelativeResize="0"/>
          <p:nvPr/>
        </p:nvPicPr>
        <p:blipFill rotWithShape="1">
          <a:blip r:embed="rId9">
            <a:alphaModFix/>
          </a:blip>
          <a:srcRect r="3794" b="1301"/>
          <a:stretch/>
        </p:blipFill>
        <p:spPr>
          <a:xfrm>
            <a:off x="683931" y="4063965"/>
            <a:ext cx="604677" cy="720000"/>
          </a:xfrm>
          <a:prstGeom prst="rect">
            <a:avLst/>
          </a:prstGeom>
          <a:noFill/>
          <a:ln>
            <a:noFill/>
          </a:ln>
        </p:spPr>
      </p:pic>
      <p:pic>
        <p:nvPicPr>
          <p:cNvPr id="1925" name="Google Shape;1925;p20"/>
          <p:cNvPicPr preferRelativeResize="0"/>
          <p:nvPr/>
        </p:nvPicPr>
        <p:blipFill rotWithShape="1">
          <a:blip r:embed="rId6">
            <a:alphaModFix/>
          </a:blip>
          <a:srcRect r="1936" b="12845"/>
          <a:stretch/>
        </p:blipFill>
        <p:spPr>
          <a:xfrm>
            <a:off x="3245647" y="2391838"/>
            <a:ext cx="607971" cy="720000"/>
          </a:xfrm>
          <a:prstGeom prst="rect">
            <a:avLst/>
          </a:prstGeom>
          <a:noFill/>
          <a:ln>
            <a:noFill/>
          </a:ln>
        </p:spPr>
      </p:pic>
      <p:pic>
        <p:nvPicPr>
          <p:cNvPr id="1926" name="Google Shape;1926;p20"/>
          <p:cNvPicPr preferRelativeResize="0"/>
          <p:nvPr/>
        </p:nvPicPr>
        <p:blipFill rotWithShape="1">
          <a:blip r:embed="rId6">
            <a:alphaModFix/>
          </a:blip>
          <a:srcRect r="1936" b="12845"/>
          <a:stretch/>
        </p:blipFill>
        <p:spPr>
          <a:xfrm>
            <a:off x="3974364" y="3103167"/>
            <a:ext cx="607971" cy="720000"/>
          </a:xfrm>
          <a:prstGeom prst="rect">
            <a:avLst/>
          </a:prstGeom>
          <a:noFill/>
          <a:ln>
            <a:noFill/>
          </a:ln>
        </p:spPr>
      </p:pic>
      <p:pic>
        <p:nvPicPr>
          <p:cNvPr id="1927" name="Google Shape;1927;p20"/>
          <p:cNvPicPr preferRelativeResize="0"/>
          <p:nvPr/>
        </p:nvPicPr>
        <p:blipFill rotWithShape="1">
          <a:blip r:embed="rId6">
            <a:alphaModFix/>
          </a:blip>
          <a:srcRect r="1936" b="12845"/>
          <a:stretch/>
        </p:blipFill>
        <p:spPr>
          <a:xfrm>
            <a:off x="5431065" y="3829397"/>
            <a:ext cx="607971" cy="720000"/>
          </a:xfrm>
          <a:prstGeom prst="rect">
            <a:avLst/>
          </a:prstGeom>
          <a:noFill/>
          <a:ln>
            <a:noFill/>
          </a:ln>
        </p:spPr>
      </p:pic>
      <p:pic>
        <p:nvPicPr>
          <p:cNvPr id="1928" name="Google Shape;1928;p20"/>
          <p:cNvPicPr preferRelativeResize="0"/>
          <p:nvPr/>
        </p:nvPicPr>
        <p:blipFill rotWithShape="1">
          <a:blip r:embed="rId6">
            <a:alphaModFix/>
          </a:blip>
          <a:srcRect r="1936" b="12845"/>
          <a:stretch/>
        </p:blipFill>
        <p:spPr>
          <a:xfrm>
            <a:off x="6136914" y="4548113"/>
            <a:ext cx="607971" cy="720000"/>
          </a:xfrm>
          <a:prstGeom prst="rect">
            <a:avLst/>
          </a:prstGeom>
          <a:noFill/>
          <a:ln>
            <a:noFill/>
          </a:ln>
        </p:spPr>
      </p:pic>
      <p:pic>
        <p:nvPicPr>
          <p:cNvPr id="1929" name="Google Shape;1929;p20"/>
          <p:cNvPicPr preferRelativeResize="0"/>
          <p:nvPr/>
        </p:nvPicPr>
        <p:blipFill rotWithShape="1">
          <a:blip r:embed="rId7">
            <a:alphaModFix/>
          </a:blip>
          <a:srcRect r="19657" b="12357"/>
          <a:stretch/>
        </p:blipFill>
        <p:spPr>
          <a:xfrm>
            <a:off x="6849382" y="1667607"/>
            <a:ext cx="604254" cy="720000"/>
          </a:xfrm>
          <a:prstGeom prst="rect">
            <a:avLst/>
          </a:prstGeom>
          <a:noFill/>
          <a:ln>
            <a:noFill/>
          </a:ln>
        </p:spPr>
      </p:pic>
      <p:pic>
        <p:nvPicPr>
          <p:cNvPr id="1930" name="Google Shape;1930;p20"/>
          <p:cNvPicPr preferRelativeResize="0"/>
          <p:nvPr/>
        </p:nvPicPr>
        <p:blipFill rotWithShape="1">
          <a:blip r:embed="rId7">
            <a:alphaModFix/>
          </a:blip>
          <a:srcRect r="19657" b="12357"/>
          <a:stretch/>
        </p:blipFill>
        <p:spPr>
          <a:xfrm>
            <a:off x="7584677" y="947607"/>
            <a:ext cx="604254" cy="720000"/>
          </a:xfrm>
          <a:prstGeom prst="rect">
            <a:avLst/>
          </a:prstGeom>
          <a:noFill/>
          <a:ln>
            <a:noFill/>
          </a:ln>
        </p:spPr>
      </p:pic>
      <p:pic>
        <p:nvPicPr>
          <p:cNvPr id="1931" name="Google Shape;1931;p20"/>
          <p:cNvPicPr preferRelativeResize="0"/>
          <p:nvPr/>
        </p:nvPicPr>
        <p:blipFill rotWithShape="1">
          <a:blip r:embed="rId7">
            <a:alphaModFix/>
          </a:blip>
          <a:srcRect r="19657" b="12357"/>
          <a:stretch/>
        </p:blipFill>
        <p:spPr>
          <a:xfrm>
            <a:off x="4702564" y="945640"/>
            <a:ext cx="604254" cy="720000"/>
          </a:xfrm>
          <a:prstGeom prst="rect">
            <a:avLst/>
          </a:prstGeom>
          <a:noFill/>
          <a:ln>
            <a:noFill/>
          </a:ln>
        </p:spPr>
      </p:pic>
      <p:pic>
        <p:nvPicPr>
          <p:cNvPr id="1932" name="Google Shape;1932;p20"/>
          <p:cNvPicPr preferRelativeResize="0"/>
          <p:nvPr/>
        </p:nvPicPr>
        <p:blipFill rotWithShape="1">
          <a:blip r:embed="rId8">
            <a:alphaModFix/>
          </a:blip>
          <a:srcRect/>
          <a:stretch/>
        </p:blipFill>
        <p:spPr>
          <a:xfrm>
            <a:off x="5405492" y="952950"/>
            <a:ext cx="604470" cy="720000"/>
          </a:xfrm>
          <a:prstGeom prst="rect">
            <a:avLst/>
          </a:prstGeom>
          <a:noFill/>
          <a:ln>
            <a:noFill/>
          </a:ln>
        </p:spPr>
      </p:pic>
      <p:pic>
        <p:nvPicPr>
          <p:cNvPr id="1933" name="Google Shape;1933;p20"/>
          <p:cNvPicPr preferRelativeResize="0"/>
          <p:nvPr/>
        </p:nvPicPr>
        <p:blipFill rotWithShape="1">
          <a:blip r:embed="rId8">
            <a:alphaModFix/>
          </a:blip>
          <a:srcRect/>
          <a:stretch/>
        </p:blipFill>
        <p:spPr>
          <a:xfrm>
            <a:off x="4702348" y="1646177"/>
            <a:ext cx="604470" cy="720000"/>
          </a:xfrm>
          <a:prstGeom prst="rect">
            <a:avLst/>
          </a:prstGeom>
          <a:noFill/>
          <a:ln>
            <a:noFill/>
          </a:ln>
        </p:spPr>
      </p:pic>
      <p:pic>
        <p:nvPicPr>
          <p:cNvPr id="1934" name="Google Shape;1934;p20"/>
          <p:cNvPicPr preferRelativeResize="0"/>
          <p:nvPr/>
        </p:nvPicPr>
        <p:blipFill rotWithShape="1">
          <a:blip r:embed="rId8">
            <a:alphaModFix/>
          </a:blip>
          <a:srcRect/>
          <a:stretch/>
        </p:blipFill>
        <p:spPr>
          <a:xfrm>
            <a:off x="3993381" y="945640"/>
            <a:ext cx="604470" cy="720000"/>
          </a:xfrm>
          <a:prstGeom prst="rect">
            <a:avLst/>
          </a:prstGeom>
          <a:noFill/>
          <a:ln>
            <a:noFill/>
          </a:ln>
        </p:spPr>
      </p:pic>
      <p:pic>
        <p:nvPicPr>
          <p:cNvPr id="1935" name="Google Shape;1935;p20"/>
          <p:cNvPicPr preferRelativeResize="0"/>
          <p:nvPr/>
        </p:nvPicPr>
        <p:blipFill rotWithShape="1">
          <a:blip r:embed="rId8">
            <a:alphaModFix/>
          </a:blip>
          <a:srcRect/>
          <a:stretch/>
        </p:blipFill>
        <p:spPr>
          <a:xfrm>
            <a:off x="3243746" y="936962"/>
            <a:ext cx="604470" cy="720000"/>
          </a:xfrm>
          <a:prstGeom prst="rect">
            <a:avLst/>
          </a:prstGeom>
          <a:noFill/>
          <a:ln>
            <a:noFill/>
          </a:ln>
        </p:spPr>
      </p:pic>
      <p:pic>
        <p:nvPicPr>
          <p:cNvPr id="1936" name="Google Shape;1936;p20"/>
          <p:cNvPicPr preferRelativeResize="0"/>
          <p:nvPr/>
        </p:nvPicPr>
        <p:blipFill rotWithShape="1">
          <a:blip r:embed="rId9">
            <a:alphaModFix/>
          </a:blip>
          <a:srcRect r="3794" b="1301"/>
          <a:stretch/>
        </p:blipFill>
        <p:spPr>
          <a:xfrm>
            <a:off x="3974691" y="2391838"/>
            <a:ext cx="604677" cy="720000"/>
          </a:xfrm>
          <a:prstGeom prst="rect">
            <a:avLst/>
          </a:prstGeom>
          <a:noFill/>
          <a:ln>
            <a:noFill/>
          </a:ln>
        </p:spPr>
      </p:pic>
      <p:pic>
        <p:nvPicPr>
          <p:cNvPr id="1937" name="Google Shape;1937;p20"/>
          <p:cNvPicPr preferRelativeResize="0"/>
          <p:nvPr/>
        </p:nvPicPr>
        <p:blipFill rotWithShape="1">
          <a:blip r:embed="rId9">
            <a:alphaModFix/>
          </a:blip>
          <a:srcRect r="3794" b="1301"/>
          <a:stretch/>
        </p:blipFill>
        <p:spPr>
          <a:xfrm>
            <a:off x="4702564" y="3108113"/>
            <a:ext cx="604677" cy="720000"/>
          </a:xfrm>
          <a:prstGeom prst="rect">
            <a:avLst/>
          </a:prstGeom>
          <a:noFill/>
          <a:ln>
            <a:noFill/>
          </a:ln>
        </p:spPr>
      </p:pic>
      <p:pic>
        <p:nvPicPr>
          <p:cNvPr id="1938" name="Google Shape;1938;p20"/>
          <p:cNvPicPr preferRelativeResize="0"/>
          <p:nvPr/>
        </p:nvPicPr>
        <p:blipFill rotWithShape="1">
          <a:blip r:embed="rId9">
            <a:alphaModFix/>
          </a:blip>
          <a:srcRect r="3794" b="1301"/>
          <a:stretch/>
        </p:blipFill>
        <p:spPr>
          <a:xfrm>
            <a:off x="5407701" y="3094867"/>
            <a:ext cx="604677" cy="720000"/>
          </a:xfrm>
          <a:prstGeom prst="rect">
            <a:avLst/>
          </a:prstGeom>
          <a:noFill/>
          <a:ln>
            <a:noFill/>
          </a:ln>
        </p:spPr>
      </p:pic>
      <p:pic>
        <p:nvPicPr>
          <p:cNvPr id="1939" name="Google Shape;1939;p20"/>
          <p:cNvPicPr preferRelativeResize="0"/>
          <p:nvPr/>
        </p:nvPicPr>
        <p:blipFill rotWithShape="1">
          <a:blip r:embed="rId9">
            <a:alphaModFix/>
          </a:blip>
          <a:srcRect r="3794" b="1301"/>
          <a:stretch/>
        </p:blipFill>
        <p:spPr>
          <a:xfrm>
            <a:off x="6142908" y="3836587"/>
            <a:ext cx="604677" cy="720000"/>
          </a:xfrm>
          <a:prstGeom prst="rect">
            <a:avLst/>
          </a:prstGeom>
          <a:noFill/>
          <a:ln>
            <a:noFill/>
          </a:ln>
        </p:spPr>
      </p:pic>
      <p:sp>
        <p:nvSpPr>
          <p:cNvPr id="1940" name="Google Shape;1940;p20"/>
          <p:cNvSpPr txBox="1"/>
          <p:nvPr/>
        </p:nvSpPr>
        <p:spPr>
          <a:xfrm>
            <a:off x="3051942" y="1095155"/>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Sandro Botticelli</a:t>
            </a:r>
            <a:endParaRPr/>
          </a:p>
        </p:txBody>
      </p:sp>
      <p:sp>
        <p:nvSpPr>
          <p:cNvPr id="1941" name="Google Shape;1941;p20"/>
          <p:cNvSpPr txBox="1"/>
          <p:nvPr/>
        </p:nvSpPr>
        <p:spPr>
          <a:xfrm>
            <a:off x="6136914" y="4720525"/>
            <a:ext cx="58908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1942" name="Google Shape;1942;p20"/>
          <p:cNvSpPr txBox="1"/>
          <p:nvPr/>
        </p:nvSpPr>
        <p:spPr>
          <a:xfrm>
            <a:off x="5213688" y="3962903"/>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Tiziano Vecellio</a:t>
            </a:r>
            <a:endParaRPr sz="1100" b="1">
              <a:solidFill>
                <a:srgbClr val="002060"/>
              </a:solidFill>
              <a:latin typeface="Helvetica Neue"/>
              <a:ea typeface="Helvetica Neue"/>
              <a:cs typeface="Helvetica Neue"/>
              <a:sym typeface="Helvetica Neue"/>
            </a:endParaRPr>
          </a:p>
        </p:txBody>
      </p:sp>
      <p:sp>
        <p:nvSpPr>
          <p:cNvPr id="1943" name="Google Shape;1943;p20"/>
          <p:cNvSpPr txBox="1"/>
          <p:nvPr/>
        </p:nvSpPr>
        <p:spPr>
          <a:xfrm>
            <a:off x="3781072" y="3184928"/>
            <a:ext cx="98807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Leonardo di ser Piero da Vinci</a:t>
            </a:r>
            <a:endParaRPr sz="1000" b="1">
              <a:solidFill>
                <a:srgbClr val="002060"/>
              </a:solidFill>
              <a:latin typeface="Helvetica Neue"/>
              <a:ea typeface="Helvetica Neue"/>
              <a:cs typeface="Helvetica Neue"/>
              <a:sym typeface="Helvetica Neue"/>
            </a:endParaRPr>
          </a:p>
        </p:txBody>
      </p:sp>
      <p:pic>
        <p:nvPicPr>
          <p:cNvPr id="1944" name="Google Shape;1944;p20"/>
          <p:cNvPicPr preferRelativeResize="0"/>
          <p:nvPr/>
        </p:nvPicPr>
        <p:blipFill rotWithShape="1">
          <a:blip r:embed="rId6">
            <a:alphaModFix/>
          </a:blip>
          <a:srcRect r="1936" b="12845"/>
          <a:stretch/>
        </p:blipFill>
        <p:spPr>
          <a:xfrm>
            <a:off x="8290561" y="4548113"/>
            <a:ext cx="607971" cy="720000"/>
          </a:xfrm>
          <a:prstGeom prst="rect">
            <a:avLst/>
          </a:prstGeom>
          <a:noFill/>
          <a:ln>
            <a:noFill/>
          </a:ln>
        </p:spPr>
      </p:pic>
      <p:pic>
        <p:nvPicPr>
          <p:cNvPr id="1945" name="Google Shape;1945;p20"/>
          <p:cNvPicPr preferRelativeResize="0"/>
          <p:nvPr/>
        </p:nvPicPr>
        <p:blipFill rotWithShape="1">
          <a:blip r:embed="rId6">
            <a:alphaModFix/>
          </a:blip>
          <a:srcRect r="1936" b="12845"/>
          <a:stretch/>
        </p:blipFill>
        <p:spPr>
          <a:xfrm>
            <a:off x="5415162" y="1656151"/>
            <a:ext cx="607971" cy="720000"/>
          </a:xfrm>
          <a:prstGeom prst="rect">
            <a:avLst/>
          </a:prstGeom>
          <a:noFill/>
          <a:ln>
            <a:noFill/>
          </a:ln>
        </p:spPr>
      </p:pic>
      <p:pic>
        <p:nvPicPr>
          <p:cNvPr id="1946" name="Google Shape;1946;p20"/>
          <p:cNvPicPr preferRelativeResize="0"/>
          <p:nvPr/>
        </p:nvPicPr>
        <p:blipFill rotWithShape="1">
          <a:blip r:embed="rId6">
            <a:alphaModFix/>
          </a:blip>
          <a:srcRect r="1936" b="12845"/>
          <a:stretch/>
        </p:blipFill>
        <p:spPr>
          <a:xfrm>
            <a:off x="3245647" y="1652407"/>
            <a:ext cx="607971" cy="720000"/>
          </a:xfrm>
          <a:prstGeom prst="rect">
            <a:avLst/>
          </a:prstGeom>
          <a:noFill/>
          <a:ln>
            <a:noFill/>
          </a:ln>
        </p:spPr>
      </p:pic>
      <p:sp>
        <p:nvSpPr>
          <p:cNvPr id="1947" name="Google Shape;1947;p20"/>
          <p:cNvSpPr txBox="1"/>
          <p:nvPr/>
        </p:nvSpPr>
        <p:spPr>
          <a:xfrm>
            <a:off x="5222540" y="1679664"/>
            <a:ext cx="10114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b="1">
                <a:solidFill>
                  <a:srgbClr val="002060"/>
                </a:solidFill>
                <a:latin typeface="Helvetica Neue"/>
                <a:ea typeface="Helvetica Neue"/>
                <a:cs typeface="Helvetica Neue"/>
                <a:sym typeface="Helvetica Neue"/>
              </a:rPr>
              <a:t>Michelangelo</a:t>
            </a:r>
            <a:endParaRPr sz="9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b="1">
                <a:solidFill>
                  <a:srgbClr val="002060"/>
                </a:solidFill>
                <a:latin typeface="Helvetica Neue"/>
                <a:ea typeface="Helvetica Neue"/>
                <a:cs typeface="Helvetica Neue"/>
                <a:sym typeface="Helvetica Neue"/>
              </a:rPr>
              <a:t> di Lodovico Buonarroti Simoni</a:t>
            </a:r>
            <a:endParaRPr sz="900" b="1">
              <a:solidFill>
                <a:srgbClr val="002060"/>
              </a:solidFill>
              <a:latin typeface="Helvetica Neue"/>
              <a:ea typeface="Helvetica Neue"/>
              <a:cs typeface="Helvetica Neue"/>
              <a:sym typeface="Helvetica Neue"/>
            </a:endParaRPr>
          </a:p>
        </p:txBody>
      </p:sp>
      <p:pic>
        <p:nvPicPr>
          <p:cNvPr id="1948" name="Google Shape;1948;p20"/>
          <p:cNvPicPr preferRelativeResize="0"/>
          <p:nvPr/>
        </p:nvPicPr>
        <p:blipFill rotWithShape="1">
          <a:blip r:embed="rId8">
            <a:alphaModFix/>
          </a:blip>
          <a:srcRect/>
          <a:stretch/>
        </p:blipFill>
        <p:spPr>
          <a:xfrm>
            <a:off x="6842763" y="4538512"/>
            <a:ext cx="604470" cy="720000"/>
          </a:xfrm>
          <a:prstGeom prst="rect">
            <a:avLst/>
          </a:prstGeom>
          <a:noFill/>
          <a:ln>
            <a:noFill/>
          </a:ln>
        </p:spPr>
      </p:pic>
      <p:pic>
        <p:nvPicPr>
          <p:cNvPr id="1949" name="Google Shape;1949;p20"/>
          <p:cNvPicPr preferRelativeResize="0"/>
          <p:nvPr/>
        </p:nvPicPr>
        <p:blipFill rotWithShape="1">
          <a:blip r:embed="rId8">
            <a:alphaModFix/>
          </a:blip>
          <a:srcRect/>
          <a:stretch/>
        </p:blipFill>
        <p:spPr>
          <a:xfrm>
            <a:off x="6850105" y="936962"/>
            <a:ext cx="604470" cy="720000"/>
          </a:xfrm>
          <a:prstGeom prst="rect">
            <a:avLst/>
          </a:prstGeom>
          <a:noFill/>
          <a:ln>
            <a:noFill/>
          </a:ln>
        </p:spPr>
      </p:pic>
      <p:pic>
        <p:nvPicPr>
          <p:cNvPr id="1950" name="Google Shape;1950;p20"/>
          <p:cNvPicPr preferRelativeResize="0"/>
          <p:nvPr/>
        </p:nvPicPr>
        <p:blipFill rotWithShape="1">
          <a:blip r:embed="rId8">
            <a:alphaModFix/>
          </a:blip>
          <a:srcRect/>
          <a:stretch/>
        </p:blipFill>
        <p:spPr>
          <a:xfrm>
            <a:off x="6134384" y="941951"/>
            <a:ext cx="604470" cy="720000"/>
          </a:xfrm>
          <a:prstGeom prst="rect">
            <a:avLst/>
          </a:prstGeom>
          <a:noFill/>
          <a:ln>
            <a:noFill/>
          </a:ln>
        </p:spPr>
      </p:pic>
      <p:sp>
        <p:nvSpPr>
          <p:cNvPr id="1951" name="Google Shape;1951;p20"/>
          <p:cNvSpPr txBox="1"/>
          <p:nvPr/>
        </p:nvSpPr>
        <p:spPr>
          <a:xfrm>
            <a:off x="7377171" y="1099499"/>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Raffaello Sanzio</a:t>
            </a:r>
            <a:endParaRPr sz="1100" b="1">
              <a:solidFill>
                <a:srgbClr val="002060"/>
              </a:solidFill>
              <a:latin typeface="Helvetica Neue"/>
              <a:ea typeface="Helvetica Neue"/>
              <a:cs typeface="Helvetica Neue"/>
              <a:sym typeface="Helvetica Neue"/>
            </a:endParaRPr>
          </a:p>
        </p:txBody>
      </p:sp>
      <p:pic>
        <p:nvPicPr>
          <p:cNvPr id="1952" name="Google Shape;1952;p20"/>
          <p:cNvPicPr preferRelativeResize="0"/>
          <p:nvPr/>
        </p:nvPicPr>
        <p:blipFill rotWithShape="1">
          <a:blip r:embed="rId9">
            <a:alphaModFix/>
          </a:blip>
          <a:srcRect r="3794" b="1301"/>
          <a:stretch/>
        </p:blipFill>
        <p:spPr>
          <a:xfrm>
            <a:off x="7584677" y="1662332"/>
            <a:ext cx="604677" cy="720000"/>
          </a:xfrm>
          <a:prstGeom prst="rect">
            <a:avLst/>
          </a:prstGeom>
          <a:noFill/>
          <a:ln>
            <a:noFill/>
          </a:ln>
        </p:spPr>
      </p:pic>
      <p:pic>
        <p:nvPicPr>
          <p:cNvPr id="1953" name="Google Shape;1953;p20"/>
          <p:cNvPicPr preferRelativeResize="0"/>
          <p:nvPr/>
        </p:nvPicPr>
        <p:blipFill rotWithShape="1">
          <a:blip r:embed="rId7">
            <a:alphaModFix/>
          </a:blip>
          <a:srcRect r="19657" b="12357"/>
          <a:stretch/>
        </p:blipFill>
        <p:spPr>
          <a:xfrm>
            <a:off x="6852522" y="2387381"/>
            <a:ext cx="604254" cy="720000"/>
          </a:xfrm>
          <a:prstGeom prst="rect">
            <a:avLst/>
          </a:prstGeom>
          <a:noFill/>
          <a:ln>
            <a:noFill/>
          </a:ln>
        </p:spPr>
      </p:pic>
      <p:sp>
        <p:nvSpPr>
          <p:cNvPr id="1954" name="Google Shape;1954;p20"/>
          <p:cNvSpPr txBox="1"/>
          <p:nvPr/>
        </p:nvSpPr>
        <p:spPr>
          <a:xfrm>
            <a:off x="6679140" y="2516718"/>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Jacopo Tintoretto</a:t>
            </a:r>
            <a:endParaRPr sz="1100" b="1">
              <a:solidFill>
                <a:srgbClr val="002060"/>
              </a:solidFill>
              <a:latin typeface="Helvetica Neue"/>
              <a:ea typeface="Helvetica Neue"/>
              <a:cs typeface="Helvetica Neue"/>
              <a:sym typeface="Helvetica Neue"/>
            </a:endParaRPr>
          </a:p>
        </p:txBody>
      </p:sp>
      <p:pic>
        <p:nvPicPr>
          <p:cNvPr id="1955" name="Google Shape;1955;p20"/>
          <p:cNvPicPr preferRelativeResize="0"/>
          <p:nvPr/>
        </p:nvPicPr>
        <p:blipFill rotWithShape="1">
          <a:blip r:embed="rId7">
            <a:alphaModFix/>
          </a:blip>
          <a:srcRect r="19657" b="12357"/>
          <a:stretch/>
        </p:blipFill>
        <p:spPr>
          <a:xfrm>
            <a:off x="6853785" y="3832570"/>
            <a:ext cx="604254" cy="720000"/>
          </a:xfrm>
          <a:prstGeom prst="rect">
            <a:avLst/>
          </a:prstGeom>
          <a:noFill/>
          <a:ln>
            <a:noFill/>
          </a:ln>
        </p:spPr>
      </p:pic>
      <p:pic>
        <p:nvPicPr>
          <p:cNvPr id="1956" name="Google Shape;1956;p20"/>
          <p:cNvPicPr preferRelativeResize="0"/>
          <p:nvPr/>
        </p:nvPicPr>
        <p:blipFill rotWithShape="1">
          <a:blip r:embed="rId7">
            <a:alphaModFix/>
          </a:blip>
          <a:srcRect r="19657" b="12357"/>
          <a:stretch/>
        </p:blipFill>
        <p:spPr>
          <a:xfrm>
            <a:off x="6855662" y="3114318"/>
            <a:ext cx="604254" cy="720000"/>
          </a:xfrm>
          <a:prstGeom prst="rect">
            <a:avLst/>
          </a:prstGeom>
          <a:noFill/>
          <a:ln>
            <a:noFill/>
          </a:ln>
        </p:spPr>
      </p:pic>
      <p:pic>
        <p:nvPicPr>
          <p:cNvPr id="1957" name="Google Shape;1957;p20"/>
          <p:cNvPicPr preferRelativeResize="0"/>
          <p:nvPr/>
        </p:nvPicPr>
        <p:blipFill rotWithShape="1">
          <a:blip r:embed="rId8">
            <a:alphaModFix/>
          </a:blip>
          <a:srcRect/>
          <a:stretch/>
        </p:blipFill>
        <p:spPr>
          <a:xfrm>
            <a:off x="8294062" y="2379088"/>
            <a:ext cx="604470" cy="720000"/>
          </a:xfrm>
          <a:prstGeom prst="rect">
            <a:avLst/>
          </a:prstGeom>
          <a:noFill/>
          <a:ln>
            <a:noFill/>
          </a:ln>
        </p:spPr>
      </p:pic>
      <p:pic>
        <p:nvPicPr>
          <p:cNvPr id="1958" name="Google Shape;1958;p20"/>
          <p:cNvPicPr preferRelativeResize="0"/>
          <p:nvPr/>
        </p:nvPicPr>
        <p:blipFill rotWithShape="1">
          <a:blip r:embed="rId8">
            <a:alphaModFix/>
          </a:blip>
          <a:srcRect/>
          <a:stretch/>
        </p:blipFill>
        <p:spPr>
          <a:xfrm>
            <a:off x="7564538" y="4524637"/>
            <a:ext cx="604470" cy="720000"/>
          </a:xfrm>
          <a:prstGeom prst="rect">
            <a:avLst/>
          </a:prstGeom>
          <a:noFill/>
          <a:ln>
            <a:noFill/>
          </a:ln>
        </p:spPr>
      </p:pic>
      <p:sp>
        <p:nvSpPr>
          <p:cNvPr id="1959" name="Google Shape;1959;p20"/>
          <p:cNvSpPr txBox="1"/>
          <p:nvPr/>
        </p:nvSpPr>
        <p:spPr>
          <a:xfrm>
            <a:off x="8116996" y="4665797"/>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a:solidFill>
                  <a:srgbClr val="002060"/>
                </a:solidFill>
                <a:latin typeface="Helvetica Neue"/>
                <a:ea typeface="Helvetica Neue"/>
                <a:cs typeface="Helvetica Neue"/>
                <a:sym typeface="Helvetica Neue"/>
              </a:rPr>
              <a:t>Jean Fouquet</a:t>
            </a:r>
            <a:endParaRPr sz="1100" b="1">
              <a:solidFill>
                <a:srgbClr val="002060"/>
              </a:solidFill>
              <a:latin typeface="Helvetica Neue"/>
              <a:ea typeface="Helvetica Neue"/>
              <a:cs typeface="Helvetica Neue"/>
              <a:sym typeface="Helvetica Neue"/>
            </a:endParaRPr>
          </a:p>
        </p:txBody>
      </p:sp>
      <p:pic>
        <p:nvPicPr>
          <p:cNvPr id="1960" name="Google Shape;1960;p20"/>
          <p:cNvPicPr preferRelativeResize="0"/>
          <p:nvPr/>
        </p:nvPicPr>
        <p:blipFill rotWithShape="1">
          <a:blip r:embed="rId6">
            <a:alphaModFix/>
          </a:blip>
          <a:srcRect r="1936" b="12845"/>
          <a:stretch/>
        </p:blipFill>
        <p:spPr>
          <a:xfrm>
            <a:off x="8301323" y="3085834"/>
            <a:ext cx="607971" cy="720000"/>
          </a:xfrm>
          <a:prstGeom prst="rect">
            <a:avLst/>
          </a:prstGeom>
          <a:noFill/>
          <a:ln>
            <a:noFill/>
          </a:ln>
        </p:spPr>
      </p:pic>
      <p:pic>
        <p:nvPicPr>
          <p:cNvPr id="1961" name="Google Shape;1961;p20"/>
          <p:cNvPicPr preferRelativeResize="0"/>
          <p:nvPr/>
        </p:nvPicPr>
        <p:blipFill rotWithShape="1">
          <a:blip r:embed="rId6">
            <a:alphaModFix/>
          </a:blip>
          <a:srcRect r="1936" b="12845"/>
          <a:stretch/>
        </p:blipFill>
        <p:spPr>
          <a:xfrm>
            <a:off x="8301323" y="3818512"/>
            <a:ext cx="607971" cy="720000"/>
          </a:xfrm>
          <a:prstGeom prst="rect">
            <a:avLst/>
          </a:prstGeom>
          <a:noFill/>
          <a:ln>
            <a:noFill/>
          </a:ln>
        </p:spPr>
      </p:pic>
      <p:sp>
        <p:nvSpPr>
          <p:cNvPr id="1962" name="Google Shape;1962;p20"/>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1963" name="Google Shape;1963;p20"/>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1964" name="Google Shape;1964;p20"/>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1965" name="Google Shape;1965;p20"/>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
          <p:cNvSpPr txBox="1">
            <a:spLocks noGrp="1"/>
          </p:cNvSpPr>
          <p:nvPr>
            <p:ph type="title"/>
          </p:nvPr>
        </p:nvSpPr>
        <p:spPr>
          <a:xfrm>
            <a:off x="681038" y="360000"/>
            <a:ext cx="8544000" cy="45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Citizens</a:t>
            </a:r>
            <a:r>
              <a:rPr lang="hu-HU" dirty="0"/>
              <a:t>' </a:t>
            </a:r>
            <a:r>
              <a:rPr lang="hu-HU" dirty="0" err="1"/>
              <a:t>rights</a:t>
            </a:r>
            <a:r>
              <a:rPr lang="hu-HU" dirty="0"/>
              <a:t> 2.</a:t>
            </a:r>
            <a:endParaRPr dirty="0"/>
          </a:p>
        </p:txBody>
      </p:sp>
      <p:pic>
        <p:nvPicPr>
          <p:cNvPr id="273" name="Google Shape;273;p3"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274" name="Google Shape;274;p3"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275" name="Google Shape;275;p3"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276" name="Google Shape;276;p3"/>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277" name="Google Shape;277;p3"/>
          <p:cNvSpPr txBox="1"/>
          <p:nvPr/>
        </p:nvSpPr>
        <p:spPr>
          <a:xfrm>
            <a:off x="3267376" y="47403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278" name="Google Shape;278;p3"/>
          <p:cNvSpPr txBox="1"/>
          <p:nvPr/>
        </p:nvSpPr>
        <p:spPr>
          <a:xfrm>
            <a:off x="8975374" y="1151675"/>
            <a:ext cx="7035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279" name="Google Shape;279;p3"/>
          <p:cNvSpPr txBox="1"/>
          <p:nvPr/>
        </p:nvSpPr>
        <p:spPr>
          <a:xfrm>
            <a:off x="3784122" y="4656838"/>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Right to </a:t>
            </a:r>
            <a:r>
              <a:rPr lang="hu-HU" sz="1100" dirty="0" err="1">
                <a:solidFill>
                  <a:srgbClr val="0070C0"/>
                </a:solidFill>
                <a:latin typeface="Helvetica Neue"/>
                <a:ea typeface="Helvetica Neue"/>
                <a:cs typeface="Helvetica Neue"/>
                <a:sym typeface="Helvetica Neue"/>
              </a:rPr>
              <a:t>democracy</a:t>
            </a:r>
            <a:endParaRPr sz="1100" dirty="0">
              <a:solidFill>
                <a:srgbClr val="0070C0"/>
              </a:solidFill>
              <a:latin typeface="Helvetica Neue"/>
              <a:ea typeface="Helvetica Neue"/>
              <a:cs typeface="Helvetica Neue"/>
              <a:sym typeface="Helvetica Neue"/>
            </a:endParaRPr>
          </a:p>
        </p:txBody>
      </p:sp>
      <p:sp>
        <p:nvSpPr>
          <p:cNvPr id="280" name="Google Shape;280;p3"/>
          <p:cNvSpPr txBox="1"/>
          <p:nvPr/>
        </p:nvSpPr>
        <p:spPr>
          <a:xfrm>
            <a:off x="8105060" y="3889883"/>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Freedom</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of </a:t>
            </a:r>
            <a:r>
              <a:rPr lang="hu-HU" sz="1100" dirty="0">
                <a:solidFill>
                  <a:srgbClr val="0070C0"/>
                </a:solidFill>
                <a:latin typeface="Helvetica Neue"/>
                <a:ea typeface="Helvetica Neue"/>
                <a:cs typeface="Helvetica Neue"/>
                <a:sym typeface="Helvetica Neue"/>
              </a:rPr>
              <a:t>religion and </a:t>
            </a:r>
            <a:r>
              <a:rPr lang="hu-HU" sz="1100" dirty="0" err="1">
                <a:solidFill>
                  <a:srgbClr val="0070C0"/>
                </a:solidFill>
                <a:latin typeface="Helvetica Neue"/>
                <a:ea typeface="Helvetica Neue"/>
                <a:cs typeface="Helvetica Neue"/>
                <a:sym typeface="Helvetica Neue"/>
              </a:rPr>
              <a:t>belief</a:t>
            </a:r>
            <a:endParaRPr sz="1100" dirty="0">
              <a:solidFill>
                <a:srgbClr val="0070C0"/>
              </a:solidFill>
              <a:latin typeface="Helvetica Neue"/>
              <a:ea typeface="Helvetica Neue"/>
              <a:cs typeface="Helvetica Neue"/>
              <a:sym typeface="Helvetica Neue"/>
            </a:endParaRPr>
          </a:p>
        </p:txBody>
      </p:sp>
      <p:sp>
        <p:nvSpPr>
          <p:cNvPr id="281" name="Google Shape;281;p3"/>
          <p:cNvSpPr txBox="1"/>
          <p:nvPr/>
        </p:nvSpPr>
        <p:spPr>
          <a:xfrm>
            <a:off x="7390011" y="3241056"/>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Right to </a:t>
            </a:r>
            <a:endParaRPr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health</a:t>
            </a:r>
            <a:endParaRPr sz="1100" dirty="0">
              <a:solidFill>
                <a:srgbClr val="0070C0"/>
              </a:solidFill>
              <a:latin typeface="Helvetica Neue"/>
              <a:ea typeface="Helvetica Neue"/>
              <a:cs typeface="Helvetica Neue"/>
              <a:sym typeface="Helvetica Neue"/>
            </a:endParaRPr>
          </a:p>
        </p:txBody>
      </p:sp>
      <p:sp>
        <p:nvSpPr>
          <p:cNvPr id="282" name="Google Shape;282;p3"/>
          <p:cNvSpPr txBox="1"/>
          <p:nvPr/>
        </p:nvSpPr>
        <p:spPr>
          <a:xfrm>
            <a:off x="8105060" y="1733599"/>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Speech</a:t>
            </a:r>
            <a:endParaRPr sz="11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 and </a:t>
            </a:r>
            <a:r>
              <a:rPr lang="hu-HU" sz="1100" dirty="0" err="1">
                <a:solidFill>
                  <a:srgbClr val="0070C0"/>
                </a:solidFill>
                <a:latin typeface="Helvetica Neue"/>
                <a:ea typeface="Helvetica Neue"/>
                <a:cs typeface="Helvetica Neue"/>
                <a:sym typeface="Helvetica Neue"/>
              </a:rPr>
              <a:t>press</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freedom</a:t>
            </a:r>
            <a:endParaRPr sz="1100" dirty="0">
              <a:solidFill>
                <a:srgbClr val="0070C0"/>
              </a:solidFill>
              <a:latin typeface="Helvetica Neue"/>
              <a:ea typeface="Helvetica Neue"/>
              <a:cs typeface="Helvetica Neue"/>
              <a:sym typeface="Helvetica Neue"/>
            </a:endParaRPr>
          </a:p>
        </p:txBody>
      </p:sp>
      <p:sp>
        <p:nvSpPr>
          <p:cNvPr id="283" name="Google Shape;283;p3"/>
          <p:cNvSpPr txBox="1"/>
          <p:nvPr/>
        </p:nvSpPr>
        <p:spPr>
          <a:xfrm>
            <a:off x="6665265" y="1026429"/>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Presumption</a:t>
            </a:r>
            <a:r>
              <a:rPr lang="hu-HU" sz="1000" dirty="0">
                <a:solidFill>
                  <a:srgbClr val="0070C0"/>
                </a:solidFill>
                <a:latin typeface="Helvetica Neue"/>
                <a:ea typeface="Helvetica Neue"/>
                <a:cs typeface="Helvetica Neue"/>
                <a:sym typeface="Helvetica Neue"/>
              </a:rPr>
              <a:t> of </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innocence</a:t>
            </a:r>
            <a:endParaRPr sz="1000" dirty="0">
              <a:solidFill>
                <a:srgbClr val="0070C0"/>
              </a:solidFill>
              <a:latin typeface="Helvetica Neue"/>
              <a:ea typeface="Helvetica Neue"/>
              <a:cs typeface="Helvetica Neue"/>
              <a:sym typeface="Helvetica Neue"/>
            </a:endParaRPr>
          </a:p>
        </p:txBody>
      </p:sp>
      <p:sp>
        <p:nvSpPr>
          <p:cNvPr id="284" name="Google Shape;284;p3"/>
          <p:cNvSpPr txBox="1"/>
          <p:nvPr/>
        </p:nvSpPr>
        <p:spPr>
          <a:xfrm>
            <a:off x="3784122" y="1713399"/>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Protection of personal data</a:t>
            </a:r>
            <a:endParaRPr sz="1100">
              <a:solidFill>
                <a:srgbClr val="0070C0"/>
              </a:solidFill>
              <a:latin typeface="Helvetica Neue"/>
              <a:ea typeface="Helvetica Neue"/>
              <a:cs typeface="Helvetica Neue"/>
              <a:sym typeface="Helvetica Neue"/>
            </a:endParaRPr>
          </a:p>
        </p:txBody>
      </p:sp>
      <p:sp>
        <p:nvSpPr>
          <p:cNvPr id="285" name="Google Shape;285;p3"/>
          <p:cNvSpPr txBox="1"/>
          <p:nvPr/>
        </p:nvSpPr>
        <p:spPr>
          <a:xfrm>
            <a:off x="3079286" y="3081613"/>
            <a:ext cx="988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Preserving</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the</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err="1" smtClean="0">
                <a:solidFill>
                  <a:srgbClr val="0070C0"/>
                </a:solidFill>
                <a:latin typeface="Helvetica Neue"/>
                <a:ea typeface="Helvetica Neue"/>
                <a:cs typeface="Helvetica Neue"/>
                <a:sym typeface="Helvetica Neue"/>
              </a:rPr>
              <a:t>integrity</a:t>
            </a:r>
            <a:r>
              <a:rPr lang="hu-HU" sz="1100" dirty="0" smtClean="0">
                <a:solidFill>
                  <a:srgbClr val="0070C0"/>
                </a:solidFill>
                <a:latin typeface="Helvetica Neue"/>
                <a:ea typeface="Helvetica Neue"/>
                <a:cs typeface="Helvetica Neue"/>
                <a:sym typeface="Helvetica Neue"/>
              </a:rPr>
              <a:t> of </a:t>
            </a:r>
            <a:r>
              <a:rPr lang="hu-HU" sz="1100" dirty="0" err="1">
                <a:solidFill>
                  <a:srgbClr val="0070C0"/>
                </a:solidFill>
                <a:latin typeface="Helvetica Neue"/>
                <a:ea typeface="Helvetica Neue"/>
                <a:cs typeface="Helvetica Neue"/>
                <a:sym typeface="Helvetica Neue"/>
              </a:rPr>
              <a:t>your</a:t>
            </a:r>
            <a:r>
              <a:rPr lang="hu-HU" sz="1100" dirty="0">
                <a:solidFill>
                  <a:srgbClr val="0070C0"/>
                </a:solidFill>
                <a:latin typeface="Helvetica Neue"/>
                <a:ea typeface="Helvetica Neue"/>
                <a:cs typeface="Helvetica Neue"/>
                <a:sym typeface="Helvetica Neue"/>
              </a:rPr>
              <a:t> mail </a:t>
            </a:r>
            <a:endParaRPr dirty="0"/>
          </a:p>
        </p:txBody>
      </p:sp>
      <p:sp>
        <p:nvSpPr>
          <p:cNvPr id="286" name="Google Shape;286;p3"/>
          <p:cNvSpPr txBox="1"/>
          <p:nvPr/>
        </p:nvSpPr>
        <p:spPr>
          <a:xfrm>
            <a:off x="5237528" y="3810155"/>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Freedom</a:t>
            </a:r>
            <a:r>
              <a:rPr lang="hu-HU" sz="1100" dirty="0">
                <a:solidFill>
                  <a:srgbClr val="0070C0"/>
                </a:solidFill>
                <a:latin typeface="Helvetica Neue"/>
                <a:ea typeface="Helvetica Neue"/>
                <a:cs typeface="Helvetica Neue"/>
                <a:sym typeface="Helvetica Neue"/>
              </a:rPr>
              <a:t> of assembly and </a:t>
            </a:r>
            <a:r>
              <a:rPr lang="hu-HU" sz="1100" dirty="0" err="1">
                <a:solidFill>
                  <a:srgbClr val="0070C0"/>
                </a:solidFill>
                <a:latin typeface="Helvetica Neue"/>
                <a:ea typeface="Helvetica Neue"/>
                <a:cs typeface="Helvetica Neue"/>
                <a:sym typeface="Helvetica Neue"/>
              </a:rPr>
              <a:t>association</a:t>
            </a:r>
            <a:endParaRPr sz="1100" dirty="0">
              <a:solidFill>
                <a:srgbClr val="0070C0"/>
              </a:solidFill>
              <a:latin typeface="Helvetica Neue"/>
              <a:ea typeface="Helvetica Neue"/>
              <a:cs typeface="Helvetica Neue"/>
              <a:sym typeface="Helvetica Neue"/>
            </a:endParaRPr>
          </a:p>
        </p:txBody>
      </p:sp>
      <p:pic>
        <p:nvPicPr>
          <p:cNvPr id="287" name="Google Shape;287;p3"/>
          <p:cNvPicPr preferRelativeResize="0"/>
          <p:nvPr/>
        </p:nvPicPr>
        <p:blipFill rotWithShape="1">
          <a:blip r:embed="rId6">
            <a:alphaModFix/>
          </a:blip>
          <a:srcRect r="17564" b="11795"/>
          <a:stretch/>
        </p:blipFill>
        <p:spPr>
          <a:xfrm>
            <a:off x="681038" y="3855369"/>
            <a:ext cx="601111" cy="720000"/>
          </a:xfrm>
          <a:prstGeom prst="rect">
            <a:avLst/>
          </a:prstGeom>
          <a:noFill/>
          <a:ln>
            <a:noFill/>
          </a:ln>
        </p:spPr>
      </p:pic>
      <p:pic>
        <p:nvPicPr>
          <p:cNvPr id="288" name="Google Shape;288;p3"/>
          <p:cNvPicPr preferRelativeResize="0"/>
          <p:nvPr/>
        </p:nvPicPr>
        <p:blipFill rotWithShape="1">
          <a:blip r:embed="rId7">
            <a:alphaModFix/>
          </a:blip>
          <a:srcRect/>
          <a:stretch/>
        </p:blipFill>
        <p:spPr>
          <a:xfrm>
            <a:off x="683420" y="3058664"/>
            <a:ext cx="598729" cy="720000"/>
          </a:xfrm>
          <a:prstGeom prst="rect">
            <a:avLst/>
          </a:prstGeom>
          <a:noFill/>
          <a:ln>
            <a:noFill/>
          </a:ln>
        </p:spPr>
      </p:pic>
      <p:pic>
        <p:nvPicPr>
          <p:cNvPr id="289" name="Google Shape;289;p3"/>
          <p:cNvPicPr preferRelativeResize="0"/>
          <p:nvPr/>
        </p:nvPicPr>
        <p:blipFill rotWithShape="1">
          <a:blip r:embed="rId8">
            <a:alphaModFix/>
          </a:blip>
          <a:srcRect r="1951" b="1537"/>
          <a:stretch/>
        </p:blipFill>
        <p:spPr>
          <a:xfrm>
            <a:off x="676338" y="4660040"/>
            <a:ext cx="605811" cy="720000"/>
          </a:xfrm>
          <a:prstGeom prst="rect">
            <a:avLst/>
          </a:prstGeom>
          <a:noFill/>
          <a:ln>
            <a:noFill/>
          </a:ln>
        </p:spPr>
      </p:pic>
      <p:pic>
        <p:nvPicPr>
          <p:cNvPr id="290" name="Google Shape;290;p3"/>
          <p:cNvPicPr preferRelativeResize="0"/>
          <p:nvPr/>
        </p:nvPicPr>
        <p:blipFill rotWithShape="1">
          <a:blip r:embed="rId9">
            <a:alphaModFix/>
          </a:blip>
          <a:srcRect r="17573" b="12137"/>
          <a:stretch/>
        </p:blipFill>
        <p:spPr>
          <a:xfrm>
            <a:off x="670591" y="5460727"/>
            <a:ext cx="603531" cy="720000"/>
          </a:xfrm>
          <a:prstGeom prst="rect">
            <a:avLst/>
          </a:prstGeom>
          <a:noFill/>
          <a:ln>
            <a:noFill/>
          </a:ln>
        </p:spPr>
      </p:pic>
      <p:pic>
        <p:nvPicPr>
          <p:cNvPr id="291" name="Google Shape;291;p3"/>
          <p:cNvPicPr preferRelativeResize="0"/>
          <p:nvPr/>
        </p:nvPicPr>
        <p:blipFill rotWithShape="1">
          <a:blip r:embed="rId7">
            <a:alphaModFix/>
          </a:blip>
          <a:srcRect/>
          <a:stretch/>
        </p:blipFill>
        <p:spPr>
          <a:xfrm>
            <a:off x="688855" y="3059169"/>
            <a:ext cx="598729" cy="720000"/>
          </a:xfrm>
          <a:prstGeom prst="rect">
            <a:avLst/>
          </a:prstGeom>
          <a:noFill/>
          <a:ln>
            <a:noFill/>
          </a:ln>
        </p:spPr>
      </p:pic>
      <p:pic>
        <p:nvPicPr>
          <p:cNvPr id="292" name="Google Shape;292;p3"/>
          <p:cNvPicPr preferRelativeResize="0"/>
          <p:nvPr/>
        </p:nvPicPr>
        <p:blipFill rotWithShape="1">
          <a:blip r:embed="rId7">
            <a:alphaModFix/>
          </a:blip>
          <a:srcRect/>
          <a:stretch/>
        </p:blipFill>
        <p:spPr>
          <a:xfrm>
            <a:off x="694290" y="3059169"/>
            <a:ext cx="598729" cy="720000"/>
          </a:xfrm>
          <a:prstGeom prst="rect">
            <a:avLst/>
          </a:prstGeom>
          <a:noFill/>
          <a:ln>
            <a:noFill/>
          </a:ln>
        </p:spPr>
      </p:pic>
      <p:pic>
        <p:nvPicPr>
          <p:cNvPr id="293" name="Google Shape;293;p3"/>
          <p:cNvPicPr preferRelativeResize="0"/>
          <p:nvPr/>
        </p:nvPicPr>
        <p:blipFill rotWithShape="1">
          <a:blip r:embed="rId7">
            <a:alphaModFix/>
          </a:blip>
          <a:srcRect/>
          <a:stretch/>
        </p:blipFill>
        <p:spPr>
          <a:xfrm>
            <a:off x="694290" y="3065722"/>
            <a:ext cx="598729" cy="720000"/>
          </a:xfrm>
          <a:prstGeom prst="rect">
            <a:avLst/>
          </a:prstGeom>
          <a:noFill/>
          <a:ln>
            <a:noFill/>
          </a:ln>
        </p:spPr>
      </p:pic>
      <p:pic>
        <p:nvPicPr>
          <p:cNvPr id="294" name="Google Shape;294;p3"/>
          <p:cNvPicPr preferRelativeResize="0"/>
          <p:nvPr/>
        </p:nvPicPr>
        <p:blipFill rotWithShape="1">
          <a:blip r:embed="rId7">
            <a:alphaModFix/>
          </a:blip>
          <a:srcRect/>
          <a:stretch/>
        </p:blipFill>
        <p:spPr>
          <a:xfrm>
            <a:off x="694290" y="3074632"/>
            <a:ext cx="598729" cy="720000"/>
          </a:xfrm>
          <a:prstGeom prst="rect">
            <a:avLst/>
          </a:prstGeom>
          <a:noFill/>
          <a:ln>
            <a:noFill/>
          </a:ln>
        </p:spPr>
      </p:pic>
      <p:pic>
        <p:nvPicPr>
          <p:cNvPr id="295" name="Google Shape;295;p3"/>
          <p:cNvPicPr preferRelativeResize="0"/>
          <p:nvPr/>
        </p:nvPicPr>
        <p:blipFill rotWithShape="1">
          <a:blip r:embed="rId7">
            <a:alphaModFix/>
          </a:blip>
          <a:srcRect/>
          <a:stretch/>
        </p:blipFill>
        <p:spPr>
          <a:xfrm>
            <a:off x="694290" y="3071712"/>
            <a:ext cx="598729" cy="720000"/>
          </a:xfrm>
          <a:prstGeom prst="rect">
            <a:avLst/>
          </a:prstGeom>
          <a:noFill/>
          <a:ln>
            <a:noFill/>
          </a:ln>
        </p:spPr>
      </p:pic>
      <p:pic>
        <p:nvPicPr>
          <p:cNvPr id="296" name="Google Shape;296;p3"/>
          <p:cNvPicPr preferRelativeResize="0"/>
          <p:nvPr/>
        </p:nvPicPr>
        <p:blipFill rotWithShape="1">
          <a:blip r:embed="rId7">
            <a:alphaModFix/>
          </a:blip>
          <a:srcRect/>
          <a:stretch/>
        </p:blipFill>
        <p:spPr>
          <a:xfrm>
            <a:off x="690625" y="3074632"/>
            <a:ext cx="598729" cy="720000"/>
          </a:xfrm>
          <a:prstGeom prst="rect">
            <a:avLst/>
          </a:prstGeom>
          <a:noFill/>
          <a:ln>
            <a:noFill/>
          </a:ln>
        </p:spPr>
      </p:pic>
      <p:pic>
        <p:nvPicPr>
          <p:cNvPr id="297" name="Google Shape;297;p3"/>
          <p:cNvPicPr preferRelativeResize="0"/>
          <p:nvPr/>
        </p:nvPicPr>
        <p:blipFill rotWithShape="1">
          <a:blip r:embed="rId7">
            <a:alphaModFix/>
          </a:blip>
          <a:srcRect/>
          <a:stretch/>
        </p:blipFill>
        <p:spPr>
          <a:xfrm>
            <a:off x="683420" y="3072721"/>
            <a:ext cx="598729" cy="720000"/>
          </a:xfrm>
          <a:prstGeom prst="rect">
            <a:avLst/>
          </a:prstGeom>
          <a:noFill/>
          <a:ln>
            <a:noFill/>
          </a:ln>
        </p:spPr>
      </p:pic>
      <p:pic>
        <p:nvPicPr>
          <p:cNvPr id="298" name="Google Shape;298;p3"/>
          <p:cNvPicPr preferRelativeResize="0"/>
          <p:nvPr/>
        </p:nvPicPr>
        <p:blipFill rotWithShape="1">
          <a:blip r:embed="rId6">
            <a:alphaModFix/>
          </a:blip>
          <a:srcRect r="17564" b="11795"/>
          <a:stretch/>
        </p:blipFill>
        <p:spPr>
          <a:xfrm>
            <a:off x="687663" y="3856896"/>
            <a:ext cx="601111" cy="720000"/>
          </a:xfrm>
          <a:prstGeom prst="rect">
            <a:avLst/>
          </a:prstGeom>
          <a:noFill/>
          <a:ln>
            <a:noFill/>
          </a:ln>
        </p:spPr>
      </p:pic>
      <p:pic>
        <p:nvPicPr>
          <p:cNvPr id="299" name="Google Shape;299;p3"/>
          <p:cNvPicPr preferRelativeResize="0"/>
          <p:nvPr/>
        </p:nvPicPr>
        <p:blipFill rotWithShape="1">
          <a:blip r:embed="rId8">
            <a:alphaModFix/>
          </a:blip>
          <a:srcRect r="1951" b="1537"/>
          <a:stretch/>
        </p:blipFill>
        <p:spPr>
          <a:xfrm>
            <a:off x="672549" y="4656838"/>
            <a:ext cx="605811" cy="720000"/>
          </a:xfrm>
          <a:prstGeom prst="rect">
            <a:avLst/>
          </a:prstGeom>
          <a:noFill/>
          <a:ln>
            <a:noFill/>
          </a:ln>
        </p:spPr>
      </p:pic>
      <p:pic>
        <p:nvPicPr>
          <p:cNvPr id="300" name="Google Shape;300;p3"/>
          <p:cNvPicPr preferRelativeResize="0"/>
          <p:nvPr/>
        </p:nvPicPr>
        <p:blipFill rotWithShape="1">
          <a:blip r:embed="rId8">
            <a:alphaModFix/>
          </a:blip>
          <a:srcRect r="1951" b="1537"/>
          <a:stretch/>
        </p:blipFill>
        <p:spPr>
          <a:xfrm>
            <a:off x="672856" y="4663391"/>
            <a:ext cx="605811" cy="720000"/>
          </a:xfrm>
          <a:prstGeom prst="rect">
            <a:avLst/>
          </a:prstGeom>
          <a:noFill/>
          <a:ln>
            <a:noFill/>
          </a:ln>
        </p:spPr>
      </p:pic>
      <p:pic>
        <p:nvPicPr>
          <p:cNvPr id="301" name="Google Shape;301;p3"/>
          <p:cNvPicPr preferRelativeResize="0"/>
          <p:nvPr/>
        </p:nvPicPr>
        <p:blipFill rotWithShape="1">
          <a:blip r:embed="rId8">
            <a:alphaModFix/>
          </a:blip>
          <a:srcRect r="1951" b="1537"/>
          <a:stretch/>
        </p:blipFill>
        <p:spPr>
          <a:xfrm>
            <a:off x="669450" y="4663041"/>
            <a:ext cx="605811" cy="720000"/>
          </a:xfrm>
          <a:prstGeom prst="rect">
            <a:avLst/>
          </a:prstGeom>
          <a:noFill/>
          <a:ln>
            <a:noFill/>
          </a:ln>
        </p:spPr>
      </p:pic>
      <p:pic>
        <p:nvPicPr>
          <p:cNvPr id="302" name="Google Shape;302;p3"/>
          <p:cNvPicPr preferRelativeResize="0"/>
          <p:nvPr/>
        </p:nvPicPr>
        <p:blipFill rotWithShape="1">
          <a:blip r:embed="rId8">
            <a:alphaModFix/>
          </a:blip>
          <a:srcRect r="1951" b="1537"/>
          <a:stretch/>
        </p:blipFill>
        <p:spPr>
          <a:xfrm>
            <a:off x="682963" y="4658632"/>
            <a:ext cx="605811" cy="720000"/>
          </a:xfrm>
          <a:prstGeom prst="rect">
            <a:avLst/>
          </a:prstGeom>
          <a:noFill/>
          <a:ln>
            <a:noFill/>
          </a:ln>
        </p:spPr>
      </p:pic>
      <p:pic>
        <p:nvPicPr>
          <p:cNvPr id="303" name="Google Shape;303;p3"/>
          <p:cNvPicPr preferRelativeResize="0"/>
          <p:nvPr/>
        </p:nvPicPr>
        <p:blipFill rotWithShape="1">
          <a:blip r:embed="rId8">
            <a:alphaModFix/>
          </a:blip>
          <a:srcRect r="1951" b="1537"/>
          <a:stretch/>
        </p:blipFill>
        <p:spPr>
          <a:xfrm>
            <a:off x="687663" y="4658982"/>
            <a:ext cx="605811" cy="720000"/>
          </a:xfrm>
          <a:prstGeom prst="rect">
            <a:avLst/>
          </a:prstGeom>
          <a:noFill/>
          <a:ln>
            <a:noFill/>
          </a:ln>
        </p:spPr>
      </p:pic>
      <p:pic>
        <p:nvPicPr>
          <p:cNvPr id="304" name="Google Shape;304;p3"/>
          <p:cNvPicPr preferRelativeResize="0"/>
          <p:nvPr/>
        </p:nvPicPr>
        <p:blipFill rotWithShape="1">
          <a:blip r:embed="rId8">
            <a:alphaModFix/>
          </a:blip>
          <a:srcRect r="1951" b="1537"/>
          <a:stretch/>
        </p:blipFill>
        <p:spPr>
          <a:xfrm>
            <a:off x="676338" y="4658982"/>
            <a:ext cx="605811" cy="720000"/>
          </a:xfrm>
          <a:prstGeom prst="rect">
            <a:avLst/>
          </a:prstGeom>
          <a:noFill/>
          <a:ln>
            <a:noFill/>
          </a:ln>
        </p:spPr>
      </p:pic>
      <p:pic>
        <p:nvPicPr>
          <p:cNvPr id="305" name="Google Shape;305;p3"/>
          <p:cNvPicPr preferRelativeResize="0"/>
          <p:nvPr/>
        </p:nvPicPr>
        <p:blipFill rotWithShape="1">
          <a:blip r:embed="rId8">
            <a:alphaModFix/>
          </a:blip>
          <a:srcRect r="1951" b="1537"/>
          <a:stretch/>
        </p:blipFill>
        <p:spPr>
          <a:xfrm>
            <a:off x="676338" y="4660517"/>
            <a:ext cx="605811" cy="720000"/>
          </a:xfrm>
          <a:prstGeom prst="rect">
            <a:avLst/>
          </a:prstGeom>
          <a:noFill/>
          <a:ln>
            <a:noFill/>
          </a:ln>
        </p:spPr>
      </p:pic>
      <p:pic>
        <p:nvPicPr>
          <p:cNvPr id="306" name="Google Shape;306;p3"/>
          <p:cNvPicPr preferRelativeResize="0"/>
          <p:nvPr/>
        </p:nvPicPr>
        <p:blipFill rotWithShape="1">
          <a:blip r:embed="rId8">
            <a:alphaModFix/>
          </a:blip>
          <a:srcRect r="1951" b="1537"/>
          <a:stretch/>
        </p:blipFill>
        <p:spPr>
          <a:xfrm>
            <a:off x="682656" y="4662564"/>
            <a:ext cx="605811" cy="720000"/>
          </a:xfrm>
          <a:prstGeom prst="rect">
            <a:avLst/>
          </a:prstGeom>
          <a:noFill/>
          <a:ln>
            <a:noFill/>
          </a:ln>
        </p:spPr>
      </p:pic>
      <p:pic>
        <p:nvPicPr>
          <p:cNvPr id="307" name="Google Shape;307;p3"/>
          <p:cNvPicPr preferRelativeResize="0"/>
          <p:nvPr/>
        </p:nvPicPr>
        <p:blipFill rotWithShape="1">
          <a:blip r:embed="rId8">
            <a:alphaModFix/>
          </a:blip>
          <a:srcRect r="1951" b="1537"/>
          <a:stretch/>
        </p:blipFill>
        <p:spPr>
          <a:xfrm>
            <a:off x="680000" y="4668389"/>
            <a:ext cx="605811" cy="720000"/>
          </a:xfrm>
          <a:prstGeom prst="rect">
            <a:avLst/>
          </a:prstGeom>
          <a:noFill/>
          <a:ln>
            <a:noFill/>
          </a:ln>
        </p:spPr>
      </p:pic>
      <p:pic>
        <p:nvPicPr>
          <p:cNvPr id="308" name="Google Shape;308;p3"/>
          <p:cNvPicPr preferRelativeResize="0"/>
          <p:nvPr/>
        </p:nvPicPr>
        <p:blipFill rotWithShape="1">
          <a:blip r:embed="rId8">
            <a:alphaModFix/>
          </a:blip>
          <a:srcRect r="1951" b="1537"/>
          <a:stretch/>
        </p:blipFill>
        <p:spPr>
          <a:xfrm>
            <a:off x="674993" y="4656838"/>
            <a:ext cx="605811" cy="720000"/>
          </a:xfrm>
          <a:prstGeom prst="rect">
            <a:avLst/>
          </a:prstGeom>
          <a:noFill/>
          <a:ln>
            <a:noFill/>
          </a:ln>
        </p:spPr>
      </p:pic>
      <p:pic>
        <p:nvPicPr>
          <p:cNvPr id="309" name="Google Shape;309;p3"/>
          <p:cNvPicPr preferRelativeResize="0"/>
          <p:nvPr/>
        </p:nvPicPr>
        <p:blipFill rotWithShape="1">
          <a:blip r:embed="rId8">
            <a:alphaModFix/>
          </a:blip>
          <a:srcRect r="1951" b="1537"/>
          <a:stretch/>
        </p:blipFill>
        <p:spPr>
          <a:xfrm>
            <a:off x="682963" y="4669381"/>
            <a:ext cx="605811" cy="720000"/>
          </a:xfrm>
          <a:prstGeom prst="rect">
            <a:avLst/>
          </a:prstGeom>
          <a:noFill/>
          <a:ln>
            <a:noFill/>
          </a:ln>
        </p:spPr>
      </p:pic>
      <p:pic>
        <p:nvPicPr>
          <p:cNvPr id="310" name="Google Shape;310;p3"/>
          <p:cNvPicPr preferRelativeResize="0"/>
          <p:nvPr/>
        </p:nvPicPr>
        <p:blipFill rotWithShape="1">
          <a:blip r:embed="rId9">
            <a:alphaModFix/>
          </a:blip>
          <a:srcRect r="17573" b="12137"/>
          <a:stretch/>
        </p:blipFill>
        <p:spPr>
          <a:xfrm>
            <a:off x="669450" y="5455946"/>
            <a:ext cx="603531" cy="720000"/>
          </a:xfrm>
          <a:prstGeom prst="rect">
            <a:avLst/>
          </a:prstGeom>
          <a:noFill/>
          <a:ln>
            <a:noFill/>
          </a:ln>
        </p:spPr>
      </p:pic>
      <p:pic>
        <p:nvPicPr>
          <p:cNvPr id="311" name="Google Shape;311;p3"/>
          <p:cNvPicPr preferRelativeResize="0"/>
          <p:nvPr/>
        </p:nvPicPr>
        <p:blipFill rotWithShape="1">
          <a:blip r:embed="rId9">
            <a:alphaModFix/>
          </a:blip>
          <a:srcRect r="17573" b="12137"/>
          <a:stretch/>
        </p:blipFill>
        <p:spPr>
          <a:xfrm>
            <a:off x="668309" y="5458493"/>
            <a:ext cx="603531" cy="720000"/>
          </a:xfrm>
          <a:prstGeom prst="rect">
            <a:avLst/>
          </a:prstGeom>
          <a:noFill/>
          <a:ln>
            <a:noFill/>
          </a:ln>
        </p:spPr>
      </p:pic>
      <p:sp>
        <p:nvSpPr>
          <p:cNvPr id="312" name="Google Shape;312;p3"/>
          <p:cNvSpPr txBox="1"/>
          <p:nvPr/>
        </p:nvSpPr>
        <p:spPr>
          <a:xfrm>
            <a:off x="5239440" y="1717670"/>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Right to a market economy</a:t>
            </a:r>
            <a:endParaRPr sz="1100">
              <a:solidFill>
                <a:srgbClr val="0070C0"/>
              </a:solidFill>
              <a:latin typeface="Helvetica Neue"/>
              <a:ea typeface="Helvetica Neue"/>
              <a:cs typeface="Helvetica Neue"/>
              <a:sym typeface="Helvetica Neue"/>
            </a:endParaRPr>
          </a:p>
        </p:txBody>
      </p:sp>
      <p:grpSp>
        <p:nvGrpSpPr>
          <p:cNvPr id="313" name="Google Shape;313;p3"/>
          <p:cNvGrpSpPr/>
          <p:nvPr/>
        </p:nvGrpSpPr>
        <p:grpSpPr>
          <a:xfrm>
            <a:off x="3871736" y="5505731"/>
            <a:ext cx="609600" cy="180642"/>
            <a:chOff x="734437" y="5519804"/>
            <a:chExt cx="609600" cy="180642"/>
          </a:xfrm>
        </p:grpSpPr>
        <p:sp>
          <p:nvSpPr>
            <p:cNvPr id="314" name="Google Shape;314;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15" name="Google Shape;315;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16" name="Google Shape;316;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17" name="Google Shape;317;p3"/>
          <p:cNvGrpSpPr/>
          <p:nvPr/>
        </p:nvGrpSpPr>
        <p:grpSpPr>
          <a:xfrm>
            <a:off x="3230031" y="5505731"/>
            <a:ext cx="609600" cy="180642"/>
            <a:chOff x="734437" y="5519804"/>
            <a:chExt cx="609600" cy="180642"/>
          </a:xfrm>
        </p:grpSpPr>
        <p:sp>
          <p:nvSpPr>
            <p:cNvPr id="318" name="Google Shape;318;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19" name="Google Shape;319;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0" name="Google Shape;320;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21" name="Google Shape;321;p3"/>
          <p:cNvGrpSpPr/>
          <p:nvPr/>
        </p:nvGrpSpPr>
        <p:grpSpPr>
          <a:xfrm>
            <a:off x="4513441" y="5501799"/>
            <a:ext cx="609600" cy="180642"/>
            <a:chOff x="734437" y="5519804"/>
            <a:chExt cx="609600" cy="180642"/>
          </a:xfrm>
        </p:grpSpPr>
        <p:sp>
          <p:nvSpPr>
            <p:cNvPr id="322" name="Google Shape;322;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3" name="Google Shape;323;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4" name="Google Shape;324;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25" name="Google Shape;325;p3"/>
          <p:cNvGrpSpPr/>
          <p:nvPr/>
        </p:nvGrpSpPr>
        <p:grpSpPr>
          <a:xfrm>
            <a:off x="5158064" y="5500514"/>
            <a:ext cx="609600" cy="180642"/>
            <a:chOff x="734437" y="5519804"/>
            <a:chExt cx="609600" cy="180642"/>
          </a:xfrm>
        </p:grpSpPr>
        <p:sp>
          <p:nvSpPr>
            <p:cNvPr id="326" name="Google Shape;326;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7" name="Google Shape;327;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28" name="Google Shape;328;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29" name="Google Shape;329;p3"/>
          <p:cNvGrpSpPr/>
          <p:nvPr/>
        </p:nvGrpSpPr>
        <p:grpSpPr>
          <a:xfrm>
            <a:off x="5799769" y="5500514"/>
            <a:ext cx="609600" cy="180642"/>
            <a:chOff x="734437" y="5519804"/>
            <a:chExt cx="609600" cy="180642"/>
          </a:xfrm>
        </p:grpSpPr>
        <p:sp>
          <p:nvSpPr>
            <p:cNvPr id="330" name="Google Shape;330;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1" name="Google Shape;331;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2" name="Google Shape;332;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33" name="Google Shape;333;p3"/>
          <p:cNvGrpSpPr/>
          <p:nvPr/>
        </p:nvGrpSpPr>
        <p:grpSpPr>
          <a:xfrm>
            <a:off x="6441474" y="5500514"/>
            <a:ext cx="1251305" cy="180642"/>
            <a:chOff x="5835549" y="5500514"/>
            <a:chExt cx="1251305" cy="180642"/>
          </a:xfrm>
        </p:grpSpPr>
        <p:grpSp>
          <p:nvGrpSpPr>
            <p:cNvPr id="334" name="Google Shape;334;p3"/>
            <p:cNvGrpSpPr/>
            <p:nvPr/>
          </p:nvGrpSpPr>
          <p:grpSpPr>
            <a:xfrm>
              <a:off x="6477254" y="5500514"/>
              <a:ext cx="609600" cy="180642"/>
              <a:chOff x="734437" y="5519804"/>
              <a:chExt cx="609600" cy="180642"/>
            </a:xfrm>
          </p:grpSpPr>
          <p:sp>
            <p:nvSpPr>
              <p:cNvPr id="335" name="Google Shape;335;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6" name="Google Shape;336;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7" name="Google Shape;337;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38" name="Google Shape;338;p3"/>
            <p:cNvGrpSpPr/>
            <p:nvPr/>
          </p:nvGrpSpPr>
          <p:grpSpPr>
            <a:xfrm>
              <a:off x="5835549" y="5500514"/>
              <a:ext cx="609600" cy="180642"/>
              <a:chOff x="734437" y="5519804"/>
              <a:chExt cx="609600" cy="180642"/>
            </a:xfrm>
          </p:grpSpPr>
          <p:sp>
            <p:nvSpPr>
              <p:cNvPr id="339" name="Google Shape;339;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0" name="Google Shape;340;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1" name="Google Shape;341;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42" name="Google Shape;342;p3"/>
          <p:cNvGrpSpPr/>
          <p:nvPr/>
        </p:nvGrpSpPr>
        <p:grpSpPr>
          <a:xfrm>
            <a:off x="3873195" y="5811009"/>
            <a:ext cx="609600" cy="180642"/>
            <a:chOff x="734437" y="5519804"/>
            <a:chExt cx="609600" cy="180642"/>
          </a:xfrm>
        </p:grpSpPr>
        <p:sp>
          <p:nvSpPr>
            <p:cNvPr id="343" name="Google Shape;343;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4" name="Google Shape;344;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5" name="Google Shape;345;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46" name="Google Shape;346;p3"/>
          <p:cNvGrpSpPr/>
          <p:nvPr/>
        </p:nvGrpSpPr>
        <p:grpSpPr>
          <a:xfrm>
            <a:off x="3231490" y="5811009"/>
            <a:ext cx="609600" cy="180642"/>
            <a:chOff x="734437" y="5519804"/>
            <a:chExt cx="609600" cy="180642"/>
          </a:xfrm>
        </p:grpSpPr>
        <p:sp>
          <p:nvSpPr>
            <p:cNvPr id="347" name="Google Shape;347;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8" name="Google Shape;348;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49" name="Google Shape;349;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50" name="Google Shape;350;p3"/>
          <p:cNvGrpSpPr/>
          <p:nvPr/>
        </p:nvGrpSpPr>
        <p:grpSpPr>
          <a:xfrm>
            <a:off x="4513441" y="5809082"/>
            <a:ext cx="3179338" cy="181927"/>
            <a:chOff x="734437" y="5518519"/>
            <a:chExt cx="3179338" cy="181927"/>
          </a:xfrm>
        </p:grpSpPr>
        <p:grpSp>
          <p:nvGrpSpPr>
            <p:cNvPr id="351" name="Google Shape;351;p3"/>
            <p:cNvGrpSpPr/>
            <p:nvPr/>
          </p:nvGrpSpPr>
          <p:grpSpPr>
            <a:xfrm>
              <a:off x="734437" y="5519804"/>
              <a:ext cx="609600" cy="180642"/>
              <a:chOff x="734437" y="5519804"/>
              <a:chExt cx="609600" cy="180642"/>
            </a:xfrm>
          </p:grpSpPr>
          <p:sp>
            <p:nvSpPr>
              <p:cNvPr id="352" name="Google Shape;352;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3" name="Google Shape;353;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4" name="Google Shape;354;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55" name="Google Shape;355;p3"/>
            <p:cNvGrpSpPr/>
            <p:nvPr/>
          </p:nvGrpSpPr>
          <p:grpSpPr>
            <a:xfrm>
              <a:off x="1379060" y="5518519"/>
              <a:ext cx="609600" cy="180642"/>
              <a:chOff x="734437" y="5519804"/>
              <a:chExt cx="609600" cy="180642"/>
            </a:xfrm>
          </p:grpSpPr>
          <p:sp>
            <p:nvSpPr>
              <p:cNvPr id="356" name="Google Shape;356;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7" name="Google Shape;357;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58" name="Google Shape;358;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59" name="Google Shape;359;p3"/>
            <p:cNvGrpSpPr/>
            <p:nvPr/>
          </p:nvGrpSpPr>
          <p:grpSpPr>
            <a:xfrm>
              <a:off x="2020765" y="5518519"/>
              <a:ext cx="609600" cy="180642"/>
              <a:chOff x="734437" y="5519804"/>
              <a:chExt cx="609600" cy="180642"/>
            </a:xfrm>
          </p:grpSpPr>
          <p:sp>
            <p:nvSpPr>
              <p:cNvPr id="360" name="Google Shape;360;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1" name="Google Shape;361;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2" name="Google Shape;362;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63" name="Google Shape;363;p3"/>
            <p:cNvGrpSpPr/>
            <p:nvPr/>
          </p:nvGrpSpPr>
          <p:grpSpPr>
            <a:xfrm>
              <a:off x="3304175" y="5518519"/>
              <a:ext cx="609600" cy="180642"/>
              <a:chOff x="734437" y="5519804"/>
              <a:chExt cx="609600" cy="180642"/>
            </a:xfrm>
          </p:grpSpPr>
          <p:sp>
            <p:nvSpPr>
              <p:cNvPr id="364" name="Google Shape;364;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5" name="Google Shape;365;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6" name="Google Shape;366;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67" name="Google Shape;367;p3"/>
            <p:cNvGrpSpPr/>
            <p:nvPr/>
          </p:nvGrpSpPr>
          <p:grpSpPr>
            <a:xfrm>
              <a:off x="2662470" y="5518519"/>
              <a:ext cx="609600" cy="180642"/>
              <a:chOff x="734437" y="5519804"/>
              <a:chExt cx="609600" cy="180642"/>
            </a:xfrm>
          </p:grpSpPr>
          <p:sp>
            <p:nvSpPr>
              <p:cNvPr id="368" name="Google Shape;368;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69" name="Google Shape;369;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0" name="Google Shape;370;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71" name="Google Shape;371;p3"/>
          <p:cNvGrpSpPr/>
          <p:nvPr/>
        </p:nvGrpSpPr>
        <p:grpSpPr>
          <a:xfrm>
            <a:off x="8365571" y="5500514"/>
            <a:ext cx="609600" cy="180642"/>
            <a:chOff x="734437" y="5519804"/>
            <a:chExt cx="609600" cy="180642"/>
          </a:xfrm>
        </p:grpSpPr>
        <p:sp>
          <p:nvSpPr>
            <p:cNvPr id="372" name="Google Shape;372;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3" name="Google Shape;373;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4" name="Google Shape;374;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75" name="Google Shape;375;p3"/>
          <p:cNvGrpSpPr/>
          <p:nvPr/>
        </p:nvGrpSpPr>
        <p:grpSpPr>
          <a:xfrm>
            <a:off x="7723866" y="5500514"/>
            <a:ext cx="609600" cy="180642"/>
            <a:chOff x="734437" y="5519804"/>
            <a:chExt cx="609600" cy="180642"/>
          </a:xfrm>
        </p:grpSpPr>
        <p:sp>
          <p:nvSpPr>
            <p:cNvPr id="376" name="Google Shape;376;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7" name="Google Shape;377;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78" name="Google Shape;378;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79" name="Google Shape;379;p3"/>
          <p:cNvGrpSpPr/>
          <p:nvPr/>
        </p:nvGrpSpPr>
        <p:grpSpPr>
          <a:xfrm>
            <a:off x="7722196" y="5805293"/>
            <a:ext cx="1251305" cy="180642"/>
            <a:chOff x="5835549" y="5500514"/>
            <a:chExt cx="1251305" cy="180642"/>
          </a:xfrm>
        </p:grpSpPr>
        <p:grpSp>
          <p:nvGrpSpPr>
            <p:cNvPr id="380" name="Google Shape;380;p3"/>
            <p:cNvGrpSpPr/>
            <p:nvPr/>
          </p:nvGrpSpPr>
          <p:grpSpPr>
            <a:xfrm>
              <a:off x="6477254" y="5500514"/>
              <a:ext cx="609600" cy="180642"/>
              <a:chOff x="734437" y="5519804"/>
              <a:chExt cx="609600" cy="180642"/>
            </a:xfrm>
          </p:grpSpPr>
          <p:sp>
            <p:nvSpPr>
              <p:cNvPr id="381" name="Google Shape;381;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2" name="Google Shape;382;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3" name="Google Shape;383;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84" name="Google Shape;384;p3"/>
            <p:cNvGrpSpPr/>
            <p:nvPr/>
          </p:nvGrpSpPr>
          <p:grpSpPr>
            <a:xfrm>
              <a:off x="5835549" y="5500514"/>
              <a:ext cx="609600" cy="180642"/>
              <a:chOff x="734437" y="5519804"/>
              <a:chExt cx="609600" cy="180642"/>
            </a:xfrm>
          </p:grpSpPr>
          <p:sp>
            <p:nvSpPr>
              <p:cNvPr id="385" name="Google Shape;385;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6" name="Google Shape;386;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87" name="Google Shape;387;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388" name="Google Shape;388;p3"/>
          <p:cNvGrpSpPr/>
          <p:nvPr/>
        </p:nvGrpSpPr>
        <p:grpSpPr>
          <a:xfrm>
            <a:off x="9013907" y="5499872"/>
            <a:ext cx="609600" cy="180642"/>
            <a:chOff x="734437" y="5519804"/>
            <a:chExt cx="609600" cy="180642"/>
          </a:xfrm>
        </p:grpSpPr>
        <p:sp>
          <p:nvSpPr>
            <p:cNvPr id="389" name="Google Shape;389;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0" name="Google Shape;390;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1" name="Google Shape;391;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392" name="Google Shape;392;p3"/>
          <p:cNvGrpSpPr/>
          <p:nvPr/>
        </p:nvGrpSpPr>
        <p:grpSpPr>
          <a:xfrm>
            <a:off x="9010040" y="5804651"/>
            <a:ext cx="609600" cy="180642"/>
            <a:chOff x="734437" y="5519804"/>
            <a:chExt cx="609600" cy="180642"/>
          </a:xfrm>
        </p:grpSpPr>
        <p:sp>
          <p:nvSpPr>
            <p:cNvPr id="393" name="Google Shape;393;p3"/>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4" name="Google Shape;394;p3"/>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95" name="Google Shape;395;p3"/>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396" name="Google Shape;396;p3"/>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397" name="Google Shape;397;p3"/>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398" name="Google Shape;398;p3"/>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399" name="Google Shape;399;p3"/>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400" name="Google Shape;400;p3"/>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Citizens' rights 2. with error - solution</a:t>
            </a:r>
            <a:endParaRPr/>
          </a:p>
        </p:txBody>
      </p:sp>
      <p:pic>
        <p:nvPicPr>
          <p:cNvPr id="406" name="Google Shape;406;p4"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407" name="Google Shape;407;p4"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408" name="Google Shape;408;p4"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409" name="Google Shape;409;p4"/>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410" name="Google Shape;410;p4"/>
          <p:cNvPicPr preferRelativeResize="0"/>
          <p:nvPr/>
        </p:nvPicPr>
        <p:blipFill rotWithShape="1">
          <a:blip r:embed="rId6">
            <a:alphaModFix/>
          </a:blip>
          <a:srcRect r="17564" b="11795"/>
          <a:stretch/>
        </p:blipFill>
        <p:spPr>
          <a:xfrm>
            <a:off x="695803" y="2546133"/>
            <a:ext cx="601111" cy="720000"/>
          </a:xfrm>
          <a:prstGeom prst="rect">
            <a:avLst/>
          </a:prstGeom>
          <a:noFill/>
          <a:ln>
            <a:noFill/>
          </a:ln>
        </p:spPr>
      </p:pic>
      <p:pic>
        <p:nvPicPr>
          <p:cNvPr id="411" name="Google Shape;411;p4"/>
          <p:cNvPicPr preferRelativeResize="0"/>
          <p:nvPr/>
        </p:nvPicPr>
        <p:blipFill rotWithShape="1">
          <a:blip r:embed="rId7">
            <a:alphaModFix/>
          </a:blip>
          <a:srcRect/>
          <a:stretch/>
        </p:blipFill>
        <p:spPr>
          <a:xfrm>
            <a:off x="698185" y="1749428"/>
            <a:ext cx="598729" cy="720000"/>
          </a:xfrm>
          <a:prstGeom prst="rect">
            <a:avLst/>
          </a:prstGeom>
          <a:noFill/>
          <a:ln>
            <a:noFill/>
          </a:ln>
        </p:spPr>
      </p:pic>
      <p:pic>
        <p:nvPicPr>
          <p:cNvPr id="412" name="Google Shape;412;p4"/>
          <p:cNvPicPr preferRelativeResize="0"/>
          <p:nvPr/>
        </p:nvPicPr>
        <p:blipFill rotWithShape="1">
          <a:blip r:embed="rId8">
            <a:alphaModFix/>
          </a:blip>
          <a:srcRect r="1951" b="1537"/>
          <a:stretch/>
        </p:blipFill>
        <p:spPr>
          <a:xfrm>
            <a:off x="691103" y="3350804"/>
            <a:ext cx="605811" cy="720000"/>
          </a:xfrm>
          <a:prstGeom prst="rect">
            <a:avLst/>
          </a:prstGeom>
          <a:noFill/>
          <a:ln>
            <a:noFill/>
          </a:ln>
        </p:spPr>
      </p:pic>
      <p:pic>
        <p:nvPicPr>
          <p:cNvPr id="413" name="Google Shape;413;p4"/>
          <p:cNvPicPr preferRelativeResize="0"/>
          <p:nvPr/>
        </p:nvPicPr>
        <p:blipFill rotWithShape="1">
          <a:blip r:embed="rId9">
            <a:alphaModFix/>
          </a:blip>
          <a:srcRect r="17573" b="12137"/>
          <a:stretch/>
        </p:blipFill>
        <p:spPr>
          <a:xfrm>
            <a:off x="685356" y="4151491"/>
            <a:ext cx="603531" cy="720000"/>
          </a:xfrm>
          <a:prstGeom prst="rect">
            <a:avLst/>
          </a:prstGeom>
          <a:noFill/>
          <a:ln>
            <a:noFill/>
          </a:ln>
        </p:spPr>
      </p:pic>
      <p:sp>
        <p:nvSpPr>
          <p:cNvPr id="414" name="Google Shape;414;p4"/>
          <p:cNvSpPr txBox="1"/>
          <p:nvPr/>
        </p:nvSpPr>
        <p:spPr>
          <a:xfrm>
            <a:off x="9016953" y="1151675"/>
            <a:ext cx="59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415" name="Google Shape;415;p4"/>
          <p:cNvSpPr txBox="1"/>
          <p:nvPr/>
        </p:nvSpPr>
        <p:spPr>
          <a:xfrm>
            <a:off x="3784122" y="4617207"/>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0070C0"/>
                </a:solidFill>
                <a:latin typeface="Helvetica Neue"/>
                <a:ea typeface="Helvetica Neue"/>
                <a:cs typeface="Helvetica Neue"/>
                <a:sym typeface="Helvetica Neue"/>
              </a:rPr>
              <a:t>Right to democracy</a:t>
            </a:r>
            <a:endParaRPr sz="1100" b="1">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1100" b="1">
              <a:solidFill>
                <a:srgbClr val="0070C0"/>
              </a:solidFill>
              <a:latin typeface="Helvetica Neue"/>
              <a:ea typeface="Helvetica Neue"/>
              <a:cs typeface="Helvetica Neue"/>
              <a:sym typeface="Helvetica Neue"/>
            </a:endParaRPr>
          </a:p>
        </p:txBody>
      </p:sp>
      <p:pic>
        <p:nvPicPr>
          <p:cNvPr id="416" name="Google Shape;416;p4"/>
          <p:cNvPicPr preferRelativeResize="0"/>
          <p:nvPr/>
        </p:nvPicPr>
        <p:blipFill rotWithShape="1">
          <a:blip r:embed="rId7">
            <a:alphaModFix/>
          </a:blip>
          <a:srcRect/>
          <a:stretch/>
        </p:blipFill>
        <p:spPr>
          <a:xfrm>
            <a:off x="3257728" y="4522177"/>
            <a:ext cx="598729" cy="720000"/>
          </a:xfrm>
          <a:prstGeom prst="rect">
            <a:avLst/>
          </a:prstGeom>
          <a:noFill/>
          <a:ln>
            <a:noFill/>
          </a:ln>
        </p:spPr>
      </p:pic>
      <p:sp>
        <p:nvSpPr>
          <p:cNvPr id="417" name="Google Shape;417;p4"/>
          <p:cNvSpPr txBox="1"/>
          <p:nvPr/>
        </p:nvSpPr>
        <p:spPr>
          <a:xfrm>
            <a:off x="3267376" y="474032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pic>
        <p:nvPicPr>
          <p:cNvPr id="418" name="Google Shape;418;p4"/>
          <p:cNvPicPr preferRelativeResize="0"/>
          <p:nvPr/>
        </p:nvPicPr>
        <p:blipFill rotWithShape="1">
          <a:blip r:embed="rId7">
            <a:alphaModFix/>
          </a:blip>
          <a:srcRect/>
          <a:stretch/>
        </p:blipFill>
        <p:spPr>
          <a:xfrm>
            <a:off x="3266879" y="3774097"/>
            <a:ext cx="598729" cy="720000"/>
          </a:xfrm>
          <a:prstGeom prst="rect">
            <a:avLst/>
          </a:prstGeom>
          <a:noFill/>
          <a:ln>
            <a:noFill/>
          </a:ln>
        </p:spPr>
      </p:pic>
      <p:pic>
        <p:nvPicPr>
          <p:cNvPr id="419" name="Google Shape;419;p4"/>
          <p:cNvPicPr preferRelativeResize="0"/>
          <p:nvPr/>
        </p:nvPicPr>
        <p:blipFill rotWithShape="1">
          <a:blip r:embed="rId8">
            <a:alphaModFix/>
          </a:blip>
          <a:srcRect r="1951" b="1537"/>
          <a:stretch/>
        </p:blipFill>
        <p:spPr>
          <a:xfrm>
            <a:off x="3254186" y="3075923"/>
            <a:ext cx="605811" cy="720000"/>
          </a:xfrm>
          <a:prstGeom prst="rect">
            <a:avLst/>
          </a:prstGeom>
          <a:noFill/>
          <a:ln>
            <a:noFill/>
          </a:ln>
        </p:spPr>
      </p:pic>
      <p:sp>
        <p:nvSpPr>
          <p:cNvPr id="420" name="Google Shape;420;p4"/>
          <p:cNvSpPr txBox="1"/>
          <p:nvPr/>
        </p:nvSpPr>
        <p:spPr>
          <a:xfrm>
            <a:off x="3055654" y="3109648"/>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Preserving</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the</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integrity</a:t>
            </a:r>
            <a:r>
              <a:rPr lang="hu-HU" sz="1000" b="1" dirty="0" smtClean="0">
                <a:solidFill>
                  <a:srgbClr val="002060"/>
                </a:solidFill>
                <a:latin typeface="Helvetica Neue"/>
                <a:ea typeface="Helvetica Neue"/>
                <a:cs typeface="Helvetica Neue"/>
                <a:sym typeface="Helvetica Neue"/>
              </a:rPr>
              <a:t> </a:t>
            </a:r>
            <a:r>
              <a:rPr lang="hu-HU" sz="1000" b="1" dirty="0">
                <a:solidFill>
                  <a:srgbClr val="002060"/>
                </a:solidFill>
                <a:latin typeface="Helvetica Neue"/>
                <a:ea typeface="Helvetica Neue"/>
                <a:cs typeface="Helvetica Neue"/>
                <a:sym typeface="Helvetica Neue"/>
              </a:rPr>
              <a:t>of </a:t>
            </a:r>
            <a:r>
              <a:rPr lang="hu-HU" sz="1000" b="1" dirty="0" err="1">
                <a:solidFill>
                  <a:srgbClr val="002060"/>
                </a:solidFill>
                <a:latin typeface="Helvetica Neue"/>
                <a:ea typeface="Helvetica Neue"/>
                <a:cs typeface="Helvetica Neue"/>
                <a:sym typeface="Helvetica Neue"/>
              </a:rPr>
              <a:t>your</a:t>
            </a:r>
            <a:r>
              <a:rPr lang="hu-HU" sz="1000" b="1" dirty="0">
                <a:solidFill>
                  <a:srgbClr val="002060"/>
                </a:solidFill>
                <a:latin typeface="Helvetica Neue"/>
                <a:ea typeface="Helvetica Neue"/>
                <a:cs typeface="Helvetica Neue"/>
                <a:sym typeface="Helvetica Neue"/>
              </a:rPr>
              <a:t> mail </a:t>
            </a:r>
            <a:endParaRPr sz="1100" b="1" dirty="0">
              <a:solidFill>
                <a:srgbClr val="002060"/>
              </a:solidFill>
              <a:latin typeface="Helvetica Neue"/>
              <a:ea typeface="Helvetica Neue"/>
              <a:cs typeface="Helvetica Neue"/>
              <a:sym typeface="Helvetica Neue"/>
            </a:endParaRPr>
          </a:p>
        </p:txBody>
      </p:sp>
      <p:pic>
        <p:nvPicPr>
          <p:cNvPr id="421" name="Google Shape;421;p4"/>
          <p:cNvPicPr preferRelativeResize="0"/>
          <p:nvPr/>
        </p:nvPicPr>
        <p:blipFill rotWithShape="1">
          <a:blip r:embed="rId7">
            <a:alphaModFix/>
          </a:blip>
          <a:srcRect/>
          <a:stretch/>
        </p:blipFill>
        <p:spPr>
          <a:xfrm>
            <a:off x="3991957" y="3099030"/>
            <a:ext cx="598729" cy="720000"/>
          </a:xfrm>
          <a:prstGeom prst="rect">
            <a:avLst/>
          </a:prstGeom>
          <a:noFill/>
          <a:ln>
            <a:noFill/>
          </a:ln>
        </p:spPr>
      </p:pic>
      <p:pic>
        <p:nvPicPr>
          <p:cNvPr id="422" name="Google Shape;422;p4"/>
          <p:cNvPicPr preferRelativeResize="0"/>
          <p:nvPr/>
        </p:nvPicPr>
        <p:blipFill rotWithShape="1">
          <a:blip r:embed="rId7">
            <a:alphaModFix/>
          </a:blip>
          <a:srcRect/>
          <a:stretch/>
        </p:blipFill>
        <p:spPr>
          <a:xfrm>
            <a:off x="3978796" y="2388113"/>
            <a:ext cx="598729" cy="720000"/>
          </a:xfrm>
          <a:prstGeom prst="rect">
            <a:avLst/>
          </a:prstGeom>
          <a:noFill/>
          <a:ln>
            <a:noFill/>
          </a:ln>
        </p:spPr>
      </p:pic>
      <p:sp>
        <p:nvSpPr>
          <p:cNvPr id="423" name="Google Shape;423;p4"/>
          <p:cNvSpPr txBox="1"/>
          <p:nvPr/>
        </p:nvSpPr>
        <p:spPr>
          <a:xfrm>
            <a:off x="5239440" y="1717670"/>
            <a:ext cx="988200" cy="76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1100">
                <a:solidFill>
                  <a:srgbClr val="0070C0"/>
                </a:solidFill>
                <a:latin typeface="Helvetica Neue"/>
                <a:ea typeface="Helvetica Neue"/>
                <a:cs typeface="Helvetica Neue"/>
                <a:sym typeface="Helvetica Neue"/>
              </a:rPr>
              <a:t>Right to a market economy</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1100" b="1">
              <a:solidFill>
                <a:srgbClr val="0070C0"/>
              </a:solidFill>
              <a:latin typeface="Helvetica Neue"/>
              <a:ea typeface="Helvetica Neue"/>
              <a:cs typeface="Helvetica Neue"/>
              <a:sym typeface="Helvetica Neue"/>
            </a:endParaRPr>
          </a:p>
        </p:txBody>
      </p:sp>
      <p:pic>
        <p:nvPicPr>
          <p:cNvPr id="424" name="Google Shape;424;p4"/>
          <p:cNvPicPr preferRelativeResize="0"/>
          <p:nvPr/>
        </p:nvPicPr>
        <p:blipFill rotWithShape="1">
          <a:blip r:embed="rId8">
            <a:alphaModFix/>
          </a:blip>
          <a:srcRect r="1951" b="1537"/>
          <a:stretch/>
        </p:blipFill>
        <p:spPr>
          <a:xfrm>
            <a:off x="3971714" y="1656649"/>
            <a:ext cx="605811" cy="720000"/>
          </a:xfrm>
          <a:prstGeom prst="rect">
            <a:avLst/>
          </a:prstGeom>
          <a:noFill/>
          <a:ln>
            <a:noFill/>
          </a:ln>
        </p:spPr>
      </p:pic>
      <p:sp>
        <p:nvSpPr>
          <p:cNvPr id="425" name="Google Shape;425;p4"/>
          <p:cNvSpPr txBox="1"/>
          <p:nvPr/>
        </p:nvSpPr>
        <p:spPr>
          <a:xfrm>
            <a:off x="3784122" y="1637199"/>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Font typeface="Arial"/>
              <a:buNone/>
            </a:pPr>
            <a:r>
              <a:rPr lang="hu-HU" sz="1100" b="1">
                <a:solidFill>
                  <a:srgbClr val="002060"/>
                </a:solidFill>
                <a:latin typeface="Helvetica Neue"/>
                <a:ea typeface="Helvetica Neue"/>
                <a:cs typeface="Helvetica Neue"/>
                <a:sym typeface="Helvetica Neue"/>
              </a:rPr>
              <a:t>Protection of personal data</a:t>
            </a:r>
            <a:endParaRPr sz="1100" b="1">
              <a:solidFill>
                <a:srgbClr val="002060"/>
              </a:solidFill>
              <a:latin typeface="Helvetica Neue"/>
              <a:ea typeface="Helvetica Neue"/>
              <a:cs typeface="Helvetica Neue"/>
              <a:sym typeface="Helvetica Neue"/>
            </a:endParaRPr>
          </a:p>
        </p:txBody>
      </p:sp>
      <p:pic>
        <p:nvPicPr>
          <p:cNvPr id="426" name="Google Shape;426;p4"/>
          <p:cNvPicPr preferRelativeResize="0"/>
          <p:nvPr/>
        </p:nvPicPr>
        <p:blipFill rotWithShape="1">
          <a:blip r:embed="rId8">
            <a:alphaModFix/>
          </a:blip>
          <a:srcRect r="1951" b="1537"/>
          <a:stretch/>
        </p:blipFill>
        <p:spPr>
          <a:xfrm>
            <a:off x="4694075" y="1635997"/>
            <a:ext cx="605811" cy="720000"/>
          </a:xfrm>
          <a:prstGeom prst="rect">
            <a:avLst/>
          </a:prstGeom>
          <a:noFill/>
          <a:ln>
            <a:noFill/>
          </a:ln>
        </p:spPr>
      </p:pic>
      <p:pic>
        <p:nvPicPr>
          <p:cNvPr id="427" name="Google Shape;427;p4"/>
          <p:cNvPicPr preferRelativeResize="0"/>
          <p:nvPr/>
        </p:nvPicPr>
        <p:blipFill rotWithShape="1">
          <a:blip r:embed="rId6">
            <a:alphaModFix/>
          </a:blip>
          <a:srcRect r="17564" b="11795"/>
          <a:stretch/>
        </p:blipFill>
        <p:spPr>
          <a:xfrm>
            <a:off x="4703386" y="3107631"/>
            <a:ext cx="601111" cy="720000"/>
          </a:xfrm>
          <a:prstGeom prst="rect">
            <a:avLst/>
          </a:prstGeom>
          <a:noFill/>
          <a:ln>
            <a:noFill/>
          </a:ln>
        </p:spPr>
      </p:pic>
      <p:pic>
        <p:nvPicPr>
          <p:cNvPr id="428" name="Google Shape;428;p4"/>
          <p:cNvPicPr preferRelativeResize="0"/>
          <p:nvPr/>
        </p:nvPicPr>
        <p:blipFill rotWithShape="1">
          <a:blip r:embed="rId6">
            <a:alphaModFix/>
          </a:blip>
          <a:srcRect r="17564" b="11795"/>
          <a:stretch/>
        </p:blipFill>
        <p:spPr>
          <a:xfrm>
            <a:off x="4703387" y="2388766"/>
            <a:ext cx="601111" cy="720000"/>
          </a:xfrm>
          <a:prstGeom prst="rect">
            <a:avLst/>
          </a:prstGeom>
          <a:noFill/>
          <a:ln>
            <a:noFill/>
          </a:ln>
        </p:spPr>
      </p:pic>
      <p:pic>
        <p:nvPicPr>
          <p:cNvPr id="429" name="Google Shape;429;p4"/>
          <p:cNvPicPr preferRelativeResize="0"/>
          <p:nvPr/>
        </p:nvPicPr>
        <p:blipFill rotWithShape="1">
          <a:blip r:embed="rId8">
            <a:alphaModFix/>
          </a:blip>
          <a:srcRect r="1951" b="1537"/>
          <a:stretch/>
        </p:blipFill>
        <p:spPr>
          <a:xfrm>
            <a:off x="4698686" y="3816474"/>
            <a:ext cx="605811" cy="720000"/>
          </a:xfrm>
          <a:prstGeom prst="rect">
            <a:avLst/>
          </a:prstGeom>
          <a:noFill/>
          <a:ln>
            <a:noFill/>
          </a:ln>
        </p:spPr>
      </p:pic>
      <p:pic>
        <p:nvPicPr>
          <p:cNvPr id="430" name="Google Shape;430;p4"/>
          <p:cNvPicPr preferRelativeResize="0"/>
          <p:nvPr/>
        </p:nvPicPr>
        <p:blipFill rotWithShape="1">
          <a:blip r:embed="rId8">
            <a:alphaModFix/>
          </a:blip>
          <a:srcRect r="1951" b="1537"/>
          <a:stretch/>
        </p:blipFill>
        <p:spPr>
          <a:xfrm>
            <a:off x="5432915" y="3807646"/>
            <a:ext cx="605811" cy="720000"/>
          </a:xfrm>
          <a:prstGeom prst="rect">
            <a:avLst/>
          </a:prstGeom>
          <a:noFill/>
          <a:ln>
            <a:noFill/>
          </a:ln>
        </p:spPr>
      </p:pic>
      <p:sp>
        <p:nvSpPr>
          <p:cNvPr id="431" name="Google Shape;431;p4"/>
          <p:cNvSpPr txBox="1"/>
          <p:nvPr/>
        </p:nvSpPr>
        <p:spPr>
          <a:xfrm>
            <a:off x="5229428" y="3804430"/>
            <a:ext cx="9882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2060"/>
                </a:solidFill>
                <a:latin typeface="Helvetica Neue"/>
                <a:ea typeface="Helvetica Neue"/>
                <a:cs typeface="Helvetica Neue"/>
                <a:sym typeface="Helvetica Neue"/>
              </a:rPr>
              <a:t>Freedom</a:t>
            </a:r>
            <a:r>
              <a:rPr lang="hu-HU" sz="1100" b="1" dirty="0">
                <a:solidFill>
                  <a:srgbClr val="002060"/>
                </a:solidFill>
                <a:latin typeface="Helvetica Neue"/>
                <a:ea typeface="Helvetica Neue"/>
                <a:cs typeface="Helvetica Neue"/>
                <a:sym typeface="Helvetica Neue"/>
              </a:rPr>
              <a:t> of assembly and </a:t>
            </a:r>
            <a:r>
              <a:rPr lang="hu-HU" sz="1100" b="1" dirty="0" err="1">
                <a:solidFill>
                  <a:srgbClr val="002060"/>
                </a:solidFill>
                <a:latin typeface="Helvetica Neue"/>
                <a:ea typeface="Helvetica Neue"/>
                <a:cs typeface="Helvetica Neue"/>
                <a:sym typeface="Helvetica Neue"/>
              </a:rPr>
              <a:t>association</a:t>
            </a:r>
            <a:endParaRPr sz="11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100" b="1" dirty="0">
              <a:solidFill>
                <a:srgbClr val="002060"/>
              </a:solidFill>
              <a:latin typeface="Helvetica Neue"/>
              <a:ea typeface="Helvetica Neue"/>
              <a:cs typeface="Helvetica Neue"/>
              <a:sym typeface="Helvetica Neue"/>
            </a:endParaRPr>
          </a:p>
        </p:txBody>
      </p:sp>
      <p:pic>
        <p:nvPicPr>
          <p:cNvPr id="432" name="Google Shape;432;p4"/>
          <p:cNvPicPr preferRelativeResize="0"/>
          <p:nvPr/>
        </p:nvPicPr>
        <p:blipFill rotWithShape="1">
          <a:blip r:embed="rId8">
            <a:alphaModFix/>
          </a:blip>
          <a:srcRect r="1951" b="1537"/>
          <a:stretch/>
        </p:blipFill>
        <p:spPr>
          <a:xfrm>
            <a:off x="7581144" y="3827631"/>
            <a:ext cx="605811" cy="720000"/>
          </a:xfrm>
          <a:prstGeom prst="rect">
            <a:avLst/>
          </a:prstGeom>
          <a:noFill/>
          <a:ln>
            <a:noFill/>
          </a:ln>
        </p:spPr>
      </p:pic>
      <p:pic>
        <p:nvPicPr>
          <p:cNvPr id="433" name="Google Shape;433;p4"/>
          <p:cNvPicPr preferRelativeResize="0"/>
          <p:nvPr/>
        </p:nvPicPr>
        <p:blipFill rotWithShape="1">
          <a:blip r:embed="rId8">
            <a:alphaModFix/>
          </a:blip>
          <a:srcRect r="1951" b="1537"/>
          <a:stretch/>
        </p:blipFill>
        <p:spPr>
          <a:xfrm>
            <a:off x="6856398" y="3817930"/>
            <a:ext cx="605811" cy="720000"/>
          </a:xfrm>
          <a:prstGeom prst="rect">
            <a:avLst/>
          </a:prstGeom>
          <a:noFill/>
          <a:ln>
            <a:noFill/>
          </a:ln>
        </p:spPr>
      </p:pic>
      <p:pic>
        <p:nvPicPr>
          <p:cNvPr id="434" name="Google Shape;434;p4"/>
          <p:cNvPicPr preferRelativeResize="0"/>
          <p:nvPr/>
        </p:nvPicPr>
        <p:blipFill rotWithShape="1">
          <a:blip r:embed="rId8">
            <a:alphaModFix/>
          </a:blip>
          <a:srcRect r="1951" b="1537"/>
          <a:stretch/>
        </p:blipFill>
        <p:spPr>
          <a:xfrm>
            <a:off x="6128322" y="3816474"/>
            <a:ext cx="605811" cy="720000"/>
          </a:xfrm>
          <a:prstGeom prst="rect">
            <a:avLst/>
          </a:prstGeom>
          <a:noFill/>
          <a:ln>
            <a:noFill/>
          </a:ln>
        </p:spPr>
      </p:pic>
      <p:pic>
        <p:nvPicPr>
          <p:cNvPr id="435" name="Google Shape;435;p4"/>
          <p:cNvPicPr preferRelativeResize="0"/>
          <p:nvPr/>
        </p:nvPicPr>
        <p:blipFill rotWithShape="1">
          <a:blip r:embed="rId7">
            <a:alphaModFix/>
          </a:blip>
          <a:srcRect/>
          <a:stretch/>
        </p:blipFill>
        <p:spPr>
          <a:xfrm>
            <a:off x="8286261" y="3816069"/>
            <a:ext cx="598729" cy="720000"/>
          </a:xfrm>
          <a:prstGeom prst="rect">
            <a:avLst/>
          </a:prstGeom>
          <a:noFill/>
          <a:ln>
            <a:noFill/>
          </a:ln>
        </p:spPr>
      </p:pic>
      <p:sp>
        <p:nvSpPr>
          <p:cNvPr id="436" name="Google Shape;436;p4"/>
          <p:cNvSpPr txBox="1"/>
          <p:nvPr/>
        </p:nvSpPr>
        <p:spPr>
          <a:xfrm>
            <a:off x="8105060" y="3893797"/>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Font typeface="Arial"/>
              <a:buNone/>
            </a:pPr>
            <a:r>
              <a:rPr lang="hu-HU" sz="1100" b="1" dirty="0" err="1">
                <a:solidFill>
                  <a:srgbClr val="002060"/>
                </a:solidFill>
                <a:latin typeface="Helvetica Neue"/>
                <a:ea typeface="Helvetica Neue"/>
                <a:cs typeface="Helvetica Neue"/>
                <a:sym typeface="Helvetica Neue"/>
              </a:rPr>
              <a:t>Freedom</a:t>
            </a:r>
            <a:r>
              <a:rPr lang="hu-HU" sz="1100" b="1" dirty="0">
                <a:solidFill>
                  <a:srgbClr val="002060"/>
                </a:solidFill>
                <a:latin typeface="Helvetica Neue"/>
                <a:ea typeface="Helvetica Neue"/>
                <a:cs typeface="Helvetica Neue"/>
                <a:sym typeface="Helvetica Neue"/>
              </a:rPr>
              <a:t> </a:t>
            </a:r>
            <a:endParaRPr lang="hu-HU" sz="11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rgbClr val="000000"/>
              </a:buClr>
              <a:buFont typeface="Arial"/>
              <a:buNone/>
            </a:pPr>
            <a:r>
              <a:rPr lang="hu-HU" sz="1100" b="1" dirty="0" smtClean="0">
                <a:solidFill>
                  <a:srgbClr val="002060"/>
                </a:solidFill>
                <a:latin typeface="Helvetica Neue"/>
                <a:ea typeface="Helvetica Neue"/>
                <a:cs typeface="Helvetica Neue"/>
                <a:sym typeface="Helvetica Neue"/>
              </a:rPr>
              <a:t>of </a:t>
            </a:r>
            <a:r>
              <a:rPr lang="hu-HU" sz="1100" b="1" dirty="0">
                <a:solidFill>
                  <a:srgbClr val="002060"/>
                </a:solidFill>
                <a:latin typeface="Helvetica Neue"/>
                <a:ea typeface="Helvetica Neue"/>
                <a:cs typeface="Helvetica Neue"/>
                <a:sym typeface="Helvetica Neue"/>
              </a:rPr>
              <a:t>religion and </a:t>
            </a:r>
            <a:r>
              <a:rPr lang="hu-HU" sz="1100" b="1" dirty="0" err="1">
                <a:solidFill>
                  <a:srgbClr val="002060"/>
                </a:solidFill>
                <a:latin typeface="Helvetica Neue"/>
                <a:ea typeface="Helvetica Neue"/>
                <a:cs typeface="Helvetica Neue"/>
                <a:sym typeface="Helvetica Neue"/>
              </a:rPr>
              <a:t>belief</a:t>
            </a:r>
            <a:endParaRPr sz="1100" b="1" dirty="0">
              <a:solidFill>
                <a:srgbClr val="002060"/>
              </a:solidFill>
              <a:latin typeface="Helvetica Neue"/>
              <a:ea typeface="Helvetica Neue"/>
              <a:cs typeface="Helvetica Neue"/>
              <a:sym typeface="Helvetica Neue"/>
            </a:endParaRPr>
          </a:p>
        </p:txBody>
      </p:sp>
      <p:pic>
        <p:nvPicPr>
          <p:cNvPr id="437" name="Google Shape;437;p4"/>
          <p:cNvPicPr preferRelativeResize="0"/>
          <p:nvPr/>
        </p:nvPicPr>
        <p:blipFill rotWithShape="1">
          <a:blip r:embed="rId9">
            <a:alphaModFix/>
          </a:blip>
          <a:srcRect r="17573" b="12137"/>
          <a:stretch/>
        </p:blipFill>
        <p:spPr>
          <a:xfrm>
            <a:off x="8290489" y="3132369"/>
            <a:ext cx="603531" cy="720000"/>
          </a:xfrm>
          <a:prstGeom prst="rect">
            <a:avLst/>
          </a:prstGeom>
          <a:noFill/>
          <a:ln>
            <a:noFill/>
          </a:ln>
        </p:spPr>
      </p:pic>
      <p:pic>
        <p:nvPicPr>
          <p:cNvPr id="438" name="Google Shape;438;p4"/>
          <p:cNvPicPr preferRelativeResize="0"/>
          <p:nvPr/>
        </p:nvPicPr>
        <p:blipFill rotWithShape="1">
          <a:blip r:embed="rId7">
            <a:alphaModFix/>
          </a:blip>
          <a:srcRect/>
          <a:stretch/>
        </p:blipFill>
        <p:spPr>
          <a:xfrm>
            <a:off x="7572757" y="3107149"/>
            <a:ext cx="598729" cy="720000"/>
          </a:xfrm>
          <a:prstGeom prst="rect">
            <a:avLst/>
          </a:prstGeom>
          <a:noFill/>
          <a:ln>
            <a:noFill/>
          </a:ln>
        </p:spPr>
      </p:pic>
      <p:sp>
        <p:nvSpPr>
          <p:cNvPr id="439" name="Google Shape;439;p4"/>
          <p:cNvSpPr txBox="1"/>
          <p:nvPr/>
        </p:nvSpPr>
        <p:spPr>
          <a:xfrm>
            <a:off x="7385615" y="3243606"/>
            <a:ext cx="988078" cy="430847"/>
          </a:xfrm>
          <a:prstGeom prst="rect">
            <a:avLst/>
          </a:prstGeom>
          <a:noFill/>
          <a:ln>
            <a:noFill/>
          </a:ln>
        </p:spPr>
        <p:txBody>
          <a:bodyPr spcFirstLastPara="1" wrap="square" lIns="91425" tIns="45700" rIns="91425" bIns="45700" anchor="t" anchorCtr="0">
            <a:spAutoFit/>
          </a:bodyPr>
          <a:lstStyle/>
          <a:p>
            <a:pPr lvl="0" algn="ctr"/>
            <a:r>
              <a:rPr lang="hu-HU" sz="1100" b="1" dirty="0">
                <a:solidFill>
                  <a:srgbClr val="002060"/>
                </a:solidFill>
                <a:latin typeface="Helvetica Neue"/>
                <a:ea typeface="Helvetica Neue"/>
                <a:cs typeface="Helvetica Neue"/>
                <a:sym typeface="Helvetica Neue"/>
              </a:rPr>
              <a:t>Right to </a:t>
            </a:r>
          </a:p>
          <a:p>
            <a:pPr lvl="0" algn="ctr"/>
            <a:r>
              <a:rPr lang="hu-HU" sz="1100" b="1" dirty="0" err="1">
                <a:solidFill>
                  <a:srgbClr val="002060"/>
                </a:solidFill>
                <a:latin typeface="Helvetica Neue"/>
                <a:ea typeface="Helvetica Neue"/>
                <a:cs typeface="Helvetica Neue"/>
                <a:sym typeface="Helvetica Neue"/>
              </a:rPr>
              <a:t>health</a:t>
            </a:r>
            <a:endParaRPr lang="hu-HU" sz="1100" b="1" dirty="0">
              <a:solidFill>
                <a:srgbClr val="002060"/>
              </a:solidFill>
              <a:latin typeface="Helvetica Neue"/>
              <a:ea typeface="Helvetica Neue"/>
              <a:cs typeface="Helvetica Neue"/>
              <a:sym typeface="Helvetica Neue"/>
            </a:endParaRPr>
          </a:p>
        </p:txBody>
      </p:sp>
      <p:pic>
        <p:nvPicPr>
          <p:cNvPr id="440" name="Google Shape;440;p4"/>
          <p:cNvPicPr preferRelativeResize="0"/>
          <p:nvPr/>
        </p:nvPicPr>
        <p:blipFill rotWithShape="1">
          <a:blip r:embed="rId7">
            <a:alphaModFix/>
          </a:blip>
          <a:srcRect/>
          <a:stretch/>
        </p:blipFill>
        <p:spPr>
          <a:xfrm>
            <a:off x="8286260" y="2356581"/>
            <a:ext cx="598729" cy="720000"/>
          </a:xfrm>
          <a:prstGeom prst="rect">
            <a:avLst/>
          </a:prstGeom>
          <a:noFill/>
          <a:ln>
            <a:noFill/>
          </a:ln>
        </p:spPr>
      </p:pic>
      <p:pic>
        <p:nvPicPr>
          <p:cNvPr id="441" name="Google Shape;441;p4"/>
          <p:cNvPicPr preferRelativeResize="0"/>
          <p:nvPr/>
        </p:nvPicPr>
        <p:blipFill rotWithShape="1">
          <a:blip r:embed="rId8">
            <a:alphaModFix/>
          </a:blip>
          <a:srcRect r="1951" b="1537"/>
          <a:stretch/>
        </p:blipFill>
        <p:spPr>
          <a:xfrm>
            <a:off x="7569215" y="2374269"/>
            <a:ext cx="605811" cy="720000"/>
          </a:xfrm>
          <a:prstGeom prst="rect">
            <a:avLst/>
          </a:prstGeom>
          <a:noFill/>
          <a:ln>
            <a:noFill/>
          </a:ln>
        </p:spPr>
      </p:pic>
      <p:pic>
        <p:nvPicPr>
          <p:cNvPr id="442" name="Google Shape;442;p4"/>
          <p:cNvPicPr preferRelativeResize="0"/>
          <p:nvPr/>
        </p:nvPicPr>
        <p:blipFill rotWithShape="1">
          <a:blip r:embed="rId9">
            <a:alphaModFix/>
          </a:blip>
          <a:srcRect r="17573" b="12137"/>
          <a:stretch/>
        </p:blipFill>
        <p:spPr>
          <a:xfrm>
            <a:off x="8297333" y="1636581"/>
            <a:ext cx="603531" cy="720000"/>
          </a:xfrm>
          <a:prstGeom prst="rect">
            <a:avLst/>
          </a:prstGeom>
          <a:noFill/>
          <a:ln>
            <a:noFill/>
          </a:ln>
        </p:spPr>
      </p:pic>
      <p:sp>
        <p:nvSpPr>
          <p:cNvPr id="443" name="Google Shape;443;p4"/>
          <p:cNvSpPr txBox="1"/>
          <p:nvPr/>
        </p:nvSpPr>
        <p:spPr>
          <a:xfrm>
            <a:off x="8105060" y="1743327"/>
            <a:ext cx="988200" cy="93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FFFF00"/>
                </a:solidFill>
                <a:latin typeface="Helvetica Neue"/>
                <a:ea typeface="Helvetica Neue"/>
                <a:cs typeface="Helvetica Neue"/>
                <a:sym typeface="Helvetica Neue"/>
              </a:rPr>
              <a:t>Speech</a:t>
            </a:r>
            <a:endParaRPr sz="1100" b="1">
              <a:solidFill>
                <a:srgbClr val="FFFF0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b="1">
                <a:solidFill>
                  <a:srgbClr val="FFFF00"/>
                </a:solidFill>
                <a:latin typeface="Helvetica Neue"/>
                <a:ea typeface="Helvetica Neue"/>
                <a:cs typeface="Helvetica Neue"/>
                <a:sym typeface="Helvetica Neue"/>
              </a:rPr>
              <a:t> and press freedom</a:t>
            </a:r>
            <a:endParaRPr sz="1100" b="1">
              <a:solidFill>
                <a:srgbClr val="FFFF0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a:solidFill>
                <a:srgbClr val="FFFF00"/>
              </a:solidFill>
              <a:latin typeface="Helvetica Neue"/>
              <a:ea typeface="Helvetica Neue"/>
              <a:cs typeface="Helvetica Neue"/>
              <a:sym typeface="Helvetica Neue"/>
            </a:endParaRPr>
          </a:p>
          <a:p>
            <a:pPr marL="0" marR="0" lvl="0" indent="0" algn="ctr" rtl="0">
              <a:spcBef>
                <a:spcPts val="0"/>
              </a:spcBef>
              <a:spcAft>
                <a:spcPts val="0"/>
              </a:spcAft>
              <a:buNone/>
            </a:pPr>
            <a:endParaRPr sz="1100" b="1">
              <a:solidFill>
                <a:srgbClr val="FFFF00"/>
              </a:solidFill>
              <a:latin typeface="Helvetica Neue"/>
              <a:ea typeface="Helvetica Neue"/>
              <a:cs typeface="Helvetica Neue"/>
              <a:sym typeface="Helvetica Neue"/>
            </a:endParaRPr>
          </a:p>
        </p:txBody>
      </p:sp>
      <p:pic>
        <p:nvPicPr>
          <p:cNvPr id="444" name="Google Shape;444;p4"/>
          <p:cNvPicPr preferRelativeResize="0"/>
          <p:nvPr/>
        </p:nvPicPr>
        <p:blipFill rotWithShape="1">
          <a:blip r:embed="rId9">
            <a:alphaModFix/>
          </a:blip>
          <a:srcRect r="17573" b="12137"/>
          <a:stretch/>
        </p:blipFill>
        <p:spPr>
          <a:xfrm>
            <a:off x="7572757" y="1673155"/>
            <a:ext cx="603531" cy="720000"/>
          </a:xfrm>
          <a:prstGeom prst="rect">
            <a:avLst/>
          </a:prstGeom>
          <a:noFill/>
          <a:ln>
            <a:noFill/>
          </a:ln>
        </p:spPr>
      </p:pic>
      <p:pic>
        <p:nvPicPr>
          <p:cNvPr id="445" name="Google Shape;445;p4"/>
          <p:cNvPicPr preferRelativeResize="0"/>
          <p:nvPr/>
        </p:nvPicPr>
        <p:blipFill rotWithShape="1">
          <a:blip r:embed="rId7">
            <a:alphaModFix/>
          </a:blip>
          <a:srcRect/>
          <a:stretch/>
        </p:blipFill>
        <p:spPr>
          <a:xfrm>
            <a:off x="6859938" y="1673155"/>
            <a:ext cx="598729" cy="720000"/>
          </a:xfrm>
          <a:prstGeom prst="rect">
            <a:avLst/>
          </a:prstGeom>
          <a:noFill/>
          <a:ln>
            <a:noFill/>
          </a:ln>
        </p:spPr>
      </p:pic>
      <p:pic>
        <p:nvPicPr>
          <p:cNvPr id="446" name="Google Shape;446;p4"/>
          <p:cNvPicPr preferRelativeResize="0"/>
          <p:nvPr/>
        </p:nvPicPr>
        <p:blipFill rotWithShape="1">
          <a:blip r:embed="rId8">
            <a:alphaModFix/>
          </a:blip>
          <a:srcRect r="1951" b="1537"/>
          <a:stretch/>
        </p:blipFill>
        <p:spPr>
          <a:xfrm>
            <a:off x="7569215" y="955410"/>
            <a:ext cx="605811" cy="720000"/>
          </a:xfrm>
          <a:prstGeom prst="rect">
            <a:avLst/>
          </a:prstGeom>
          <a:noFill/>
          <a:ln>
            <a:noFill/>
          </a:ln>
        </p:spPr>
      </p:pic>
      <p:pic>
        <p:nvPicPr>
          <p:cNvPr id="447" name="Google Shape;447;p4"/>
          <p:cNvPicPr preferRelativeResize="0"/>
          <p:nvPr/>
        </p:nvPicPr>
        <p:blipFill rotWithShape="1">
          <a:blip r:embed="rId8">
            <a:alphaModFix/>
          </a:blip>
          <a:srcRect r="1951" b="1537"/>
          <a:stretch/>
        </p:blipFill>
        <p:spPr>
          <a:xfrm>
            <a:off x="6856398" y="919124"/>
            <a:ext cx="605811" cy="720000"/>
          </a:xfrm>
          <a:prstGeom prst="rect">
            <a:avLst/>
          </a:prstGeom>
          <a:noFill/>
          <a:ln>
            <a:noFill/>
          </a:ln>
        </p:spPr>
      </p:pic>
      <p:sp>
        <p:nvSpPr>
          <p:cNvPr id="448" name="Google Shape;448;p4"/>
          <p:cNvSpPr txBox="1"/>
          <p:nvPr/>
        </p:nvSpPr>
        <p:spPr>
          <a:xfrm>
            <a:off x="6665202" y="1055772"/>
            <a:ext cx="9882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b="1" dirty="0" err="1">
                <a:solidFill>
                  <a:srgbClr val="0070C0"/>
                </a:solidFill>
                <a:latin typeface="Helvetica Neue"/>
                <a:ea typeface="Helvetica Neue"/>
                <a:cs typeface="Helvetica Neue"/>
                <a:sym typeface="Helvetica Neue"/>
              </a:rPr>
              <a:t>Presumption</a:t>
            </a:r>
            <a:r>
              <a:rPr lang="hu-HU" sz="900" b="1" dirty="0">
                <a:solidFill>
                  <a:srgbClr val="0070C0"/>
                </a:solidFill>
                <a:latin typeface="Helvetica Neue"/>
                <a:ea typeface="Helvetica Neue"/>
                <a:cs typeface="Helvetica Neue"/>
                <a:sym typeface="Helvetica Neue"/>
              </a:rPr>
              <a:t> of </a:t>
            </a:r>
            <a:endParaRPr lang="hu-HU" sz="900" b="1"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b="1" dirty="0" err="1" smtClean="0">
                <a:solidFill>
                  <a:srgbClr val="0070C0"/>
                </a:solidFill>
                <a:latin typeface="Helvetica Neue"/>
                <a:ea typeface="Helvetica Neue"/>
                <a:cs typeface="Helvetica Neue"/>
                <a:sym typeface="Helvetica Neue"/>
              </a:rPr>
              <a:t>innocence</a:t>
            </a:r>
            <a:endParaRPr sz="900" b="1" dirty="0">
              <a:solidFill>
                <a:srgbClr val="0070C0"/>
              </a:solidFill>
              <a:latin typeface="Helvetica Neue"/>
              <a:ea typeface="Helvetica Neue"/>
              <a:cs typeface="Helvetica Neue"/>
              <a:sym typeface="Helvetica Neue"/>
            </a:endParaRPr>
          </a:p>
        </p:txBody>
      </p:sp>
      <p:pic>
        <p:nvPicPr>
          <p:cNvPr id="449" name="Google Shape;449;p4"/>
          <p:cNvPicPr preferRelativeResize="0"/>
          <p:nvPr/>
        </p:nvPicPr>
        <p:blipFill rotWithShape="1">
          <a:blip r:embed="rId8">
            <a:alphaModFix/>
          </a:blip>
          <a:srcRect r="1951" b="1537"/>
          <a:stretch/>
        </p:blipFill>
        <p:spPr>
          <a:xfrm>
            <a:off x="8302785" y="943428"/>
            <a:ext cx="605811" cy="720000"/>
          </a:xfrm>
          <a:prstGeom prst="rect">
            <a:avLst/>
          </a:prstGeom>
          <a:noFill/>
          <a:ln>
            <a:noFill/>
          </a:ln>
        </p:spPr>
      </p:pic>
      <p:sp>
        <p:nvSpPr>
          <p:cNvPr id="450" name="Google Shape;450;p4"/>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451" name="Google Shape;451;p4"/>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452" name="Google Shape;452;p4"/>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453" name="Google Shape;453;p4"/>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Democratic governance 3.</a:t>
            </a:r>
            <a:endParaRPr/>
          </a:p>
        </p:txBody>
      </p:sp>
      <p:pic>
        <p:nvPicPr>
          <p:cNvPr id="459" name="Google Shape;459;p5"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460" name="Google Shape;460;p5"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461" name="Google Shape;461;p5"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462" name="Google Shape;462;p5"/>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463" name="Google Shape;463;p5"/>
          <p:cNvSpPr txBox="1"/>
          <p:nvPr/>
        </p:nvSpPr>
        <p:spPr>
          <a:xfrm>
            <a:off x="3259326" y="25776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464" name="Google Shape;464;p5"/>
          <p:cNvSpPr txBox="1"/>
          <p:nvPr/>
        </p:nvSpPr>
        <p:spPr>
          <a:xfrm>
            <a:off x="9016900" y="1867325"/>
            <a:ext cx="602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465" name="Google Shape;465;p5"/>
          <p:cNvSpPr txBox="1"/>
          <p:nvPr/>
        </p:nvSpPr>
        <p:spPr>
          <a:xfrm>
            <a:off x="4507601" y="4691963"/>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a:solidFill>
                  <a:srgbClr val="0070C0"/>
                </a:solidFill>
                <a:latin typeface="Helvetica Neue"/>
                <a:ea typeface="Helvetica Neue"/>
                <a:cs typeface="Helvetica Neue"/>
                <a:sym typeface="Helvetica Neue"/>
              </a:rPr>
              <a:t>Local governments</a:t>
            </a:r>
            <a:endParaRPr sz="1000">
              <a:solidFill>
                <a:srgbClr val="0070C0"/>
              </a:solidFill>
              <a:latin typeface="Helvetica Neue"/>
              <a:ea typeface="Helvetica Neue"/>
              <a:cs typeface="Helvetica Neue"/>
              <a:sym typeface="Helvetica Neue"/>
            </a:endParaRPr>
          </a:p>
        </p:txBody>
      </p:sp>
      <p:sp>
        <p:nvSpPr>
          <p:cNvPr id="466" name="Google Shape;466;p5"/>
          <p:cNvSpPr txBox="1"/>
          <p:nvPr/>
        </p:nvSpPr>
        <p:spPr>
          <a:xfrm>
            <a:off x="6665265" y="3848234"/>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D</a:t>
            </a:r>
            <a:r>
              <a:rPr lang="hu-HU" sz="1000" dirty="0" err="1" smtClean="0">
                <a:solidFill>
                  <a:srgbClr val="0070C0"/>
                </a:solidFill>
                <a:latin typeface="Helvetica Neue"/>
                <a:ea typeface="Helvetica Neue"/>
                <a:cs typeface="Helvetica Neue"/>
                <a:sym typeface="Helvetica Neue"/>
              </a:rPr>
              <a:t>emocracy</a:t>
            </a:r>
            <a:r>
              <a:rPr lang="hu-HU" sz="1000" dirty="0" smtClean="0">
                <a:solidFill>
                  <a:srgbClr val="0070C0"/>
                </a:solidFill>
                <a:latin typeface="Helvetica Neue"/>
                <a:ea typeface="Helvetica Neue"/>
                <a:cs typeface="Helvetica Neue"/>
                <a:sym typeface="Helvetica Neue"/>
              </a:rPr>
              <a:t> </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is a Latin </a:t>
            </a:r>
            <a:r>
              <a:rPr lang="hu-HU" sz="1000" dirty="0" err="1">
                <a:solidFill>
                  <a:srgbClr val="0070C0"/>
                </a:solidFill>
                <a:latin typeface="Helvetica Neue"/>
                <a:ea typeface="Helvetica Neue"/>
                <a:cs typeface="Helvetica Neue"/>
                <a:sym typeface="Helvetica Neue"/>
              </a:rPr>
              <a:t>word</a:t>
            </a:r>
            <a:endParaRPr sz="1000" dirty="0">
              <a:solidFill>
                <a:srgbClr val="0070C0"/>
              </a:solidFill>
              <a:latin typeface="Helvetica Neue"/>
              <a:ea typeface="Helvetica Neue"/>
              <a:cs typeface="Helvetica Neue"/>
              <a:sym typeface="Helvetica Neue"/>
            </a:endParaRPr>
          </a:p>
        </p:txBody>
      </p:sp>
      <p:sp>
        <p:nvSpPr>
          <p:cNvPr id="467" name="Google Shape;467;p5"/>
          <p:cNvSpPr txBox="1"/>
          <p:nvPr/>
        </p:nvSpPr>
        <p:spPr>
          <a:xfrm>
            <a:off x="5241169" y="3940654"/>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O</a:t>
            </a:r>
            <a:r>
              <a:rPr lang="hu-HU" sz="1100" dirty="0" err="1" smtClean="0">
                <a:solidFill>
                  <a:srgbClr val="0070C0"/>
                </a:solidFill>
                <a:latin typeface="Helvetica Neue"/>
                <a:ea typeface="Helvetica Neue"/>
                <a:cs typeface="Helvetica Neue"/>
                <a:sym typeface="Helvetica Neue"/>
              </a:rPr>
              <a:t>ne-party</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system</a:t>
            </a:r>
            <a:endParaRPr sz="1100" dirty="0">
              <a:solidFill>
                <a:srgbClr val="0070C0"/>
              </a:solidFill>
              <a:latin typeface="Helvetica Neue"/>
              <a:ea typeface="Helvetica Neue"/>
              <a:cs typeface="Helvetica Neue"/>
              <a:sym typeface="Helvetica Neue"/>
            </a:endParaRPr>
          </a:p>
        </p:txBody>
      </p:sp>
      <p:sp>
        <p:nvSpPr>
          <p:cNvPr id="468" name="Google Shape;468;p5"/>
          <p:cNvSpPr txBox="1"/>
          <p:nvPr/>
        </p:nvSpPr>
        <p:spPr>
          <a:xfrm>
            <a:off x="7376293" y="2462043"/>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Presence</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of civil </a:t>
            </a:r>
            <a:r>
              <a:rPr lang="hu-HU" sz="1000" dirty="0" err="1">
                <a:solidFill>
                  <a:srgbClr val="0070C0"/>
                </a:solidFill>
                <a:latin typeface="Helvetica Neue"/>
                <a:ea typeface="Helvetica Neue"/>
                <a:cs typeface="Helvetica Neue"/>
                <a:sym typeface="Helvetica Neue"/>
              </a:rPr>
              <a:t>organisations</a:t>
            </a:r>
            <a:endParaRPr sz="1000" dirty="0">
              <a:solidFill>
                <a:srgbClr val="0070C0"/>
              </a:solidFill>
              <a:latin typeface="Helvetica Neue"/>
              <a:ea typeface="Helvetica Neue"/>
              <a:cs typeface="Helvetica Neue"/>
              <a:sym typeface="Helvetica Neue"/>
            </a:endParaRPr>
          </a:p>
        </p:txBody>
      </p:sp>
      <p:sp>
        <p:nvSpPr>
          <p:cNvPr id="469" name="Google Shape;469;p5"/>
          <p:cNvSpPr txBox="1"/>
          <p:nvPr/>
        </p:nvSpPr>
        <p:spPr>
          <a:xfrm>
            <a:off x="6665265" y="1105516"/>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M</a:t>
            </a:r>
            <a:r>
              <a:rPr lang="hu-HU" sz="1100" dirty="0" smtClean="0">
                <a:solidFill>
                  <a:srgbClr val="0070C0"/>
                </a:solidFill>
                <a:latin typeface="Helvetica Neue"/>
                <a:ea typeface="Helvetica Neue"/>
                <a:cs typeface="Helvetica Neue"/>
                <a:sym typeface="Helvetica Neue"/>
              </a:rPr>
              <a:t>arket </a:t>
            </a:r>
            <a:r>
              <a:rPr lang="hu-HU" sz="1100" dirty="0" err="1">
                <a:solidFill>
                  <a:srgbClr val="0070C0"/>
                </a:solidFill>
                <a:latin typeface="Helvetica Neue"/>
                <a:ea typeface="Helvetica Neue"/>
                <a:cs typeface="Helvetica Neue"/>
                <a:sym typeface="Helvetica Neue"/>
              </a:rPr>
              <a:t>economy</a:t>
            </a:r>
            <a:endParaRPr sz="1100" dirty="0">
              <a:solidFill>
                <a:srgbClr val="0070C0"/>
              </a:solidFill>
              <a:latin typeface="Helvetica Neue"/>
              <a:ea typeface="Helvetica Neue"/>
              <a:cs typeface="Helvetica Neue"/>
              <a:sym typeface="Helvetica Neue"/>
            </a:endParaRPr>
          </a:p>
        </p:txBody>
      </p:sp>
      <p:sp>
        <p:nvSpPr>
          <p:cNvPr id="470" name="Google Shape;470;p5"/>
          <p:cNvSpPr txBox="1"/>
          <p:nvPr/>
        </p:nvSpPr>
        <p:spPr>
          <a:xfrm>
            <a:off x="3771422" y="1693407"/>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a:solidFill>
                  <a:srgbClr val="0070C0"/>
                </a:solidFill>
                <a:latin typeface="Helvetica Neue"/>
                <a:ea typeface="Helvetica Neue"/>
                <a:cs typeface="Helvetica Neue"/>
                <a:sym typeface="Helvetica Neue"/>
              </a:rPr>
              <a:t>3 </a:t>
            </a:r>
            <a:r>
              <a:rPr lang="hu-HU" sz="1100" dirty="0" err="1">
                <a:solidFill>
                  <a:srgbClr val="0070C0"/>
                </a:solidFill>
                <a:latin typeface="Helvetica Neue"/>
                <a:ea typeface="Helvetica Neue"/>
                <a:cs typeface="Helvetica Neue"/>
                <a:sym typeface="Helvetica Neue"/>
              </a:rPr>
              <a:t>separate</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branches</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of </a:t>
            </a:r>
            <a:r>
              <a:rPr lang="hu-HU" sz="1100" dirty="0" err="1">
                <a:solidFill>
                  <a:srgbClr val="0070C0"/>
                </a:solidFill>
                <a:latin typeface="Helvetica Neue"/>
                <a:ea typeface="Helvetica Neue"/>
                <a:cs typeface="Helvetica Neue"/>
                <a:sym typeface="Helvetica Neue"/>
              </a:rPr>
              <a:t>power</a:t>
            </a:r>
            <a:endParaRPr sz="1100" dirty="0">
              <a:solidFill>
                <a:srgbClr val="0070C0"/>
              </a:solidFill>
              <a:latin typeface="Helvetica Neue"/>
              <a:ea typeface="Helvetica Neue"/>
              <a:cs typeface="Helvetica Neue"/>
              <a:sym typeface="Helvetica Neue"/>
            </a:endParaRPr>
          </a:p>
        </p:txBody>
      </p:sp>
      <p:sp>
        <p:nvSpPr>
          <p:cNvPr id="471" name="Google Shape;471;p5"/>
          <p:cNvSpPr txBox="1"/>
          <p:nvPr/>
        </p:nvSpPr>
        <p:spPr>
          <a:xfrm>
            <a:off x="4507601" y="3250221"/>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Free elections</a:t>
            </a:r>
            <a:endParaRPr sz="1100">
              <a:solidFill>
                <a:srgbClr val="0070C0"/>
              </a:solidFill>
              <a:latin typeface="Helvetica Neue"/>
              <a:ea typeface="Helvetica Neue"/>
              <a:cs typeface="Helvetica Neue"/>
              <a:sym typeface="Helvetica Neue"/>
            </a:endParaRPr>
          </a:p>
        </p:txBody>
      </p:sp>
      <p:sp>
        <p:nvSpPr>
          <p:cNvPr id="472" name="Google Shape;472;p5"/>
          <p:cNvSpPr txBox="1"/>
          <p:nvPr/>
        </p:nvSpPr>
        <p:spPr>
          <a:xfrm>
            <a:off x="7397744" y="4594312"/>
            <a:ext cx="988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Members are replacable</a:t>
            </a:r>
            <a:endParaRPr sz="1100">
              <a:solidFill>
                <a:srgbClr val="0070C0"/>
              </a:solidFill>
              <a:latin typeface="Helvetica Neue"/>
              <a:ea typeface="Helvetica Neue"/>
              <a:cs typeface="Helvetica Neue"/>
              <a:sym typeface="Helvetica Neue"/>
            </a:endParaRPr>
          </a:p>
        </p:txBody>
      </p:sp>
      <p:sp>
        <p:nvSpPr>
          <p:cNvPr id="473" name="Google Shape;473;p5"/>
          <p:cNvSpPr txBox="1"/>
          <p:nvPr/>
        </p:nvSpPr>
        <p:spPr>
          <a:xfrm>
            <a:off x="8824004" y="3853828"/>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Limited </a:t>
            </a:r>
            <a:r>
              <a:rPr lang="hu-HU" sz="1000" dirty="0" err="1">
                <a:solidFill>
                  <a:srgbClr val="0070C0"/>
                </a:solidFill>
                <a:latin typeface="Helvetica Neue"/>
                <a:ea typeface="Helvetica Neue"/>
                <a:cs typeface="Helvetica Neue"/>
                <a:sym typeface="Helvetica Neue"/>
              </a:rPr>
              <a:t>freedom</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expression</a:t>
            </a:r>
            <a:endParaRPr sz="1000" dirty="0">
              <a:solidFill>
                <a:srgbClr val="0070C0"/>
              </a:solidFill>
              <a:latin typeface="Helvetica Neue"/>
              <a:ea typeface="Helvetica Neue"/>
              <a:cs typeface="Helvetica Neue"/>
              <a:sym typeface="Helvetica Neue"/>
            </a:endParaRPr>
          </a:p>
        </p:txBody>
      </p:sp>
      <p:sp>
        <p:nvSpPr>
          <p:cNvPr id="474" name="Google Shape;474;p5"/>
          <p:cNvSpPr txBox="1"/>
          <p:nvPr/>
        </p:nvSpPr>
        <p:spPr>
          <a:xfrm>
            <a:off x="8105060" y="3252630"/>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Right </a:t>
            </a:r>
            <a:r>
              <a:rPr lang="hu-HU" sz="1100" dirty="0">
                <a:solidFill>
                  <a:srgbClr val="0070C0"/>
                </a:solidFill>
                <a:latin typeface="Helvetica Neue"/>
                <a:ea typeface="Helvetica Neue"/>
                <a:cs typeface="Helvetica Neue"/>
                <a:sym typeface="Helvetica Neue"/>
              </a:rPr>
              <a:t>of assembly</a:t>
            </a:r>
            <a:endParaRPr sz="1100" dirty="0">
              <a:solidFill>
                <a:srgbClr val="0070C0"/>
              </a:solidFill>
              <a:latin typeface="Helvetica Neue"/>
              <a:ea typeface="Helvetica Neue"/>
              <a:cs typeface="Helvetica Neue"/>
              <a:sym typeface="Helvetica Neue"/>
            </a:endParaRPr>
          </a:p>
        </p:txBody>
      </p:sp>
      <p:pic>
        <p:nvPicPr>
          <p:cNvPr id="475" name="Google Shape;475;p5"/>
          <p:cNvPicPr preferRelativeResize="0"/>
          <p:nvPr/>
        </p:nvPicPr>
        <p:blipFill rotWithShape="1">
          <a:blip r:embed="rId6">
            <a:alphaModFix/>
          </a:blip>
          <a:srcRect r="17324" b="12057"/>
          <a:stretch/>
        </p:blipFill>
        <p:spPr>
          <a:xfrm>
            <a:off x="681038" y="3087601"/>
            <a:ext cx="604798" cy="720000"/>
          </a:xfrm>
          <a:prstGeom prst="rect">
            <a:avLst/>
          </a:prstGeom>
          <a:noFill/>
          <a:ln>
            <a:noFill/>
          </a:ln>
        </p:spPr>
      </p:pic>
      <p:pic>
        <p:nvPicPr>
          <p:cNvPr id="476" name="Google Shape;476;p5"/>
          <p:cNvPicPr preferRelativeResize="0"/>
          <p:nvPr/>
        </p:nvPicPr>
        <p:blipFill rotWithShape="1">
          <a:blip r:embed="rId7">
            <a:alphaModFix/>
          </a:blip>
          <a:srcRect r="2211" b="12340"/>
          <a:stretch/>
        </p:blipFill>
        <p:spPr>
          <a:xfrm>
            <a:off x="681038" y="3836120"/>
            <a:ext cx="602763" cy="720000"/>
          </a:xfrm>
          <a:prstGeom prst="rect">
            <a:avLst/>
          </a:prstGeom>
          <a:noFill/>
          <a:ln>
            <a:noFill/>
          </a:ln>
        </p:spPr>
      </p:pic>
      <p:pic>
        <p:nvPicPr>
          <p:cNvPr id="477" name="Google Shape;477;p5"/>
          <p:cNvPicPr preferRelativeResize="0"/>
          <p:nvPr/>
        </p:nvPicPr>
        <p:blipFill rotWithShape="1">
          <a:blip r:embed="rId8">
            <a:alphaModFix/>
          </a:blip>
          <a:srcRect r="2811" b="1560"/>
          <a:stretch/>
        </p:blipFill>
        <p:spPr>
          <a:xfrm>
            <a:off x="681038" y="4626311"/>
            <a:ext cx="604337" cy="720000"/>
          </a:xfrm>
          <a:prstGeom prst="rect">
            <a:avLst/>
          </a:prstGeom>
          <a:noFill/>
          <a:ln>
            <a:noFill/>
          </a:ln>
        </p:spPr>
      </p:pic>
      <p:pic>
        <p:nvPicPr>
          <p:cNvPr id="478" name="Google Shape;478;p5"/>
          <p:cNvPicPr preferRelativeResize="0"/>
          <p:nvPr/>
        </p:nvPicPr>
        <p:blipFill rotWithShape="1">
          <a:blip r:embed="rId9">
            <a:alphaModFix/>
          </a:blip>
          <a:srcRect/>
          <a:stretch/>
        </p:blipFill>
        <p:spPr>
          <a:xfrm>
            <a:off x="681038" y="5394796"/>
            <a:ext cx="605714" cy="720000"/>
          </a:xfrm>
          <a:prstGeom prst="rect">
            <a:avLst/>
          </a:prstGeom>
          <a:noFill/>
          <a:ln>
            <a:noFill/>
          </a:ln>
        </p:spPr>
      </p:pic>
      <p:pic>
        <p:nvPicPr>
          <p:cNvPr id="479" name="Google Shape;479;p5"/>
          <p:cNvPicPr preferRelativeResize="0"/>
          <p:nvPr/>
        </p:nvPicPr>
        <p:blipFill rotWithShape="1">
          <a:blip r:embed="rId6">
            <a:alphaModFix/>
          </a:blip>
          <a:srcRect r="17324" b="12057"/>
          <a:stretch/>
        </p:blipFill>
        <p:spPr>
          <a:xfrm>
            <a:off x="683898" y="3084896"/>
            <a:ext cx="604798" cy="720000"/>
          </a:xfrm>
          <a:prstGeom prst="rect">
            <a:avLst/>
          </a:prstGeom>
          <a:noFill/>
          <a:ln>
            <a:noFill/>
          </a:ln>
        </p:spPr>
      </p:pic>
      <p:pic>
        <p:nvPicPr>
          <p:cNvPr id="480" name="Google Shape;480;p5"/>
          <p:cNvPicPr preferRelativeResize="0"/>
          <p:nvPr/>
        </p:nvPicPr>
        <p:blipFill rotWithShape="1">
          <a:blip r:embed="rId6">
            <a:alphaModFix/>
          </a:blip>
          <a:srcRect r="17324" b="12057"/>
          <a:stretch/>
        </p:blipFill>
        <p:spPr>
          <a:xfrm>
            <a:off x="685840" y="3082104"/>
            <a:ext cx="604798" cy="720000"/>
          </a:xfrm>
          <a:prstGeom prst="rect">
            <a:avLst/>
          </a:prstGeom>
          <a:noFill/>
          <a:ln>
            <a:noFill/>
          </a:ln>
        </p:spPr>
      </p:pic>
      <p:pic>
        <p:nvPicPr>
          <p:cNvPr id="481" name="Google Shape;481;p5"/>
          <p:cNvPicPr preferRelativeResize="0"/>
          <p:nvPr/>
        </p:nvPicPr>
        <p:blipFill rotWithShape="1">
          <a:blip r:embed="rId6">
            <a:alphaModFix/>
          </a:blip>
          <a:srcRect r="17324" b="12057"/>
          <a:stretch/>
        </p:blipFill>
        <p:spPr>
          <a:xfrm>
            <a:off x="683898" y="3096730"/>
            <a:ext cx="604798" cy="720000"/>
          </a:xfrm>
          <a:prstGeom prst="rect">
            <a:avLst/>
          </a:prstGeom>
          <a:noFill/>
          <a:ln>
            <a:noFill/>
          </a:ln>
        </p:spPr>
      </p:pic>
      <p:pic>
        <p:nvPicPr>
          <p:cNvPr id="482" name="Google Shape;482;p5"/>
          <p:cNvPicPr preferRelativeResize="0"/>
          <p:nvPr/>
        </p:nvPicPr>
        <p:blipFill rotWithShape="1">
          <a:blip r:embed="rId6">
            <a:alphaModFix/>
          </a:blip>
          <a:srcRect r="17324" b="12057"/>
          <a:stretch/>
        </p:blipFill>
        <p:spPr>
          <a:xfrm>
            <a:off x="685198" y="3087601"/>
            <a:ext cx="604798" cy="720000"/>
          </a:xfrm>
          <a:prstGeom prst="rect">
            <a:avLst/>
          </a:prstGeom>
          <a:noFill/>
          <a:ln>
            <a:noFill/>
          </a:ln>
        </p:spPr>
      </p:pic>
      <p:pic>
        <p:nvPicPr>
          <p:cNvPr id="483" name="Google Shape;483;p5"/>
          <p:cNvPicPr preferRelativeResize="0"/>
          <p:nvPr/>
        </p:nvPicPr>
        <p:blipFill rotWithShape="1">
          <a:blip r:embed="rId6">
            <a:alphaModFix/>
          </a:blip>
          <a:srcRect r="17324" b="12057"/>
          <a:stretch/>
        </p:blipFill>
        <p:spPr>
          <a:xfrm>
            <a:off x="677814" y="3077891"/>
            <a:ext cx="604798" cy="720000"/>
          </a:xfrm>
          <a:prstGeom prst="rect">
            <a:avLst/>
          </a:prstGeom>
          <a:noFill/>
          <a:ln>
            <a:noFill/>
          </a:ln>
        </p:spPr>
      </p:pic>
      <p:pic>
        <p:nvPicPr>
          <p:cNvPr id="484" name="Google Shape;484;p5"/>
          <p:cNvPicPr preferRelativeResize="0"/>
          <p:nvPr/>
        </p:nvPicPr>
        <p:blipFill rotWithShape="1">
          <a:blip r:embed="rId7">
            <a:alphaModFix/>
          </a:blip>
          <a:srcRect r="2211" b="12340"/>
          <a:stretch/>
        </p:blipFill>
        <p:spPr>
          <a:xfrm>
            <a:off x="677810" y="3844789"/>
            <a:ext cx="602763" cy="720000"/>
          </a:xfrm>
          <a:prstGeom prst="rect">
            <a:avLst/>
          </a:prstGeom>
          <a:noFill/>
          <a:ln>
            <a:noFill/>
          </a:ln>
        </p:spPr>
      </p:pic>
      <p:pic>
        <p:nvPicPr>
          <p:cNvPr id="485" name="Google Shape;485;p5"/>
          <p:cNvPicPr preferRelativeResize="0"/>
          <p:nvPr/>
        </p:nvPicPr>
        <p:blipFill rotWithShape="1">
          <a:blip r:embed="rId7">
            <a:alphaModFix/>
          </a:blip>
          <a:srcRect r="2211" b="12340"/>
          <a:stretch/>
        </p:blipFill>
        <p:spPr>
          <a:xfrm>
            <a:off x="681038" y="3836120"/>
            <a:ext cx="602763" cy="720000"/>
          </a:xfrm>
          <a:prstGeom prst="rect">
            <a:avLst/>
          </a:prstGeom>
          <a:noFill/>
          <a:ln>
            <a:noFill/>
          </a:ln>
        </p:spPr>
      </p:pic>
      <p:pic>
        <p:nvPicPr>
          <p:cNvPr id="486" name="Google Shape;486;p5"/>
          <p:cNvPicPr preferRelativeResize="0"/>
          <p:nvPr/>
        </p:nvPicPr>
        <p:blipFill rotWithShape="1">
          <a:blip r:embed="rId7">
            <a:alphaModFix/>
          </a:blip>
          <a:srcRect r="2211" b="12340"/>
          <a:stretch/>
        </p:blipFill>
        <p:spPr>
          <a:xfrm>
            <a:off x="664051" y="3844789"/>
            <a:ext cx="602763" cy="720000"/>
          </a:xfrm>
          <a:prstGeom prst="rect">
            <a:avLst/>
          </a:prstGeom>
          <a:noFill/>
          <a:ln>
            <a:noFill/>
          </a:ln>
        </p:spPr>
      </p:pic>
      <p:pic>
        <p:nvPicPr>
          <p:cNvPr id="487" name="Google Shape;487;p5"/>
          <p:cNvPicPr preferRelativeResize="0"/>
          <p:nvPr/>
        </p:nvPicPr>
        <p:blipFill rotWithShape="1">
          <a:blip r:embed="rId7">
            <a:alphaModFix/>
          </a:blip>
          <a:srcRect r="2211" b="12340"/>
          <a:stretch/>
        </p:blipFill>
        <p:spPr>
          <a:xfrm>
            <a:off x="674582" y="3847246"/>
            <a:ext cx="602763" cy="720000"/>
          </a:xfrm>
          <a:prstGeom prst="rect">
            <a:avLst/>
          </a:prstGeom>
          <a:noFill/>
          <a:ln>
            <a:noFill/>
          </a:ln>
        </p:spPr>
      </p:pic>
      <p:pic>
        <p:nvPicPr>
          <p:cNvPr id="488" name="Google Shape;488;p5"/>
          <p:cNvPicPr preferRelativeResize="0"/>
          <p:nvPr/>
        </p:nvPicPr>
        <p:blipFill rotWithShape="1">
          <a:blip r:embed="rId8">
            <a:alphaModFix/>
          </a:blip>
          <a:srcRect r="2811" b="1560"/>
          <a:stretch/>
        </p:blipFill>
        <p:spPr>
          <a:xfrm>
            <a:off x="686301" y="4617182"/>
            <a:ext cx="604337" cy="720000"/>
          </a:xfrm>
          <a:prstGeom prst="rect">
            <a:avLst/>
          </a:prstGeom>
          <a:noFill/>
          <a:ln>
            <a:noFill/>
          </a:ln>
        </p:spPr>
      </p:pic>
      <p:pic>
        <p:nvPicPr>
          <p:cNvPr id="489" name="Google Shape;489;p5"/>
          <p:cNvPicPr preferRelativeResize="0"/>
          <p:nvPr/>
        </p:nvPicPr>
        <p:blipFill rotWithShape="1">
          <a:blip r:embed="rId8">
            <a:alphaModFix/>
          </a:blip>
          <a:srcRect r="2811" b="1560"/>
          <a:stretch/>
        </p:blipFill>
        <p:spPr>
          <a:xfrm>
            <a:off x="686301" y="4626311"/>
            <a:ext cx="604337" cy="720000"/>
          </a:xfrm>
          <a:prstGeom prst="rect">
            <a:avLst/>
          </a:prstGeom>
          <a:noFill/>
          <a:ln>
            <a:noFill/>
          </a:ln>
        </p:spPr>
      </p:pic>
      <p:pic>
        <p:nvPicPr>
          <p:cNvPr id="490" name="Google Shape;490;p5"/>
          <p:cNvPicPr preferRelativeResize="0"/>
          <p:nvPr/>
        </p:nvPicPr>
        <p:blipFill rotWithShape="1">
          <a:blip r:embed="rId8">
            <a:alphaModFix/>
          </a:blip>
          <a:srcRect r="2811" b="1560"/>
          <a:stretch/>
        </p:blipFill>
        <p:spPr>
          <a:xfrm>
            <a:off x="662477" y="4622679"/>
            <a:ext cx="604337" cy="720000"/>
          </a:xfrm>
          <a:prstGeom prst="rect">
            <a:avLst/>
          </a:prstGeom>
          <a:noFill/>
          <a:ln>
            <a:noFill/>
          </a:ln>
        </p:spPr>
      </p:pic>
      <p:pic>
        <p:nvPicPr>
          <p:cNvPr id="491" name="Google Shape;491;p5"/>
          <p:cNvPicPr preferRelativeResize="0"/>
          <p:nvPr/>
        </p:nvPicPr>
        <p:blipFill rotWithShape="1">
          <a:blip r:embed="rId8">
            <a:alphaModFix/>
          </a:blip>
          <a:srcRect r="2811" b="1560"/>
          <a:stretch/>
        </p:blipFill>
        <p:spPr>
          <a:xfrm>
            <a:off x="681038" y="4619493"/>
            <a:ext cx="604337" cy="720000"/>
          </a:xfrm>
          <a:prstGeom prst="rect">
            <a:avLst/>
          </a:prstGeom>
          <a:noFill/>
          <a:ln>
            <a:noFill/>
          </a:ln>
        </p:spPr>
      </p:pic>
      <p:pic>
        <p:nvPicPr>
          <p:cNvPr id="492" name="Google Shape;492;p5"/>
          <p:cNvPicPr preferRelativeResize="0"/>
          <p:nvPr/>
        </p:nvPicPr>
        <p:blipFill rotWithShape="1">
          <a:blip r:embed="rId8">
            <a:alphaModFix/>
          </a:blip>
          <a:srcRect r="2811" b="1560"/>
          <a:stretch/>
        </p:blipFill>
        <p:spPr>
          <a:xfrm>
            <a:off x="664051" y="4622679"/>
            <a:ext cx="604337" cy="720000"/>
          </a:xfrm>
          <a:prstGeom prst="rect">
            <a:avLst/>
          </a:prstGeom>
          <a:noFill/>
          <a:ln>
            <a:noFill/>
          </a:ln>
        </p:spPr>
      </p:pic>
      <p:pic>
        <p:nvPicPr>
          <p:cNvPr id="493" name="Google Shape;493;p5"/>
          <p:cNvPicPr preferRelativeResize="0"/>
          <p:nvPr/>
        </p:nvPicPr>
        <p:blipFill rotWithShape="1">
          <a:blip r:embed="rId8">
            <a:alphaModFix/>
          </a:blip>
          <a:srcRect r="2811" b="1560"/>
          <a:stretch/>
        </p:blipFill>
        <p:spPr>
          <a:xfrm>
            <a:off x="662476" y="4620368"/>
            <a:ext cx="604337" cy="720000"/>
          </a:xfrm>
          <a:prstGeom prst="rect">
            <a:avLst/>
          </a:prstGeom>
          <a:noFill/>
          <a:ln>
            <a:noFill/>
          </a:ln>
        </p:spPr>
      </p:pic>
      <p:pic>
        <p:nvPicPr>
          <p:cNvPr id="494" name="Google Shape;494;p5"/>
          <p:cNvPicPr preferRelativeResize="0"/>
          <p:nvPr/>
        </p:nvPicPr>
        <p:blipFill rotWithShape="1">
          <a:blip r:embed="rId8">
            <a:alphaModFix/>
          </a:blip>
          <a:srcRect r="2811" b="1560"/>
          <a:stretch/>
        </p:blipFill>
        <p:spPr>
          <a:xfrm>
            <a:off x="670271" y="4617182"/>
            <a:ext cx="604337" cy="720000"/>
          </a:xfrm>
          <a:prstGeom prst="rect">
            <a:avLst/>
          </a:prstGeom>
          <a:noFill/>
          <a:ln>
            <a:noFill/>
          </a:ln>
        </p:spPr>
      </p:pic>
      <p:pic>
        <p:nvPicPr>
          <p:cNvPr id="495" name="Google Shape;495;p5"/>
          <p:cNvPicPr preferRelativeResize="0"/>
          <p:nvPr/>
        </p:nvPicPr>
        <p:blipFill rotWithShape="1">
          <a:blip r:embed="rId8">
            <a:alphaModFix/>
          </a:blip>
          <a:srcRect r="2811" b="1560"/>
          <a:stretch/>
        </p:blipFill>
        <p:spPr>
          <a:xfrm>
            <a:off x="676236" y="4624495"/>
            <a:ext cx="604337" cy="720000"/>
          </a:xfrm>
          <a:prstGeom prst="rect">
            <a:avLst/>
          </a:prstGeom>
          <a:noFill/>
          <a:ln>
            <a:noFill/>
          </a:ln>
        </p:spPr>
      </p:pic>
      <p:pic>
        <p:nvPicPr>
          <p:cNvPr id="496" name="Google Shape;496;p5"/>
          <p:cNvPicPr preferRelativeResize="0"/>
          <p:nvPr/>
        </p:nvPicPr>
        <p:blipFill rotWithShape="1">
          <a:blip r:embed="rId8">
            <a:alphaModFix/>
          </a:blip>
          <a:srcRect r="2811" b="1560"/>
          <a:stretch/>
        </p:blipFill>
        <p:spPr>
          <a:xfrm>
            <a:off x="674649" y="4623402"/>
            <a:ext cx="604337" cy="720000"/>
          </a:xfrm>
          <a:prstGeom prst="rect">
            <a:avLst/>
          </a:prstGeom>
          <a:noFill/>
          <a:ln>
            <a:noFill/>
          </a:ln>
        </p:spPr>
      </p:pic>
      <p:pic>
        <p:nvPicPr>
          <p:cNvPr id="497" name="Google Shape;497;p5"/>
          <p:cNvPicPr preferRelativeResize="0"/>
          <p:nvPr/>
        </p:nvPicPr>
        <p:blipFill rotWithShape="1">
          <a:blip r:embed="rId9">
            <a:alphaModFix/>
          </a:blip>
          <a:srcRect/>
          <a:stretch/>
        </p:blipFill>
        <p:spPr>
          <a:xfrm>
            <a:off x="677810" y="5389397"/>
            <a:ext cx="605714" cy="720000"/>
          </a:xfrm>
          <a:prstGeom prst="rect">
            <a:avLst/>
          </a:prstGeom>
          <a:noFill/>
          <a:ln>
            <a:noFill/>
          </a:ln>
        </p:spPr>
      </p:pic>
      <p:grpSp>
        <p:nvGrpSpPr>
          <p:cNvPr id="498" name="Google Shape;498;p5"/>
          <p:cNvGrpSpPr/>
          <p:nvPr/>
        </p:nvGrpSpPr>
        <p:grpSpPr>
          <a:xfrm>
            <a:off x="3871736" y="5505731"/>
            <a:ext cx="609600" cy="180642"/>
            <a:chOff x="734437" y="5519804"/>
            <a:chExt cx="609600" cy="180642"/>
          </a:xfrm>
        </p:grpSpPr>
        <p:sp>
          <p:nvSpPr>
            <p:cNvPr id="499" name="Google Shape;499;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0" name="Google Shape;500;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1" name="Google Shape;501;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02" name="Google Shape;502;p5"/>
          <p:cNvGrpSpPr/>
          <p:nvPr/>
        </p:nvGrpSpPr>
        <p:grpSpPr>
          <a:xfrm>
            <a:off x="3230031" y="5505731"/>
            <a:ext cx="609600" cy="180642"/>
            <a:chOff x="734437" y="5519804"/>
            <a:chExt cx="609600" cy="180642"/>
          </a:xfrm>
        </p:grpSpPr>
        <p:sp>
          <p:nvSpPr>
            <p:cNvPr id="503" name="Google Shape;503;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4" name="Google Shape;504;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5" name="Google Shape;505;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06" name="Google Shape;506;p5"/>
          <p:cNvGrpSpPr/>
          <p:nvPr/>
        </p:nvGrpSpPr>
        <p:grpSpPr>
          <a:xfrm>
            <a:off x="4513441" y="5501799"/>
            <a:ext cx="609600" cy="180642"/>
            <a:chOff x="734437" y="5519804"/>
            <a:chExt cx="609600" cy="180642"/>
          </a:xfrm>
        </p:grpSpPr>
        <p:sp>
          <p:nvSpPr>
            <p:cNvPr id="507" name="Google Shape;507;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8" name="Google Shape;508;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09" name="Google Shape;509;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10" name="Google Shape;510;p5"/>
          <p:cNvGrpSpPr/>
          <p:nvPr/>
        </p:nvGrpSpPr>
        <p:grpSpPr>
          <a:xfrm>
            <a:off x="5158064" y="5500514"/>
            <a:ext cx="609600" cy="180642"/>
            <a:chOff x="734437" y="5519804"/>
            <a:chExt cx="609600" cy="180642"/>
          </a:xfrm>
        </p:grpSpPr>
        <p:sp>
          <p:nvSpPr>
            <p:cNvPr id="511" name="Google Shape;511;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2" name="Google Shape;512;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3" name="Google Shape;513;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14" name="Google Shape;514;p5"/>
          <p:cNvGrpSpPr/>
          <p:nvPr/>
        </p:nvGrpSpPr>
        <p:grpSpPr>
          <a:xfrm>
            <a:off x="5799769" y="5500514"/>
            <a:ext cx="609600" cy="180642"/>
            <a:chOff x="734437" y="5519804"/>
            <a:chExt cx="609600" cy="180642"/>
          </a:xfrm>
        </p:grpSpPr>
        <p:sp>
          <p:nvSpPr>
            <p:cNvPr id="515" name="Google Shape;515;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6" name="Google Shape;516;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17" name="Google Shape;517;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18" name="Google Shape;518;p5"/>
          <p:cNvGrpSpPr/>
          <p:nvPr/>
        </p:nvGrpSpPr>
        <p:grpSpPr>
          <a:xfrm>
            <a:off x="6441474" y="5500514"/>
            <a:ext cx="1251305" cy="180642"/>
            <a:chOff x="5835549" y="5500514"/>
            <a:chExt cx="1251305" cy="180642"/>
          </a:xfrm>
        </p:grpSpPr>
        <p:grpSp>
          <p:nvGrpSpPr>
            <p:cNvPr id="519" name="Google Shape;519;p5"/>
            <p:cNvGrpSpPr/>
            <p:nvPr/>
          </p:nvGrpSpPr>
          <p:grpSpPr>
            <a:xfrm>
              <a:off x="6477254" y="5500514"/>
              <a:ext cx="609600" cy="180642"/>
              <a:chOff x="734437" y="5519804"/>
              <a:chExt cx="609600" cy="180642"/>
            </a:xfrm>
          </p:grpSpPr>
          <p:sp>
            <p:nvSpPr>
              <p:cNvPr id="520" name="Google Shape;520;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1" name="Google Shape;521;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2" name="Google Shape;522;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23" name="Google Shape;523;p5"/>
            <p:cNvGrpSpPr/>
            <p:nvPr/>
          </p:nvGrpSpPr>
          <p:grpSpPr>
            <a:xfrm>
              <a:off x="5835549" y="5500514"/>
              <a:ext cx="609600" cy="180642"/>
              <a:chOff x="734437" y="5519804"/>
              <a:chExt cx="609600" cy="180642"/>
            </a:xfrm>
          </p:grpSpPr>
          <p:sp>
            <p:nvSpPr>
              <p:cNvPr id="524" name="Google Shape;524;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5" name="Google Shape;525;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6" name="Google Shape;526;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27" name="Google Shape;527;p5"/>
          <p:cNvGrpSpPr/>
          <p:nvPr/>
        </p:nvGrpSpPr>
        <p:grpSpPr>
          <a:xfrm>
            <a:off x="3873195" y="5811009"/>
            <a:ext cx="609600" cy="180642"/>
            <a:chOff x="734437" y="5519804"/>
            <a:chExt cx="609600" cy="180642"/>
          </a:xfrm>
        </p:grpSpPr>
        <p:sp>
          <p:nvSpPr>
            <p:cNvPr id="528" name="Google Shape;528;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29" name="Google Shape;529;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0" name="Google Shape;530;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31" name="Google Shape;531;p5"/>
          <p:cNvGrpSpPr/>
          <p:nvPr/>
        </p:nvGrpSpPr>
        <p:grpSpPr>
          <a:xfrm>
            <a:off x="3231490" y="5811009"/>
            <a:ext cx="609600" cy="180642"/>
            <a:chOff x="734437" y="5519804"/>
            <a:chExt cx="609600" cy="180642"/>
          </a:xfrm>
        </p:grpSpPr>
        <p:sp>
          <p:nvSpPr>
            <p:cNvPr id="532" name="Google Shape;532;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3" name="Google Shape;533;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4" name="Google Shape;534;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35" name="Google Shape;535;p5"/>
          <p:cNvGrpSpPr/>
          <p:nvPr/>
        </p:nvGrpSpPr>
        <p:grpSpPr>
          <a:xfrm>
            <a:off x="4513441" y="5809082"/>
            <a:ext cx="3179338" cy="181927"/>
            <a:chOff x="734437" y="5518519"/>
            <a:chExt cx="3179338" cy="181927"/>
          </a:xfrm>
        </p:grpSpPr>
        <p:grpSp>
          <p:nvGrpSpPr>
            <p:cNvPr id="536" name="Google Shape;536;p5"/>
            <p:cNvGrpSpPr/>
            <p:nvPr/>
          </p:nvGrpSpPr>
          <p:grpSpPr>
            <a:xfrm>
              <a:off x="734437" y="5519804"/>
              <a:ext cx="609600" cy="180642"/>
              <a:chOff x="734437" y="5519804"/>
              <a:chExt cx="609600" cy="180642"/>
            </a:xfrm>
          </p:grpSpPr>
          <p:sp>
            <p:nvSpPr>
              <p:cNvPr id="537" name="Google Shape;537;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8" name="Google Shape;538;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39" name="Google Shape;539;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40" name="Google Shape;540;p5"/>
            <p:cNvGrpSpPr/>
            <p:nvPr/>
          </p:nvGrpSpPr>
          <p:grpSpPr>
            <a:xfrm>
              <a:off x="1379060" y="5518519"/>
              <a:ext cx="609600" cy="180642"/>
              <a:chOff x="734437" y="5519804"/>
              <a:chExt cx="609600" cy="180642"/>
            </a:xfrm>
          </p:grpSpPr>
          <p:sp>
            <p:nvSpPr>
              <p:cNvPr id="541" name="Google Shape;541;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2" name="Google Shape;542;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3" name="Google Shape;543;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44" name="Google Shape;544;p5"/>
            <p:cNvGrpSpPr/>
            <p:nvPr/>
          </p:nvGrpSpPr>
          <p:grpSpPr>
            <a:xfrm>
              <a:off x="2020765" y="5518519"/>
              <a:ext cx="609600" cy="180642"/>
              <a:chOff x="734437" y="5519804"/>
              <a:chExt cx="609600" cy="180642"/>
            </a:xfrm>
          </p:grpSpPr>
          <p:sp>
            <p:nvSpPr>
              <p:cNvPr id="545" name="Google Shape;545;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6" name="Google Shape;546;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47" name="Google Shape;547;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48" name="Google Shape;548;p5"/>
            <p:cNvGrpSpPr/>
            <p:nvPr/>
          </p:nvGrpSpPr>
          <p:grpSpPr>
            <a:xfrm>
              <a:off x="3304175" y="5518519"/>
              <a:ext cx="609600" cy="180642"/>
              <a:chOff x="734437" y="5519804"/>
              <a:chExt cx="609600" cy="180642"/>
            </a:xfrm>
          </p:grpSpPr>
          <p:sp>
            <p:nvSpPr>
              <p:cNvPr id="549" name="Google Shape;549;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0" name="Google Shape;550;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1" name="Google Shape;551;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52" name="Google Shape;552;p5"/>
            <p:cNvGrpSpPr/>
            <p:nvPr/>
          </p:nvGrpSpPr>
          <p:grpSpPr>
            <a:xfrm>
              <a:off x="2662470" y="5518519"/>
              <a:ext cx="609600" cy="180642"/>
              <a:chOff x="734437" y="5519804"/>
              <a:chExt cx="609600" cy="180642"/>
            </a:xfrm>
          </p:grpSpPr>
          <p:sp>
            <p:nvSpPr>
              <p:cNvPr id="553" name="Google Shape;553;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4" name="Google Shape;554;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5" name="Google Shape;555;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56" name="Google Shape;556;p5"/>
          <p:cNvGrpSpPr/>
          <p:nvPr/>
        </p:nvGrpSpPr>
        <p:grpSpPr>
          <a:xfrm>
            <a:off x="8365571" y="5500514"/>
            <a:ext cx="609600" cy="180642"/>
            <a:chOff x="734437" y="5519804"/>
            <a:chExt cx="609600" cy="180642"/>
          </a:xfrm>
        </p:grpSpPr>
        <p:sp>
          <p:nvSpPr>
            <p:cNvPr id="557" name="Google Shape;557;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8" name="Google Shape;558;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59" name="Google Shape;559;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60" name="Google Shape;560;p5"/>
          <p:cNvGrpSpPr/>
          <p:nvPr/>
        </p:nvGrpSpPr>
        <p:grpSpPr>
          <a:xfrm>
            <a:off x="7723866" y="5500514"/>
            <a:ext cx="609600" cy="180642"/>
            <a:chOff x="734437" y="5519804"/>
            <a:chExt cx="609600" cy="180642"/>
          </a:xfrm>
        </p:grpSpPr>
        <p:sp>
          <p:nvSpPr>
            <p:cNvPr id="561" name="Google Shape;561;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2" name="Google Shape;562;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3" name="Google Shape;563;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64" name="Google Shape;564;p5"/>
          <p:cNvGrpSpPr/>
          <p:nvPr/>
        </p:nvGrpSpPr>
        <p:grpSpPr>
          <a:xfrm>
            <a:off x="7722196" y="5805293"/>
            <a:ext cx="1251305" cy="180642"/>
            <a:chOff x="5835549" y="5500514"/>
            <a:chExt cx="1251305" cy="180642"/>
          </a:xfrm>
        </p:grpSpPr>
        <p:grpSp>
          <p:nvGrpSpPr>
            <p:cNvPr id="565" name="Google Shape;565;p5"/>
            <p:cNvGrpSpPr/>
            <p:nvPr/>
          </p:nvGrpSpPr>
          <p:grpSpPr>
            <a:xfrm>
              <a:off x="6477254" y="5500514"/>
              <a:ext cx="609600" cy="180642"/>
              <a:chOff x="734437" y="5519804"/>
              <a:chExt cx="609600" cy="180642"/>
            </a:xfrm>
          </p:grpSpPr>
          <p:sp>
            <p:nvSpPr>
              <p:cNvPr id="566" name="Google Shape;566;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7" name="Google Shape;567;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68" name="Google Shape;568;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69" name="Google Shape;569;p5"/>
            <p:cNvGrpSpPr/>
            <p:nvPr/>
          </p:nvGrpSpPr>
          <p:grpSpPr>
            <a:xfrm>
              <a:off x="5835549" y="5500514"/>
              <a:ext cx="609600" cy="180642"/>
              <a:chOff x="734437" y="5519804"/>
              <a:chExt cx="609600" cy="180642"/>
            </a:xfrm>
          </p:grpSpPr>
          <p:sp>
            <p:nvSpPr>
              <p:cNvPr id="570" name="Google Shape;570;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1" name="Google Shape;571;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2" name="Google Shape;572;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573" name="Google Shape;573;p5"/>
          <p:cNvGrpSpPr/>
          <p:nvPr/>
        </p:nvGrpSpPr>
        <p:grpSpPr>
          <a:xfrm>
            <a:off x="9013907" y="5499872"/>
            <a:ext cx="609600" cy="180642"/>
            <a:chOff x="734437" y="5519804"/>
            <a:chExt cx="609600" cy="180642"/>
          </a:xfrm>
        </p:grpSpPr>
        <p:sp>
          <p:nvSpPr>
            <p:cNvPr id="574" name="Google Shape;574;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5" name="Google Shape;575;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6" name="Google Shape;576;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577" name="Google Shape;577;p5"/>
          <p:cNvGrpSpPr/>
          <p:nvPr/>
        </p:nvGrpSpPr>
        <p:grpSpPr>
          <a:xfrm>
            <a:off x="9010040" y="5804651"/>
            <a:ext cx="609600" cy="180642"/>
            <a:chOff x="734437" y="5519804"/>
            <a:chExt cx="609600" cy="180642"/>
          </a:xfrm>
        </p:grpSpPr>
        <p:sp>
          <p:nvSpPr>
            <p:cNvPr id="578" name="Google Shape;578;p5"/>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79" name="Google Shape;579;p5"/>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580" name="Google Shape;580;p5"/>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581" name="Google Shape;581;p5"/>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582" name="Google Shape;582;p5"/>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583" name="Google Shape;583;p5"/>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584" name="Google Shape;584;p5"/>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585" name="Google Shape;585;p5"/>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a:t>Democratic governance 3. with error - solution</a:t>
            </a:r>
            <a:endParaRPr/>
          </a:p>
        </p:txBody>
      </p:sp>
      <p:pic>
        <p:nvPicPr>
          <p:cNvPr id="591" name="Google Shape;591;p6"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592" name="Google Shape;592;p6"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593" name="Google Shape;593;p6"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594" name="Google Shape;594;p6"/>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pic>
        <p:nvPicPr>
          <p:cNvPr id="595" name="Google Shape;595;p6"/>
          <p:cNvPicPr preferRelativeResize="0"/>
          <p:nvPr/>
        </p:nvPicPr>
        <p:blipFill rotWithShape="1">
          <a:blip r:embed="rId6">
            <a:alphaModFix/>
          </a:blip>
          <a:srcRect r="17324" b="12057"/>
          <a:stretch/>
        </p:blipFill>
        <p:spPr>
          <a:xfrm>
            <a:off x="3243610" y="2380862"/>
            <a:ext cx="604798" cy="720000"/>
          </a:xfrm>
          <a:prstGeom prst="rect">
            <a:avLst/>
          </a:prstGeom>
          <a:noFill/>
          <a:ln>
            <a:noFill/>
          </a:ln>
        </p:spPr>
      </p:pic>
      <p:pic>
        <p:nvPicPr>
          <p:cNvPr id="596" name="Google Shape;596;p6"/>
          <p:cNvPicPr preferRelativeResize="0"/>
          <p:nvPr/>
        </p:nvPicPr>
        <p:blipFill rotWithShape="1">
          <a:blip r:embed="rId7">
            <a:alphaModFix/>
          </a:blip>
          <a:srcRect r="2211" b="12340"/>
          <a:stretch/>
        </p:blipFill>
        <p:spPr>
          <a:xfrm>
            <a:off x="677988" y="2505410"/>
            <a:ext cx="602763" cy="720000"/>
          </a:xfrm>
          <a:prstGeom prst="rect">
            <a:avLst/>
          </a:prstGeom>
          <a:noFill/>
          <a:ln>
            <a:noFill/>
          </a:ln>
        </p:spPr>
      </p:pic>
      <p:pic>
        <p:nvPicPr>
          <p:cNvPr id="597" name="Google Shape;597;p6"/>
          <p:cNvPicPr preferRelativeResize="0"/>
          <p:nvPr/>
        </p:nvPicPr>
        <p:blipFill rotWithShape="1">
          <a:blip r:embed="rId8">
            <a:alphaModFix/>
          </a:blip>
          <a:srcRect r="2811" b="1560"/>
          <a:stretch/>
        </p:blipFill>
        <p:spPr>
          <a:xfrm>
            <a:off x="677988" y="3295601"/>
            <a:ext cx="604337" cy="720000"/>
          </a:xfrm>
          <a:prstGeom prst="rect">
            <a:avLst/>
          </a:prstGeom>
          <a:noFill/>
          <a:ln>
            <a:noFill/>
          </a:ln>
        </p:spPr>
      </p:pic>
      <p:pic>
        <p:nvPicPr>
          <p:cNvPr id="598" name="Google Shape;598;p6"/>
          <p:cNvPicPr preferRelativeResize="0"/>
          <p:nvPr/>
        </p:nvPicPr>
        <p:blipFill rotWithShape="1">
          <a:blip r:embed="rId9">
            <a:alphaModFix/>
          </a:blip>
          <a:srcRect/>
          <a:stretch/>
        </p:blipFill>
        <p:spPr>
          <a:xfrm>
            <a:off x="677988" y="4064086"/>
            <a:ext cx="605714" cy="720000"/>
          </a:xfrm>
          <a:prstGeom prst="rect">
            <a:avLst/>
          </a:prstGeom>
          <a:noFill/>
          <a:ln>
            <a:noFill/>
          </a:ln>
        </p:spPr>
      </p:pic>
      <p:sp>
        <p:nvSpPr>
          <p:cNvPr id="599" name="Google Shape;599;p6"/>
          <p:cNvSpPr txBox="1"/>
          <p:nvPr/>
        </p:nvSpPr>
        <p:spPr>
          <a:xfrm>
            <a:off x="3259326" y="2549875"/>
            <a:ext cx="657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FFFF00"/>
                </a:solidFill>
                <a:latin typeface="Helvetica Neue"/>
                <a:ea typeface="Helvetica Neue"/>
                <a:cs typeface="Helvetica Neue"/>
                <a:sym typeface="Helvetica Neue"/>
              </a:rPr>
              <a:t>Start</a:t>
            </a:r>
            <a:endParaRPr sz="1400" b="1">
              <a:solidFill>
                <a:srgbClr val="FFFF00"/>
              </a:solidFill>
              <a:latin typeface="Helvetica Neue"/>
              <a:ea typeface="Helvetica Neue"/>
              <a:cs typeface="Helvetica Neue"/>
              <a:sym typeface="Helvetica Neue"/>
            </a:endParaRPr>
          </a:p>
        </p:txBody>
      </p:sp>
      <p:pic>
        <p:nvPicPr>
          <p:cNvPr id="600" name="Google Shape;600;p6"/>
          <p:cNvPicPr preferRelativeResize="0"/>
          <p:nvPr/>
        </p:nvPicPr>
        <p:blipFill rotWithShape="1">
          <a:blip r:embed="rId6">
            <a:alphaModFix/>
          </a:blip>
          <a:srcRect r="17324" b="12057"/>
          <a:stretch/>
        </p:blipFill>
        <p:spPr>
          <a:xfrm>
            <a:off x="675953" y="1715142"/>
            <a:ext cx="604798" cy="720000"/>
          </a:xfrm>
          <a:prstGeom prst="rect">
            <a:avLst/>
          </a:prstGeom>
          <a:noFill/>
          <a:ln>
            <a:noFill/>
          </a:ln>
        </p:spPr>
      </p:pic>
      <p:pic>
        <p:nvPicPr>
          <p:cNvPr id="601" name="Google Shape;601;p6"/>
          <p:cNvPicPr preferRelativeResize="0"/>
          <p:nvPr/>
        </p:nvPicPr>
        <p:blipFill rotWithShape="1">
          <a:blip r:embed="rId8">
            <a:alphaModFix/>
          </a:blip>
          <a:srcRect r="2811" b="1560"/>
          <a:stretch/>
        </p:blipFill>
        <p:spPr>
          <a:xfrm>
            <a:off x="3243610" y="1672318"/>
            <a:ext cx="604337" cy="720000"/>
          </a:xfrm>
          <a:prstGeom prst="rect">
            <a:avLst/>
          </a:prstGeom>
          <a:noFill/>
          <a:ln>
            <a:noFill/>
          </a:ln>
        </p:spPr>
      </p:pic>
      <p:pic>
        <p:nvPicPr>
          <p:cNvPr id="602" name="Google Shape;602;p6"/>
          <p:cNvPicPr preferRelativeResize="0"/>
          <p:nvPr/>
        </p:nvPicPr>
        <p:blipFill rotWithShape="1">
          <a:blip r:embed="rId7">
            <a:alphaModFix/>
          </a:blip>
          <a:srcRect r="2211" b="12340"/>
          <a:stretch/>
        </p:blipFill>
        <p:spPr>
          <a:xfrm>
            <a:off x="3960052" y="1667992"/>
            <a:ext cx="602763" cy="720000"/>
          </a:xfrm>
          <a:prstGeom prst="rect">
            <a:avLst/>
          </a:prstGeom>
          <a:noFill/>
          <a:ln>
            <a:noFill/>
          </a:ln>
        </p:spPr>
      </p:pic>
      <p:sp>
        <p:nvSpPr>
          <p:cNvPr id="603" name="Google Shape;603;p6"/>
          <p:cNvSpPr txBox="1"/>
          <p:nvPr/>
        </p:nvSpPr>
        <p:spPr>
          <a:xfrm>
            <a:off x="9051578" y="1839525"/>
            <a:ext cx="5892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hu-HU" b="1">
                <a:solidFill>
                  <a:srgbClr val="0070C0"/>
                </a:solidFill>
                <a:latin typeface="Helvetica Neue"/>
                <a:ea typeface="Helvetica Neue"/>
                <a:cs typeface="Helvetica Neue"/>
                <a:sym typeface="Helvetica Neue"/>
              </a:rPr>
              <a:t>Goal</a:t>
            </a:r>
            <a:endParaRPr/>
          </a:p>
        </p:txBody>
      </p:sp>
      <p:sp>
        <p:nvSpPr>
          <p:cNvPr id="604" name="Google Shape;604;p6"/>
          <p:cNvSpPr txBox="1"/>
          <p:nvPr/>
        </p:nvSpPr>
        <p:spPr>
          <a:xfrm>
            <a:off x="5238290" y="3967849"/>
            <a:ext cx="98820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err="1">
                <a:solidFill>
                  <a:srgbClr val="0070C0"/>
                </a:solidFill>
                <a:latin typeface="Helvetica Neue"/>
                <a:ea typeface="Helvetica Neue"/>
                <a:cs typeface="Helvetica Neue"/>
                <a:sym typeface="Helvetica Neue"/>
              </a:rPr>
              <a:t>O</a:t>
            </a:r>
            <a:r>
              <a:rPr lang="hu-HU" sz="1100" b="1" dirty="0" err="1" smtClean="0">
                <a:solidFill>
                  <a:srgbClr val="0070C0"/>
                </a:solidFill>
                <a:latin typeface="Helvetica Neue"/>
                <a:ea typeface="Helvetica Neue"/>
                <a:cs typeface="Helvetica Neue"/>
                <a:sym typeface="Helvetica Neue"/>
              </a:rPr>
              <a:t>ne-party</a:t>
            </a:r>
            <a:r>
              <a:rPr lang="hu-HU" sz="1100" b="1" dirty="0" smtClean="0">
                <a:solidFill>
                  <a:srgbClr val="0070C0"/>
                </a:solidFill>
                <a:latin typeface="Helvetica Neue"/>
                <a:ea typeface="Helvetica Neue"/>
                <a:cs typeface="Helvetica Neue"/>
                <a:sym typeface="Helvetica Neue"/>
              </a:rPr>
              <a:t> </a:t>
            </a:r>
            <a:r>
              <a:rPr lang="hu-HU" sz="1100" b="1" dirty="0" err="1" smtClean="0">
                <a:solidFill>
                  <a:srgbClr val="0070C0"/>
                </a:solidFill>
                <a:latin typeface="Helvetica Neue"/>
                <a:ea typeface="Helvetica Neue"/>
                <a:cs typeface="Helvetica Neue"/>
                <a:sym typeface="Helvetica Neue"/>
              </a:rPr>
              <a:t>system</a:t>
            </a:r>
            <a:endParaRPr sz="1100" b="1" dirty="0">
              <a:solidFill>
                <a:srgbClr val="0070C0"/>
              </a:solidFill>
              <a:latin typeface="Helvetica Neue"/>
              <a:ea typeface="Helvetica Neue"/>
              <a:cs typeface="Helvetica Neue"/>
              <a:sym typeface="Helvetica Neue"/>
            </a:endParaRPr>
          </a:p>
        </p:txBody>
      </p:sp>
      <p:sp>
        <p:nvSpPr>
          <p:cNvPr id="605" name="Google Shape;605;p6"/>
          <p:cNvSpPr txBox="1"/>
          <p:nvPr/>
        </p:nvSpPr>
        <p:spPr>
          <a:xfrm>
            <a:off x="6665265" y="1107025"/>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smtClean="0">
                <a:solidFill>
                  <a:srgbClr val="0070C0"/>
                </a:solidFill>
                <a:latin typeface="Helvetica Neue"/>
                <a:ea typeface="Helvetica Neue"/>
                <a:cs typeface="Helvetica Neue"/>
                <a:sym typeface="Helvetica Neue"/>
              </a:rPr>
              <a:t>Market </a:t>
            </a:r>
            <a:r>
              <a:rPr lang="hu-HU" sz="1100" b="1" dirty="0" err="1">
                <a:solidFill>
                  <a:srgbClr val="0070C0"/>
                </a:solidFill>
                <a:latin typeface="Helvetica Neue"/>
                <a:ea typeface="Helvetica Neue"/>
                <a:cs typeface="Helvetica Neue"/>
                <a:sym typeface="Helvetica Neue"/>
              </a:rPr>
              <a:t>economy</a:t>
            </a:r>
            <a:endParaRPr sz="1100" b="1" dirty="0">
              <a:solidFill>
                <a:srgbClr val="0070C0"/>
              </a:solidFill>
              <a:latin typeface="Helvetica Neue"/>
              <a:ea typeface="Helvetica Neue"/>
              <a:cs typeface="Helvetica Neue"/>
              <a:sym typeface="Helvetica Neue"/>
            </a:endParaRPr>
          </a:p>
        </p:txBody>
      </p:sp>
      <p:sp>
        <p:nvSpPr>
          <p:cNvPr id="606" name="Google Shape;606;p6"/>
          <p:cNvSpPr txBox="1"/>
          <p:nvPr/>
        </p:nvSpPr>
        <p:spPr>
          <a:xfrm>
            <a:off x="3784122" y="1669516"/>
            <a:ext cx="988078"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a:solidFill>
                  <a:srgbClr val="002060"/>
                </a:solidFill>
                <a:latin typeface="Helvetica Neue"/>
                <a:ea typeface="Helvetica Neue"/>
                <a:cs typeface="Helvetica Neue"/>
                <a:sym typeface="Helvetica Neue"/>
              </a:rPr>
              <a:t>3 </a:t>
            </a:r>
            <a:r>
              <a:rPr lang="hu-HU" sz="1100" b="1" dirty="0" err="1">
                <a:solidFill>
                  <a:srgbClr val="002060"/>
                </a:solidFill>
                <a:latin typeface="Helvetica Neue"/>
                <a:ea typeface="Helvetica Neue"/>
                <a:cs typeface="Helvetica Neue"/>
                <a:sym typeface="Helvetica Neue"/>
              </a:rPr>
              <a:t>separate</a:t>
            </a:r>
            <a:r>
              <a:rPr lang="hu-HU" sz="1100" b="1" dirty="0">
                <a:solidFill>
                  <a:srgbClr val="002060"/>
                </a:solidFill>
                <a:latin typeface="Helvetica Neue"/>
                <a:ea typeface="Helvetica Neue"/>
                <a:cs typeface="Helvetica Neue"/>
                <a:sym typeface="Helvetica Neue"/>
              </a:rPr>
              <a:t> </a:t>
            </a:r>
            <a:r>
              <a:rPr lang="hu-HU" sz="1100" b="1" dirty="0" err="1">
                <a:solidFill>
                  <a:srgbClr val="002060"/>
                </a:solidFill>
                <a:latin typeface="Helvetica Neue"/>
                <a:ea typeface="Helvetica Neue"/>
                <a:cs typeface="Helvetica Neue"/>
                <a:sym typeface="Helvetica Neue"/>
              </a:rPr>
              <a:t>branches</a:t>
            </a:r>
            <a:r>
              <a:rPr lang="hu-HU" sz="1100" b="1" dirty="0">
                <a:solidFill>
                  <a:srgbClr val="002060"/>
                </a:solidFill>
                <a:latin typeface="Helvetica Neue"/>
                <a:ea typeface="Helvetica Neue"/>
                <a:cs typeface="Helvetica Neue"/>
                <a:sym typeface="Helvetica Neue"/>
              </a:rPr>
              <a:t> </a:t>
            </a:r>
            <a:endParaRPr lang="hu-HU" sz="11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b="1" dirty="0" smtClean="0">
                <a:solidFill>
                  <a:srgbClr val="002060"/>
                </a:solidFill>
                <a:latin typeface="Helvetica Neue"/>
                <a:ea typeface="Helvetica Neue"/>
                <a:cs typeface="Helvetica Neue"/>
                <a:sym typeface="Helvetica Neue"/>
              </a:rPr>
              <a:t>of </a:t>
            </a:r>
            <a:r>
              <a:rPr lang="hu-HU" sz="1100" b="1" dirty="0" err="1">
                <a:solidFill>
                  <a:srgbClr val="002060"/>
                </a:solidFill>
                <a:latin typeface="Helvetica Neue"/>
                <a:ea typeface="Helvetica Neue"/>
                <a:cs typeface="Helvetica Neue"/>
                <a:sym typeface="Helvetica Neue"/>
              </a:rPr>
              <a:t>power</a:t>
            </a:r>
            <a:endParaRPr sz="1100" b="1" dirty="0">
              <a:solidFill>
                <a:srgbClr val="002060"/>
              </a:solidFill>
              <a:latin typeface="Helvetica Neue"/>
              <a:ea typeface="Helvetica Neue"/>
              <a:cs typeface="Helvetica Neue"/>
              <a:sym typeface="Helvetica Neue"/>
            </a:endParaRPr>
          </a:p>
        </p:txBody>
      </p:sp>
      <p:pic>
        <p:nvPicPr>
          <p:cNvPr id="607" name="Google Shape;607;p6"/>
          <p:cNvPicPr preferRelativeResize="0"/>
          <p:nvPr/>
        </p:nvPicPr>
        <p:blipFill rotWithShape="1">
          <a:blip r:embed="rId7">
            <a:alphaModFix/>
          </a:blip>
          <a:srcRect r="2211" b="12340"/>
          <a:stretch/>
        </p:blipFill>
        <p:spPr>
          <a:xfrm>
            <a:off x="3960052" y="2380427"/>
            <a:ext cx="602763" cy="720000"/>
          </a:xfrm>
          <a:prstGeom prst="rect">
            <a:avLst/>
          </a:prstGeom>
          <a:noFill/>
          <a:ln>
            <a:noFill/>
          </a:ln>
        </p:spPr>
      </p:pic>
      <p:pic>
        <p:nvPicPr>
          <p:cNvPr id="608" name="Google Shape;608;p6"/>
          <p:cNvPicPr preferRelativeResize="0"/>
          <p:nvPr/>
        </p:nvPicPr>
        <p:blipFill rotWithShape="1">
          <a:blip r:embed="rId8">
            <a:alphaModFix/>
          </a:blip>
          <a:srcRect r="2811" b="1560"/>
          <a:stretch/>
        </p:blipFill>
        <p:spPr>
          <a:xfrm>
            <a:off x="3958478" y="3107871"/>
            <a:ext cx="604337" cy="720000"/>
          </a:xfrm>
          <a:prstGeom prst="rect">
            <a:avLst/>
          </a:prstGeom>
          <a:noFill/>
          <a:ln>
            <a:noFill/>
          </a:ln>
        </p:spPr>
      </p:pic>
      <p:pic>
        <p:nvPicPr>
          <p:cNvPr id="609" name="Google Shape;609;p6"/>
          <p:cNvPicPr preferRelativeResize="0"/>
          <p:nvPr/>
        </p:nvPicPr>
        <p:blipFill rotWithShape="1">
          <a:blip r:embed="rId7">
            <a:alphaModFix/>
          </a:blip>
          <a:srcRect r="2211" b="12340"/>
          <a:stretch/>
        </p:blipFill>
        <p:spPr>
          <a:xfrm>
            <a:off x="4698421" y="3127918"/>
            <a:ext cx="602763" cy="720000"/>
          </a:xfrm>
          <a:prstGeom prst="rect">
            <a:avLst/>
          </a:prstGeom>
          <a:noFill/>
          <a:ln>
            <a:noFill/>
          </a:ln>
        </p:spPr>
      </p:pic>
      <p:sp>
        <p:nvSpPr>
          <p:cNvPr id="610" name="Google Shape;610;p6"/>
          <p:cNvSpPr txBox="1"/>
          <p:nvPr/>
        </p:nvSpPr>
        <p:spPr>
          <a:xfrm>
            <a:off x="4507601" y="3287002"/>
            <a:ext cx="9880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Free elections</a:t>
            </a:r>
            <a:endParaRPr sz="1000" b="1">
              <a:solidFill>
                <a:srgbClr val="002060"/>
              </a:solidFill>
              <a:latin typeface="Helvetica Neue"/>
              <a:ea typeface="Helvetica Neue"/>
              <a:cs typeface="Helvetica Neue"/>
              <a:sym typeface="Helvetica Neue"/>
            </a:endParaRPr>
          </a:p>
        </p:txBody>
      </p:sp>
      <p:pic>
        <p:nvPicPr>
          <p:cNvPr id="611" name="Google Shape;611;p6"/>
          <p:cNvPicPr preferRelativeResize="0"/>
          <p:nvPr/>
        </p:nvPicPr>
        <p:blipFill rotWithShape="1">
          <a:blip r:embed="rId7">
            <a:alphaModFix/>
          </a:blip>
          <a:srcRect r="2211" b="12340"/>
          <a:stretch/>
        </p:blipFill>
        <p:spPr>
          <a:xfrm>
            <a:off x="6846156" y="3812914"/>
            <a:ext cx="602763" cy="720000"/>
          </a:xfrm>
          <a:prstGeom prst="rect">
            <a:avLst/>
          </a:prstGeom>
          <a:noFill/>
          <a:ln>
            <a:noFill/>
          </a:ln>
        </p:spPr>
      </p:pic>
      <p:pic>
        <p:nvPicPr>
          <p:cNvPr id="612" name="Google Shape;612;p6"/>
          <p:cNvPicPr preferRelativeResize="0"/>
          <p:nvPr/>
        </p:nvPicPr>
        <p:blipFill rotWithShape="1">
          <a:blip r:embed="rId7">
            <a:alphaModFix/>
          </a:blip>
          <a:srcRect r="2211" b="12340"/>
          <a:stretch/>
        </p:blipFill>
        <p:spPr>
          <a:xfrm>
            <a:off x="4693030" y="3836390"/>
            <a:ext cx="602763" cy="720000"/>
          </a:xfrm>
          <a:prstGeom prst="rect">
            <a:avLst/>
          </a:prstGeom>
          <a:noFill/>
          <a:ln>
            <a:noFill/>
          </a:ln>
        </p:spPr>
      </p:pic>
      <p:pic>
        <p:nvPicPr>
          <p:cNvPr id="613" name="Google Shape;613;p6"/>
          <p:cNvPicPr preferRelativeResize="0"/>
          <p:nvPr/>
        </p:nvPicPr>
        <p:blipFill rotWithShape="1">
          <a:blip r:embed="rId8">
            <a:alphaModFix/>
          </a:blip>
          <a:srcRect r="2811" b="1560"/>
          <a:stretch/>
        </p:blipFill>
        <p:spPr>
          <a:xfrm>
            <a:off x="7568162" y="2390830"/>
            <a:ext cx="604337" cy="720000"/>
          </a:xfrm>
          <a:prstGeom prst="rect">
            <a:avLst/>
          </a:prstGeom>
          <a:noFill/>
          <a:ln>
            <a:noFill/>
          </a:ln>
        </p:spPr>
      </p:pic>
      <p:pic>
        <p:nvPicPr>
          <p:cNvPr id="614" name="Google Shape;614;p6"/>
          <p:cNvPicPr preferRelativeResize="0"/>
          <p:nvPr/>
        </p:nvPicPr>
        <p:blipFill rotWithShape="1">
          <a:blip r:embed="rId8">
            <a:alphaModFix/>
          </a:blip>
          <a:srcRect r="2811" b="1560"/>
          <a:stretch/>
        </p:blipFill>
        <p:spPr>
          <a:xfrm>
            <a:off x="4698421" y="4549858"/>
            <a:ext cx="604337" cy="720000"/>
          </a:xfrm>
          <a:prstGeom prst="rect">
            <a:avLst/>
          </a:prstGeom>
          <a:noFill/>
          <a:ln>
            <a:noFill/>
          </a:ln>
        </p:spPr>
      </p:pic>
      <p:sp>
        <p:nvSpPr>
          <p:cNvPr id="615" name="Google Shape;615;p6"/>
          <p:cNvSpPr txBox="1"/>
          <p:nvPr/>
        </p:nvSpPr>
        <p:spPr>
          <a:xfrm>
            <a:off x="4507601" y="4664164"/>
            <a:ext cx="9882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b="1">
                <a:solidFill>
                  <a:srgbClr val="002060"/>
                </a:solidFill>
                <a:latin typeface="Helvetica Neue"/>
                <a:ea typeface="Helvetica Neue"/>
                <a:cs typeface="Helvetica Neue"/>
                <a:sym typeface="Helvetica Neue"/>
              </a:rPr>
              <a:t>Local governments</a:t>
            </a:r>
            <a:endParaRPr sz="1000" b="1">
              <a:solidFill>
                <a:srgbClr val="002060"/>
              </a:solidFill>
              <a:latin typeface="Helvetica Neue"/>
              <a:ea typeface="Helvetica Neue"/>
              <a:cs typeface="Helvetica Neue"/>
              <a:sym typeface="Helvetica Neue"/>
            </a:endParaRPr>
          </a:p>
        </p:txBody>
      </p:sp>
      <p:pic>
        <p:nvPicPr>
          <p:cNvPr id="616" name="Google Shape;616;p6"/>
          <p:cNvPicPr preferRelativeResize="0"/>
          <p:nvPr/>
        </p:nvPicPr>
        <p:blipFill rotWithShape="1">
          <a:blip r:embed="rId8">
            <a:alphaModFix/>
          </a:blip>
          <a:srcRect r="2811" b="1560"/>
          <a:stretch/>
        </p:blipFill>
        <p:spPr>
          <a:xfrm>
            <a:off x="6139943" y="4532914"/>
            <a:ext cx="604337" cy="720000"/>
          </a:xfrm>
          <a:prstGeom prst="rect">
            <a:avLst/>
          </a:prstGeom>
          <a:noFill/>
          <a:ln>
            <a:noFill/>
          </a:ln>
        </p:spPr>
      </p:pic>
      <p:pic>
        <p:nvPicPr>
          <p:cNvPr id="617" name="Google Shape;617;p6"/>
          <p:cNvPicPr preferRelativeResize="0"/>
          <p:nvPr/>
        </p:nvPicPr>
        <p:blipFill rotWithShape="1">
          <a:blip r:embed="rId8">
            <a:alphaModFix/>
          </a:blip>
          <a:srcRect r="2811" b="1560"/>
          <a:stretch/>
        </p:blipFill>
        <p:spPr>
          <a:xfrm>
            <a:off x="5419923" y="4532914"/>
            <a:ext cx="604337" cy="720000"/>
          </a:xfrm>
          <a:prstGeom prst="rect">
            <a:avLst/>
          </a:prstGeom>
          <a:noFill/>
          <a:ln>
            <a:noFill/>
          </a:ln>
        </p:spPr>
      </p:pic>
      <p:pic>
        <p:nvPicPr>
          <p:cNvPr id="618" name="Google Shape;618;p6"/>
          <p:cNvPicPr preferRelativeResize="0"/>
          <p:nvPr/>
        </p:nvPicPr>
        <p:blipFill rotWithShape="1">
          <a:blip r:embed="rId6">
            <a:alphaModFix/>
          </a:blip>
          <a:srcRect r="17324" b="12057"/>
          <a:stretch/>
        </p:blipFill>
        <p:spPr>
          <a:xfrm>
            <a:off x="9026390" y="2390830"/>
            <a:ext cx="604798" cy="720000"/>
          </a:xfrm>
          <a:prstGeom prst="rect">
            <a:avLst/>
          </a:prstGeom>
          <a:noFill/>
          <a:ln>
            <a:noFill/>
          </a:ln>
        </p:spPr>
      </p:pic>
      <p:pic>
        <p:nvPicPr>
          <p:cNvPr id="619" name="Google Shape;619;p6"/>
          <p:cNvPicPr preferRelativeResize="0"/>
          <p:nvPr/>
        </p:nvPicPr>
        <p:blipFill rotWithShape="1">
          <a:blip r:embed="rId6">
            <a:alphaModFix/>
          </a:blip>
          <a:srcRect r="17324" b="12057"/>
          <a:stretch/>
        </p:blipFill>
        <p:spPr>
          <a:xfrm>
            <a:off x="9026390" y="4550742"/>
            <a:ext cx="604798" cy="720000"/>
          </a:xfrm>
          <a:prstGeom prst="rect">
            <a:avLst/>
          </a:prstGeom>
          <a:noFill/>
          <a:ln>
            <a:noFill/>
          </a:ln>
        </p:spPr>
      </p:pic>
      <p:pic>
        <p:nvPicPr>
          <p:cNvPr id="620" name="Google Shape;620;p6"/>
          <p:cNvPicPr preferRelativeResize="0"/>
          <p:nvPr/>
        </p:nvPicPr>
        <p:blipFill rotWithShape="1">
          <a:blip r:embed="rId6">
            <a:alphaModFix/>
          </a:blip>
          <a:srcRect r="17324" b="12057"/>
          <a:stretch/>
        </p:blipFill>
        <p:spPr>
          <a:xfrm>
            <a:off x="6133621" y="3826899"/>
            <a:ext cx="604798" cy="720000"/>
          </a:xfrm>
          <a:prstGeom prst="rect">
            <a:avLst/>
          </a:prstGeom>
          <a:noFill/>
          <a:ln>
            <a:noFill/>
          </a:ln>
        </p:spPr>
      </p:pic>
      <p:sp>
        <p:nvSpPr>
          <p:cNvPr id="621" name="Google Shape;621;p6"/>
          <p:cNvSpPr txBox="1"/>
          <p:nvPr/>
        </p:nvSpPr>
        <p:spPr>
          <a:xfrm>
            <a:off x="6645404" y="3885993"/>
            <a:ext cx="10539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D</a:t>
            </a:r>
            <a:r>
              <a:rPr lang="hu-HU" sz="1000" b="1" dirty="0" err="1" smtClean="0">
                <a:solidFill>
                  <a:srgbClr val="002060"/>
                </a:solidFill>
                <a:latin typeface="Helvetica Neue"/>
                <a:ea typeface="Helvetica Neue"/>
                <a:cs typeface="Helvetica Neue"/>
                <a:sym typeface="Helvetica Neue"/>
              </a:rPr>
              <a:t>emocracy</a:t>
            </a:r>
            <a:r>
              <a:rPr lang="hu-HU" sz="1000" b="1" dirty="0" smtClean="0">
                <a:solidFill>
                  <a:srgbClr val="002060"/>
                </a:solidFill>
                <a:latin typeface="Helvetica Neue"/>
                <a:ea typeface="Helvetica Neue"/>
                <a:cs typeface="Helvetica Neue"/>
                <a:sym typeface="Helvetica Neue"/>
              </a:rPr>
              <a:t> </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a:solidFill>
                  <a:srgbClr val="002060"/>
                </a:solidFill>
                <a:latin typeface="Helvetica Neue"/>
                <a:ea typeface="Helvetica Neue"/>
                <a:cs typeface="Helvetica Neue"/>
                <a:sym typeface="Helvetica Neue"/>
              </a:rPr>
              <a:t>is a Latin </a:t>
            </a:r>
            <a:r>
              <a:rPr lang="hu-HU" sz="1000" b="1" dirty="0" err="1">
                <a:solidFill>
                  <a:srgbClr val="002060"/>
                </a:solidFill>
                <a:latin typeface="Helvetica Neue"/>
                <a:ea typeface="Helvetica Neue"/>
                <a:cs typeface="Helvetica Neue"/>
                <a:sym typeface="Helvetica Neue"/>
              </a:rPr>
              <a:t>word</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000" b="1" dirty="0">
              <a:solidFill>
                <a:srgbClr val="002060"/>
              </a:solidFill>
              <a:latin typeface="Helvetica Neue"/>
              <a:ea typeface="Helvetica Neue"/>
              <a:cs typeface="Helvetica Neue"/>
              <a:sym typeface="Helvetica Neue"/>
            </a:endParaRPr>
          </a:p>
        </p:txBody>
      </p:sp>
      <p:pic>
        <p:nvPicPr>
          <p:cNvPr id="622" name="Google Shape;622;p6"/>
          <p:cNvPicPr preferRelativeResize="0"/>
          <p:nvPr/>
        </p:nvPicPr>
        <p:blipFill rotWithShape="1">
          <a:blip r:embed="rId8">
            <a:alphaModFix/>
          </a:blip>
          <a:srcRect r="2811" b="1560"/>
          <a:stretch/>
        </p:blipFill>
        <p:spPr>
          <a:xfrm>
            <a:off x="6857135" y="4554321"/>
            <a:ext cx="604337" cy="720000"/>
          </a:xfrm>
          <a:prstGeom prst="rect">
            <a:avLst/>
          </a:prstGeom>
          <a:noFill/>
          <a:ln>
            <a:noFill/>
          </a:ln>
        </p:spPr>
      </p:pic>
      <p:pic>
        <p:nvPicPr>
          <p:cNvPr id="623" name="Google Shape;623;p6"/>
          <p:cNvPicPr preferRelativeResize="0"/>
          <p:nvPr/>
        </p:nvPicPr>
        <p:blipFill rotWithShape="1">
          <a:blip r:embed="rId8">
            <a:alphaModFix/>
          </a:blip>
          <a:srcRect r="2811" b="1560"/>
          <a:stretch/>
        </p:blipFill>
        <p:spPr>
          <a:xfrm>
            <a:off x="8320466" y="4561876"/>
            <a:ext cx="604337" cy="720000"/>
          </a:xfrm>
          <a:prstGeom prst="rect">
            <a:avLst/>
          </a:prstGeom>
          <a:noFill/>
          <a:ln>
            <a:noFill/>
          </a:ln>
        </p:spPr>
      </p:pic>
      <p:pic>
        <p:nvPicPr>
          <p:cNvPr id="624" name="Google Shape;624;p6"/>
          <p:cNvPicPr preferRelativeResize="0"/>
          <p:nvPr/>
        </p:nvPicPr>
        <p:blipFill rotWithShape="1">
          <a:blip r:embed="rId8">
            <a:alphaModFix/>
          </a:blip>
          <a:srcRect r="2811" b="1560"/>
          <a:stretch/>
        </p:blipFill>
        <p:spPr>
          <a:xfrm>
            <a:off x="7568163" y="4570360"/>
            <a:ext cx="604337" cy="720000"/>
          </a:xfrm>
          <a:prstGeom prst="rect">
            <a:avLst/>
          </a:prstGeom>
          <a:noFill/>
          <a:ln>
            <a:noFill/>
          </a:ln>
        </p:spPr>
      </p:pic>
      <p:sp>
        <p:nvSpPr>
          <p:cNvPr id="625" name="Google Shape;625;p6"/>
          <p:cNvSpPr txBox="1"/>
          <p:nvPr/>
        </p:nvSpPr>
        <p:spPr>
          <a:xfrm>
            <a:off x="7386021" y="4531344"/>
            <a:ext cx="988200" cy="93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a:solidFill>
                  <a:srgbClr val="002060"/>
                </a:solidFill>
                <a:latin typeface="Helvetica Neue"/>
                <a:ea typeface="Helvetica Neue"/>
                <a:cs typeface="Helvetica Neue"/>
                <a:sym typeface="Helvetica Neue"/>
              </a:rPr>
              <a:t>Members are replacable</a:t>
            </a:r>
            <a:endParaRPr sz="11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1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100" b="1">
              <a:solidFill>
                <a:srgbClr val="002060"/>
              </a:solidFill>
              <a:latin typeface="Helvetica Neue"/>
              <a:ea typeface="Helvetica Neue"/>
              <a:cs typeface="Helvetica Neue"/>
              <a:sym typeface="Helvetica Neue"/>
            </a:endParaRPr>
          </a:p>
        </p:txBody>
      </p:sp>
      <p:pic>
        <p:nvPicPr>
          <p:cNvPr id="626" name="Google Shape;626;p6"/>
          <p:cNvPicPr preferRelativeResize="0"/>
          <p:nvPr/>
        </p:nvPicPr>
        <p:blipFill rotWithShape="1">
          <a:blip r:embed="rId9">
            <a:alphaModFix/>
          </a:blip>
          <a:srcRect/>
          <a:stretch/>
        </p:blipFill>
        <p:spPr>
          <a:xfrm>
            <a:off x="9028717" y="3829858"/>
            <a:ext cx="605714" cy="720000"/>
          </a:xfrm>
          <a:prstGeom prst="rect">
            <a:avLst/>
          </a:prstGeom>
          <a:noFill/>
          <a:ln>
            <a:noFill/>
          </a:ln>
        </p:spPr>
      </p:pic>
      <p:sp>
        <p:nvSpPr>
          <p:cNvPr id="627" name="Google Shape;627;p6"/>
          <p:cNvSpPr txBox="1"/>
          <p:nvPr/>
        </p:nvSpPr>
        <p:spPr>
          <a:xfrm>
            <a:off x="8834750" y="3878783"/>
            <a:ext cx="9882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b="1" dirty="0" smtClean="0">
                <a:solidFill>
                  <a:srgbClr val="002060"/>
                </a:solidFill>
                <a:latin typeface="Helvetica Neue"/>
                <a:ea typeface="Helvetica Neue"/>
                <a:cs typeface="Helvetica Neue"/>
                <a:sym typeface="Helvetica Neue"/>
              </a:rPr>
              <a:t>Limited </a:t>
            </a:r>
            <a:r>
              <a:rPr lang="hu-HU" sz="1100" b="1" dirty="0" err="1">
                <a:solidFill>
                  <a:srgbClr val="002060"/>
                </a:solidFill>
                <a:latin typeface="Helvetica Neue"/>
                <a:ea typeface="Helvetica Neue"/>
                <a:cs typeface="Helvetica Neue"/>
                <a:sym typeface="Helvetica Neue"/>
              </a:rPr>
              <a:t>freedom</a:t>
            </a:r>
            <a:r>
              <a:rPr lang="hu-HU" sz="1100" b="1" dirty="0">
                <a:solidFill>
                  <a:srgbClr val="002060"/>
                </a:solidFill>
                <a:latin typeface="Helvetica Neue"/>
                <a:ea typeface="Helvetica Neue"/>
                <a:cs typeface="Helvetica Neue"/>
                <a:sym typeface="Helvetica Neue"/>
              </a:rPr>
              <a:t> </a:t>
            </a:r>
            <a:r>
              <a:rPr lang="hu-HU" sz="1100" b="1" dirty="0" smtClean="0">
                <a:solidFill>
                  <a:srgbClr val="002060"/>
                </a:solidFill>
                <a:latin typeface="Helvetica Neue"/>
                <a:ea typeface="Helvetica Neue"/>
                <a:cs typeface="Helvetica Neue"/>
                <a:sym typeface="Helvetica Neue"/>
              </a:rPr>
              <a:t>of </a:t>
            </a:r>
            <a:r>
              <a:rPr lang="hu-HU" sz="1100" b="1" dirty="0" err="1" smtClean="0">
                <a:solidFill>
                  <a:srgbClr val="002060"/>
                </a:solidFill>
                <a:latin typeface="Helvetica Neue"/>
                <a:ea typeface="Helvetica Neue"/>
                <a:cs typeface="Helvetica Neue"/>
                <a:sym typeface="Helvetica Neue"/>
              </a:rPr>
              <a:t>expression</a:t>
            </a:r>
            <a:endParaRPr sz="1100" b="1" dirty="0">
              <a:solidFill>
                <a:srgbClr val="002060"/>
              </a:solidFill>
              <a:latin typeface="Helvetica Neue"/>
              <a:ea typeface="Helvetica Neue"/>
              <a:cs typeface="Helvetica Neue"/>
              <a:sym typeface="Helvetica Neue"/>
            </a:endParaRPr>
          </a:p>
        </p:txBody>
      </p:sp>
      <p:pic>
        <p:nvPicPr>
          <p:cNvPr id="628" name="Google Shape;628;p6"/>
          <p:cNvPicPr preferRelativeResize="0"/>
          <p:nvPr/>
        </p:nvPicPr>
        <p:blipFill rotWithShape="1">
          <a:blip r:embed="rId6">
            <a:alphaModFix/>
          </a:blip>
          <a:srcRect r="17324" b="12057"/>
          <a:stretch/>
        </p:blipFill>
        <p:spPr>
          <a:xfrm>
            <a:off x="7573566" y="3133077"/>
            <a:ext cx="604798" cy="720000"/>
          </a:xfrm>
          <a:prstGeom prst="rect">
            <a:avLst/>
          </a:prstGeom>
          <a:noFill/>
          <a:ln>
            <a:noFill/>
          </a:ln>
        </p:spPr>
      </p:pic>
      <p:pic>
        <p:nvPicPr>
          <p:cNvPr id="629" name="Google Shape;629;p6"/>
          <p:cNvPicPr preferRelativeResize="0"/>
          <p:nvPr/>
        </p:nvPicPr>
        <p:blipFill rotWithShape="1">
          <a:blip r:embed="rId6">
            <a:alphaModFix/>
          </a:blip>
          <a:srcRect r="17324" b="12057"/>
          <a:stretch/>
        </p:blipFill>
        <p:spPr>
          <a:xfrm>
            <a:off x="8299807" y="3854476"/>
            <a:ext cx="604798" cy="720000"/>
          </a:xfrm>
          <a:prstGeom prst="rect">
            <a:avLst/>
          </a:prstGeom>
          <a:noFill/>
          <a:ln>
            <a:noFill/>
          </a:ln>
        </p:spPr>
      </p:pic>
      <p:pic>
        <p:nvPicPr>
          <p:cNvPr id="630" name="Google Shape;630;p6"/>
          <p:cNvPicPr preferRelativeResize="0"/>
          <p:nvPr/>
        </p:nvPicPr>
        <p:blipFill rotWithShape="1">
          <a:blip r:embed="rId9">
            <a:alphaModFix/>
          </a:blip>
          <a:srcRect/>
          <a:stretch/>
        </p:blipFill>
        <p:spPr>
          <a:xfrm>
            <a:off x="8277282" y="3127918"/>
            <a:ext cx="605714" cy="720000"/>
          </a:xfrm>
          <a:prstGeom prst="rect">
            <a:avLst/>
          </a:prstGeom>
          <a:noFill/>
          <a:ln>
            <a:noFill/>
          </a:ln>
        </p:spPr>
      </p:pic>
      <p:sp>
        <p:nvSpPr>
          <p:cNvPr id="631" name="Google Shape;631;p6"/>
          <p:cNvSpPr txBox="1"/>
          <p:nvPr/>
        </p:nvSpPr>
        <p:spPr>
          <a:xfrm>
            <a:off x="8046445" y="3273677"/>
            <a:ext cx="11199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smtClean="0">
                <a:solidFill>
                  <a:srgbClr val="002060"/>
                </a:solidFill>
                <a:latin typeface="Helvetica Neue"/>
                <a:ea typeface="Helvetica Neue"/>
                <a:cs typeface="Helvetica Neue"/>
                <a:sym typeface="Helvetica Neue"/>
              </a:rPr>
              <a:t>Ri</a:t>
            </a:r>
            <a:r>
              <a:rPr lang="hu-HU" sz="1000" b="1" dirty="0" smtClean="0">
                <a:solidFill>
                  <a:srgbClr val="002060"/>
                </a:solidFill>
                <a:latin typeface="Helvetica Neue"/>
                <a:ea typeface="Helvetica Neue"/>
                <a:cs typeface="Helvetica Neue"/>
                <a:sym typeface="Helvetica Neue"/>
              </a:rPr>
              <a:t>ght </a:t>
            </a:r>
            <a:r>
              <a:rPr lang="hu-HU" sz="1000" b="1" dirty="0">
                <a:solidFill>
                  <a:srgbClr val="002060"/>
                </a:solidFill>
                <a:latin typeface="Helvetica Neue"/>
                <a:ea typeface="Helvetica Neue"/>
                <a:cs typeface="Helvetica Neue"/>
                <a:sym typeface="Helvetica Neue"/>
              </a:rPr>
              <a:t>of assembly</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1000" b="1" dirty="0">
              <a:solidFill>
                <a:srgbClr val="002060"/>
              </a:solidFill>
              <a:latin typeface="Helvetica Neue"/>
              <a:ea typeface="Helvetica Neue"/>
              <a:cs typeface="Helvetica Neue"/>
              <a:sym typeface="Helvetica Neue"/>
            </a:endParaRPr>
          </a:p>
        </p:txBody>
      </p:sp>
      <p:sp>
        <p:nvSpPr>
          <p:cNvPr id="632" name="Google Shape;632;p6"/>
          <p:cNvSpPr txBox="1"/>
          <p:nvPr/>
        </p:nvSpPr>
        <p:spPr>
          <a:xfrm>
            <a:off x="7386021" y="2463448"/>
            <a:ext cx="10539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Presence</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smtClean="0">
                <a:solidFill>
                  <a:srgbClr val="002060"/>
                </a:solidFill>
                <a:latin typeface="Helvetica Neue"/>
                <a:ea typeface="Helvetica Neue"/>
                <a:cs typeface="Helvetica Neue"/>
                <a:sym typeface="Helvetica Neue"/>
              </a:rPr>
              <a:t>of </a:t>
            </a:r>
            <a:r>
              <a:rPr lang="hu-HU" sz="1000" b="1" dirty="0">
                <a:solidFill>
                  <a:srgbClr val="002060"/>
                </a:solidFill>
                <a:latin typeface="Helvetica Neue"/>
                <a:ea typeface="Helvetica Neue"/>
                <a:cs typeface="Helvetica Neue"/>
                <a:sym typeface="Helvetica Neue"/>
              </a:rPr>
              <a:t>civil </a:t>
            </a:r>
            <a:r>
              <a:rPr lang="hu-HU" sz="1000" b="1" dirty="0" err="1" smtClean="0">
                <a:solidFill>
                  <a:srgbClr val="002060"/>
                </a:solidFill>
                <a:latin typeface="Helvetica Neue"/>
                <a:ea typeface="Helvetica Neue"/>
                <a:cs typeface="Helvetica Neue"/>
                <a:sym typeface="Helvetica Neue"/>
              </a:rPr>
              <a:t>organisations</a:t>
            </a:r>
            <a:endParaRPr sz="1100" b="1" dirty="0">
              <a:solidFill>
                <a:srgbClr val="002060"/>
              </a:solidFill>
              <a:latin typeface="Helvetica Neue"/>
              <a:ea typeface="Helvetica Neue"/>
              <a:cs typeface="Helvetica Neue"/>
              <a:sym typeface="Helvetica Neue"/>
            </a:endParaRPr>
          </a:p>
        </p:txBody>
      </p:sp>
      <p:pic>
        <p:nvPicPr>
          <p:cNvPr id="633" name="Google Shape;633;p6"/>
          <p:cNvPicPr preferRelativeResize="0"/>
          <p:nvPr/>
        </p:nvPicPr>
        <p:blipFill rotWithShape="1">
          <a:blip r:embed="rId8">
            <a:alphaModFix/>
          </a:blip>
          <a:srcRect r="2811" b="1560"/>
          <a:stretch/>
        </p:blipFill>
        <p:spPr>
          <a:xfrm>
            <a:off x="8297276" y="2390830"/>
            <a:ext cx="604337" cy="720000"/>
          </a:xfrm>
          <a:prstGeom prst="rect">
            <a:avLst/>
          </a:prstGeom>
          <a:noFill/>
          <a:ln>
            <a:noFill/>
          </a:ln>
        </p:spPr>
      </p:pic>
      <p:sp>
        <p:nvSpPr>
          <p:cNvPr id="634" name="Google Shape;634;p6"/>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635" name="Google Shape;635;p6"/>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636" name="Google Shape;636;p6"/>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637" name="Google Shape;637;p6"/>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C</a:t>
            </a:r>
            <a:r>
              <a:rPr lang="hu-HU" dirty="0" err="1" smtClean="0"/>
              <a:t>haracteristics</a:t>
            </a:r>
            <a:r>
              <a:rPr lang="hu-HU" dirty="0" smtClean="0"/>
              <a:t> </a:t>
            </a:r>
            <a:r>
              <a:rPr lang="hu-HU" dirty="0"/>
              <a:t>of a </a:t>
            </a:r>
            <a:r>
              <a:rPr lang="hu-HU" dirty="0" err="1"/>
              <a:t>state</a:t>
            </a:r>
            <a:r>
              <a:rPr lang="hu-HU" dirty="0"/>
              <a:t> 4.</a:t>
            </a:r>
            <a:endParaRPr dirty="0"/>
          </a:p>
        </p:txBody>
      </p:sp>
      <p:pic>
        <p:nvPicPr>
          <p:cNvPr id="643" name="Google Shape;643;p7"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644" name="Google Shape;644;p7"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645" name="Google Shape;645;p7"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646" name="Google Shape;646;p7"/>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647" name="Google Shape;647;p7"/>
          <p:cNvSpPr txBox="1"/>
          <p:nvPr/>
        </p:nvSpPr>
        <p:spPr>
          <a:xfrm>
            <a:off x="3260751" y="4059975"/>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648" name="Google Shape;648;p7"/>
          <p:cNvSpPr txBox="1"/>
          <p:nvPr/>
        </p:nvSpPr>
        <p:spPr>
          <a:xfrm>
            <a:off x="6874425" y="3301200"/>
            <a:ext cx="6099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649" name="Google Shape;649;p7"/>
          <p:cNvPicPr preferRelativeResize="0"/>
          <p:nvPr/>
        </p:nvPicPr>
        <p:blipFill rotWithShape="1">
          <a:blip r:embed="rId6">
            <a:alphaModFix/>
          </a:blip>
          <a:srcRect r="19472" b="12308"/>
          <a:stretch/>
        </p:blipFill>
        <p:spPr>
          <a:xfrm>
            <a:off x="681038" y="3095093"/>
            <a:ext cx="605313" cy="720000"/>
          </a:xfrm>
          <a:prstGeom prst="rect">
            <a:avLst/>
          </a:prstGeom>
          <a:noFill/>
          <a:ln>
            <a:noFill/>
          </a:ln>
        </p:spPr>
      </p:pic>
      <p:pic>
        <p:nvPicPr>
          <p:cNvPr id="650" name="Google Shape;650;p7"/>
          <p:cNvPicPr preferRelativeResize="0"/>
          <p:nvPr/>
        </p:nvPicPr>
        <p:blipFill rotWithShape="1">
          <a:blip r:embed="rId7">
            <a:alphaModFix/>
          </a:blip>
          <a:srcRect r="2508" b="11966"/>
          <a:stretch/>
        </p:blipFill>
        <p:spPr>
          <a:xfrm>
            <a:off x="681038" y="3886035"/>
            <a:ext cx="598384" cy="720000"/>
          </a:xfrm>
          <a:prstGeom prst="rect">
            <a:avLst/>
          </a:prstGeom>
          <a:noFill/>
          <a:ln>
            <a:noFill/>
          </a:ln>
        </p:spPr>
      </p:pic>
      <p:pic>
        <p:nvPicPr>
          <p:cNvPr id="651" name="Google Shape;651;p7"/>
          <p:cNvPicPr preferRelativeResize="0"/>
          <p:nvPr/>
        </p:nvPicPr>
        <p:blipFill rotWithShape="1">
          <a:blip r:embed="rId8">
            <a:alphaModFix/>
          </a:blip>
          <a:srcRect/>
          <a:stretch/>
        </p:blipFill>
        <p:spPr>
          <a:xfrm>
            <a:off x="674952" y="4676977"/>
            <a:ext cx="604470" cy="720000"/>
          </a:xfrm>
          <a:prstGeom prst="rect">
            <a:avLst/>
          </a:prstGeom>
          <a:noFill/>
          <a:ln>
            <a:noFill/>
          </a:ln>
        </p:spPr>
      </p:pic>
      <p:pic>
        <p:nvPicPr>
          <p:cNvPr id="652" name="Google Shape;652;p7"/>
          <p:cNvPicPr preferRelativeResize="0"/>
          <p:nvPr/>
        </p:nvPicPr>
        <p:blipFill rotWithShape="1">
          <a:blip r:embed="rId9">
            <a:alphaModFix/>
          </a:blip>
          <a:srcRect r="1695"/>
          <a:stretch/>
        </p:blipFill>
        <p:spPr>
          <a:xfrm>
            <a:off x="672234" y="5464504"/>
            <a:ext cx="609905" cy="720000"/>
          </a:xfrm>
          <a:prstGeom prst="rect">
            <a:avLst/>
          </a:prstGeom>
          <a:noFill/>
          <a:ln>
            <a:noFill/>
          </a:ln>
        </p:spPr>
      </p:pic>
      <p:sp>
        <p:nvSpPr>
          <p:cNvPr id="653" name="Google Shape;653;p7"/>
          <p:cNvSpPr txBox="1"/>
          <p:nvPr/>
        </p:nvSpPr>
        <p:spPr>
          <a:xfrm>
            <a:off x="5939798" y="4682003"/>
            <a:ext cx="98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Politcally</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independent</a:t>
            </a:r>
            <a:endParaRPr sz="900" dirty="0">
              <a:solidFill>
                <a:srgbClr val="0070C0"/>
              </a:solidFill>
              <a:latin typeface="Helvetica Neue"/>
              <a:ea typeface="Helvetica Neue"/>
              <a:cs typeface="Helvetica Neue"/>
              <a:sym typeface="Helvetica Neue"/>
            </a:endParaRPr>
          </a:p>
        </p:txBody>
      </p:sp>
      <p:sp>
        <p:nvSpPr>
          <p:cNvPr id="654" name="Google Shape;654;p7"/>
          <p:cNvSpPr txBox="1"/>
          <p:nvPr/>
        </p:nvSpPr>
        <p:spPr>
          <a:xfrm>
            <a:off x="8105060" y="1747471"/>
            <a:ext cx="988200" cy="50779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hu-HU" sz="900" dirty="0" err="1">
                <a:solidFill>
                  <a:srgbClr val="0070C0"/>
                </a:solidFill>
                <a:latin typeface="Helvetica Neue"/>
                <a:ea typeface="Helvetica Neue"/>
                <a:cs typeface="Helvetica Neue"/>
                <a:sym typeface="Helvetica Neue"/>
              </a:rPr>
              <a:t>Presence</a:t>
            </a:r>
            <a:r>
              <a:rPr lang="hu-HU" sz="900" dirty="0">
                <a:solidFill>
                  <a:srgbClr val="0070C0"/>
                </a:solidFill>
                <a:latin typeface="Helvetica Neue"/>
                <a:ea typeface="Helvetica Neue"/>
                <a:cs typeface="Helvetica Neue"/>
                <a:sym typeface="Helvetica Neue"/>
              </a:rPr>
              <a:t> of civil </a:t>
            </a:r>
            <a:r>
              <a:rPr lang="hu-HU" sz="900" dirty="0" err="1" smtClean="0">
                <a:solidFill>
                  <a:srgbClr val="0070C0"/>
                </a:solidFill>
                <a:latin typeface="Helvetica Neue"/>
                <a:ea typeface="Helvetica Neue"/>
                <a:cs typeface="Helvetica Neue"/>
                <a:sym typeface="Helvetica Neue"/>
              </a:rPr>
              <a:t>organisations</a:t>
            </a:r>
            <a:endParaRPr sz="1000" dirty="0">
              <a:solidFill>
                <a:srgbClr val="0070C0"/>
              </a:solidFill>
              <a:latin typeface="Helvetica Neue"/>
              <a:ea typeface="Helvetica Neue"/>
              <a:cs typeface="Helvetica Neue"/>
              <a:sym typeface="Helvetica Neue"/>
            </a:endParaRPr>
          </a:p>
        </p:txBody>
      </p:sp>
      <p:sp>
        <p:nvSpPr>
          <p:cNvPr id="655" name="Google Shape;655;p7"/>
          <p:cNvSpPr txBox="1"/>
          <p:nvPr/>
        </p:nvSpPr>
        <p:spPr>
          <a:xfrm>
            <a:off x="5939798" y="1720312"/>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err="1">
                <a:solidFill>
                  <a:srgbClr val="0070C0"/>
                </a:solidFill>
                <a:latin typeface="Helvetica Neue"/>
                <a:ea typeface="Helvetica Neue"/>
                <a:cs typeface="Helvetica Neue"/>
                <a:sym typeface="Helvetica Neue"/>
              </a:rPr>
              <a:t>Airspace</a:t>
            </a:r>
            <a:r>
              <a:rPr lang="hu-HU" sz="1000" dirty="0">
                <a:solidFill>
                  <a:srgbClr val="0070C0"/>
                </a:solidFill>
                <a:latin typeface="Helvetica Neue"/>
                <a:ea typeface="Helvetica Neue"/>
                <a:cs typeface="Helvetica Neue"/>
                <a:sym typeface="Helvetica Neue"/>
              </a:rPr>
              <a:t> </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not</a:t>
            </a:r>
            <a:r>
              <a:rPr lang="hu-HU" sz="1000" dirty="0" smtClean="0">
                <a:solidFill>
                  <a:srgbClr val="0070C0"/>
                </a:solidFill>
                <a:latin typeface="Helvetica Neue"/>
                <a:ea typeface="Helvetica Neue"/>
                <a:cs typeface="Helvetica Neue"/>
                <a:sym typeface="Helvetica Neue"/>
              </a:rPr>
              <a:t> </a:t>
            </a:r>
            <a:r>
              <a:rPr lang="hu-HU" sz="1000" dirty="0">
                <a:solidFill>
                  <a:srgbClr val="0070C0"/>
                </a:solidFill>
                <a:latin typeface="Helvetica Neue"/>
                <a:ea typeface="Helvetica Neue"/>
                <a:cs typeface="Helvetica Neue"/>
                <a:sym typeface="Helvetica Neue"/>
              </a:rPr>
              <a:t>part of </a:t>
            </a:r>
            <a:endParaRPr lang="hu-HU" sz="10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the</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state</a:t>
            </a:r>
            <a:endParaRPr sz="1000" dirty="0">
              <a:solidFill>
                <a:srgbClr val="0070C0"/>
              </a:solidFill>
              <a:latin typeface="Helvetica Neue"/>
              <a:ea typeface="Helvetica Neue"/>
              <a:cs typeface="Helvetica Neue"/>
              <a:sym typeface="Helvetica Neue"/>
            </a:endParaRPr>
          </a:p>
        </p:txBody>
      </p:sp>
      <p:sp>
        <p:nvSpPr>
          <p:cNvPr id="656" name="Google Shape;656;p7"/>
          <p:cNvSpPr txBox="1"/>
          <p:nvPr/>
        </p:nvSpPr>
        <p:spPr>
          <a:xfrm>
            <a:off x="3787076" y="2521604"/>
            <a:ext cx="988078"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T</a:t>
            </a:r>
            <a:r>
              <a:rPr lang="hu-HU" sz="1100" dirty="0" err="1" smtClean="0">
                <a:solidFill>
                  <a:srgbClr val="0070C0"/>
                </a:solidFill>
                <a:latin typeface="Helvetica Neue"/>
                <a:ea typeface="Helvetica Neue"/>
                <a:cs typeface="Helvetica Neue"/>
                <a:sym typeface="Helvetica Neue"/>
              </a:rPr>
              <a:t>erritorial</a:t>
            </a:r>
            <a:r>
              <a:rPr lang="hu-HU" sz="1100" dirty="0" smtClean="0">
                <a:solidFill>
                  <a:srgbClr val="0070C0"/>
                </a:solidFill>
                <a:latin typeface="Helvetica Neue"/>
                <a:ea typeface="Helvetica Neue"/>
                <a:cs typeface="Helvetica Neue"/>
                <a:sym typeface="Helvetica Neue"/>
              </a:rPr>
              <a:t> </a:t>
            </a:r>
            <a:r>
              <a:rPr lang="hu-HU" sz="1100" dirty="0">
                <a:solidFill>
                  <a:srgbClr val="0070C0"/>
                </a:solidFill>
                <a:latin typeface="Helvetica Neue"/>
                <a:ea typeface="Helvetica Neue"/>
                <a:cs typeface="Helvetica Neue"/>
                <a:sym typeface="Helvetica Neue"/>
              </a:rPr>
              <a:t>unit</a:t>
            </a:r>
            <a:endParaRPr sz="1100" dirty="0">
              <a:solidFill>
                <a:srgbClr val="0070C0"/>
              </a:solidFill>
              <a:latin typeface="Helvetica Neue"/>
              <a:ea typeface="Helvetica Neue"/>
              <a:cs typeface="Helvetica Neue"/>
              <a:sym typeface="Helvetica Neue"/>
            </a:endParaRPr>
          </a:p>
        </p:txBody>
      </p:sp>
      <p:sp>
        <p:nvSpPr>
          <p:cNvPr id="657" name="Google Shape;657;p7"/>
          <p:cNvSpPr txBox="1"/>
          <p:nvPr/>
        </p:nvSpPr>
        <p:spPr>
          <a:xfrm>
            <a:off x="5228476" y="3130516"/>
            <a:ext cx="988078"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S</a:t>
            </a:r>
            <a:r>
              <a:rPr lang="hu-HU" sz="1100" dirty="0" err="1" smtClean="0">
                <a:solidFill>
                  <a:srgbClr val="0070C0"/>
                </a:solidFill>
                <a:latin typeface="Helvetica Neue"/>
                <a:ea typeface="Helvetica Neue"/>
                <a:cs typeface="Helvetica Neue"/>
                <a:sym typeface="Helvetica Neue"/>
              </a:rPr>
              <a:t>urrounded</a:t>
            </a:r>
            <a:r>
              <a:rPr lang="hu-HU" sz="1100" dirty="0" smtClean="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by</a:t>
            </a:r>
            <a:r>
              <a:rPr lang="hu-HU" sz="1100" dirty="0">
                <a:solidFill>
                  <a:srgbClr val="0070C0"/>
                </a:solidFill>
                <a:latin typeface="Helvetica Neue"/>
                <a:ea typeface="Helvetica Neue"/>
                <a:cs typeface="Helvetica Neue"/>
                <a:sym typeface="Helvetica Neue"/>
              </a:rPr>
              <a:t> </a:t>
            </a:r>
            <a:endParaRPr lang="hu-HU" sz="11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1100" dirty="0" smtClean="0">
                <a:solidFill>
                  <a:srgbClr val="0070C0"/>
                </a:solidFill>
                <a:latin typeface="Helvetica Neue"/>
                <a:ea typeface="Helvetica Neue"/>
                <a:cs typeface="Helvetica Neue"/>
                <a:sym typeface="Helvetica Neue"/>
              </a:rPr>
              <a:t>a </a:t>
            </a:r>
            <a:r>
              <a:rPr lang="hu-HU" sz="1100" dirty="0" err="1">
                <a:solidFill>
                  <a:srgbClr val="0070C0"/>
                </a:solidFill>
                <a:latin typeface="Helvetica Neue"/>
                <a:ea typeface="Helvetica Neue"/>
                <a:cs typeface="Helvetica Neue"/>
                <a:sym typeface="Helvetica Neue"/>
              </a:rPr>
              <a:t>border</a:t>
            </a:r>
            <a:endParaRPr sz="1100" dirty="0">
              <a:solidFill>
                <a:srgbClr val="0070C0"/>
              </a:solidFill>
              <a:latin typeface="Helvetica Neue"/>
              <a:ea typeface="Helvetica Neue"/>
              <a:cs typeface="Helvetica Neue"/>
              <a:sym typeface="Helvetica Neue"/>
            </a:endParaRPr>
          </a:p>
        </p:txBody>
      </p:sp>
      <p:sp>
        <p:nvSpPr>
          <p:cNvPr id="658" name="Google Shape;658;p7"/>
          <p:cNvSpPr txBox="1"/>
          <p:nvPr/>
        </p:nvSpPr>
        <p:spPr>
          <a:xfrm>
            <a:off x="7395769" y="3891785"/>
            <a:ext cx="9882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SzPts val="1100"/>
              <a:buNone/>
            </a:pPr>
            <a:r>
              <a:rPr lang="hu-HU" sz="1000" dirty="0" err="1">
                <a:solidFill>
                  <a:srgbClr val="0070C0"/>
                </a:solidFill>
                <a:latin typeface="Helvetica Neue"/>
                <a:ea typeface="Helvetica Neue"/>
                <a:cs typeface="Helvetica Neue"/>
                <a:sym typeface="Helvetica Neue"/>
              </a:rPr>
              <a:t>C</a:t>
            </a:r>
            <a:r>
              <a:rPr lang="hu-HU" sz="1000" dirty="0" err="1" smtClean="0">
                <a:solidFill>
                  <a:srgbClr val="0070C0"/>
                </a:solidFill>
                <a:latin typeface="Helvetica Neue"/>
                <a:ea typeface="Helvetica Neue"/>
                <a:cs typeface="Helvetica Neue"/>
                <a:sym typeface="Helvetica Neue"/>
              </a:rPr>
              <a:t>an</a:t>
            </a:r>
            <a:r>
              <a:rPr lang="hu-HU" sz="1000" dirty="0" smtClean="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border</a:t>
            </a:r>
            <a:r>
              <a:rPr lang="hu-HU" sz="1000" dirty="0">
                <a:solidFill>
                  <a:srgbClr val="0070C0"/>
                </a:solidFill>
                <a:latin typeface="Helvetica Neue"/>
                <a:ea typeface="Helvetica Neue"/>
                <a:cs typeface="Helvetica Neue"/>
                <a:sym typeface="Helvetica Neue"/>
              </a:rPr>
              <a:t> </a:t>
            </a:r>
            <a:endParaRPr sz="10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000" dirty="0" err="1">
                <a:solidFill>
                  <a:srgbClr val="0070C0"/>
                </a:solidFill>
                <a:latin typeface="Helvetica Neue"/>
                <a:ea typeface="Helvetica Neue"/>
                <a:cs typeface="Helvetica Neue"/>
                <a:sym typeface="Helvetica Neue"/>
              </a:rPr>
              <a:t>up</a:t>
            </a:r>
            <a:r>
              <a:rPr lang="hu-HU" sz="1000" dirty="0">
                <a:solidFill>
                  <a:srgbClr val="0070C0"/>
                </a:solidFill>
                <a:latin typeface="Helvetica Neue"/>
                <a:ea typeface="Helvetica Neue"/>
                <a:cs typeface="Helvetica Neue"/>
                <a:sym typeface="Helvetica Neue"/>
              </a:rPr>
              <a:t> to 6 </a:t>
            </a:r>
            <a:r>
              <a:rPr lang="hu-HU" sz="1000" dirty="0" err="1">
                <a:solidFill>
                  <a:srgbClr val="0070C0"/>
                </a:solidFill>
                <a:latin typeface="Helvetica Neue"/>
                <a:ea typeface="Helvetica Neue"/>
                <a:cs typeface="Helvetica Neue"/>
                <a:sym typeface="Helvetica Neue"/>
              </a:rPr>
              <a:t>countries</a:t>
            </a:r>
            <a:endParaRPr sz="1000" dirty="0">
              <a:solidFill>
                <a:srgbClr val="0070C0"/>
              </a:solidFill>
              <a:latin typeface="Helvetica Neue"/>
              <a:ea typeface="Helvetica Neue"/>
              <a:cs typeface="Helvetica Neue"/>
              <a:sym typeface="Helvetica Neue"/>
            </a:endParaRPr>
          </a:p>
        </p:txBody>
      </p:sp>
      <p:sp>
        <p:nvSpPr>
          <p:cNvPr id="659" name="Google Shape;659;p7"/>
          <p:cNvSpPr txBox="1"/>
          <p:nvPr/>
        </p:nvSpPr>
        <p:spPr>
          <a:xfrm>
            <a:off x="8105060" y="3272590"/>
            <a:ext cx="98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I</a:t>
            </a:r>
            <a:r>
              <a:rPr lang="hu-HU" sz="900" dirty="0" err="1" smtClean="0">
                <a:solidFill>
                  <a:srgbClr val="0070C0"/>
                </a:solidFill>
                <a:latin typeface="Helvetica Neue"/>
                <a:ea typeface="Helvetica Neue"/>
                <a:cs typeface="Helvetica Neue"/>
                <a:sym typeface="Helvetica Neue"/>
              </a:rPr>
              <a:t>nternationally</a:t>
            </a: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recognised</a:t>
            </a:r>
            <a:endParaRPr sz="900" dirty="0">
              <a:solidFill>
                <a:srgbClr val="0070C0"/>
              </a:solidFill>
              <a:latin typeface="Helvetica Neue"/>
              <a:ea typeface="Helvetica Neue"/>
              <a:cs typeface="Helvetica Neue"/>
              <a:sym typeface="Helvetica Neue"/>
            </a:endParaRPr>
          </a:p>
        </p:txBody>
      </p:sp>
      <p:sp>
        <p:nvSpPr>
          <p:cNvPr id="660" name="Google Shape;660;p7"/>
          <p:cNvSpPr txBox="1"/>
          <p:nvPr/>
        </p:nvSpPr>
        <p:spPr>
          <a:xfrm>
            <a:off x="4496084" y="1136428"/>
            <a:ext cx="98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G</a:t>
            </a:r>
            <a:r>
              <a:rPr lang="hu-HU" sz="900" dirty="0" err="1" smtClean="0">
                <a:solidFill>
                  <a:srgbClr val="0070C0"/>
                </a:solidFill>
                <a:latin typeface="Helvetica Neue"/>
                <a:ea typeface="Helvetica Neue"/>
                <a:cs typeface="Helvetica Neue"/>
                <a:sym typeface="Helvetica Neue"/>
              </a:rPr>
              <a:t>eographical</a:t>
            </a:r>
            <a:r>
              <a:rPr lang="hu-HU" sz="900" dirty="0" smtClean="0">
                <a:solidFill>
                  <a:srgbClr val="0070C0"/>
                </a:solidFill>
                <a:latin typeface="Helvetica Neue"/>
                <a:ea typeface="Helvetica Neue"/>
                <a:cs typeface="Helvetica Neue"/>
                <a:sym typeface="Helvetica Neue"/>
              </a:rPr>
              <a:t> </a:t>
            </a:r>
            <a:r>
              <a:rPr lang="hu-HU" sz="900" dirty="0">
                <a:solidFill>
                  <a:srgbClr val="0070C0"/>
                </a:solidFill>
                <a:latin typeface="Helvetica Neue"/>
                <a:ea typeface="Helvetica Neue"/>
                <a:cs typeface="Helvetica Neue"/>
                <a:sym typeface="Helvetica Neue"/>
              </a:rPr>
              <a:t>unit</a:t>
            </a:r>
            <a:endParaRPr sz="900" dirty="0">
              <a:solidFill>
                <a:srgbClr val="0070C0"/>
              </a:solidFill>
              <a:latin typeface="Helvetica Neue"/>
              <a:ea typeface="Helvetica Neue"/>
              <a:cs typeface="Helvetica Neue"/>
              <a:sym typeface="Helvetica Neue"/>
            </a:endParaRPr>
          </a:p>
        </p:txBody>
      </p:sp>
      <p:sp>
        <p:nvSpPr>
          <p:cNvPr id="661" name="Google Shape;661;p7"/>
          <p:cNvSpPr txBox="1"/>
          <p:nvPr/>
        </p:nvSpPr>
        <p:spPr>
          <a:xfrm>
            <a:off x="3772436" y="4519262"/>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A</a:t>
            </a:r>
          </a:p>
          <a:p>
            <a:pPr marL="0" marR="0" lvl="0" indent="0" algn="ctr" rtl="0">
              <a:spcBef>
                <a:spcPts val="0"/>
              </a:spcBef>
              <a:spcAft>
                <a:spcPts val="0"/>
              </a:spcAft>
              <a:buNone/>
            </a:pPr>
            <a:r>
              <a:rPr lang="hu-HU" sz="1000" dirty="0" err="1" smtClean="0">
                <a:solidFill>
                  <a:srgbClr val="0070C0"/>
                </a:solidFill>
                <a:latin typeface="Helvetica Neue"/>
                <a:ea typeface="Helvetica Neue"/>
                <a:cs typeface="Helvetica Neue"/>
                <a:sym typeface="Helvetica Neue"/>
              </a:rPr>
              <a:t>community</a:t>
            </a:r>
            <a:r>
              <a:rPr lang="hu-HU" sz="1000" dirty="0" smtClean="0">
                <a:solidFill>
                  <a:srgbClr val="0070C0"/>
                </a:solidFill>
                <a:latin typeface="Helvetica Neue"/>
                <a:ea typeface="Helvetica Neue"/>
                <a:cs typeface="Helvetica Neue"/>
                <a:sym typeface="Helvetica Neue"/>
              </a:rPr>
              <a:t> </a:t>
            </a:r>
          </a:p>
          <a:p>
            <a:pPr marL="0" marR="0" lvl="0" indent="0" algn="ctr" rtl="0">
              <a:spcBef>
                <a:spcPts val="0"/>
              </a:spcBef>
              <a:spcAft>
                <a:spcPts val="0"/>
              </a:spcAft>
              <a:buNone/>
            </a:pPr>
            <a:r>
              <a:rPr lang="hu-HU" sz="1000" dirty="0" smtClean="0">
                <a:solidFill>
                  <a:srgbClr val="0070C0"/>
                </a:solidFill>
                <a:latin typeface="Helvetica Neue"/>
                <a:ea typeface="Helvetica Neue"/>
                <a:cs typeface="Helvetica Neue"/>
                <a:sym typeface="Helvetica Neue"/>
              </a:rPr>
              <a:t>of </a:t>
            </a:r>
            <a:r>
              <a:rPr lang="hu-HU" sz="1000" dirty="0" err="1">
                <a:solidFill>
                  <a:srgbClr val="0070C0"/>
                </a:solidFill>
                <a:latin typeface="Helvetica Neue"/>
                <a:ea typeface="Helvetica Neue"/>
                <a:cs typeface="Helvetica Neue"/>
                <a:sym typeface="Helvetica Neue"/>
              </a:rPr>
              <a:t>people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living</a:t>
            </a:r>
            <a:r>
              <a:rPr lang="hu-HU" sz="1000" dirty="0">
                <a:solidFill>
                  <a:srgbClr val="0070C0"/>
                </a:solidFill>
                <a:latin typeface="Helvetica Neue"/>
                <a:ea typeface="Helvetica Neue"/>
                <a:cs typeface="Helvetica Neue"/>
                <a:sym typeface="Helvetica Neue"/>
              </a:rPr>
              <a:t> in</a:t>
            </a:r>
            <a:endParaRPr sz="1000" dirty="0">
              <a:solidFill>
                <a:srgbClr val="0070C0"/>
              </a:solidFill>
              <a:latin typeface="Helvetica Neue"/>
              <a:ea typeface="Helvetica Neue"/>
              <a:cs typeface="Helvetica Neue"/>
              <a:sym typeface="Helvetica Neue"/>
            </a:endParaRPr>
          </a:p>
        </p:txBody>
      </p:sp>
      <p:pic>
        <p:nvPicPr>
          <p:cNvPr id="662" name="Google Shape;662;p7"/>
          <p:cNvPicPr preferRelativeResize="0"/>
          <p:nvPr/>
        </p:nvPicPr>
        <p:blipFill rotWithShape="1">
          <a:blip r:embed="rId6">
            <a:alphaModFix/>
          </a:blip>
          <a:srcRect r="19472" b="12308"/>
          <a:stretch/>
        </p:blipFill>
        <p:spPr>
          <a:xfrm>
            <a:off x="690455" y="3091788"/>
            <a:ext cx="605313" cy="720000"/>
          </a:xfrm>
          <a:prstGeom prst="rect">
            <a:avLst/>
          </a:prstGeom>
          <a:noFill/>
          <a:ln>
            <a:noFill/>
          </a:ln>
        </p:spPr>
      </p:pic>
      <p:pic>
        <p:nvPicPr>
          <p:cNvPr id="663" name="Google Shape;663;p7"/>
          <p:cNvPicPr preferRelativeResize="0"/>
          <p:nvPr/>
        </p:nvPicPr>
        <p:blipFill rotWithShape="1">
          <a:blip r:embed="rId6">
            <a:alphaModFix/>
          </a:blip>
          <a:srcRect r="19472" b="12308"/>
          <a:stretch/>
        </p:blipFill>
        <p:spPr>
          <a:xfrm>
            <a:off x="690033" y="3098065"/>
            <a:ext cx="605313" cy="720000"/>
          </a:xfrm>
          <a:prstGeom prst="rect">
            <a:avLst/>
          </a:prstGeom>
          <a:noFill/>
          <a:ln>
            <a:noFill/>
          </a:ln>
        </p:spPr>
      </p:pic>
      <p:pic>
        <p:nvPicPr>
          <p:cNvPr id="664" name="Google Shape;664;p7"/>
          <p:cNvPicPr preferRelativeResize="0"/>
          <p:nvPr/>
        </p:nvPicPr>
        <p:blipFill rotWithShape="1">
          <a:blip r:embed="rId6">
            <a:alphaModFix/>
          </a:blip>
          <a:srcRect r="19472" b="12308"/>
          <a:stretch/>
        </p:blipFill>
        <p:spPr>
          <a:xfrm>
            <a:off x="684934" y="3087068"/>
            <a:ext cx="605313" cy="720000"/>
          </a:xfrm>
          <a:prstGeom prst="rect">
            <a:avLst/>
          </a:prstGeom>
          <a:noFill/>
          <a:ln>
            <a:noFill/>
          </a:ln>
        </p:spPr>
      </p:pic>
      <p:pic>
        <p:nvPicPr>
          <p:cNvPr id="665" name="Google Shape;665;p7"/>
          <p:cNvPicPr preferRelativeResize="0"/>
          <p:nvPr/>
        </p:nvPicPr>
        <p:blipFill rotWithShape="1">
          <a:blip r:embed="rId6">
            <a:alphaModFix/>
          </a:blip>
          <a:srcRect r="19472" b="12308"/>
          <a:stretch/>
        </p:blipFill>
        <p:spPr>
          <a:xfrm>
            <a:off x="693048" y="3087068"/>
            <a:ext cx="605313" cy="720000"/>
          </a:xfrm>
          <a:prstGeom prst="rect">
            <a:avLst/>
          </a:prstGeom>
          <a:noFill/>
          <a:ln>
            <a:noFill/>
          </a:ln>
        </p:spPr>
      </p:pic>
      <p:pic>
        <p:nvPicPr>
          <p:cNvPr id="666" name="Google Shape;666;p7"/>
          <p:cNvPicPr preferRelativeResize="0"/>
          <p:nvPr/>
        </p:nvPicPr>
        <p:blipFill rotWithShape="1">
          <a:blip r:embed="rId6">
            <a:alphaModFix/>
          </a:blip>
          <a:srcRect r="19472" b="12308"/>
          <a:stretch/>
        </p:blipFill>
        <p:spPr>
          <a:xfrm>
            <a:off x="680045" y="3088677"/>
            <a:ext cx="605313" cy="720000"/>
          </a:xfrm>
          <a:prstGeom prst="rect">
            <a:avLst/>
          </a:prstGeom>
          <a:noFill/>
          <a:ln>
            <a:noFill/>
          </a:ln>
        </p:spPr>
      </p:pic>
      <p:pic>
        <p:nvPicPr>
          <p:cNvPr id="667" name="Google Shape;667;p7"/>
          <p:cNvPicPr preferRelativeResize="0"/>
          <p:nvPr/>
        </p:nvPicPr>
        <p:blipFill rotWithShape="1">
          <a:blip r:embed="rId6">
            <a:alphaModFix/>
          </a:blip>
          <a:srcRect r="19472" b="12308"/>
          <a:stretch/>
        </p:blipFill>
        <p:spPr>
          <a:xfrm>
            <a:off x="690665" y="3090675"/>
            <a:ext cx="605313" cy="720000"/>
          </a:xfrm>
          <a:prstGeom prst="rect">
            <a:avLst/>
          </a:prstGeom>
          <a:noFill/>
          <a:ln>
            <a:noFill/>
          </a:ln>
        </p:spPr>
      </p:pic>
      <p:pic>
        <p:nvPicPr>
          <p:cNvPr id="668" name="Google Shape;668;p7"/>
          <p:cNvPicPr preferRelativeResize="0"/>
          <p:nvPr/>
        </p:nvPicPr>
        <p:blipFill rotWithShape="1">
          <a:blip r:embed="rId7">
            <a:alphaModFix/>
          </a:blip>
          <a:srcRect r="2508" b="11966"/>
          <a:stretch/>
        </p:blipFill>
        <p:spPr>
          <a:xfrm>
            <a:off x="686420" y="3877085"/>
            <a:ext cx="598384" cy="720000"/>
          </a:xfrm>
          <a:prstGeom prst="rect">
            <a:avLst/>
          </a:prstGeom>
          <a:noFill/>
          <a:ln>
            <a:noFill/>
          </a:ln>
        </p:spPr>
      </p:pic>
      <p:pic>
        <p:nvPicPr>
          <p:cNvPr id="669" name="Google Shape;669;p7"/>
          <p:cNvPicPr preferRelativeResize="0"/>
          <p:nvPr/>
        </p:nvPicPr>
        <p:blipFill rotWithShape="1">
          <a:blip r:embed="rId7">
            <a:alphaModFix/>
          </a:blip>
          <a:srcRect r="2508" b="11966"/>
          <a:stretch/>
        </p:blipFill>
        <p:spPr>
          <a:xfrm>
            <a:off x="693497" y="3884755"/>
            <a:ext cx="598384" cy="720000"/>
          </a:xfrm>
          <a:prstGeom prst="rect">
            <a:avLst/>
          </a:prstGeom>
          <a:noFill/>
          <a:ln>
            <a:noFill/>
          </a:ln>
        </p:spPr>
      </p:pic>
      <p:pic>
        <p:nvPicPr>
          <p:cNvPr id="670" name="Google Shape;670;p7"/>
          <p:cNvPicPr preferRelativeResize="0"/>
          <p:nvPr/>
        </p:nvPicPr>
        <p:blipFill rotWithShape="1">
          <a:blip r:embed="rId7">
            <a:alphaModFix/>
          </a:blip>
          <a:srcRect r="2508" b="11966"/>
          <a:stretch/>
        </p:blipFill>
        <p:spPr>
          <a:xfrm>
            <a:off x="690912" y="3881675"/>
            <a:ext cx="598384" cy="720000"/>
          </a:xfrm>
          <a:prstGeom prst="rect">
            <a:avLst/>
          </a:prstGeom>
          <a:noFill/>
          <a:ln>
            <a:noFill/>
          </a:ln>
        </p:spPr>
      </p:pic>
      <p:pic>
        <p:nvPicPr>
          <p:cNvPr id="671" name="Google Shape;671;p7"/>
          <p:cNvPicPr preferRelativeResize="0"/>
          <p:nvPr/>
        </p:nvPicPr>
        <p:blipFill rotWithShape="1">
          <a:blip r:embed="rId7">
            <a:alphaModFix/>
          </a:blip>
          <a:srcRect r="2508" b="11966"/>
          <a:stretch/>
        </p:blipFill>
        <p:spPr>
          <a:xfrm>
            <a:off x="693012" y="3887835"/>
            <a:ext cx="598384" cy="720000"/>
          </a:xfrm>
          <a:prstGeom prst="rect">
            <a:avLst/>
          </a:prstGeom>
          <a:noFill/>
          <a:ln>
            <a:noFill/>
          </a:ln>
        </p:spPr>
      </p:pic>
      <p:pic>
        <p:nvPicPr>
          <p:cNvPr id="672" name="Google Shape;672;p7"/>
          <p:cNvPicPr preferRelativeResize="0"/>
          <p:nvPr/>
        </p:nvPicPr>
        <p:blipFill rotWithShape="1">
          <a:blip r:embed="rId7">
            <a:alphaModFix/>
          </a:blip>
          <a:srcRect r="2508" b="11966"/>
          <a:stretch/>
        </p:blipFill>
        <p:spPr>
          <a:xfrm>
            <a:off x="690427" y="3894306"/>
            <a:ext cx="598384" cy="720000"/>
          </a:xfrm>
          <a:prstGeom prst="rect">
            <a:avLst/>
          </a:prstGeom>
          <a:noFill/>
          <a:ln>
            <a:noFill/>
          </a:ln>
        </p:spPr>
      </p:pic>
      <p:pic>
        <p:nvPicPr>
          <p:cNvPr id="673" name="Google Shape;673;p7"/>
          <p:cNvPicPr preferRelativeResize="0"/>
          <p:nvPr/>
        </p:nvPicPr>
        <p:blipFill rotWithShape="1">
          <a:blip r:embed="rId8">
            <a:alphaModFix/>
          </a:blip>
          <a:srcRect/>
          <a:stretch/>
        </p:blipFill>
        <p:spPr>
          <a:xfrm>
            <a:off x="676857" y="4678586"/>
            <a:ext cx="604470" cy="720000"/>
          </a:xfrm>
          <a:prstGeom prst="rect">
            <a:avLst/>
          </a:prstGeom>
          <a:noFill/>
          <a:ln>
            <a:noFill/>
          </a:ln>
        </p:spPr>
      </p:pic>
      <p:pic>
        <p:nvPicPr>
          <p:cNvPr id="674" name="Google Shape;674;p7"/>
          <p:cNvPicPr preferRelativeResize="0"/>
          <p:nvPr/>
        </p:nvPicPr>
        <p:blipFill rotWithShape="1">
          <a:blip r:embed="rId8">
            <a:alphaModFix/>
          </a:blip>
          <a:srcRect/>
          <a:stretch/>
        </p:blipFill>
        <p:spPr>
          <a:xfrm>
            <a:off x="677140" y="4674772"/>
            <a:ext cx="604470" cy="720000"/>
          </a:xfrm>
          <a:prstGeom prst="rect">
            <a:avLst/>
          </a:prstGeom>
          <a:noFill/>
          <a:ln>
            <a:noFill/>
          </a:ln>
        </p:spPr>
      </p:pic>
      <p:pic>
        <p:nvPicPr>
          <p:cNvPr id="675" name="Google Shape;675;p7"/>
          <p:cNvPicPr preferRelativeResize="0"/>
          <p:nvPr/>
        </p:nvPicPr>
        <p:blipFill rotWithShape="1">
          <a:blip r:embed="rId8">
            <a:alphaModFix/>
          </a:blip>
          <a:srcRect/>
          <a:stretch/>
        </p:blipFill>
        <p:spPr>
          <a:xfrm>
            <a:off x="670213" y="4685057"/>
            <a:ext cx="604470" cy="720000"/>
          </a:xfrm>
          <a:prstGeom prst="rect">
            <a:avLst/>
          </a:prstGeom>
          <a:noFill/>
          <a:ln>
            <a:noFill/>
          </a:ln>
        </p:spPr>
      </p:pic>
      <p:pic>
        <p:nvPicPr>
          <p:cNvPr id="676" name="Google Shape;676;p7"/>
          <p:cNvPicPr preferRelativeResize="0"/>
          <p:nvPr/>
        </p:nvPicPr>
        <p:blipFill rotWithShape="1">
          <a:blip r:embed="rId8">
            <a:alphaModFix/>
          </a:blip>
          <a:srcRect/>
          <a:stretch/>
        </p:blipFill>
        <p:spPr>
          <a:xfrm>
            <a:off x="681881" y="4678586"/>
            <a:ext cx="604470" cy="720000"/>
          </a:xfrm>
          <a:prstGeom prst="rect">
            <a:avLst/>
          </a:prstGeom>
          <a:noFill/>
          <a:ln>
            <a:noFill/>
          </a:ln>
        </p:spPr>
      </p:pic>
      <p:pic>
        <p:nvPicPr>
          <p:cNvPr id="677" name="Google Shape;677;p7"/>
          <p:cNvPicPr preferRelativeResize="0"/>
          <p:nvPr/>
        </p:nvPicPr>
        <p:blipFill rotWithShape="1">
          <a:blip r:embed="rId8">
            <a:alphaModFix/>
          </a:blip>
          <a:srcRect/>
          <a:stretch/>
        </p:blipFill>
        <p:spPr>
          <a:xfrm>
            <a:off x="690455" y="4671953"/>
            <a:ext cx="604470" cy="720000"/>
          </a:xfrm>
          <a:prstGeom prst="rect">
            <a:avLst/>
          </a:prstGeom>
          <a:noFill/>
          <a:ln>
            <a:noFill/>
          </a:ln>
        </p:spPr>
      </p:pic>
      <p:pic>
        <p:nvPicPr>
          <p:cNvPr id="678" name="Google Shape;678;p7"/>
          <p:cNvPicPr preferRelativeResize="0"/>
          <p:nvPr/>
        </p:nvPicPr>
        <p:blipFill rotWithShape="1">
          <a:blip r:embed="rId8">
            <a:alphaModFix/>
          </a:blip>
          <a:srcRect/>
          <a:stretch/>
        </p:blipFill>
        <p:spPr>
          <a:xfrm>
            <a:off x="674500" y="4681243"/>
            <a:ext cx="604470" cy="720000"/>
          </a:xfrm>
          <a:prstGeom prst="rect">
            <a:avLst/>
          </a:prstGeom>
          <a:noFill/>
          <a:ln>
            <a:noFill/>
          </a:ln>
        </p:spPr>
      </p:pic>
      <p:pic>
        <p:nvPicPr>
          <p:cNvPr id="679" name="Google Shape;679;p7"/>
          <p:cNvPicPr preferRelativeResize="0"/>
          <p:nvPr/>
        </p:nvPicPr>
        <p:blipFill rotWithShape="1">
          <a:blip r:embed="rId9">
            <a:alphaModFix/>
          </a:blip>
          <a:srcRect r="1695"/>
          <a:stretch/>
        </p:blipFill>
        <p:spPr>
          <a:xfrm>
            <a:off x="674531" y="5464504"/>
            <a:ext cx="609905" cy="720000"/>
          </a:xfrm>
          <a:prstGeom prst="rect">
            <a:avLst/>
          </a:prstGeom>
          <a:noFill/>
          <a:ln>
            <a:noFill/>
          </a:ln>
        </p:spPr>
      </p:pic>
      <p:grpSp>
        <p:nvGrpSpPr>
          <p:cNvPr id="680" name="Google Shape;680;p7"/>
          <p:cNvGrpSpPr/>
          <p:nvPr/>
        </p:nvGrpSpPr>
        <p:grpSpPr>
          <a:xfrm>
            <a:off x="3871736" y="5505731"/>
            <a:ext cx="609600" cy="180642"/>
            <a:chOff x="734437" y="5519804"/>
            <a:chExt cx="609600" cy="180642"/>
          </a:xfrm>
        </p:grpSpPr>
        <p:sp>
          <p:nvSpPr>
            <p:cNvPr id="681" name="Google Shape;681;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82" name="Google Shape;682;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83" name="Google Shape;683;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684" name="Google Shape;684;p7"/>
          <p:cNvGrpSpPr/>
          <p:nvPr/>
        </p:nvGrpSpPr>
        <p:grpSpPr>
          <a:xfrm>
            <a:off x="3230031" y="5505731"/>
            <a:ext cx="609600" cy="180642"/>
            <a:chOff x="734437" y="5519804"/>
            <a:chExt cx="609600" cy="180642"/>
          </a:xfrm>
        </p:grpSpPr>
        <p:sp>
          <p:nvSpPr>
            <p:cNvPr id="685" name="Google Shape;685;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86" name="Google Shape;686;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87" name="Google Shape;687;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688" name="Google Shape;688;p7"/>
          <p:cNvGrpSpPr/>
          <p:nvPr/>
        </p:nvGrpSpPr>
        <p:grpSpPr>
          <a:xfrm>
            <a:off x="4513441" y="5501799"/>
            <a:ext cx="609600" cy="180642"/>
            <a:chOff x="734437" y="5519804"/>
            <a:chExt cx="609600" cy="180642"/>
          </a:xfrm>
        </p:grpSpPr>
        <p:sp>
          <p:nvSpPr>
            <p:cNvPr id="689" name="Google Shape;689;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0" name="Google Shape;690;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1" name="Google Shape;691;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692" name="Google Shape;692;p7"/>
          <p:cNvGrpSpPr/>
          <p:nvPr/>
        </p:nvGrpSpPr>
        <p:grpSpPr>
          <a:xfrm>
            <a:off x="5158064" y="5500514"/>
            <a:ext cx="609600" cy="180642"/>
            <a:chOff x="734437" y="5519804"/>
            <a:chExt cx="609600" cy="180642"/>
          </a:xfrm>
        </p:grpSpPr>
        <p:sp>
          <p:nvSpPr>
            <p:cNvPr id="693" name="Google Shape;693;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4" name="Google Shape;694;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5" name="Google Shape;695;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696" name="Google Shape;696;p7"/>
          <p:cNvGrpSpPr/>
          <p:nvPr/>
        </p:nvGrpSpPr>
        <p:grpSpPr>
          <a:xfrm>
            <a:off x="5799769" y="5500514"/>
            <a:ext cx="609600" cy="180642"/>
            <a:chOff x="734437" y="5519804"/>
            <a:chExt cx="609600" cy="180642"/>
          </a:xfrm>
        </p:grpSpPr>
        <p:sp>
          <p:nvSpPr>
            <p:cNvPr id="697" name="Google Shape;697;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8" name="Google Shape;698;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99" name="Google Shape;699;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00" name="Google Shape;700;p7"/>
          <p:cNvGrpSpPr/>
          <p:nvPr/>
        </p:nvGrpSpPr>
        <p:grpSpPr>
          <a:xfrm>
            <a:off x="6441474" y="5500514"/>
            <a:ext cx="1251305" cy="180642"/>
            <a:chOff x="5835549" y="5500514"/>
            <a:chExt cx="1251305" cy="180642"/>
          </a:xfrm>
        </p:grpSpPr>
        <p:grpSp>
          <p:nvGrpSpPr>
            <p:cNvPr id="701" name="Google Shape;701;p7"/>
            <p:cNvGrpSpPr/>
            <p:nvPr/>
          </p:nvGrpSpPr>
          <p:grpSpPr>
            <a:xfrm>
              <a:off x="6477254" y="5500514"/>
              <a:ext cx="609600" cy="180642"/>
              <a:chOff x="734437" y="5519804"/>
              <a:chExt cx="609600" cy="180642"/>
            </a:xfrm>
          </p:grpSpPr>
          <p:sp>
            <p:nvSpPr>
              <p:cNvPr id="702" name="Google Shape;702;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3" name="Google Shape;703;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4" name="Google Shape;704;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05" name="Google Shape;705;p7"/>
            <p:cNvGrpSpPr/>
            <p:nvPr/>
          </p:nvGrpSpPr>
          <p:grpSpPr>
            <a:xfrm>
              <a:off x="5835549" y="5500514"/>
              <a:ext cx="609600" cy="180642"/>
              <a:chOff x="734437" y="5519804"/>
              <a:chExt cx="609600" cy="180642"/>
            </a:xfrm>
          </p:grpSpPr>
          <p:sp>
            <p:nvSpPr>
              <p:cNvPr id="706" name="Google Shape;706;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7" name="Google Shape;707;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08" name="Google Shape;708;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09" name="Google Shape;709;p7"/>
          <p:cNvGrpSpPr/>
          <p:nvPr/>
        </p:nvGrpSpPr>
        <p:grpSpPr>
          <a:xfrm>
            <a:off x="3873195" y="5811009"/>
            <a:ext cx="609600" cy="180642"/>
            <a:chOff x="734437" y="5519804"/>
            <a:chExt cx="609600" cy="180642"/>
          </a:xfrm>
        </p:grpSpPr>
        <p:sp>
          <p:nvSpPr>
            <p:cNvPr id="710" name="Google Shape;710;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1" name="Google Shape;711;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2" name="Google Shape;712;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13" name="Google Shape;713;p7"/>
          <p:cNvGrpSpPr/>
          <p:nvPr/>
        </p:nvGrpSpPr>
        <p:grpSpPr>
          <a:xfrm>
            <a:off x="3231490" y="5811009"/>
            <a:ext cx="609600" cy="180642"/>
            <a:chOff x="734437" y="5519804"/>
            <a:chExt cx="609600" cy="180642"/>
          </a:xfrm>
        </p:grpSpPr>
        <p:sp>
          <p:nvSpPr>
            <p:cNvPr id="714" name="Google Shape;714;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5" name="Google Shape;715;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16" name="Google Shape;716;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17" name="Google Shape;717;p7"/>
          <p:cNvGrpSpPr/>
          <p:nvPr/>
        </p:nvGrpSpPr>
        <p:grpSpPr>
          <a:xfrm>
            <a:off x="4513441" y="5809082"/>
            <a:ext cx="3179338" cy="181927"/>
            <a:chOff x="734437" y="5518519"/>
            <a:chExt cx="3179338" cy="181927"/>
          </a:xfrm>
        </p:grpSpPr>
        <p:grpSp>
          <p:nvGrpSpPr>
            <p:cNvPr id="718" name="Google Shape;718;p7"/>
            <p:cNvGrpSpPr/>
            <p:nvPr/>
          </p:nvGrpSpPr>
          <p:grpSpPr>
            <a:xfrm>
              <a:off x="734437" y="5519804"/>
              <a:ext cx="609600" cy="180642"/>
              <a:chOff x="734437" y="5519804"/>
              <a:chExt cx="609600" cy="180642"/>
            </a:xfrm>
          </p:grpSpPr>
          <p:sp>
            <p:nvSpPr>
              <p:cNvPr id="719" name="Google Shape;719;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0" name="Google Shape;720;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1" name="Google Shape;721;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22" name="Google Shape;722;p7"/>
            <p:cNvGrpSpPr/>
            <p:nvPr/>
          </p:nvGrpSpPr>
          <p:grpSpPr>
            <a:xfrm>
              <a:off x="1379060" y="5518519"/>
              <a:ext cx="609600" cy="180642"/>
              <a:chOff x="734437" y="5519804"/>
              <a:chExt cx="609600" cy="180642"/>
            </a:xfrm>
          </p:grpSpPr>
          <p:sp>
            <p:nvSpPr>
              <p:cNvPr id="723" name="Google Shape;723;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4" name="Google Shape;724;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5" name="Google Shape;725;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26" name="Google Shape;726;p7"/>
            <p:cNvGrpSpPr/>
            <p:nvPr/>
          </p:nvGrpSpPr>
          <p:grpSpPr>
            <a:xfrm>
              <a:off x="2020765" y="5518519"/>
              <a:ext cx="609600" cy="180642"/>
              <a:chOff x="734437" y="5519804"/>
              <a:chExt cx="609600" cy="180642"/>
            </a:xfrm>
          </p:grpSpPr>
          <p:sp>
            <p:nvSpPr>
              <p:cNvPr id="727" name="Google Shape;727;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8" name="Google Shape;728;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29" name="Google Shape;729;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30" name="Google Shape;730;p7"/>
            <p:cNvGrpSpPr/>
            <p:nvPr/>
          </p:nvGrpSpPr>
          <p:grpSpPr>
            <a:xfrm>
              <a:off x="3304175" y="5518519"/>
              <a:ext cx="609600" cy="180642"/>
              <a:chOff x="734437" y="5519804"/>
              <a:chExt cx="609600" cy="180642"/>
            </a:xfrm>
          </p:grpSpPr>
          <p:sp>
            <p:nvSpPr>
              <p:cNvPr id="731" name="Google Shape;731;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2" name="Google Shape;732;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3" name="Google Shape;733;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34" name="Google Shape;734;p7"/>
            <p:cNvGrpSpPr/>
            <p:nvPr/>
          </p:nvGrpSpPr>
          <p:grpSpPr>
            <a:xfrm>
              <a:off x="2662470" y="5518519"/>
              <a:ext cx="609600" cy="180642"/>
              <a:chOff x="734437" y="5519804"/>
              <a:chExt cx="609600" cy="180642"/>
            </a:xfrm>
          </p:grpSpPr>
          <p:sp>
            <p:nvSpPr>
              <p:cNvPr id="735" name="Google Shape;735;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6" name="Google Shape;736;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37" name="Google Shape;737;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38" name="Google Shape;738;p7"/>
          <p:cNvGrpSpPr/>
          <p:nvPr/>
        </p:nvGrpSpPr>
        <p:grpSpPr>
          <a:xfrm>
            <a:off x="8365571" y="5500514"/>
            <a:ext cx="609600" cy="180642"/>
            <a:chOff x="734437" y="5519804"/>
            <a:chExt cx="609600" cy="180642"/>
          </a:xfrm>
        </p:grpSpPr>
        <p:sp>
          <p:nvSpPr>
            <p:cNvPr id="739" name="Google Shape;739;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0" name="Google Shape;740;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1" name="Google Shape;741;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42" name="Google Shape;742;p7"/>
          <p:cNvGrpSpPr/>
          <p:nvPr/>
        </p:nvGrpSpPr>
        <p:grpSpPr>
          <a:xfrm>
            <a:off x="7723866" y="5500514"/>
            <a:ext cx="609600" cy="180642"/>
            <a:chOff x="734437" y="5519804"/>
            <a:chExt cx="609600" cy="180642"/>
          </a:xfrm>
        </p:grpSpPr>
        <p:sp>
          <p:nvSpPr>
            <p:cNvPr id="743" name="Google Shape;743;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4" name="Google Shape;744;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5" name="Google Shape;745;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46" name="Google Shape;746;p7"/>
          <p:cNvGrpSpPr/>
          <p:nvPr/>
        </p:nvGrpSpPr>
        <p:grpSpPr>
          <a:xfrm>
            <a:off x="7722196" y="5805293"/>
            <a:ext cx="1251305" cy="180642"/>
            <a:chOff x="5835549" y="5500514"/>
            <a:chExt cx="1251305" cy="180642"/>
          </a:xfrm>
        </p:grpSpPr>
        <p:grpSp>
          <p:nvGrpSpPr>
            <p:cNvPr id="747" name="Google Shape;747;p7"/>
            <p:cNvGrpSpPr/>
            <p:nvPr/>
          </p:nvGrpSpPr>
          <p:grpSpPr>
            <a:xfrm>
              <a:off x="6477254" y="5500514"/>
              <a:ext cx="609600" cy="180642"/>
              <a:chOff x="734437" y="5519804"/>
              <a:chExt cx="609600" cy="180642"/>
            </a:xfrm>
          </p:grpSpPr>
          <p:sp>
            <p:nvSpPr>
              <p:cNvPr id="748" name="Google Shape;748;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49" name="Google Shape;749;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0" name="Google Shape;750;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51" name="Google Shape;751;p7"/>
            <p:cNvGrpSpPr/>
            <p:nvPr/>
          </p:nvGrpSpPr>
          <p:grpSpPr>
            <a:xfrm>
              <a:off x="5835549" y="5500514"/>
              <a:ext cx="609600" cy="180642"/>
              <a:chOff x="734437" y="5519804"/>
              <a:chExt cx="609600" cy="180642"/>
            </a:xfrm>
          </p:grpSpPr>
          <p:sp>
            <p:nvSpPr>
              <p:cNvPr id="752" name="Google Shape;752;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3" name="Google Shape;753;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4" name="Google Shape;754;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755" name="Google Shape;755;p7"/>
          <p:cNvGrpSpPr/>
          <p:nvPr/>
        </p:nvGrpSpPr>
        <p:grpSpPr>
          <a:xfrm>
            <a:off x="9013907" y="5499872"/>
            <a:ext cx="609600" cy="180642"/>
            <a:chOff x="734437" y="5519804"/>
            <a:chExt cx="609600" cy="180642"/>
          </a:xfrm>
        </p:grpSpPr>
        <p:sp>
          <p:nvSpPr>
            <p:cNvPr id="756" name="Google Shape;756;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7" name="Google Shape;757;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58" name="Google Shape;758;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759" name="Google Shape;759;p7"/>
          <p:cNvGrpSpPr/>
          <p:nvPr/>
        </p:nvGrpSpPr>
        <p:grpSpPr>
          <a:xfrm>
            <a:off x="9010040" y="5804651"/>
            <a:ext cx="609600" cy="180642"/>
            <a:chOff x="734437" y="5519804"/>
            <a:chExt cx="609600" cy="180642"/>
          </a:xfrm>
        </p:grpSpPr>
        <p:sp>
          <p:nvSpPr>
            <p:cNvPr id="760" name="Google Shape;760;p7"/>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1" name="Google Shape;761;p7"/>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762" name="Google Shape;762;p7"/>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
        <p:nvSpPr>
          <p:cNvPr id="763" name="Google Shape;763;p7"/>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a:solidFill>
                  <a:srgbClr val="0070C0"/>
                </a:solidFill>
                <a:latin typeface="Helvetica Neue"/>
                <a:ea typeface="Helvetica Neue"/>
                <a:cs typeface="Helvetica Neue"/>
                <a:sym typeface="Helvetica Neue"/>
              </a:rPr>
              <a:t>Labyrinth</a:t>
            </a:r>
            <a:endParaRPr sz="1000" b="1">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The task:</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Get from the START box to the GOAL box following the four directions (up, down, right, left), but you cannot move diagonally. Each direction is represented by a different coloured ArTeC Blocks element. You can use these to find the solution, or you can use arrows in the squares at the bottom of the page to indicate the correct path. Pass through each marked square and collect the elements associated with the path title. </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Watch:</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Avoid the field(s) containing the wrong element!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the case of  tracks which show some kind of process, correct order is important!</a:t>
            </a:r>
            <a:endParaRPr/>
          </a:p>
          <a:p>
            <a:pPr marL="0" marR="0" lvl="0" indent="0" algn="l" rtl="0">
              <a:spcBef>
                <a:spcPts val="0"/>
              </a:spcBef>
              <a:spcAft>
                <a:spcPts val="0"/>
              </a:spcAft>
              <a:buNone/>
            </a:pPr>
            <a:r>
              <a:rPr lang="hu-HU" sz="1000">
                <a:solidFill>
                  <a:srgbClr val="0070C0"/>
                </a:solidFill>
                <a:latin typeface="Helvetica Neue"/>
                <a:ea typeface="Helvetica Neue"/>
                <a:cs typeface="Helvetica Neue"/>
                <a:sym typeface="Helvetica Neue"/>
              </a:rPr>
              <a:t>- In other cases there are several good solutions!</a:t>
            </a:r>
            <a:endParaRPr/>
          </a:p>
        </p:txBody>
      </p:sp>
      <p:sp>
        <p:nvSpPr>
          <p:cNvPr id="764" name="Google Shape;764;p7"/>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765" name="Google Shape;765;p7"/>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766" name="Google Shape;766;p7"/>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767" name="Google Shape;767;p7"/>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8"/>
          <p:cNvSpPr txBox="1">
            <a:spLocks noGrp="1"/>
          </p:cNvSpPr>
          <p:nvPr>
            <p:ph type="title"/>
          </p:nvPr>
        </p:nvSpPr>
        <p:spPr>
          <a:xfrm>
            <a:off x="681038" y="36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C</a:t>
            </a:r>
            <a:r>
              <a:rPr lang="hu-HU" dirty="0" err="1" smtClean="0"/>
              <a:t>haracteristics</a:t>
            </a:r>
            <a:r>
              <a:rPr lang="hu-HU" dirty="0" smtClean="0"/>
              <a:t> </a:t>
            </a:r>
            <a:r>
              <a:rPr lang="hu-HU" dirty="0"/>
              <a:t>of a </a:t>
            </a:r>
            <a:r>
              <a:rPr lang="hu-HU" dirty="0" err="1"/>
              <a:t>state</a:t>
            </a:r>
            <a:r>
              <a:rPr lang="hu-HU" dirty="0"/>
              <a:t> 4. </a:t>
            </a:r>
            <a:r>
              <a:rPr lang="hu-HU" dirty="0" err="1"/>
              <a:t>with</a:t>
            </a:r>
            <a:r>
              <a:rPr lang="hu-HU" dirty="0"/>
              <a:t> </a:t>
            </a:r>
            <a:r>
              <a:rPr lang="hu-HU" dirty="0" err="1"/>
              <a:t>error</a:t>
            </a:r>
            <a:r>
              <a:rPr lang="hu-HU" dirty="0"/>
              <a:t> - </a:t>
            </a:r>
            <a:r>
              <a:rPr lang="hu-HU" dirty="0" err="1"/>
              <a:t>solution</a:t>
            </a:r>
            <a:endParaRPr dirty="0"/>
          </a:p>
        </p:txBody>
      </p:sp>
      <p:pic>
        <p:nvPicPr>
          <p:cNvPr id="773" name="Google Shape;773;p8"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774" name="Google Shape;774;p8"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775" name="Google Shape;775;p8"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776" name="Google Shape;776;p8"/>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777" name="Google Shape;777;p8"/>
          <p:cNvSpPr txBox="1"/>
          <p:nvPr/>
        </p:nvSpPr>
        <p:spPr>
          <a:xfrm>
            <a:off x="6861925" y="3319750"/>
            <a:ext cx="5892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pic>
        <p:nvPicPr>
          <p:cNvPr id="778" name="Google Shape;778;p8"/>
          <p:cNvPicPr preferRelativeResize="0"/>
          <p:nvPr/>
        </p:nvPicPr>
        <p:blipFill rotWithShape="1">
          <a:blip r:embed="rId6">
            <a:alphaModFix/>
          </a:blip>
          <a:srcRect r="19472" b="12308"/>
          <a:stretch/>
        </p:blipFill>
        <p:spPr>
          <a:xfrm>
            <a:off x="692583" y="1712248"/>
            <a:ext cx="605313" cy="720000"/>
          </a:xfrm>
          <a:prstGeom prst="rect">
            <a:avLst/>
          </a:prstGeom>
          <a:noFill/>
          <a:ln>
            <a:noFill/>
          </a:ln>
        </p:spPr>
      </p:pic>
      <p:pic>
        <p:nvPicPr>
          <p:cNvPr id="779" name="Google Shape;779;p8"/>
          <p:cNvPicPr preferRelativeResize="0"/>
          <p:nvPr/>
        </p:nvPicPr>
        <p:blipFill rotWithShape="1">
          <a:blip r:embed="rId7">
            <a:alphaModFix/>
          </a:blip>
          <a:srcRect r="2508" b="11966"/>
          <a:stretch/>
        </p:blipFill>
        <p:spPr>
          <a:xfrm>
            <a:off x="692583" y="2503190"/>
            <a:ext cx="598384" cy="720000"/>
          </a:xfrm>
          <a:prstGeom prst="rect">
            <a:avLst/>
          </a:prstGeom>
          <a:noFill/>
          <a:ln>
            <a:noFill/>
          </a:ln>
        </p:spPr>
      </p:pic>
      <p:pic>
        <p:nvPicPr>
          <p:cNvPr id="780" name="Google Shape;780;p8"/>
          <p:cNvPicPr preferRelativeResize="0"/>
          <p:nvPr/>
        </p:nvPicPr>
        <p:blipFill rotWithShape="1">
          <a:blip r:embed="rId8">
            <a:alphaModFix/>
          </a:blip>
          <a:srcRect/>
          <a:stretch/>
        </p:blipFill>
        <p:spPr>
          <a:xfrm>
            <a:off x="686497" y="3294132"/>
            <a:ext cx="604470" cy="720000"/>
          </a:xfrm>
          <a:prstGeom prst="rect">
            <a:avLst/>
          </a:prstGeom>
          <a:noFill/>
          <a:ln>
            <a:noFill/>
          </a:ln>
        </p:spPr>
      </p:pic>
      <p:pic>
        <p:nvPicPr>
          <p:cNvPr id="781" name="Google Shape;781;p8"/>
          <p:cNvPicPr preferRelativeResize="0"/>
          <p:nvPr/>
        </p:nvPicPr>
        <p:blipFill rotWithShape="1">
          <a:blip r:embed="rId9">
            <a:alphaModFix/>
          </a:blip>
          <a:srcRect r="1695"/>
          <a:stretch/>
        </p:blipFill>
        <p:spPr>
          <a:xfrm>
            <a:off x="683779" y="4081659"/>
            <a:ext cx="609905" cy="720000"/>
          </a:xfrm>
          <a:prstGeom prst="rect">
            <a:avLst/>
          </a:prstGeom>
          <a:noFill/>
          <a:ln>
            <a:noFill/>
          </a:ln>
        </p:spPr>
      </p:pic>
      <p:pic>
        <p:nvPicPr>
          <p:cNvPr id="782" name="Google Shape;782;p8"/>
          <p:cNvPicPr preferRelativeResize="0"/>
          <p:nvPr/>
        </p:nvPicPr>
        <p:blipFill rotWithShape="1">
          <a:blip r:embed="rId6">
            <a:alphaModFix/>
          </a:blip>
          <a:srcRect r="19472" b="12308"/>
          <a:stretch/>
        </p:blipFill>
        <p:spPr>
          <a:xfrm>
            <a:off x="8307935" y="3824710"/>
            <a:ext cx="605313" cy="720000"/>
          </a:xfrm>
          <a:prstGeom prst="rect">
            <a:avLst/>
          </a:prstGeom>
          <a:noFill/>
          <a:ln>
            <a:noFill/>
          </a:ln>
        </p:spPr>
      </p:pic>
      <p:pic>
        <p:nvPicPr>
          <p:cNvPr id="783" name="Google Shape;783;p8"/>
          <p:cNvPicPr preferRelativeResize="0"/>
          <p:nvPr/>
        </p:nvPicPr>
        <p:blipFill rotWithShape="1">
          <a:blip r:embed="rId6">
            <a:alphaModFix/>
          </a:blip>
          <a:srcRect r="19472" b="12308"/>
          <a:stretch/>
        </p:blipFill>
        <p:spPr>
          <a:xfrm>
            <a:off x="3976690" y="3108113"/>
            <a:ext cx="605313" cy="720000"/>
          </a:xfrm>
          <a:prstGeom prst="rect">
            <a:avLst/>
          </a:prstGeom>
          <a:noFill/>
          <a:ln>
            <a:noFill/>
          </a:ln>
        </p:spPr>
      </p:pic>
      <p:pic>
        <p:nvPicPr>
          <p:cNvPr id="784" name="Google Shape;784;p8"/>
          <p:cNvPicPr preferRelativeResize="0"/>
          <p:nvPr/>
        </p:nvPicPr>
        <p:blipFill rotWithShape="1">
          <a:blip r:embed="rId6">
            <a:alphaModFix/>
          </a:blip>
          <a:srcRect r="19472" b="12308"/>
          <a:stretch/>
        </p:blipFill>
        <p:spPr>
          <a:xfrm>
            <a:off x="3976862" y="3825458"/>
            <a:ext cx="605313" cy="720000"/>
          </a:xfrm>
          <a:prstGeom prst="rect">
            <a:avLst/>
          </a:prstGeom>
          <a:noFill/>
          <a:ln>
            <a:noFill/>
          </a:ln>
        </p:spPr>
      </p:pic>
      <p:pic>
        <p:nvPicPr>
          <p:cNvPr id="785" name="Google Shape;785;p8"/>
          <p:cNvPicPr preferRelativeResize="0"/>
          <p:nvPr/>
        </p:nvPicPr>
        <p:blipFill rotWithShape="1">
          <a:blip r:embed="rId6">
            <a:alphaModFix/>
          </a:blip>
          <a:srcRect r="19472" b="12308"/>
          <a:stretch/>
        </p:blipFill>
        <p:spPr>
          <a:xfrm>
            <a:off x="3976863" y="4547552"/>
            <a:ext cx="605313" cy="720000"/>
          </a:xfrm>
          <a:prstGeom prst="rect">
            <a:avLst/>
          </a:prstGeom>
          <a:noFill/>
          <a:ln>
            <a:noFill/>
          </a:ln>
        </p:spPr>
      </p:pic>
      <p:pic>
        <p:nvPicPr>
          <p:cNvPr id="786" name="Google Shape;786;p8"/>
          <p:cNvPicPr preferRelativeResize="0"/>
          <p:nvPr/>
        </p:nvPicPr>
        <p:blipFill rotWithShape="1">
          <a:blip r:embed="rId7">
            <a:alphaModFix/>
          </a:blip>
          <a:srcRect r="2508" b="11966"/>
          <a:stretch/>
        </p:blipFill>
        <p:spPr>
          <a:xfrm>
            <a:off x="5417104" y="2385773"/>
            <a:ext cx="598384" cy="720000"/>
          </a:xfrm>
          <a:prstGeom prst="rect">
            <a:avLst/>
          </a:prstGeom>
          <a:noFill/>
          <a:ln>
            <a:noFill/>
          </a:ln>
        </p:spPr>
      </p:pic>
      <p:pic>
        <p:nvPicPr>
          <p:cNvPr id="787" name="Google Shape;787;p8"/>
          <p:cNvPicPr preferRelativeResize="0"/>
          <p:nvPr/>
        </p:nvPicPr>
        <p:blipFill rotWithShape="1">
          <a:blip r:embed="rId7">
            <a:alphaModFix/>
          </a:blip>
          <a:srcRect r="2508" b="11966"/>
          <a:stretch/>
        </p:blipFill>
        <p:spPr>
          <a:xfrm>
            <a:off x="5411600" y="1650654"/>
            <a:ext cx="598384" cy="720000"/>
          </a:xfrm>
          <a:prstGeom prst="rect">
            <a:avLst/>
          </a:prstGeom>
          <a:noFill/>
          <a:ln>
            <a:noFill/>
          </a:ln>
        </p:spPr>
      </p:pic>
      <p:pic>
        <p:nvPicPr>
          <p:cNvPr id="788" name="Google Shape;788;p8"/>
          <p:cNvPicPr preferRelativeResize="0"/>
          <p:nvPr/>
        </p:nvPicPr>
        <p:blipFill rotWithShape="1">
          <a:blip r:embed="rId7">
            <a:alphaModFix/>
          </a:blip>
          <a:srcRect r="2508" b="11966"/>
          <a:stretch/>
        </p:blipFill>
        <p:spPr>
          <a:xfrm>
            <a:off x="5411600" y="948449"/>
            <a:ext cx="598384" cy="720000"/>
          </a:xfrm>
          <a:prstGeom prst="rect">
            <a:avLst/>
          </a:prstGeom>
          <a:noFill/>
          <a:ln>
            <a:noFill/>
          </a:ln>
        </p:spPr>
      </p:pic>
      <p:pic>
        <p:nvPicPr>
          <p:cNvPr id="789" name="Google Shape;789;p8"/>
          <p:cNvPicPr preferRelativeResize="0"/>
          <p:nvPr/>
        </p:nvPicPr>
        <p:blipFill rotWithShape="1">
          <a:blip r:embed="rId7">
            <a:alphaModFix/>
          </a:blip>
          <a:srcRect r="2508" b="11966"/>
          <a:stretch/>
        </p:blipFill>
        <p:spPr>
          <a:xfrm>
            <a:off x="3284750" y="3803450"/>
            <a:ext cx="598384" cy="720000"/>
          </a:xfrm>
          <a:prstGeom prst="rect">
            <a:avLst/>
          </a:prstGeom>
          <a:noFill/>
          <a:ln>
            <a:noFill/>
          </a:ln>
        </p:spPr>
      </p:pic>
      <p:pic>
        <p:nvPicPr>
          <p:cNvPr id="790" name="Google Shape;790;p8"/>
          <p:cNvPicPr preferRelativeResize="0"/>
          <p:nvPr/>
        </p:nvPicPr>
        <p:blipFill rotWithShape="1">
          <a:blip r:embed="rId8">
            <a:alphaModFix/>
          </a:blip>
          <a:srcRect/>
          <a:stretch/>
        </p:blipFill>
        <p:spPr>
          <a:xfrm>
            <a:off x="5404181" y="3117476"/>
            <a:ext cx="604470" cy="720000"/>
          </a:xfrm>
          <a:prstGeom prst="rect">
            <a:avLst/>
          </a:prstGeom>
          <a:noFill/>
          <a:ln>
            <a:noFill/>
          </a:ln>
        </p:spPr>
      </p:pic>
      <p:pic>
        <p:nvPicPr>
          <p:cNvPr id="791" name="Google Shape;791;p8"/>
          <p:cNvPicPr preferRelativeResize="0"/>
          <p:nvPr/>
        </p:nvPicPr>
        <p:blipFill rotWithShape="1">
          <a:blip r:embed="rId8">
            <a:alphaModFix/>
          </a:blip>
          <a:srcRect/>
          <a:stretch/>
        </p:blipFill>
        <p:spPr>
          <a:xfrm>
            <a:off x="4687320" y="957971"/>
            <a:ext cx="604470" cy="720000"/>
          </a:xfrm>
          <a:prstGeom prst="rect">
            <a:avLst/>
          </a:prstGeom>
          <a:noFill/>
          <a:ln>
            <a:noFill/>
          </a:ln>
        </p:spPr>
      </p:pic>
      <p:pic>
        <p:nvPicPr>
          <p:cNvPr id="792" name="Google Shape;792;p8"/>
          <p:cNvPicPr preferRelativeResize="0"/>
          <p:nvPr/>
        </p:nvPicPr>
        <p:blipFill rotWithShape="1">
          <a:blip r:embed="rId8">
            <a:alphaModFix/>
          </a:blip>
          <a:srcRect/>
          <a:stretch/>
        </p:blipFill>
        <p:spPr>
          <a:xfrm>
            <a:off x="3976518" y="2390768"/>
            <a:ext cx="604470" cy="720000"/>
          </a:xfrm>
          <a:prstGeom prst="rect">
            <a:avLst/>
          </a:prstGeom>
          <a:noFill/>
          <a:ln>
            <a:noFill/>
          </a:ln>
        </p:spPr>
      </p:pic>
      <p:pic>
        <p:nvPicPr>
          <p:cNvPr id="793" name="Google Shape;793;p8"/>
          <p:cNvPicPr preferRelativeResize="0"/>
          <p:nvPr/>
        </p:nvPicPr>
        <p:blipFill rotWithShape="1">
          <a:blip r:embed="rId8">
            <a:alphaModFix/>
          </a:blip>
          <a:srcRect/>
          <a:stretch/>
        </p:blipFill>
        <p:spPr>
          <a:xfrm>
            <a:off x="3284750" y="4548113"/>
            <a:ext cx="604470" cy="720000"/>
          </a:xfrm>
          <a:prstGeom prst="rect">
            <a:avLst/>
          </a:prstGeom>
          <a:noFill/>
          <a:ln>
            <a:noFill/>
          </a:ln>
        </p:spPr>
      </p:pic>
      <p:pic>
        <p:nvPicPr>
          <p:cNvPr id="794" name="Google Shape;794;p8"/>
          <p:cNvPicPr preferRelativeResize="0"/>
          <p:nvPr/>
        </p:nvPicPr>
        <p:blipFill rotWithShape="1">
          <a:blip r:embed="rId9">
            <a:alphaModFix/>
          </a:blip>
          <a:srcRect r="1695"/>
          <a:stretch/>
        </p:blipFill>
        <p:spPr>
          <a:xfrm>
            <a:off x="7576838" y="3096154"/>
            <a:ext cx="609905" cy="720000"/>
          </a:xfrm>
          <a:prstGeom prst="rect">
            <a:avLst/>
          </a:prstGeom>
          <a:noFill/>
          <a:ln>
            <a:noFill/>
          </a:ln>
        </p:spPr>
      </p:pic>
      <p:pic>
        <p:nvPicPr>
          <p:cNvPr id="795" name="Google Shape;795;p8"/>
          <p:cNvPicPr preferRelativeResize="0"/>
          <p:nvPr/>
        </p:nvPicPr>
        <p:blipFill rotWithShape="1">
          <a:blip r:embed="rId9">
            <a:alphaModFix/>
          </a:blip>
          <a:srcRect r="1695"/>
          <a:stretch/>
        </p:blipFill>
        <p:spPr>
          <a:xfrm>
            <a:off x="8305638" y="3086532"/>
            <a:ext cx="609905" cy="720000"/>
          </a:xfrm>
          <a:prstGeom prst="rect">
            <a:avLst/>
          </a:prstGeom>
          <a:noFill/>
          <a:ln>
            <a:noFill/>
          </a:ln>
        </p:spPr>
      </p:pic>
      <p:sp>
        <p:nvSpPr>
          <p:cNvPr id="796" name="Google Shape;796;p8"/>
          <p:cNvSpPr txBox="1"/>
          <p:nvPr/>
        </p:nvSpPr>
        <p:spPr>
          <a:xfrm>
            <a:off x="8105060" y="1747471"/>
            <a:ext cx="9882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a:solidFill>
                  <a:srgbClr val="002060"/>
                </a:solidFill>
                <a:latin typeface="Helvetica Neue"/>
                <a:ea typeface="Helvetica Neue"/>
                <a:cs typeface="Helvetica Neue"/>
                <a:sym typeface="Helvetica Neue"/>
              </a:rPr>
              <a:t>Presence of civil organisations</a:t>
            </a:r>
            <a:endParaRPr sz="9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900" b="1">
              <a:solidFill>
                <a:srgbClr val="002060"/>
              </a:solidFill>
              <a:latin typeface="Helvetica Neue"/>
              <a:ea typeface="Helvetica Neue"/>
              <a:cs typeface="Helvetica Neue"/>
              <a:sym typeface="Helvetica Neue"/>
            </a:endParaRPr>
          </a:p>
          <a:p>
            <a:pPr marL="0" marR="0" lvl="0" indent="0" algn="ctr" rtl="0">
              <a:spcBef>
                <a:spcPts val="0"/>
              </a:spcBef>
              <a:spcAft>
                <a:spcPts val="0"/>
              </a:spcAft>
              <a:buNone/>
            </a:pPr>
            <a:endParaRPr sz="900" b="1">
              <a:solidFill>
                <a:srgbClr val="002060"/>
              </a:solidFill>
              <a:latin typeface="Helvetica Neue"/>
              <a:ea typeface="Helvetica Neue"/>
              <a:cs typeface="Helvetica Neue"/>
              <a:sym typeface="Helvetica Neue"/>
            </a:endParaRPr>
          </a:p>
        </p:txBody>
      </p:sp>
      <p:sp>
        <p:nvSpPr>
          <p:cNvPr id="797" name="Google Shape;797;p8"/>
          <p:cNvSpPr txBox="1"/>
          <p:nvPr/>
        </p:nvSpPr>
        <p:spPr>
          <a:xfrm>
            <a:off x="5939798" y="1722419"/>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Airspace</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not</a:t>
            </a:r>
            <a:r>
              <a:rPr lang="hu-HU" sz="1000" b="1" dirty="0" smtClean="0">
                <a:solidFill>
                  <a:srgbClr val="002060"/>
                </a:solidFill>
                <a:latin typeface="Helvetica Neue"/>
                <a:ea typeface="Helvetica Neue"/>
                <a:cs typeface="Helvetica Neue"/>
                <a:sym typeface="Helvetica Neue"/>
              </a:rPr>
              <a:t> </a:t>
            </a:r>
            <a:r>
              <a:rPr lang="hu-HU" sz="1000" b="1" dirty="0">
                <a:solidFill>
                  <a:srgbClr val="002060"/>
                </a:solidFill>
                <a:latin typeface="Helvetica Neue"/>
                <a:ea typeface="Helvetica Neue"/>
                <a:cs typeface="Helvetica Neue"/>
                <a:sym typeface="Helvetica Neue"/>
              </a:rPr>
              <a:t>part of </a:t>
            </a:r>
            <a:r>
              <a:rPr lang="hu-HU" sz="1000" b="1" dirty="0" err="1">
                <a:solidFill>
                  <a:srgbClr val="002060"/>
                </a:solidFill>
                <a:latin typeface="Helvetica Neue"/>
                <a:ea typeface="Helvetica Neue"/>
                <a:cs typeface="Helvetica Neue"/>
                <a:sym typeface="Helvetica Neue"/>
              </a:rPr>
              <a:t>the</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state</a:t>
            </a:r>
            <a:endParaRPr sz="1000" b="1" dirty="0">
              <a:solidFill>
                <a:srgbClr val="002060"/>
              </a:solidFill>
              <a:latin typeface="Helvetica Neue"/>
              <a:ea typeface="Helvetica Neue"/>
              <a:cs typeface="Helvetica Neue"/>
              <a:sym typeface="Helvetica Neue"/>
            </a:endParaRPr>
          </a:p>
        </p:txBody>
      </p:sp>
      <p:sp>
        <p:nvSpPr>
          <p:cNvPr id="798" name="Google Shape;798;p8"/>
          <p:cNvSpPr txBox="1"/>
          <p:nvPr/>
        </p:nvSpPr>
        <p:spPr>
          <a:xfrm>
            <a:off x="7382488" y="3820392"/>
            <a:ext cx="9882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Can</a:t>
            </a:r>
            <a:r>
              <a:rPr lang="hu-HU" sz="1000" b="1" dirty="0" smtClean="0">
                <a:solidFill>
                  <a:srgbClr val="002060"/>
                </a:solidFill>
                <a:latin typeface="Helvetica Neue"/>
                <a:ea typeface="Helvetica Neue"/>
                <a:cs typeface="Helvetica Neue"/>
                <a:sym typeface="Helvetica Neue"/>
              </a:rPr>
              <a:t> </a:t>
            </a:r>
          </a:p>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border</a:t>
            </a:r>
            <a:r>
              <a:rPr lang="hu-HU" sz="1000" b="1" dirty="0" smtClean="0">
                <a:solidFill>
                  <a:srgbClr val="002060"/>
                </a:solidFill>
                <a:latin typeface="Helvetica Neue"/>
                <a:ea typeface="Helvetica Neue"/>
                <a:cs typeface="Helvetica Neue"/>
                <a:sym typeface="Helvetica Neue"/>
              </a:rPr>
              <a:t> </a:t>
            </a:r>
            <a:endParaRPr sz="1000" b="1" dirty="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up</a:t>
            </a:r>
            <a:r>
              <a:rPr lang="hu-HU" sz="1000" b="1" dirty="0">
                <a:solidFill>
                  <a:srgbClr val="002060"/>
                </a:solidFill>
                <a:latin typeface="Helvetica Neue"/>
                <a:ea typeface="Helvetica Neue"/>
                <a:cs typeface="Helvetica Neue"/>
                <a:sym typeface="Helvetica Neue"/>
              </a:rPr>
              <a:t> to 6 </a:t>
            </a:r>
            <a:r>
              <a:rPr lang="hu-HU" sz="1000" b="1" dirty="0" err="1">
                <a:solidFill>
                  <a:srgbClr val="002060"/>
                </a:solidFill>
                <a:latin typeface="Helvetica Neue"/>
                <a:ea typeface="Helvetica Neue"/>
                <a:cs typeface="Helvetica Neue"/>
                <a:sym typeface="Helvetica Neue"/>
              </a:rPr>
              <a:t>countries</a:t>
            </a:r>
            <a:endParaRPr sz="1000" b="1" dirty="0">
              <a:solidFill>
                <a:srgbClr val="002060"/>
              </a:solidFill>
              <a:latin typeface="Helvetica Neue"/>
              <a:ea typeface="Helvetica Neue"/>
              <a:cs typeface="Helvetica Neue"/>
              <a:sym typeface="Helvetica Neue"/>
            </a:endParaRPr>
          </a:p>
          <a:p>
            <a:pPr marL="0" marR="0" lvl="0" indent="0" algn="l" rtl="0">
              <a:spcBef>
                <a:spcPts val="0"/>
              </a:spcBef>
              <a:spcAft>
                <a:spcPts val="0"/>
              </a:spcAft>
              <a:buNone/>
            </a:pPr>
            <a:endParaRPr sz="1000" b="1" dirty="0">
              <a:solidFill>
                <a:srgbClr val="002060"/>
              </a:solidFill>
              <a:latin typeface="Helvetica Neue"/>
              <a:ea typeface="Helvetica Neue"/>
              <a:cs typeface="Helvetica Neue"/>
              <a:sym typeface="Helvetica Neue"/>
            </a:endParaRPr>
          </a:p>
        </p:txBody>
      </p:sp>
      <p:sp>
        <p:nvSpPr>
          <p:cNvPr id="799" name="Google Shape;799;p8"/>
          <p:cNvSpPr txBox="1"/>
          <p:nvPr/>
        </p:nvSpPr>
        <p:spPr>
          <a:xfrm>
            <a:off x="4513192" y="1142907"/>
            <a:ext cx="98820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b="1" dirty="0" err="1">
                <a:solidFill>
                  <a:srgbClr val="002060"/>
                </a:solidFill>
                <a:latin typeface="Helvetica Neue"/>
                <a:ea typeface="Helvetica Neue"/>
                <a:cs typeface="Helvetica Neue"/>
                <a:sym typeface="Helvetica Neue"/>
              </a:rPr>
              <a:t>G</a:t>
            </a:r>
            <a:r>
              <a:rPr lang="hu-HU" sz="900" b="1" dirty="0" err="1" smtClean="0">
                <a:solidFill>
                  <a:srgbClr val="002060"/>
                </a:solidFill>
                <a:latin typeface="Helvetica Neue"/>
                <a:ea typeface="Helvetica Neue"/>
                <a:cs typeface="Helvetica Neue"/>
                <a:sym typeface="Helvetica Neue"/>
              </a:rPr>
              <a:t>eographical</a:t>
            </a:r>
            <a:r>
              <a:rPr lang="hu-HU" sz="900" b="1" dirty="0" smtClean="0">
                <a:solidFill>
                  <a:srgbClr val="002060"/>
                </a:solidFill>
                <a:latin typeface="Helvetica Neue"/>
                <a:ea typeface="Helvetica Neue"/>
                <a:cs typeface="Helvetica Neue"/>
                <a:sym typeface="Helvetica Neue"/>
              </a:rPr>
              <a:t> unit</a:t>
            </a:r>
            <a:endParaRPr sz="1100" b="1" dirty="0">
              <a:solidFill>
                <a:srgbClr val="002060"/>
              </a:solidFill>
              <a:latin typeface="Helvetica Neue"/>
              <a:ea typeface="Helvetica Neue"/>
              <a:cs typeface="Helvetica Neue"/>
              <a:sym typeface="Helvetica Neue"/>
            </a:endParaRPr>
          </a:p>
        </p:txBody>
      </p:sp>
      <p:sp>
        <p:nvSpPr>
          <p:cNvPr id="800" name="Google Shape;800;p8"/>
          <p:cNvSpPr txBox="1"/>
          <p:nvPr/>
        </p:nvSpPr>
        <p:spPr>
          <a:xfrm>
            <a:off x="3284750" y="4043300"/>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2060"/>
                </a:solidFill>
                <a:latin typeface="Helvetica Neue"/>
                <a:ea typeface="Helvetica Neue"/>
                <a:cs typeface="Helvetica Neue"/>
                <a:sym typeface="Helvetica Neue"/>
              </a:rPr>
              <a:t>Start</a:t>
            </a:r>
            <a:endParaRPr sz="1400" b="1">
              <a:solidFill>
                <a:srgbClr val="002060"/>
              </a:solidFill>
              <a:latin typeface="Helvetica Neue"/>
              <a:ea typeface="Helvetica Neue"/>
              <a:cs typeface="Helvetica Neue"/>
              <a:sym typeface="Helvetica Neue"/>
            </a:endParaRPr>
          </a:p>
        </p:txBody>
      </p:sp>
      <p:sp>
        <p:nvSpPr>
          <p:cNvPr id="801" name="Google Shape;801;p8"/>
          <p:cNvSpPr txBox="1"/>
          <p:nvPr/>
        </p:nvSpPr>
        <p:spPr>
          <a:xfrm>
            <a:off x="3784653" y="4517341"/>
            <a:ext cx="988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smtClean="0">
                <a:solidFill>
                  <a:srgbClr val="002060"/>
                </a:solidFill>
                <a:latin typeface="Helvetica Neue"/>
                <a:ea typeface="Helvetica Neue"/>
                <a:cs typeface="Helvetica Neue"/>
                <a:sym typeface="Helvetica Neue"/>
              </a:rPr>
              <a:t>A</a:t>
            </a:r>
          </a:p>
          <a:p>
            <a:pPr marL="0" marR="0" lvl="0" indent="0" algn="ctr" rtl="0">
              <a:spcBef>
                <a:spcPts val="0"/>
              </a:spcBef>
              <a:spcAft>
                <a:spcPts val="0"/>
              </a:spcAft>
              <a:buClr>
                <a:schemeClr val="dk1"/>
              </a:buClr>
              <a:buSzPts val="1100"/>
              <a:buFont typeface="Arial"/>
              <a:buNone/>
            </a:pP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community</a:t>
            </a:r>
            <a:r>
              <a:rPr lang="hu-HU" sz="1000" b="1" dirty="0">
                <a:solidFill>
                  <a:srgbClr val="002060"/>
                </a:solidFill>
                <a:latin typeface="Helvetica Neue"/>
                <a:ea typeface="Helvetica Neue"/>
                <a:cs typeface="Helvetica Neue"/>
                <a:sym typeface="Helvetica Neue"/>
              </a:rPr>
              <a:t> of </a:t>
            </a:r>
            <a:r>
              <a:rPr lang="hu-HU" sz="1000" b="1" dirty="0" err="1">
                <a:solidFill>
                  <a:srgbClr val="002060"/>
                </a:solidFill>
                <a:latin typeface="Helvetica Neue"/>
                <a:ea typeface="Helvetica Neue"/>
                <a:cs typeface="Helvetica Neue"/>
                <a:sym typeface="Helvetica Neue"/>
              </a:rPr>
              <a:t>people</a:t>
            </a:r>
            <a:r>
              <a:rPr lang="hu-HU" sz="1000" b="1" dirty="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living</a:t>
            </a:r>
            <a:r>
              <a:rPr lang="hu-HU" sz="1000" b="1" dirty="0">
                <a:solidFill>
                  <a:srgbClr val="002060"/>
                </a:solidFill>
                <a:latin typeface="Helvetica Neue"/>
                <a:ea typeface="Helvetica Neue"/>
                <a:cs typeface="Helvetica Neue"/>
                <a:sym typeface="Helvetica Neue"/>
              </a:rPr>
              <a:t> </a:t>
            </a:r>
            <a:r>
              <a:rPr lang="hu-HU" sz="1000" b="1" dirty="0" smtClean="0">
                <a:solidFill>
                  <a:srgbClr val="002060"/>
                </a:solidFill>
                <a:latin typeface="Helvetica Neue"/>
                <a:ea typeface="Helvetica Neue"/>
                <a:cs typeface="Helvetica Neue"/>
                <a:sym typeface="Helvetica Neue"/>
              </a:rPr>
              <a:t>in</a:t>
            </a:r>
            <a:endParaRPr sz="1000" b="1" dirty="0">
              <a:solidFill>
                <a:srgbClr val="002060"/>
              </a:solidFill>
              <a:latin typeface="Helvetica Neue"/>
              <a:ea typeface="Helvetica Neue"/>
              <a:cs typeface="Helvetica Neue"/>
              <a:sym typeface="Helvetica Neue"/>
            </a:endParaRPr>
          </a:p>
        </p:txBody>
      </p:sp>
      <p:sp>
        <p:nvSpPr>
          <p:cNvPr id="802" name="Google Shape;802;p8"/>
          <p:cNvSpPr txBox="1"/>
          <p:nvPr/>
        </p:nvSpPr>
        <p:spPr>
          <a:xfrm>
            <a:off x="3774550" y="2521604"/>
            <a:ext cx="98807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b="1" dirty="0" err="1">
                <a:solidFill>
                  <a:srgbClr val="002060"/>
                </a:solidFill>
                <a:latin typeface="Helvetica Neue"/>
                <a:ea typeface="Helvetica Neue"/>
                <a:cs typeface="Helvetica Neue"/>
                <a:sym typeface="Helvetica Neue"/>
              </a:rPr>
              <a:t>T</a:t>
            </a:r>
            <a:r>
              <a:rPr lang="hu-HU" sz="1100" b="1" dirty="0" err="1" smtClean="0">
                <a:solidFill>
                  <a:srgbClr val="002060"/>
                </a:solidFill>
                <a:latin typeface="Helvetica Neue"/>
                <a:ea typeface="Helvetica Neue"/>
                <a:cs typeface="Helvetica Neue"/>
                <a:sym typeface="Helvetica Neue"/>
              </a:rPr>
              <a:t>erritorial</a:t>
            </a:r>
            <a:r>
              <a:rPr lang="hu-HU" sz="1100" b="1" dirty="0" smtClean="0">
                <a:solidFill>
                  <a:srgbClr val="002060"/>
                </a:solidFill>
                <a:latin typeface="Helvetica Neue"/>
                <a:ea typeface="Helvetica Neue"/>
                <a:cs typeface="Helvetica Neue"/>
                <a:sym typeface="Helvetica Neue"/>
              </a:rPr>
              <a:t> </a:t>
            </a:r>
            <a:r>
              <a:rPr lang="hu-HU" sz="1100" b="1" dirty="0">
                <a:solidFill>
                  <a:srgbClr val="002060"/>
                </a:solidFill>
                <a:latin typeface="Helvetica Neue"/>
                <a:ea typeface="Helvetica Neue"/>
                <a:cs typeface="Helvetica Neue"/>
                <a:sym typeface="Helvetica Neue"/>
              </a:rPr>
              <a:t>unit</a:t>
            </a:r>
            <a:endParaRPr sz="1100" b="1" dirty="0">
              <a:solidFill>
                <a:srgbClr val="002060"/>
              </a:solidFill>
              <a:latin typeface="Helvetica Neue"/>
              <a:ea typeface="Helvetica Neue"/>
              <a:cs typeface="Helvetica Neue"/>
              <a:sym typeface="Helvetica Neue"/>
            </a:endParaRPr>
          </a:p>
        </p:txBody>
      </p:sp>
      <p:pic>
        <p:nvPicPr>
          <p:cNvPr id="803" name="Google Shape;803;p8"/>
          <p:cNvPicPr preferRelativeResize="0"/>
          <p:nvPr/>
        </p:nvPicPr>
        <p:blipFill rotWithShape="1">
          <a:blip r:embed="rId6">
            <a:alphaModFix/>
          </a:blip>
          <a:srcRect r="19472" b="12308"/>
          <a:stretch/>
        </p:blipFill>
        <p:spPr>
          <a:xfrm>
            <a:off x="8301959" y="4557135"/>
            <a:ext cx="605313" cy="720000"/>
          </a:xfrm>
          <a:prstGeom prst="rect">
            <a:avLst/>
          </a:prstGeom>
          <a:noFill/>
          <a:ln>
            <a:noFill/>
          </a:ln>
        </p:spPr>
      </p:pic>
      <p:pic>
        <p:nvPicPr>
          <p:cNvPr id="804" name="Google Shape;804;p8"/>
          <p:cNvPicPr preferRelativeResize="0"/>
          <p:nvPr/>
        </p:nvPicPr>
        <p:blipFill rotWithShape="1">
          <a:blip r:embed="rId6">
            <a:alphaModFix/>
          </a:blip>
          <a:srcRect r="19472" b="12308"/>
          <a:stretch/>
        </p:blipFill>
        <p:spPr>
          <a:xfrm>
            <a:off x="4687573" y="1677971"/>
            <a:ext cx="605313" cy="720000"/>
          </a:xfrm>
          <a:prstGeom prst="rect">
            <a:avLst/>
          </a:prstGeom>
          <a:noFill/>
          <a:ln>
            <a:noFill/>
          </a:ln>
        </p:spPr>
      </p:pic>
      <p:pic>
        <p:nvPicPr>
          <p:cNvPr id="805" name="Google Shape;805;p8"/>
          <p:cNvPicPr preferRelativeResize="0"/>
          <p:nvPr/>
        </p:nvPicPr>
        <p:blipFill rotWithShape="1">
          <a:blip r:embed="rId6">
            <a:alphaModFix/>
          </a:blip>
          <a:srcRect r="19472" b="12308"/>
          <a:stretch/>
        </p:blipFill>
        <p:spPr>
          <a:xfrm>
            <a:off x="4697235" y="2390768"/>
            <a:ext cx="605313" cy="720000"/>
          </a:xfrm>
          <a:prstGeom prst="rect">
            <a:avLst/>
          </a:prstGeom>
          <a:noFill/>
          <a:ln>
            <a:noFill/>
          </a:ln>
        </p:spPr>
      </p:pic>
      <p:sp>
        <p:nvSpPr>
          <p:cNvPr id="806" name="Google Shape;806;p8"/>
          <p:cNvSpPr txBox="1"/>
          <p:nvPr/>
        </p:nvSpPr>
        <p:spPr>
          <a:xfrm>
            <a:off x="5228476" y="3168094"/>
            <a:ext cx="988200"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smtClean="0">
                <a:solidFill>
                  <a:srgbClr val="002060"/>
                </a:solidFill>
                <a:latin typeface="Helvetica Neue"/>
                <a:ea typeface="Helvetica Neue"/>
                <a:cs typeface="Helvetica Neue"/>
                <a:sym typeface="Helvetica Neue"/>
              </a:rPr>
              <a:t>Surrounded</a:t>
            </a:r>
            <a:r>
              <a:rPr lang="hu-HU" sz="1000" b="1" dirty="0" smtClean="0">
                <a:solidFill>
                  <a:srgbClr val="002060"/>
                </a:solidFill>
                <a:latin typeface="Helvetica Neue"/>
                <a:ea typeface="Helvetica Neue"/>
                <a:cs typeface="Helvetica Neue"/>
                <a:sym typeface="Helvetica Neue"/>
              </a:rPr>
              <a:t> </a:t>
            </a:r>
            <a:r>
              <a:rPr lang="hu-HU" sz="1000" b="1" dirty="0" err="1">
                <a:solidFill>
                  <a:srgbClr val="002060"/>
                </a:solidFill>
                <a:latin typeface="Helvetica Neue"/>
                <a:ea typeface="Helvetica Neue"/>
                <a:cs typeface="Helvetica Neue"/>
                <a:sym typeface="Helvetica Neue"/>
              </a:rPr>
              <a:t>by</a:t>
            </a:r>
            <a:r>
              <a:rPr lang="hu-HU" sz="1000" b="1" dirty="0">
                <a:solidFill>
                  <a:srgbClr val="002060"/>
                </a:solidFill>
                <a:latin typeface="Helvetica Neue"/>
                <a:ea typeface="Helvetica Neue"/>
                <a:cs typeface="Helvetica Neue"/>
                <a:sym typeface="Helvetica Neue"/>
              </a:rPr>
              <a:t> </a:t>
            </a:r>
            <a:endParaRPr lang="hu-HU" sz="1000" b="1" dirty="0" smtClean="0">
              <a:solidFill>
                <a:srgbClr val="00206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000" b="1" dirty="0" smtClean="0">
                <a:solidFill>
                  <a:srgbClr val="002060"/>
                </a:solidFill>
                <a:latin typeface="Helvetica Neue"/>
                <a:ea typeface="Helvetica Neue"/>
                <a:cs typeface="Helvetica Neue"/>
                <a:sym typeface="Helvetica Neue"/>
              </a:rPr>
              <a:t>a </a:t>
            </a:r>
            <a:r>
              <a:rPr lang="hu-HU" sz="1000" b="1" dirty="0" err="1" smtClean="0">
                <a:solidFill>
                  <a:srgbClr val="002060"/>
                </a:solidFill>
                <a:latin typeface="Helvetica Neue"/>
                <a:ea typeface="Helvetica Neue"/>
                <a:cs typeface="Helvetica Neue"/>
                <a:sym typeface="Helvetica Neue"/>
              </a:rPr>
              <a:t>border</a:t>
            </a:r>
            <a:endParaRPr sz="1000" b="1" dirty="0">
              <a:solidFill>
                <a:srgbClr val="002060"/>
              </a:solidFill>
              <a:latin typeface="Helvetica Neue"/>
              <a:ea typeface="Helvetica Neue"/>
              <a:cs typeface="Helvetica Neue"/>
              <a:sym typeface="Helvetica Neue"/>
            </a:endParaRPr>
          </a:p>
        </p:txBody>
      </p:sp>
      <p:pic>
        <p:nvPicPr>
          <p:cNvPr id="807" name="Google Shape;807;p8"/>
          <p:cNvPicPr preferRelativeResize="0"/>
          <p:nvPr/>
        </p:nvPicPr>
        <p:blipFill rotWithShape="1">
          <a:blip r:embed="rId7">
            <a:alphaModFix/>
          </a:blip>
          <a:srcRect r="2508" b="11966"/>
          <a:stretch/>
        </p:blipFill>
        <p:spPr>
          <a:xfrm>
            <a:off x="6143507" y="3825753"/>
            <a:ext cx="598384" cy="720000"/>
          </a:xfrm>
          <a:prstGeom prst="rect">
            <a:avLst/>
          </a:prstGeom>
          <a:noFill/>
          <a:ln>
            <a:noFill/>
          </a:ln>
        </p:spPr>
      </p:pic>
      <p:pic>
        <p:nvPicPr>
          <p:cNvPr id="808" name="Google Shape;808;p8"/>
          <p:cNvPicPr preferRelativeResize="0"/>
          <p:nvPr/>
        </p:nvPicPr>
        <p:blipFill rotWithShape="1">
          <a:blip r:embed="rId7">
            <a:alphaModFix/>
          </a:blip>
          <a:srcRect r="2508" b="11966"/>
          <a:stretch/>
        </p:blipFill>
        <p:spPr>
          <a:xfrm>
            <a:off x="6132485" y="3091250"/>
            <a:ext cx="598384" cy="720000"/>
          </a:xfrm>
          <a:prstGeom prst="rect">
            <a:avLst/>
          </a:prstGeom>
          <a:noFill/>
          <a:ln>
            <a:noFill/>
          </a:ln>
        </p:spPr>
      </p:pic>
      <p:pic>
        <p:nvPicPr>
          <p:cNvPr id="809" name="Google Shape;809;p8"/>
          <p:cNvPicPr preferRelativeResize="0"/>
          <p:nvPr/>
        </p:nvPicPr>
        <p:blipFill rotWithShape="1">
          <a:blip r:embed="rId8">
            <a:alphaModFix/>
          </a:blip>
          <a:srcRect/>
          <a:stretch/>
        </p:blipFill>
        <p:spPr>
          <a:xfrm>
            <a:off x="6141911" y="4547552"/>
            <a:ext cx="604470" cy="720000"/>
          </a:xfrm>
          <a:prstGeom prst="rect">
            <a:avLst/>
          </a:prstGeom>
          <a:noFill/>
          <a:ln>
            <a:noFill/>
          </a:ln>
        </p:spPr>
      </p:pic>
      <p:sp>
        <p:nvSpPr>
          <p:cNvPr id="810" name="Google Shape;810;p8"/>
          <p:cNvSpPr txBox="1"/>
          <p:nvPr/>
        </p:nvSpPr>
        <p:spPr>
          <a:xfrm>
            <a:off x="5939798" y="4695333"/>
            <a:ext cx="9882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b="1" dirty="0" err="1">
                <a:solidFill>
                  <a:srgbClr val="002060"/>
                </a:solidFill>
                <a:latin typeface="Helvetica Neue"/>
                <a:ea typeface="Helvetica Neue"/>
                <a:cs typeface="Helvetica Neue"/>
                <a:sym typeface="Helvetica Neue"/>
              </a:rPr>
              <a:t>Politcally</a:t>
            </a:r>
            <a:r>
              <a:rPr lang="hu-HU" sz="1000" b="1" dirty="0">
                <a:solidFill>
                  <a:srgbClr val="002060"/>
                </a:solidFill>
                <a:latin typeface="Helvetica Neue"/>
                <a:ea typeface="Helvetica Neue"/>
                <a:cs typeface="Helvetica Neue"/>
                <a:sym typeface="Helvetica Neue"/>
              </a:rPr>
              <a:t> </a:t>
            </a:r>
            <a:r>
              <a:rPr lang="hu-HU" sz="1000" b="1" dirty="0" err="1" smtClean="0">
                <a:solidFill>
                  <a:srgbClr val="002060"/>
                </a:solidFill>
                <a:latin typeface="Helvetica Neue"/>
                <a:ea typeface="Helvetica Neue"/>
                <a:cs typeface="Helvetica Neue"/>
                <a:sym typeface="Helvetica Neue"/>
              </a:rPr>
              <a:t>independent</a:t>
            </a:r>
            <a:endParaRPr sz="1000" b="1" dirty="0">
              <a:solidFill>
                <a:srgbClr val="002060"/>
              </a:solidFill>
              <a:latin typeface="Helvetica Neue"/>
              <a:ea typeface="Helvetica Neue"/>
              <a:cs typeface="Helvetica Neue"/>
              <a:sym typeface="Helvetica Neue"/>
            </a:endParaRPr>
          </a:p>
        </p:txBody>
      </p:sp>
      <p:pic>
        <p:nvPicPr>
          <p:cNvPr id="811" name="Google Shape;811;p8"/>
          <p:cNvPicPr preferRelativeResize="0"/>
          <p:nvPr/>
        </p:nvPicPr>
        <p:blipFill rotWithShape="1">
          <a:blip r:embed="rId8">
            <a:alphaModFix/>
          </a:blip>
          <a:srcRect/>
          <a:stretch/>
        </p:blipFill>
        <p:spPr>
          <a:xfrm>
            <a:off x="7581943" y="4547552"/>
            <a:ext cx="604470" cy="720000"/>
          </a:xfrm>
          <a:prstGeom prst="rect">
            <a:avLst/>
          </a:prstGeom>
          <a:noFill/>
          <a:ln>
            <a:noFill/>
          </a:ln>
        </p:spPr>
      </p:pic>
      <p:pic>
        <p:nvPicPr>
          <p:cNvPr id="812" name="Google Shape;812;p8"/>
          <p:cNvPicPr preferRelativeResize="0"/>
          <p:nvPr/>
        </p:nvPicPr>
        <p:blipFill rotWithShape="1">
          <a:blip r:embed="rId8">
            <a:alphaModFix/>
          </a:blip>
          <a:srcRect/>
          <a:stretch/>
        </p:blipFill>
        <p:spPr>
          <a:xfrm>
            <a:off x="6861927" y="4536403"/>
            <a:ext cx="604470" cy="720000"/>
          </a:xfrm>
          <a:prstGeom prst="rect">
            <a:avLst/>
          </a:prstGeom>
          <a:noFill/>
          <a:ln>
            <a:noFill/>
          </a:ln>
        </p:spPr>
      </p:pic>
      <p:sp>
        <p:nvSpPr>
          <p:cNvPr id="813" name="Google Shape;813;p8"/>
          <p:cNvSpPr txBox="1"/>
          <p:nvPr/>
        </p:nvSpPr>
        <p:spPr>
          <a:xfrm>
            <a:off x="8105050" y="3227380"/>
            <a:ext cx="988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b="1" dirty="0" err="1">
                <a:solidFill>
                  <a:srgbClr val="002060"/>
                </a:solidFill>
                <a:latin typeface="Helvetica Neue"/>
                <a:ea typeface="Helvetica Neue"/>
                <a:cs typeface="Helvetica Neue"/>
                <a:sym typeface="Helvetica Neue"/>
              </a:rPr>
              <a:t>I</a:t>
            </a:r>
            <a:r>
              <a:rPr lang="hu-HU" sz="900" b="1" dirty="0" err="1" smtClean="0">
                <a:solidFill>
                  <a:srgbClr val="002060"/>
                </a:solidFill>
                <a:latin typeface="Helvetica Neue"/>
                <a:ea typeface="Helvetica Neue"/>
                <a:cs typeface="Helvetica Neue"/>
                <a:sym typeface="Helvetica Neue"/>
              </a:rPr>
              <a:t>nternationally</a:t>
            </a:r>
            <a:r>
              <a:rPr lang="hu-HU" sz="900" b="1" dirty="0" smtClean="0">
                <a:solidFill>
                  <a:srgbClr val="002060"/>
                </a:solidFill>
                <a:latin typeface="Helvetica Neue"/>
                <a:ea typeface="Helvetica Neue"/>
                <a:cs typeface="Helvetica Neue"/>
                <a:sym typeface="Helvetica Neue"/>
              </a:rPr>
              <a:t> </a:t>
            </a:r>
            <a:r>
              <a:rPr lang="hu-HU" sz="900" b="1" dirty="0" err="1">
                <a:solidFill>
                  <a:srgbClr val="002060"/>
                </a:solidFill>
                <a:latin typeface="Helvetica Neue"/>
                <a:ea typeface="Helvetica Neue"/>
                <a:cs typeface="Helvetica Neue"/>
                <a:sym typeface="Helvetica Neue"/>
              </a:rPr>
              <a:t>recognised</a:t>
            </a:r>
            <a:endParaRPr sz="900" b="1" dirty="0">
              <a:solidFill>
                <a:srgbClr val="002060"/>
              </a:solidFill>
              <a:latin typeface="Helvetica Neue"/>
              <a:ea typeface="Helvetica Neue"/>
              <a:cs typeface="Helvetica Neue"/>
              <a:sym typeface="Helvetica Neue"/>
            </a:endParaRPr>
          </a:p>
        </p:txBody>
      </p:sp>
      <p:sp>
        <p:nvSpPr>
          <p:cNvPr id="814" name="Google Shape;814;p8"/>
          <p:cNvSpPr txBox="1"/>
          <p:nvPr/>
        </p:nvSpPr>
        <p:spPr>
          <a:xfrm>
            <a:off x="1505440" y="1845573"/>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815" name="Google Shape;815;p8"/>
          <p:cNvSpPr txBox="1"/>
          <p:nvPr/>
        </p:nvSpPr>
        <p:spPr>
          <a:xfrm>
            <a:off x="1515974" y="2600443"/>
            <a:ext cx="7542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816" name="Google Shape;816;p8"/>
          <p:cNvSpPr txBox="1"/>
          <p:nvPr/>
        </p:nvSpPr>
        <p:spPr>
          <a:xfrm>
            <a:off x="1515973" y="3380196"/>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817" name="Google Shape;817;p8"/>
          <p:cNvSpPr txBox="1"/>
          <p:nvPr/>
        </p:nvSpPr>
        <p:spPr>
          <a:xfrm>
            <a:off x="1515973" y="414766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
          <p:cNvSpPr txBox="1">
            <a:spLocks noGrp="1"/>
          </p:cNvSpPr>
          <p:nvPr>
            <p:ph type="title"/>
          </p:nvPr>
        </p:nvSpPr>
        <p:spPr>
          <a:xfrm>
            <a:off x="681038" y="180000"/>
            <a:ext cx="8543925" cy="4502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400"/>
              <a:buFont typeface="Trebuchet MS"/>
              <a:buNone/>
            </a:pPr>
            <a:r>
              <a:rPr lang="hu-HU" dirty="0" err="1"/>
              <a:t>G</a:t>
            </a:r>
            <a:r>
              <a:rPr lang="hu-HU" dirty="0" err="1" smtClean="0"/>
              <a:t>eographical</a:t>
            </a:r>
            <a:r>
              <a:rPr lang="hu-HU" dirty="0" smtClean="0"/>
              <a:t> </a:t>
            </a:r>
            <a:r>
              <a:rPr lang="hu-HU" dirty="0" err="1"/>
              <a:t>discoveries</a:t>
            </a:r>
            <a:r>
              <a:rPr lang="hu-HU" dirty="0"/>
              <a:t> 1450 - 1650</a:t>
            </a:r>
            <a:endParaRPr dirty="0"/>
          </a:p>
        </p:txBody>
      </p:sp>
      <p:pic>
        <p:nvPicPr>
          <p:cNvPr id="823" name="Google Shape;823;p9" descr="A képen Acélkék, Betűtípus, Majorelle kék, képernyőkép látható&#10;&#10;Automatikusan generált leírás"/>
          <p:cNvPicPr preferRelativeResize="0"/>
          <p:nvPr/>
        </p:nvPicPr>
        <p:blipFill rotWithShape="1">
          <a:blip r:embed="rId3">
            <a:alphaModFix/>
          </a:blip>
          <a:srcRect/>
          <a:stretch/>
        </p:blipFill>
        <p:spPr>
          <a:xfrm>
            <a:off x="4356440" y="6229897"/>
            <a:ext cx="1193120" cy="398973"/>
          </a:xfrm>
          <a:prstGeom prst="rect">
            <a:avLst/>
          </a:prstGeom>
          <a:noFill/>
          <a:ln>
            <a:noFill/>
          </a:ln>
        </p:spPr>
      </p:pic>
      <p:pic>
        <p:nvPicPr>
          <p:cNvPr id="824" name="Google Shape;824;p9" descr="A képen Grafika, Betűtípus, Grafikus tervezés, embléma látható&#10;&#10;Automatikusan generált leírás"/>
          <p:cNvPicPr preferRelativeResize="0"/>
          <p:nvPr/>
        </p:nvPicPr>
        <p:blipFill rotWithShape="1">
          <a:blip r:embed="rId4">
            <a:alphaModFix/>
          </a:blip>
          <a:srcRect/>
          <a:stretch/>
        </p:blipFill>
        <p:spPr>
          <a:xfrm>
            <a:off x="681038" y="6261415"/>
            <a:ext cx="1342805" cy="305183"/>
          </a:xfrm>
          <a:prstGeom prst="rect">
            <a:avLst/>
          </a:prstGeom>
          <a:noFill/>
          <a:ln>
            <a:noFill/>
          </a:ln>
        </p:spPr>
      </p:pic>
      <p:pic>
        <p:nvPicPr>
          <p:cNvPr id="825" name="Google Shape;825;p9" descr="A képen Betűtípus, képernyőkép, szöveg, Acélkék látható&#10;&#10;Automatikusan generált leírás"/>
          <p:cNvPicPr preferRelativeResize="0"/>
          <p:nvPr/>
        </p:nvPicPr>
        <p:blipFill rotWithShape="1">
          <a:blip r:embed="rId5">
            <a:alphaModFix/>
          </a:blip>
          <a:srcRect/>
          <a:stretch/>
        </p:blipFill>
        <p:spPr>
          <a:xfrm>
            <a:off x="7484325" y="6254445"/>
            <a:ext cx="1740637" cy="374426"/>
          </a:xfrm>
          <a:prstGeom prst="rect">
            <a:avLst/>
          </a:prstGeom>
          <a:noFill/>
          <a:ln>
            <a:noFill/>
          </a:ln>
        </p:spPr>
      </p:pic>
      <p:graphicFrame>
        <p:nvGraphicFramePr>
          <p:cNvPr id="826" name="Google Shape;826;p9"/>
          <p:cNvGraphicFramePr/>
          <p:nvPr/>
        </p:nvGraphicFramePr>
        <p:xfrm>
          <a:off x="3197107" y="948113"/>
          <a:ext cx="6480000" cy="4320000"/>
        </p:xfrm>
        <a:graphic>
          <a:graphicData uri="http://schemas.openxmlformats.org/drawingml/2006/table">
            <a:tbl>
              <a:tblPr firstRow="1" bandRow="1">
                <a:noFill/>
                <a:tableStyleId>{53EAB2B6-3CE7-4898-8323-B3C030DAEFE0}</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tblGrid>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F6F5F6"/>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720000">
                <a:tc>
                  <a:txBody>
                    <a:bodyPr/>
                    <a:lstStyle/>
                    <a:p>
                      <a:pPr marL="0" marR="0" lvl="0" indent="0" algn="l" rtl="0">
                        <a:spcBef>
                          <a:spcPts val="0"/>
                        </a:spcBef>
                        <a:spcAft>
                          <a:spcPts val="0"/>
                        </a:spcAft>
                        <a:buNone/>
                      </a:pPr>
                      <a:endParaRPr sz="1900"/>
                    </a:p>
                  </a:txBody>
                  <a:tcPr marL="95850" marR="95850" marT="47925" marB="47925">
                    <a:lnL w="9525" cap="flat" cmpd="sng">
                      <a:solidFill>
                        <a:srgbClr val="000000">
                          <a:alpha val="0"/>
                        </a:srgbClr>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a:p>
                  </a:txBody>
                  <a:tcPr marL="95850" marR="95850" marT="47925" marB="47925">
                    <a:lnL w="9525" cap="flat" cmpd="sng">
                      <a:solidFill>
                        <a:srgbClr val="F6F5F6"/>
                      </a:solidFill>
                      <a:prstDash val="solid"/>
                      <a:round/>
                      <a:headEnd type="none" w="sm" len="sm"/>
                      <a:tailEnd type="none" w="sm" len="sm"/>
                    </a:lnL>
                    <a:lnR w="9525" cap="flat" cmpd="sng">
                      <a:solidFill>
                        <a:srgbClr val="F6F5F6"/>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900" dirty="0"/>
                    </a:p>
                  </a:txBody>
                  <a:tcPr marL="95850" marR="95850" marT="47925" marB="47925">
                    <a:lnL w="9525" cap="flat" cmpd="sng">
                      <a:solidFill>
                        <a:srgbClr val="F6F5F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6F5F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bl>
          </a:graphicData>
        </a:graphic>
      </p:graphicFrame>
      <p:sp>
        <p:nvSpPr>
          <p:cNvPr id="827" name="Google Shape;827;p9"/>
          <p:cNvSpPr txBox="1"/>
          <p:nvPr/>
        </p:nvSpPr>
        <p:spPr>
          <a:xfrm>
            <a:off x="5396488" y="1870563"/>
            <a:ext cx="703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400" b="1">
                <a:solidFill>
                  <a:srgbClr val="0070C0"/>
                </a:solidFill>
                <a:latin typeface="Helvetica Neue"/>
                <a:ea typeface="Helvetica Neue"/>
                <a:cs typeface="Helvetica Neue"/>
                <a:sym typeface="Helvetica Neue"/>
              </a:rPr>
              <a:t>Start</a:t>
            </a:r>
            <a:endParaRPr sz="1400" b="1">
              <a:solidFill>
                <a:srgbClr val="0070C0"/>
              </a:solidFill>
              <a:latin typeface="Helvetica Neue"/>
              <a:ea typeface="Helvetica Neue"/>
              <a:cs typeface="Helvetica Neue"/>
              <a:sym typeface="Helvetica Neue"/>
            </a:endParaRPr>
          </a:p>
        </p:txBody>
      </p:sp>
      <p:sp>
        <p:nvSpPr>
          <p:cNvPr id="828" name="Google Shape;828;p9"/>
          <p:cNvSpPr txBox="1"/>
          <p:nvPr/>
        </p:nvSpPr>
        <p:spPr>
          <a:xfrm>
            <a:off x="7590675" y="1870575"/>
            <a:ext cx="604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b="1">
                <a:solidFill>
                  <a:srgbClr val="0070C0"/>
                </a:solidFill>
                <a:latin typeface="Helvetica Neue"/>
                <a:ea typeface="Helvetica Neue"/>
                <a:cs typeface="Helvetica Neue"/>
                <a:sym typeface="Helvetica Neue"/>
              </a:rPr>
              <a:t>Goal</a:t>
            </a:r>
            <a:endParaRPr sz="1400" b="1">
              <a:solidFill>
                <a:srgbClr val="0070C0"/>
              </a:solidFill>
              <a:latin typeface="Helvetica Neue"/>
              <a:ea typeface="Helvetica Neue"/>
              <a:cs typeface="Helvetica Neue"/>
              <a:sym typeface="Helvetica Neue"/>
            </a:endParaRPr>
          </a:p>
        </p:txBody>
      </p:sp>
      <p:sp>
        <p:nvSpPr>
          <p:cNvPr id="829" name="Google Shape;829;p9"/>
          <p:cNvSpPr txBox="1"/>
          <p:nvPr/>
        </p:nvSpPr>
        <p:spPr>
          <a:xfrm>
            <a:off x="8833067" y="894226"/>
            <a:ext cx="988078" cy="861734"/>
          </a:xfrm>
          <a:prstGeom prst="rect">
            <a:avLst/>
          </a:prstGeom>
          <a:noFill/>
          <a:ln>
            <a:noFill/>
          </a:ln>
        </p:spPr>
        <p:txBody>
          <a:bodyPr spcFirstLastPara="1" wrap="square" lIns="91425" tIns="45700" rIns="91425" bIns="45700" anchor="t" anchorCtr="0">
            <a:spAutoFit/>
          </a:bodyPr>
          <a:lstStyle/>
          <a:p>
            <a:pPr lvl="0" algn="ctr"/>
            <a:r>
              <a:rPr lang="en-US" sz="1000" dirty="0">
                <a:solidFill>
                  <a:srgbClr val="0070C0"/>
                </a:solidFill>
                <a:latin typeface="Helvetica Neue"/>
                <a:ea typeface="Helvetica Neue"/>
                <a:cs typeface="Helvetica Neue"/>
                <a:sym typeface="Helvetica Neue"/>
              </a:rPr>
              <a:t>The empire </a:t>
            </a:r>
            <a:endParaRPr lang="hu-HU" sz="1000" dirty="0" smtClean="0">
              <a:solidFill>
                <a:srgbClr val="0070C0"/>
              </a:solidFill>
              <a:latin typeface="Helvetica Neue"/>
              <a:ea typeface="Helvetica Neue"/>
              <a:cs typeface="Helvetica Neue"/>
              <a:sym typeface="Helvetica Neue"/>
            </a:endParaRPr>
          </a:p>
          <a:p>
            <a:pPr lvl="0" algn="ctr"/>
            <a:r>
              <a:rPr lang="en-US" sz="1000" dirty="0" smtClean="0">
                <a:solidFill>
                  <a:srgbClr val="0070C0"/>
                </a:solidFill>
                <a:latin typeface="Helvetica Neue"/>
                <a:ea typeface="Helvetica Neue"/>
                <a:cs typeface="Helvetica Neue"/>
                <a:sym typeface="Helvetica Neue"/>
              </a:rPr>
              <a:t>of Charles</a:t>
            </a:r>
            <a:endParaRPr lang="hu-HU" sz="1000" dirty="0" smtClean="0">
              <a:solidFill>
                <a:srgbClr val="0070C0"/>
              </a:solidFill>
              <a:latin typeface="Helvetica Neue"/>
              <a:ea typeface="Helvetica Neue"/>
              <a:cs typeface="Helvetica Neue"/>
              <a:sym typeface="Helvetica Neue"/>
            </a:endParaRPr>
          </a:p>
          <a:p>
            <a:pPr lvl="0" algn="ctr"/>
            <a:r>
              <a:rPr lang="en-US" sz="1000" dirty="0" smtClean="0">
                <a:solidFill>
                  <a:srgbClr val="0070C0"/>
                </a:solidFill>
                <a:latin typeface="Helvetica Neue"/>
                <a:ea typeface="Helvetica Neue"/>
                <a:cs typeface="Helvetica Neue"/>
                <a:sym typeface="Helvetica Neue"/>
              </a:rPr>
              <a:t> </a:t>
            </a:r>
            <a:r>
              <a:rPr lang="en-US" sz="1000" dirty="0">
                <a:solidFill>
                  <a:srgbClr val="0070C0"/>
                </a:solidFill>
                <a:latin typeface="Helvetica Neue"/>
                <a:ea typeface="Helvetica Neue"/>
                <a:cs typeface="Helvetica Neue"/>
                <a:sym typeface="Helvetica Neue"/>
              </a:rPr>
              <a:t>V is divided </a:t>
            </a:r>
            <a:endParaRPr lang="hu-HU" sz="1000" dirty="0" smtClean="0">
              <a:solidFill>
                <a:srgbClr val="0070C0"/>
              </a:solidFill>
              <a:latin typeface="Helvetica Neue"/>
              <a:ea typeface="Helvetica Neue"/>
              <a:cs typeface="Helvetica Neue"/>
              <a:sym typeface="Helvetica Neue"/>
            </a:endParaRPr>
          </a:p>
          <a:p>
            <a:pPr lvl="0" algn="ctr"/>
            <a:r>
              <a:rPr lang="en-US" sz="1000" dirty="0" smtClean="0">
                <a:solidFill>
                  <a:srgbClr val="0070C0"/>
                </a:solidFill>
                <a:latin typeface="Helvetica Neue"/>
                <a:ea typeface="Helvetica Neue"/>
                <a:cs typeface="Helvetica Neue"/>
                <a:sym typeface="Helvetica Neue"/>
              </a:rPr>
              <a:t>Into</a:t>
            </a:r>
            <a:endParaRPr lang="hu-HU" sz="1000" dirty="0" smtClean="0">
              <a:solidFill>
                <a:srgbClr val="0070C0"/>
              </a:solidFill>
              <a:latin typeface="Helvetica Neue"/>
              <a:ea typeface="Helvetica Neue"/>
              <a:cs typeface="Helvetica Neue"/>
              <a:sym typeface="Helvetica Neue"/>
            </a:endParaRPr>
          </a:p>
          <a:p>
            <a:pPr lvl="0" algn="ctr"/>
            <a:r>
              <a:rPr lang="en-US" sz="1000" dirty="0" smtClean="0">
                <a:solidFill>
                  <a:srgbClr val="0070C0"/>
                </a:solidFill>
                <a:latin typeface="Helvetica Neue"/>
                <a:ea typeface="Helvetica Neue"/>
                <a:cs typeface="Helvetica Neue"/>
                <a:sym typeface="Helvetica Neue"/>
              </a:rPr>
              <a:t> </a:t>
            </a:r>
            <a:r>
              <a:rPr lang="en-US" sz="1000" dirty="0">
                <a:solidFill>
                  <a:srgbClr val="0070C0"/>
                </a:solidFill>
                <a:latin typeface="Helvetica Neue"/>
                <a:ea typeface="Helvetica Neue"/>
                <a:cs typeface="Helvetica Neue"/>
                <a:sym typeface="Helvetica Neue"/>
              </a:rPr>
              <a:t>two parts</a:t>
            </a:r>
            <a:endParaRPr sz="1000" dirty="0">
              <a:solidFill>
                <a:srgbClr val="0070C0"/>
              </a:solidFill>
              <a:latin typeface="Helvetica Neue"/>
              <a:ea typeface="Helvetica Neue"/>
              <a:cs typeface="Helvetica Neue"/>
              <a:sym typeface="Helvetica Neue"/>
            </a:endParaRPr>
          </a:p>
        </p:txBody>
      </p:sp>
      <p:sp>
        <p:nvSpPr>
          <p:cNvPr id="830" name="Google Shape;830;p9"/>
          <p:cNvSpPr txBox="1"/>
          <p:nvPr/>
        </p:nvSpPr>
        <p:spPr>
          <a:xfrm>
            <a:off x="5952324" y="1638142"/>
            <a:ext cx="988200"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Bartolomeu</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Dias</a:t>
            </a:r>
            <a:r>
              <a:rPr lang="hu-HU" sz="900" dirty="0">
                <a:solidFill>
                  <a:srgbClr val="0070C0"/>
                </a:solidFill>
                <a:latin typeface="Helvetica Neue"/>
                <a:ea typeface="Helvetica Neue"/>
                <a:cs typeface="Helvetica Neue"/>
                <a:sym typeface="Helvetica Neue"/>
              </a:rPr>
              <a:t> </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err="1">
                <a:solidFill>
                  <a:srgbClr val="0070C0"/>
                </a:solidFill>
                <a:latin typeface="Helvetica Neue"/>
                <a:ea typeface="Helvetica Neue"/>
                <a:cs typeface="Helvetica Neue"/>
                <a:sym typeface="Helvetica Neue"/>
              </a:rPr>
              <a:t>b</a:t>
            </a:r>
            <a:r>
              <a:rPr lang="hu-HU" sz="900" dirty="0" err="1" smtClean="0">
                <a:solidFill>
                  <a:srgbClr val="0070C0"/>
                </a:solidFill>
                <a:latin typeface="Helvetica Neue"/>
                <a:ea typeface="Helvetica Neue"/>
                <a:cs typeface="Helvetica Neue"/>
                <a:sym typeface="Helvetica Neue"/>
              </a:rPr>
              <a:t>ypasses</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smtClean="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the</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Cape</a:t>
            </a:r>
            <a:r>
              <a:rPr lang="hu-HU" sz="900" dirty="0">
                <a:solidFill>
                  <a:srgbClr val="0070C0"/>
                </a:solidFill>
                <a:latin typeface="Helvetica Neue"/>
                <a:ea typeface="Helvetica Neue"/>
                <a:cs typeface="Helvetica Neue"/>
                <a:sym typeface="Helvetica Neue"/>
              </a:rPr>
              <a:t> </a:t>
            </a:r>
            <a:endParaRPr lang="hu-HU" sz="900" dirty="0" smtClean="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r>
              <a:rPr lang="hu-HU" sz="900" dirty="0" smtClean="0">
                <a:solidFill>
                  <a:srgbClr val="0070C0"/>
                </a:solidFill>
                <a:latin typeface="Helvetica Neue"/>
                <a:ea typeface="Helvetica Neue"/>
                <a:cs typeface="Helvetica Neue"/>
                <a:sym typeface="Helvetica Neue"/>
              </a:rPr>
              <a:t>of </a:t>
            </a:r>
            <a:r>
              <a:rPr lang="hu-HU" sz="900" dirty="0">
                <a:solidFill>
                  <a:srgbClr val="0070C0"/>
                </a:solidFill>
                <a:latin typeface="Helvetica Neue"/>
                <a:ea typeface="Helvetica Neue"/>
                <a:cs typeface="Helvetica Neue"/>
                <a:sym typeface="Helvetica Neue"/>
              </a:rPr>
              <a:t>Good </a:t>
            </a:r>
            <a:r>
              <a:rPr lang="hu-HU" sz="900" dirty="0" err="1">
                <a:solidFill>
                  <a:srgbClr val="0070C0"/>
                </a:solidFill>
                <a:latin typeface="Helvetica Neue"/>
                <a:ea typeface="Helvetica Neue"/>
                <a:cs typeface="Helvetica Neue"/>
                <a:sym typeface="Helvetica Neue"/>
              </a:rPr>
              <a:t>Hope</a:t>
            </a:r>
            <a:endParaRPr sz="900" dirty="0">
              <a:solidFill>
                <a:srgbClr val="0070C0"/>
              </a:solidFill>
              <a:latin typeface="Helvetica Neue"/>
              <a:ea typeface="Helvetica Neue"/>
              <a:cs typeface="Helvetica Neue"/>
              <a:sym typeface="Helvetica Neue"/>
            </a:endParaRPr>
          </a:p>
        </p:txBody>
      </p:sp>
      <p:sp>
        <p:nvSpPr>
          <p:cNvPr id="831" name="Google Shape;831;p9"/>
          <p:cNvSpPr txBox="1"/>
          <p:nvPr/>
        </p:nvSpPr>
        <p:spPr>
          <a:xfrm>
            <a:off x="3063658" y="3073723"/>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dirty="0" err="1">
                <a:solidFill>
                  <a:srgbClr val="0070C0"/>
                </a:solidFill>
                <a:latin typeface="Helvetica Neue"/>
                <a:ea typeface="Helvetica Neue"/>
                <a:cs typeface="Helvetica Neue"/>
                <a:sym typeface="Helvetica Neue"/>
              </a:rPr>
              <a:t>Cristoforo</a:t>
            </a:r>
            <a:r>
              <a:rPr lang="hu-HU" sz="1100" dirty="0">
                <a:solidFill>
                  <a:srgbClr val="0070C0"/>
                </a:solidFill>
                <a:latin typeface="Helvetica Neue"/>
                <a:ea typeface="Helvetica Neue"/>
                <a:cs typeface="Helvetica Neue"/>
                <a:sym typeface="Helvetica Neue"/>
              </a:rPr>
              <a:t> Colombo </a:t>
            </a:r>
            <a:r>
              <a:rPr lang="hu-HU" sz="1100" dirty="0" err="1">
                <a:solidFill>
                  <a:srgbClr val="0070C0"/>
                </a:solidFill>
                <a:latin typeface="Helvetica Neue"/>
                <a:ea typeface="Helvetica Neue"/>
                <a:cs typeface="Helvetica Neue"/>
                <a:sym typeface="Helvetica Neue"/>
              </a:rPr>
              <a:t>discovers</a:t>
            </a:r>
            <a:r>
              <a:rPr lang="hu-HU" sz="1100" dirty="0">
                <a:solidFill>
                  <a:srgbClr val="0070C0"/>
                </a:solidFill>
                <a:latin typeface="Helvetica Neue"/>
                <a:ea typeface="Helvetica Neue"/>
                <a:cs typeface="Helvetica Neue"/>
                <a:sym typeface="Helvetica Neue"/>
              </a:rPr>
              <a:t> </a:t>
            </a:r>
            <a:r>
              <a:rPr lang="hu-HU" sz="1100" dirty="0" err="1">
                <a:solidFill>
                  <a:srgbClr val="0070C0"/>
                </a:solidFill>
                <a:latin typeface="Helvetica Neue"/>
                <a:ea typeface="Helvetica Neue"/>
                <a:cs typeface="Helvetica Neue"/>
                <a:sym typeface="Helvetica Neue"/>
              </a:rPr>
              <a:t>America</a:t>
            </a:r>
            <a:endParaRPr sz="1100" dirty="0">
              <a:solidFill>
                <a:srgbClr val="0070C0"/>
              </a:solidFill>
              <a:latin typeface="Helvetica Neue"/>
              <a:ea typeface="Helvetica Neue"/>
              <a:cs typeface="Helvetica Neue"/>
              <a:sym typeface="Helvetica Neue"/>
            </a:endParaRPr>
          </a:p>
        </p:txBody>
      </p:sp>
      <p:sp>
        <p:nvSpPr>
          <p:cNvPr id="832" name="Google Shape;832;p9"/>
          <p:cNvSpPr txBox="1"/>
          <p:nvPr/>
        </p:nvSpPr>
        <p:spPr>
          <a:xfrm>
            <a:off x="5946335" y="3090888"/>
            <a:ext cx="988200"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000" dirty="0">
                <a:solidFill>
                  <a:srgbClr val="0070C0"/>
                </a:solidFill>
                <a:latin typeface="Helvetica Neue"/>
                <a:ea typeface="Helvetica Neue"/>
                <a:cs typeface="Helvetica Neue"/>
                <a:sym typeface="Helvetica Neue"/>
              </a:rPr>
              <a:t>Vasco de </a:t>
            </a:r>
            <a:r>
              <a:rPr lang="hu-HU" sz="1000" dirty="0" smtClean="0">
                <a:solidFill>
                  <a:srgbClr val="0070C0"/>
                </a:solidFill>
                <a:latin typeface="Helvetica Neue"/>
                <a:ea typeface="Helvetica Neue"/>
                <a:cs typeface="Helvetica Neue"/>
                <a:sym typeface="Helvetica Neue"/>
              </a:rPr>
              <a:t>Gamma </a:t>
            </a:r>
            <a:r>
              <a:rPr lang="hu-HU" sz="800" dirty="0" err="1">
                <a:solidFill>
                  <a:srgbClr val="0070C0"/>
                </a:solidFill>
                <a:latin typeface="Helvetica Neue"/>
                <a:ea typeface="Helvetica Neue"/>
                <a:cs typeface="Helvetica Neue"/>
                <a:sym typeface="Helvetica Neue"/>
              </a:rPr>
              <a:t>circumnavigates</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Africa</a:t>
            </a:r>
            <a:endParaRPr sz="900" dirty="0">
              <a:solidFill>
                <a:srgbClr val="0070C0"/>
              </a:solidFill>
              <a:latin typeface="Helvetica Neue"/>
              <a:ea typeface="Helvetica Neue"/>
              <a:cs typeface="Helvetica Neue"/>
              <a:sym typeface="Helvetica Neue"/>
            </a:endParaRPr>
          </a:p>
        </p:txBody>
      </p:sp>
      <p:sp>
        <p:nvSpPr>
          <p:cNvPr id="833" name="Google Shape;833;p9"/>
          <p:cNvSpPr txBox="1"/>
          <p:nvPr/>
        </p:nvSpPr>
        <p:spPr>
          <a:xfrm>
            <a:off x="8119323" y="2362731"/>
            <a:ext cx="988200" cy="785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900" dirty="0">
                <a:solidFill>
                  <a:srgbClr val="0070C0"/>
                </a:solidFill>
                <a:latin typeface="Helvetica Neue"/>
                <a:ea typeface="Helvetica Neue"/>
                <a:cs typeface="Helvetica Neue"/>
                <a:sym typeface="Helvetica Neue"/>
              </a:rPr>
              <a:t>Francisco Pizarro</a:t>
            </a:r>
            <a:endParaRPr sz="9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900" dirty="0" err="1">
                <a:solidFill>
                  <a:srgbClr val="0070C0"/>
                </a:solidFill>
                <a:latin typeface="Helvetica Neue"/>
                <a:ea typeface="Helvetica Neue"/>
                <a:cs typeface="Helvetica Neue"/>
                <a:sym typeface="Helvetica Neue"/>
              </a:rPr>
              <a:t>conquers</a:t>
            </a:r>
            <a:endParaRPr sz="9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900" dirty="0" err="1">
                <a:solidFill>
                  <a:srgbClr val="0070C0"/>
                </a:solidFill>
                <a:latin typeface="Helvetica Neue"/>
                <a:ea typeface="Helvetica Neue"/>
                <a:cs typeface="Helvetica Neue"/>
                <a:sym typeface="Helvetica Neue"/>
              </a:rPr>
              <a:t>the</a:t>
            </a:r>
            <a:r>
              <a:rPr lang="hu-HU" sz="900" dirty="0">
                <a:solidFill>
                  <a:srgbClr val="0070C0"/>
                </a:solidFill>
                <a:latin typeface="Helvetica Neue"/>
                <a:ea typeface="Helvetica Neue"/>
                <a:cs typeface="Helvetica Neue"/>
                <a:sym typeface="Helvetica Neue"/>
              </a:rPr>
              <a:t> </a:t>
            </a:r>
            <a:r>
              <a:rPr lang="hu-HU" sz="900" dirty="0" err="1">
                <a:solidFill>
                  <a:srgbClr val="0070C0"/>
                </a:solidFill>
                <a:latin typeface="Helvetica Neue"/>
                <a:ea typeface="Helvetica Neue"/>
                <a:cs typeface="Helvetica Neue"/>
                <a:sym typeface="Helvetica Neue"/>
              </a:rPr>
              <a:t>Inca</a:t>
            </a:r>
            <a:endParaRPr sz="900" dirty="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900" dirty="0">
                <a:solidFill>
                  <a:srgbClr val="0070C0"/>
                </a:solidFill>
                <a:latin typeface="Helvetica Neue"/>
                <a:ea typeface="Helvetica Neue"/>
                <a:cs typeface="Helvetica Neue"/>
                <a:sym typeface="Helvetica Neue"/>
              </a:rPr>
              <a:t>Empire</a:t>
            </a:r>
            <a:endParaRPr sz="900" dirty="0">
              <a:solidFill>
                <a:srgbClr val="0070C0"/>
              </a:solidFill>
              <a:latin typeface="Helvetica Neue"/>
              <a:ea typeface="Helvetica Neue"/>
              <a:cs typeface="Helvetica Neue"/>
              <a:sym typeface="Helvetica Neue"/>
            </a:endParaRPr>
          </a:p>
        </p:txBody>
      </p:sp>
      <p:sp>
        <p:nvSpPr>
          <p:cNvPr id="834" name="Google Shape;834;p9"/>
          <p:cNvSpPr txBox="1"/>
          <p:nvPr/>
        </p:nvSpPr>
        <p:spPr>
          <a:xfrm>
            <a:off x="3796211" y="922744"/>
            <a:ext cx="9882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000">
                <a:solidFill>
                  <a:srgbClr val="0070C0"/>
                </a:solidFill>
                <a:latin typeface="Helvetica Neue"/>
                <a:ea typeface="Helvetica Neue"/>
                <a:cs typeface="Helvetica Neue"/>
                <a:sym typeface="Helvetica Neue"/>
              </a:rPr>
              <a:t>The Ottoman Empire occupies Byzantium</a:t>
            </a:r>
            <a:endParaRPr sz="100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endParaRPr sz="1000">
              <a:solidFill>
                <a:srgbClr val="0070C0"/>
              </a:solidFill>
              <a:latin typeface="Helvetica Neue"/>
              <a:ea typeface="Helvetica Neue"/>
              <a:cs typeface="Helvetica Neue"/>
              <a:sym typeface="Helvetica Neue"/>
            </a:endParaRPr>
          </a:p>
          <a:p>
            <a:pPr marL="0" marR="0" lvl="0" indent="0" algn="ctr" rtl="0">
              <a:spcBef>
                <a:spcPts val="0"/>
              </a:spcBef>
              <a:spcAft>
                <a:spcPts val="0"/>
              </a:spcAft>
              <a:buNone/>
            </a:pPr>
            <a:endParaRPr sz="1000">
              <a:solidFill>
                <a:srgbClr val="0070C0"/>
              </a:solidFill>
              <a:latin typeface="Helvetica Neue"/>
              <a:ea typeface="Helvetica Neue"/>
              <a:cs typeface="Helvetica Neue"/>
              <a:sym typeface="Helvetica Neue"/>
            </a:endParaRPr>
          </a:p>
        </p:txBody>
      </p:sp>
      <p:sp>
        <p:nvSpPr>
          <p:cNvPr id="835" name="Google Shape;835;p9"/>
          <p:cNvSpPr txBox="1"/>
          <p:nvPr/>
        </p:nvSpPr>
        <p:spPr>
          <a:xfrm>
            <a:off x="5241675" y="3956916"/>
            <a:ext cx="9882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u-HU" sz="1100">
                <a:solidFill>
                  <a:srgbClr val="0070C0"/>
                </a:solidFill>
                <a:latin typeface="Helvetica Neue"/>
                <a:ea typeface="Helvetica Neue"/>
                <a:cs typeface="Helvetica Neue"/>
                <a:sym typeface="Helvetica Neue"/>
              </a:rPr>
              <a:t>Treaty of Tordesillas</a:t>
            </a:r>
            <a:endParaRPr sz="1100">
              <a:solidFill>
                <a:srgbClr val="0070C0"/>
              </a:solidFill>
              <a:latin typeface="Helvetica Neue"/>
              <a:ea typeface="Helvetica Neue"/>
              <a:cs typeface="Helvetica Neue"/>
              <a:sym typeface="Helvetica Neue"/>
            </a:endParaRPr>
          </a:p>
        </p:txBody>
      </p:sp>
      <p:grpSp>
        <p:nvGrpSpPr>
          <p:cNvPr id="836" name="Google Shape;836;p9"/>
          <p:cNvGrpSpPr/>
          <p:nvPr/>
        </p:nvGrpSpPr>
        <p:grpSpPr>
          <a:xfrm>
            <a:off x="3871736" y="5505731"/>
            <a:ext cx="609600" cy="180642"/>
            <a:chOff x="734437" y="5519804"/>
            <a:chExt cx="609600" cy="180642"/>
          </a:xfrm>
        </p:grpSpPr>
        <p:sp>
          <p:nvSpPr>
            <p:cNvPr id="837" name="Google Shape;837;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38" name="Google Shape;838;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39" name="Google Shape;839;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40" name="Google Shape;840;p9"/>
          <p:cNvGrpSpPr/>
          <p:nvPr/>
        </p:nvGrpSpPr>
        <p:grpSpPr>
          <a:xfrm>
            <a:off x="3230031" y="5505731"/>
            <a:ext cx="609600" cy="180642"/>
            <a:chOff x="734437" y="5519804"/>
            <a:chExt cx="609600" cy="180642"/>
          </a:xfrm>
        </p:grpSpPr>
        <p:sp>
          <p:nvSpPr>
            <p:cNvPr id="841" name="Google Shape;841;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42" name="Google Shape;842;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43" name="Google Shape;843;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44" name="Google Shape;844;p9"/>
          <p:cNvGrpSpPr/>
          <p:nvPr/>
        </p:nvGrpSpPr>
        <p:grpSpPr>
          <a:xfrm>
            <a:off x="4513441" y="5501799"/>
            <a:ext cx="609600" cy="180642"/>
            <a:chOff x="734437" y="5519804"/>
            <a:chExt cx="609600" cy="180642"/>
          </a:xfrm>
        </p:grpSpPr>
        <p:sp>
          <p:nvSpPr>
            <p:cNvPr id="845" name="Google Shape;845;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46" name="Google Shape;846;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47" name="Google Shape;847;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48" name="Google Shape;848;p9"/>
          <p:cNvGrpSpPr/>
          <p:nvPr/>
        </p:nvGrpSpPr>
        <p:grpSpPr>
          <a:xfrm>
            <a:off x="5158064" y="5500514"/>
            <a:ext cx="609600" cy="180642"/>
            <a:chOff x="734437" y="5519804"/>
            <a:chExt cx="609600" cy="180642"/>
          </a:xfrm>
        </p:grpSpPr>
        <p:sp>
          <p:nvSpPr>
            <p:cNvPr id="849" name="Google Shape;84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50" name="Google Shape;85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51" name="Google Shape;85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52" name="Google Shape;852;p9"/>
          <p:cNvGrpSpPr/>
          <p:nvPr/>
        </p:nvGrpSpPr>
        <p:grpSpPr>
          <a:xfrm>
            <a:off x="5799769" y="5500514"/>
            <a:ext cx="609600" cy="180642"/>
            <a:chOff x="734437" y="5519804"/>
            <a:chExt cx="609600" cy="180642"/>
          </a:xfrm>
        </p:grpSpPr>
        <p:sp>
          <p:nvSpPr>
            <p:cNvPr id="853" name="Google Shape;853;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54" name="Google Shape;854;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55" name="Google Shape;855;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56" name="Google Shape;856;p9"/>
          <p:cNvGrpSpPr/>
          <p:nvPr/>
        </p:nvGrpSpPr>
        <p:grpSpPr>
          <a:xfrm>
            <a:off x="6441474" y="5500514"/>
            <a:ext cx="1251305" cy="180642"/>
            <a:chOff x="5835549" y="5500514"/>
            <a:chExt cx="1251305" cy="180642"/>
          </a:xfrm>
        </p:grpSpPr>
        <p:grpSp>
          <p:nvGrpSpPr>
            <p:cNvPr id="857" name="Google Shape;857;p9"/>
            <p:cNvGrpSpPr/>
            <p:nvPr/>
          </p:nvGrpSpPr>
          <p:grpSpPr>
            <a:xfrm>
              <a:off x="6477254" y="5500514"/>
              <a:ext cx="609600" cy="180642"/>
              <a:chOff x="734437" y="5519804"/>
              <a:chExt cx="609600" cy="180642"/>
            </a:xfrm>
          </p:grpSpPr>
          <p:sp>
            <p:nvSpPr>
              <p:cNvPr id="858" name="Google Shape;858;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59" name="Google Shape;859;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0" name="Google Shape;860;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61" name="Google Shape;861;p9"/>
            <p:cNvGrpSpPr/>
            <p:nvPr/>
          </p:nvGrpSpPr>
          <p:grpSpPr>
            <a:xfrm>
              <a:off x="5835549" y="5500514"/>
              <a:ext cx="609600" cy="180642"/>
              <a:chOff x="734437" y="5519804"/>
              <a:chExt cx="609600" cy="180642"/>
            </a:xfrm>
          </p:grpSpPr>
          <p:sp>
            <p:nvSpPr>
              <p:cNvPr id="862" name="Google Shape;862;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3" name="Google Shape;863;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4" name="Google Shape;864;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865" name="Google Shape;865;p9"/>
          <p:cNvGrpSpPr/>
          <p:nvPr/>
        </p:nvGrpSpPr>
        <p:grpSpPr>
          <a:xfrm>
            <a:off x="3873195" y="5811009"/>
            <a:ext cx="609600" cy="180642"/>
            <a:chOff x="734437" y="5519804"/>
            <a:chExt cx="609600" cy="180642"/>
          </a:xfrm>
        </p:grpSpPr>
        <p:sp>
          <p:nvSpPr>
            <p:cNvPr id="866" name="Google Shape;866;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7" name="Google Shape;867;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68" name="Google Shape;868;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69" name="Google Shape;869;p9"/>
          <p:cNvGrpSpPr/>
          <p:nvPr/>
        </p:nvGrpSpPr>
        <p:grpSpPr>
          <a:xfrm>
            <a:off x="3231490" y="5811009"/>
            <a:ext cx="609600" cy="180642"/>
            <a:chOff x="734437" y="5519804"/>
            <a:chExt cx="609600" cy="180642"/>
          </a:xfrm>
        </p:grpSpPr>
        <p:sp>
          <p:nvSpPr>
            <p:cNvPr id="870" name="Google Shape;870;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1" name="Google Shape;871;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2" name="Google Shape;872;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73" name="Google Shape;873;p9"/>
          <p:cNvGrpSpPr/>
          <p:nvPr/>
        </p:nvGrpSpPr>
        <p:grpSpPr>
          <a:xfrm>
            <a:off x="4513441" y="5809082"/>
            <a:ext cx="3179338" cy="181927"/>
            <a:chOff x="734437" y="5518519"/>
            <a:chExt cx="3179338" cy="181927"/>
          </a:xfrm>
        </p:grpSpPr>
        <p:grpSp>
          <p:nvGrpSpPr>
            <p:cNvPr id="874" name="Google Shape;874;p9"/>
            <p:cNvGrpSpPr/>
            <p:nvPr/>
          </p:nvGrpSpPr>
          <p:grpSpPr>
            <a:xfrm>
              <a:off x="734437" y="5519804"/>
              <a:ext cx="609600" cy="180642"/>
              <a:chOff x="734437" y="5519804"/>
              <a:chExt cx="609600" cy="180642"/>
            </a:xfrm>
          </p:grpSpPr>
          <p:sp>
            <p:nvSpPr>
              <p:cNvPr id="875" name="Google Shape;875;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6" name="Google Shape;876;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77" name="Google Shape;877;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78" name="Google Shape;878;p9"/>
            <p:cNvGrpSpPr/>
            <p:nvPr/>
          </p:nvGrpSpPr>
          <p:grpSpPr>
            <a:xfrm>
              <a:off x="1379060" y="5518519"/>
              <a:ext cx="609600" cy="180642"/>
              <a:chOff x="734437" y="5519804"/>
              <a:chExt cx="609600" cy="180642"/>
            </a:xfrm>
          </p:grpSpPr>
          <p:sp>
            <p:nvSpPr>
              <p:cNvPr id="879" name="Google Shape;87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0" name="Google Shape;88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1" name="Google Shape;88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82" name="Google Shape;882;p9"/>
            <p:cNvGrpSpPr/>
            <p:nvPr/>
          </p:nvGrpSpPr>
          <p:grpSpPr>
            <a:xfrm>
              <a:off x="2020765" y="5518519"/>
              <a:ext cx="609600" cy="180642"/>
              <a:chOff x="734437" y="5519804"/>
              <a:chExt cx="609600" cy="180642"/>
            </a:xfrm>
          </p:grpSpPr>
          <p:sp>
            <p:nvSpPr>
              <p:cNvPr id="883" name="Google Shape;883;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4" name="Google Shape;884;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5" name="Google Shape;885;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86" name="Google Shape;886;p9"/>
            <p:cNvGrpSpPr/>
            <p:nvPr/>
          </p:nvGrpSpPr>
          <p:grpSpPr>
            <a:xfrm>
              <a:off x="3304175" y="5518519"/>
              <a:ext cx="609600" cy="180642"/>
              <a:chOff x="734437" y="5519804"/>
              <a:chExt cx="609600" cy="180642"/>
            </a:xfrm>
          </p:grpSpPr>
          <p:sp>
            <p:nvSpPr>
              <p:cNvPr id="887" name="Google Shape;887;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8" name="Google Shape;888;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89" name="Google Shape;889;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90" name="Google Shape;890;p9"/>
            <p:cNvGrpSpPr/>
            <p:nvPr/>
          </p:nvGrpSpPr>
          <p:grpSpPr>
            <a:xfrm>
              <a:off x="2662470" y="5518519"/>
              <a:ext cx="609600" cy="180642"/>
              <a:chOff x="734437" y="5519804"/>
              <a:chExt cx="609600" cy="180642"/>
            </a:xfrm>
          </p:grpSpPr>
          <p:sp>
            <p:nvSpPr>
              <p:cNvPr id="891" name="Google Shape;891;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2" name="Google Shape;892;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3" name="Google Shape;893;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894" name="Google Shape;894;p9"/>
          <p:cNvGrpSpPr/>
          <p:nvPr/>
        </p:nvGrpSpPr>
        <p:grpSpPr>
          <a:xfrm>
            <a:off x="8365571" y="5500514"/>
            <a:ext cx="609600" cy="180642"/>
            <a:chOff x="734437" y="5519804"/>
            <a:chExt cx="609600" cy="180642"/>
          </a:xfrm>
        </p:grpSpPr>
        <p:sp>
          <p:nvSpPr>
            <p:cNvPr id="895" name="Google Shape;895;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6" name="Google Shape;896;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897" name="Google Shape;897;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898" name="Google Shape;898;p9"/>
          <p:cNvGrpSpPr/>
          <p:nvPr/>
        </p:nvGrpSpPr>
        <p:grpSpPr>
          <a:xfrm>
            <a:off x="7723866" y="5500514"/>
            <a:ext cx="609600" cy="180642"/>
            <a:chOff x="734437" y="5519804"/>
            <a:chExt cx="609600" cy="180642"/>
          </a:xfrm>
        </p:grpSpPr>
        <p:sp>
          <p:nvSpPr>
            <p:cNvPr id="899" name="Google Shape;899;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0" name="Google Shape;900;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1" name="Google Shape;901;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02" name="Google Shape;902;p9"/>
          <p:cNvGrpSpPr/>
          <p:nvPr/>
        </p:nvGrpSpPr>
        <p:grpSpPr>
          <a:xfrm>
            <a:off x="7722196" y="5805293"/>
            <a:ext cx="1251305" cy="180642"/>
            <a:chOff x="5835549" y="5500514"/>
            <a:chExt cx="1251305" cy="180642"/>
          </a:xfrm>
        </p:grpSpPr>
        <p:grpSp>
          <p:nvGrpSpPr>
            <p:cNvPr id="903" name="Google Shape;903;p9"/>
            <p:cNvGrpSpPr/>
            <p:nvPr/>
          </p:nvGrpSpPr>
          <p:grpSpPr>
            <a:xfrm>
              <a:off x="6477254" y="5500514"/>
              <a:ext cx="609600" cy="180642"/>
              <a:chOff x="734437" y="5519804"/>
              <a:chExt cx="609600" cy="180642"/>
            </a:xfrm>
          </p:grpSpPr>
          <p:sp>
            <p:nvSpPr>
              <p:cNvPr id="904" name="Google Shape;904;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5" name="Google Shape;905;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6" name="Google Shape;906;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07" name="Google Shape;907;p9"/>
            <p:cNvGrpSpPr/>
            <p:nvPr/>
          </p:nvGrpSpPr>
          <p:grpSpPr>
            <a:xfrm>
              <a:off x="5835549" y="5500514"/>
              <a:ext cx="609600" cy="180642"/>
              <a:chOff x="734437" y="5519804"/>
              <a:chExt cx="609600" cy="180642"/>
            </a:xfrm>
          </p:grpSpPr>
          <p:sp>
            <p:nvSpPr>
              <p:cNvPr id="908" name="Google Shape;908;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09" name="Google Shape;909;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0" name="Google Shape;910;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grpSp>
        <p:nvGrpSpPr>
          <p:cNvPr id="911" name="Google Shape;911;p9"/>
          <p:cNvGrpSpPr/>
          <p:nvPr/>
        </p:nvGrpSpPr>
        <p:grpSpPr>
          <a:xfrm>
            <a:off x="9013907" y="5499872"/>
            <a:ext cx="609600" cy="180642"/>
            <a:chOff x="734437" y="5519804"/>
            <a:chExt cx="609600" cy="180642"/>
          </a:xfrm>
        </p:grpSpPr>
        <p:sp>
          <p:nvSpPr>
            <p:cNvPr id="912" name="Google Shape;912;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3" name="Google Shape;913;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4" name="Google Shape;914;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grpSp>
        <p:nvGrpSpPr>
          <p:cNvPr id="915" name="Google Shape;915;p9"/>
          <p:cNvGrpSpPr/>
          <p:nvPr/>
        </p:nvGrpSpPr>
        <p:grpSpPr>
          <a:xfrm>
            <a:off x="9010040" y="5804651"/>
            <a:ext cx="609600" cy="180642"/>
            <a:chOff x="734437" y="5519804"/>
            <a:chExt cx="609600" cy="180642"/>
          </a:xfrm>
        </p:grpSpPr>
        <p:sp>
          <p:nvSpPr>
            <p:cNvPr id="916" name="Google Shape;916;p9"/>
            <p:cNvSpPr/>
            <p:nvPr/>
          </p:nvSpPr>
          <p:spPr>
            <a:xfrm>
              <a:off x="734437" y="5520446"/>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7" name="Google Shape;917;p9"/>
            <p:cNvSpPr/>
            <p:nvPr/>
          </p:nvSpPr>
          <p:spPr>
            <a:xfrm>
              <a:off x="9492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918" name="Google Shape;918;p9"/>
            <p:cNvSpPr/>
            <p:nvPr/>
          </p:nvSpPr>
          <p:spPr>
            <a:xfrm>
              <a:off x="1164037" y="5519804"/>
              <a:ext cx="180000" cy="180000"/>
            </a:xfrm>
            <a:prstGeom prst="rect">
              <a:avLst/>
            </a:prstGeom>
            <a:solidFill>
              <a:schemeClr val="lt1"/>
            </a:solidFill>
            <a:ln w="12700" cap="flat" cmpd="sng">
              <a:solidFill>
                <a:srgbClr val="2C68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pic>
        <p:nvPicPr>
          <p:cNvPr id="919" name="Google Shape;919;p9"/>
          <p:cNvPicPr preferRelativeResize="0"/>
          <p:nvPr/>
        </p:nvPicPr>
        <p:blipFill rotWithShape="1">
          <a:blip r:embed="rId6">
            <a:alphaModFix/>
          </a:blip>
          <a:srcRect l="1" r="2938" b="8984"/>
          <a:stretch/>
        </p:blipFill>
        <p:spPr>
          <a:xfrm>
            <a:off x="680092" y="3842177"/>
            <a:ext cx="605814" cy="720000"/>
          </a:xfrm>
          <a:prstGeom prst="rect">
            <a:avLst/>
          </a:prstGeom>
          <a:noFill/>
          <a:ln>
            <a:noFill/>
          </a:ln>
        </p:spPr>
      </p:pic>
      <p:pic>
        <p:nvPicPr>
          <p:cNvPr id="920" name="Google Shape;920;p9"/>
          <p:cNvPicPr preferRelativeResize="0"/>
          <p:nvPr/>
        </p:nvPicPr>
        <p:blipFill rotWithShape="1">
          <a:blip r:embed="rId7">
            <a:alphaModFix/>
          </a:blip>
          <a:srcRect r="17564" b="12462"/>
          <a:stretch/>
        </p:blipFill>
        <p:spPr>
          <a:xfrm>
            <a:off x="680649" y="5389397"/>
            <a:ext cx="607959" cy="720000"/>
          </a:xfrm>
          <a:prstGeom prst="rect">
            <a:avLst/>
          </a:prstGeom>
          <a:noFill/>
          <a:ln>
            <a:noFill/>
          </a:ln>
        </p:spPr>
      </p:pic>
      <p:pic>
        <p:nvPicPr>
          <p:cNvPr id="921" name="Google Shape;921;p9"/>
          <p:cNvPicPr preferRelativeResize="0"/>
          <p:nvPr/>
        </p:nvPicPr>
        <p:blipFill rotWithShape="1">
          <a:blip r:embed="rId8">
            <a:alphaModFix/>
          </a:blip>
          <a:srcRect r="17641" b="12318"/>
          <a:stretch/>
        </p:blipFill>
        <p:spPr>
          <a:xfrm>
            <a:off x="680092" y="4614226"/>
            <a:ext cx="604779" cy="720000"/>
          </a:xfrm>
          <a:prstGeom prst="rect">
            <a:avLst/>
          </a:prstGeom>
          <a:noFill/>
          <a:ln>
            <a:noFill/>
          </a:ln>
        </p:spPr>
      </p:pic>
      <p:sp>
        <p:nvSpPr>
          <p:cNvPr id="922" name="Google Shape;922;p9"/>
          <p:cNvSpPr txBox="1"/>
          <p:nvPr/>
        </p:nvSpPr>
        <p:spPr>
          <a:xfrm>
            <a:off x="6679140" y="3801302"/>
            <a:ext cx="988200" cy="784790"/>
          </a:xfrm>
          <a:prstGeom prst="rect">
            <a:avLst/>
          </a:prstGeom>
          <a:noFill/>
          <a:ln>
            <a:noFill/>
          </a:ln>
        </p:spPr>
        <p:txBody>
          <a:bodyPr spcFirstLastPara="1" wrap="square" lIns="91425" tIns="45700" rIns="91425" bIns="45700" anchor="t" anchorCtr="0">
            <a:spAutoFit/>
          </a:bodyPr>
          <a:lstStyle/>
          <a:p>
            <a:pPr lvl="0" algn="ctr"/>
            <a:r>
              <a:rPr lang="en-US" sz="900" dirty="0">
                <a:solidFill>
                  <a:srgbClr val="0070C0"/>
                </a:solidFill>
                <a:latin typeface="Helvetica Neue"/>
                <a:ea typeface="Helvetica Neue"/>
                <a:cs typeface="Helvetica Neue"/>
                <a:sym typeface="Helvetica Neue"/>
              </a:rPr>
              <a:t>Magellan </a:t>
            </a:r>
            <a:endParaRPr lang="hu-HU" sz="900" dirty="0" smtClean="0">
              <a:solidFill>
                <a:srgbClr val="0070C0"/>
              </a:solidFill>
              <a:latin typeface="Helvetica Neue"/>
              <a:ea typeface="Helvetica Neue"/>
              <a:cs typeface="Helvetica Neue"/>
              <a:sym typeface="Helvetica Neue"/>
            </a:endParaRPr>
          </a:p>
          <a:p>
            <a:pPr lvl="0" algn="ctr"/>
            <a:r>
              <a:rPr lang="en-US" sz="900" dirty="0" smtClean="0">
                <a:solidFill>
                  <a:srgbClr val="0070C0"/>
                </a:solidFill>
                <a:latin typeface="Helvetica Neue"/>
                <a:ea typeface="Helvetica Neue"/>
                <a:cs typeface="Helvetica Neue"/>
                <a:sym typeface="Helvetica Neue"/>
              </a:rPr>
              <a:t>goes </a:t>
            </a:r>
            <a:r>
              <a:rPr lang="en-US" sz="900" dirty="0">
                <a:solidFill>
                  <a:srgbClr val="0070C0"/>
                </a:solidFill>
                <a:latin typeface="Helvetica Neue"/>
                <a:ea typeface="Helvetica Neue"/>
                <a:cs typeface="Helvetica Neue"/>
                <a:sym typeface="Helvetica Neue"/>
              </a:rPr>
              <a:t>on a journey </a:t>
            </a:r>
            <a:endParaRPr lang="hu-HU" sz="900" dirty="0" smtClean="0">
              <a:solidFill>
                <a:srgbClr val="0070C0"/>
              </a:solidFill>
              <a:latin typeface="Helvetica Neue"/>
              <a:ea typeface="Helvetica Neue"/>
              <a:cs typeface="Helvetica Neue"/>
              <a:sym typeface="Helvetica Neue"/>
            </a:endParaRPr>
          </a:p>
          <a:p>
            <a:pPr lvl="0" algn="ctr"/>
            <a:r>
              <a:rPr lang="en-US" sz="900" dirty="0" smtClean="0">
                <a:solidFill>
                  <a:srgbClr val="0070C0"/>
                </a:solidFill>
                <a:latin typeface="Helvetica Neue"/>
                <a:ea typeface="Helvetica Neue"/>
                <a:cs typeface="Helvetica Neue"/>
                <a:sym typeface="Helvetica Neue"/>
              </a:rPr>
              <a:t>around </a:t>
            </a:r>
            <a:endParaRPr lang="hu-HU" sz="900" dirty="0" smtClean="0">
              <a:solidFill>
                <a:srgbClr val="0070C0"/>
              </a:solidFill>
              <a:latin typeface="Helvetica Neue"/>
              <a:ea typeface="Helvetica Neue"/>
              <a:cs typeface="Helvetica Neue"/>
              <a:sym typeface="Helvetica Neue"/>
            </a:endParaRPr>
          </a:p>
          <a:p>
            <a:pPr lvl="0" algn="ctr"/>
            <a:r>
              <a:rPr lang="en-US" sz="900" dirty="0" smtClean="0">
                <a:solidFill>
                  <a:srgbClr val="0070C0"/>
                </a:solidFill>
                <a:latin typeface="Helvetica Neue"/>
                <a:ea typeface="Helvetica Neue"/>
                <a:cs typeface="Helvetica Neue"/>
                <a:sym typeface="Helvetica Neue"/>
              </a:rPr>
              <a:t>the </a:t>
            </a:r>
            <a:r>
              <a:rPr lang="en-US" sz="900" dirty="0">
                <a:solidFill>
                  <a:srgbClr val="0070C0"/>
                </a:solidFill>
                <a:latin typeface="Helvetica Neue"/>
                <a:ea typeface="Helvetica Neue"/>
                <a:cs typeface="Helvetica Neue"/>
                <a:sym typeface="Helvetica Neue"/>
              </a:rPr>
              <a:t>Earth</a:t>
            </a:r>
            <a:endParaRPr lang="en-US" sz="900" dirty="0">
              <a:solidFill>
                <a:srgbClr val="0070C0"/>
              </a:solidFill>
              <a:latin typeface="Helvetica Neue"/>
              <a:ea typeface="Helvetica Neue"/>
              <a:cs typeface="Helvetica Neue"/>
              <a:sym typeface="Helvetica Neue"/>
            </a:endParaRPr>
          </a:p>
        </p:txBody>
      </p:sp>
      <p:sp>
        <p:nvSpPr>
          <p:cNvPr id="923" name="Google Shape;923;p9"/>
          <p:cNvSpPr txBox="1"/>
          <p:nvPr/>
        </p:nvSpPr>
        <p:spPr>
          <a:xfrm>
            <a:off x="8830740" y="4528862"/>
            <a:ext cx="988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hu-HU" sz="1100">
                <a:solidFill>
                  <a:srgbClr val="0070C0"/>
                </a:solidFill>
                <a:latin typeface="Helvetica Neue"/>
                <a:ea typeface="Helvetica Neue"/>
                <a:cs typeface="Helvetica Neue"/>
                <a:sym typeface="Helvetica Neue"/>
              </a:rPr>
              <a:t>Cortez </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a:solidFill>
                  <a:srgbClr val="0070C0"/>
                </a:solidFill>
                <a:latin typeface="Helvetica Neue"/>
                <a:ea typeface="Helvetica Neue"/>
                <a:cs typeface="Helvetica Neue"/>
                <a:sym typeface="Helvetica Neue"/>
              </a:rPr>
              <a:t>conquers</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Clr>
                <a:schemeClr val="dk1"/>
              </a:buClr>
              <a:buSzPts val="1100"/>
              <a:buFont typeface="Arial"/>
              <a:buNone/>
            </a:pPr>
            <a:r>
              <a:rPr lang="hu-HU" sz="1100">
                <a:solidFill>
                  <a:srgbClr val="0070C0"/>
                </a:solidFill>
                <a:latin typeface="Helvetica Neue"/>
                <a:ea typeface="Helvetica Neue"/>
                <a:cs typeface="Helvetica Neue"/>
                <a:sym typeface="Helvetica Neue"/>
              </a:rPr>
              <a:t>the Aztec</a:t>
            </a:r>
            <a:endParaRPr sz="1100">
              <a:solidFill>
                <a:srgbClr val="0070C0"/>
              </a:solidFill>
              <a:latin typeface="Helvetica Neue"/>
              <a:ea typeface="Helvetica Neue"/>
              <a:cs typeface="Helvetica Neue"/>
              <a:sym typeface="Helvetica Neue"/>
            </a:endParaRPr>
          </a:p>
          <a:p>
            <a:pPr marL="0" marR="0" lvl="0" indent="0" algn="ctr" rtl="0">
              <a:spcBef>
                <a:spcPts val="0"/>
              </a:spcBef>
              <a:spcAft>
                <a:spcPts val="0"/>
              </a:spcAft>
              <a:buSzPts val="1100"/>
              <a:buNone/>
            </a:pPr>
            <a:r>
              <a:rPr lang="hu-HU" sz="1100">
                <a:solidFill>
                  <a:srgbClr val="0070C0"/>
                </a:solidFill>
                <a:latin typeface="Helvetica Neue"/>
                <a:ea typeface="Helvetica Neue"/>
                <a:cs typeface="Helvetica Neue"/>
                <a:sym typeface="Helvetica Neue"/>
              </a:rPr>
              <a:t>Empire</a:t>
            </a:r>
            <a:endParaRPr sz="1100">
              <a:solidFill>
                <a:srgbClr val="0070C0"/>
              </a:solidFill>
              <a:latin typeface="Helvetica Neue"/>
              <a:ea typeface="Helvetica Neue"/>
              <a:cs typeface="Helvetica Neue"/>
              <a:sym typeface="Helvetica Neue"/>
            </a:endParaRPr>
          </a:p>
        </p:txBody>
      </p:sp>
      <p:pic>
        <p:nvPicPr>
          <p:cNvPr id="924" name="Google Shape;924;p9"/>
          <p:cNvPicPr preferRelativeResize="0"/>
          <p:nvPr/>
        </p:nvPicPr>
        <p:blipFill rotWithShape="1">
          <a:blip r:embed="rId7">
            <a:alphaModFix/>
          </a:blip>
          <a:srcRect r="17564" b="12462"/>
          <a:stretch/>
        </p:blipFill>
        <p:spPr>
          <a:xfrm>
            <a:off x="683614" y="5395392"/>
            <a:ext cx="607959" cy="720000"/>
          </a:xfrm>
          <a:prstGeom prst="rect">
            <a:avLst/>
          </a:prstGeom>
          <a:noFill/>
          <a:ln>
            <a:noFill/>
          </a:ln>
        </p:spPr>
      </p:pic>
      <p:pic>
        <p:nvPicPr>
          <p:cNvPr id="925" name="Google Shape;925;p9"/>
          <p:cNvPicPr preferRelativeResize="0"/>
          <p:nvPr/>
        </p:nvPicPr>
        <p:blipFill rotWithShape="1">
          <a:blip r:embed="rId7">
            <a:alphaModFix/>
          </a:blip>
          <a:srcRect r="17564" b="12462"/>
          <a:stretch/>
        </p:blipFill>
        <p:spPr>
          <a:xfrm>
            <a:off x="683614" y="5392529"/>
            <a:ext cx="607959" cy="720000"/>
          </a:xfrm>
          <a:prstGeom prst="rect">
            <a:avLst/>
          </a:prstGeom>
          <a:noFill/>
          <a:ln>
            <a:noFill/>
          </a:ln>
        </p:spPr>
      </p:pic>
      <p:pic>
        <p:nvPicPr>
          <p:cNvPr id="926" name="Google Shape;926;p9"/>
          <p:cNvPicPr preferRelativeResize="0"/>
          <p:nvPr/>
        </p:nvPicPr>
        <p:blipFill rotWithShape="1">
          <a:blip r:embed="rId7">
            <a:alphaModFix/>
          </a:blip>
          <a:srcRect r="17564" b="12462"/>
          <a:stretch/>
        </p:blipFill>
        <p:spPr>
          <a:xfrm>
            <a:off x="679225" y="5400423"/>
            <a:ext cx="607959" cy="720000"/>
          </a:xfrm>
          <a:prstGeom prst="rect">
            <a:avLst/>
          </a:prstGeom>
          <a:noFill/>
          <a:ln>
            <a:noFill/>
          </a:ln>
        </p:spPr>
      </p:pic>
      <p:pic>
        <p:nvPicPr>
          <p:cNvPr id="927" name="Google Shape;927;p9"/>
          <p:cNvPicPr preferRelativeResize="0"/>
          <p:nvPr/>
        </p:nvPicPr>
        <p:blipFill rotWithShape="1">
          <a:blip r:embed="rId8">
            <a:alphaModFix/>
          </a:blip>
          <a:srcRect r="17641" b="12318"/>
          <a:stretch/>
        </p:blipFill>
        <p:spPr>
          <a:xfrm>
            <a:off x="669306" y="4610373"/>
            <a:ext cx="604779" cy="720000"/>
          </a:xfrm>
          <a:prstGeom prst="rect">
            <a:avLst/>
          </a:prstGeom>
          <a:noFill/>
          <a:ln>
            <a:noFill/>
          </a:ln>
        </p:spPr>
      </p:pic>
      <p:pic>
        <p:nvPicPr>
          <p:cNvPr id="928" name="Google Shape;928;p9"/>
          <p:cNvPicPr preferRelativeResize="0"/>
          <p:nvPr/>
        </p:nvPicPr>
        <p:blipFill rotWithShape="1">
          <a:blip r:embed="rId8">
            <a:alphaModFix/>
          </a:blip>
          <a:srcRect r="17641" b="12318"/>
          <a:stretch/>
        </p:blipFill>
        <p:spPr>
          <a:xfrm>
            <a:off x="668036" y="4620117"/>
            <a:ext cx="604779" cy="720000"/>
          </a:xfrm>
          <a:prstGeom prst="rect">
            <a:avLst/>
          </a:prstGeom>
          <a:noFill/>
          <a:ln>
            <a:noFill/>
          </a:ln>
        </p:spPr>
      </p:pic>
      <p:pic>
        <p:nvPicPr>
          <p:cNvPr id="929" name="Google Shape;929;p9"/>
          <p:cNvPicPr preferRelativeResize="0"/>
          <p:nvPr/>
        </p:nvPicPr>
        <p:blipFill rotWithShape="1">
          <a:blip r:embed="rId8">
            <a:alphaModFix/>
          </a:blip>
          <a:srcRect r="17641" b="12318"/>
          <a:stretch/>
        </p:blipFill>
        <p:spPr>
          <a:xfrm>
            <a:off x="662196" y="4604818"/>
            <a:ext cx="604779" cy="720000"/>
          </a:xfrm>
          <a:prstGeom prst="rect">
            <a:avLst/>
          </a:prstGeom>
          <a:noFill/>
          <a:ln>
            <a:noFill/>
          </a:ln>
        </p:spPr>
      </p:pic>
      <p:pic>
        <p:nvPicPr>
          <p:cNvPr id="930" name="Google Shape;930;p9"/>
          <p:cNvPicPr preferRelativeResize="0"/>
          <p:nvPr/>
        </p:nvPicPr>
        <p:blipFill rotWithShape="1">
          <a:blip r:embed="rId8">
            <a:alphaModFix/>
          </a:blip>
          <a:srcRect r="17641" b="12318"/>
          <a:stretch/>
        </p:blipFill>
        <p:spPr>
          <a:xfrm>
            <a:off x="666731" y="4599439"/>
            <a:ext cx="604779" cy="720000"/>
          </a:xfrm>
          <a:prstGeom prst="rect">
            <a:avLst/>
          </a:prstGeom>
          <a:noFill/>
          <a:ln>
            <a:noFill/>
          </a:ln>
        </p:spPr>
      </p:pic>
      <p:pic>
        <p:nvPicPr>
          <p:cNvPr id="931" name="Google Shape;931;p9"/>
          <p:cNvPicPr preferRelativeResize="0"/>
          <p:nvPr/>
        </p:nvPicPr>
        <p:blipFill rotWithShape="1">
          <a:blip r:embed="rId6">
            <a:alphaModFix/>
          </a:blip>
          <a:srcRect l="1" r="2938" b="8984"/>
          <a:stretch/>
        </p:blipFill>
        <p:spPr>
          <a:xfrm>
            <a:off x="683614" y="3839055"/>
            <a:ext cx="605814" cy="720000"/>
          </a:xfrm>
          <a:prstGeom prst="rect">
            <a:avLst/>
          </a:prstGeom>
          <a:noFill/>
          <a:ln>
            <a:noFill/>
          </a:ln>
        </p:spPr>
      </p:pic>
      <p:pic>
        <p:nvPicPr>
          <p:cNvPr id="932" name="Google Shape;932;p9"/>
          <p:cNvPicPr preferRelativeResize="0"/>
          <p:nvPr/>
        </p:nvPicPr>
        <p:blipFill rotWithShape="1">
          <a:blip r:embed="rId6">
            <a:alphaModFix/>
          </a:blip>
          <a:srcRect l="1" r="2938" b="8984"/>
          <a:stretch/>
        </p:blipFill>
        <p:spPr>
          <a:xfrm>
            <a:off x="677164" y="3835442"/>
            <a:ext cx="605814" cy="720000"/>
          </a:xfrm>
          <a:prstGeom prst="rect">
            <a:avLst/>
          </a:prstGeom>
          <a:noFill/>
          <a:ln>
            <a:noFill/>
          </a:ln>
        </p:spPr>
      </p:pic>
      <p:pic>
        <p:nvPicPr>
          <p:cNvPr id="933" name="Google Shape;933;p9"/>
          <p:cNvPicPr preferRelativeResize="0"/>
          <p:nvPr/>
        </p:nvPicPr>
        <p:blipFill rotWithShape="1">
          <a:blip r:embed="rId6">
            <a:alphaModFix/>
          </a:blip>
          <a:srcRect l="1" r="2938" b="8984"/>
          <a:stretch/>
        </p:blipFill>
        <p:spPr>
          <a:xfrm>
            <a:off x="691730" y="3835783"/>
            <a:ext cx="605814" cy="720000"/>
          </a:xfrm>
          <a:prstGeom prst="rect">
            <a:avLst/>
          </a:prstGeom>
          <a:noFill/>
          <a:ln>
            <a:noFill/>
          </a:ln>
        </p:spPr>
      </p:pic>
      <p:pic>
        <p:nvPicPr>
          <p:cNvPr id="934" name="Google Shape;934;p9"/>
          <p:cNvPicPr preferRelativeResize="0"/>
          <p:nvPr/>
        </p:nvPicPr>
        <p:blipFill rotWithShape="1">
          <a:blip r:embed="rId6">
            <a:alphaModFix/>
          </a:blip>
          <a:srcRect l="1" r="2938" b="8984"/>
          <a:stretch/>
        </p:blipFill>
        <p:spPr>
          <a:xfrm>
            <a:off x="682257" y="3838905"/>
            <a:ext cx="605814" cy="720000"/>
          </a:xfrm>
          <a:prstGeom prst="rect">
            <a:avLst/>
          </a:prstGeom>
          <a:noFill/>
          <a:ln>
            <a:noFill/>
          </a:ln>
        </p:spPr>
      </p:pic>
      <p:pic>
        <p:nvPicPr>
          <p:cNvPr id="935" name="Google Shape;935;p9"/>
          <p:cNvPicPr preferRelativeResize="0"/>
          <p:nvPr/>
        </p:nvPicPr>
        <p:blipFill rotWithShape="1">
          <a:blip r:embed="rId9">
            <a:alphaModFix/>
          </a:blip>
          <a:srcRect r="17289" b="12028"/>
          <a:stretch/>
        </p:blipFill>
        <p:spPr>
          <a:xfrm>
            <a:off x="680011" y="3099050"/>
            <a:ext cx="604860" cy="720000"/>
          </a:xfrm>
          <a:prstGeom prst="rect">
            <a:avLst/>
          </a:prstGeom>
          <a:noFill/>
          <a:ln>
            <a:noFill/>
          </a:ln>
        </p:spPr>
      </p:pic>
      <p:pic>
        <p:nvPicPr>
          <p:cNvPr id="936" name="Google Shape;936;p9"/>
          <p:cNvPicPr preferRelativeResize="0"/>
          <p:nvPr/>
        </p:nvPicPr>
        <p:blipFill rotWithShape="1">
          <a:blip r:embed="rId9">
            <a:alphaModFix/>
          </a:blip>
          <a:srcRect r="17289" b="12028"/>
          <a:stretch/>
        </p:blipFill>
        <p:spPr>
          <a:xfrm>
            <a:off x="677641" y="3094592"/>
            <a:ext cx="604860" cy="720000"/>
          </a:xfrm>
          <a:prstGeom prst="rect">
            <a:avLst/>
          </a:prstGeom>
          <a:noFill/>
          <a:ln>
            <a:noFill/>
          </a:ln>
        </p:spPr>
      </p:pic>
      <p:pic>
        <p:nvPicPr>
          <p:cNvPr id="937" name="Google Shape;937;p9"/>
          <p:cNvPicPr preferRelativeResize="0"/>
          <p:nvPr/>
        </p:nvPicPr>
        <p:blipFill rotWithShape="1">
          <a:blip r:embed="rId9">
            <a:alphaModFix/>
          </a:blip>
          <a:srcRect r="17289" b="12028"/>
          <a:stretch/>
        </p:blipFill>
        <p:spPr>
          <a:xfrm>
            <a:off x="672873" y="3103508"/>
            <a:ext cx="604860" cy="720000"/>
          </a:xfrm>
          <a:prstGeom prst="rect">
            <a:avLst/>
          </a:prstGeom>
          <a:noFill/>
          <a:ln>
            <a:noFill/>
          </a:ln>
        </p:spPr>
      </p:pic>
      <p:pic>
        <p:nvPicPr>
          <p:cNvPr id="938" name="Google Shape;938;p9"/>
          <p:cNvPicPr preferRelativeResize="0"/>
          <p:nvPr/>
        </p:nvPicPr>
        <p:blipFill rotWithShape="1">
          <a:blip r:embed="rId9">
            <a:alphaModFix/>
          </a:blip>
          <a:srcRect r="17289" b="12028"/>
          <a:stretch/>
        </p:blipFill>
        <p:spPr>
          <a:xfrm>
            <a:off x="680011" y="3094592"/>
            <a:ext cx="604860" cy="720000"/>
          </a:xfrm>
          <a:prstGeom prst="rect">
            <a:avLst/>
          </a:prstGeom>
          <a:noFill/>
          <a:ln>
            <a:noFill/>
          </a:ln>
        </p:spPr>
      </p:pic>
      <p:pic>
        <p:nvPicPr>
          <p:cNvPr id="939" name="Google Shape;939;p9"/>
          <p:cNvPicPr preferRelativeResize="0"/>
          <p:nvPr/>
        </p:nvPicPr>
        <p:blipFill rotWithShape="1">
          <a:blip r:embed="rId9">
            <a:alphaModFix/>
          </a:blip>
          <a:srcRect r="17289" b="12028"/>
          <a:stretch/>
        </p:blipFill>
        <p:spPr>
          <a:xfrm>
            <a:off x="681770" y="3094592"/>
            <a:ext cx="604860" cy="720000"/>
          </a:xfrm>
          <a:prstGeom prst="rect">
            <a:avLst/>
          </a:prstGeom>
          <a:noFill/>
          <a:ln>
            <a:noFill/>
          </a:ln>
        </p:spPr>
      </p:pic>
      <p:pic>
        <p:nvPicPr>
          <p:cNvPr id="940" name="Google Shape;940;p9"/>
          <p:cNvPicPr preferRelativeResize="0"/>
          <p:nvPr/>
        </p:nvPicPr>
        <p:blipFill rotWithShape="1">
          <a:blip r:embed="rId9">
            <a:alphaModFix/>
          </a:blip>
          <a:srcRect r="17289" b="12028"/>
          <a:stretch/>
        </p:blipFill>
        <p:spPr>
          <a:xfrm>
            <a:off x="669071" y="3091314"/>
            <a:ext cx="604860" cy="720000"/>
          </a:xfrm>
          <a:prstGeom prst="rect">
            <a:avLst/>
          </a:prstGeom>
          <a:noFill/>
          <a:ln>
            <a:noFill/>
          </a:ln>
        </p:spPr>
      </p:pic>
      <p:pic>
        <p:nvPicPr>
          <p:cNvPr id="941" name="Google Shape;941;p9"/>
          <p:cNvPicPr preferRelativeResize="0"/>
          <p:nvPr/>
        </p:nvPicPr>
        <p:blipFill rotWithShape="1">
          <a:blip r:embed="rId9">
            <a:alphaModFix/>
          </a:blip>
          <a:srcRect r="17289" b="12028"/>
          <a:stretch/>
        </p:blipFill>
        <p:spPr>
          <a:xfrm>
            <a:off x="680011" y="3103726"/>
            <a:ext cx="604860" cy="720000"/>
          </a:xfrm>
          <a:prstGeom prst="rect">
            <a:avLst/>
          </a:prstGeom>
          <a:noFill/>
          <a:ln>
            <a:noFill/>
          </a:ln>
        </p:spPr>
      </p:pic>
      <p:pic>
        <p:nvPicPr>
          <p:cNvPr id="942" name="Google Shape;942;p9"/>
          <p:cNvPicPr preferRelativeResize="0"/>
          <p:nvPr/>
        </p:nvPicPr>
        <p:blipFill rotWithShape="1">
          <a:blip r:embed="rId6">
            <a:alphaModFix/>
          </a:blip>
          <a:srcRect l="1" r="2938" b="8984"/>
          <a:stretch/>
        </p:blipFill>
        <p:spPr>
          <a:xfrm>
            <a:off x="695598" y="3845299"/>
            <a:ext cx="605814" cy="720000"/>
          </a:xfrm>
          <a:prstGeom prst="rect">
            <a:avLst/>
          </a:prstGeom>
          <a:noFill/>
          <a:ln>
            <a:noFill/>
          </a:ln>
        </p:spPr>
      </p:pic>
      <p:pic>
        <p:nvPicPr>
          <p:cNvPr id="943" name="Google Shape;943;p9"/>
          <p:cNvPicPr preferRelativeResize="0"/>
          <p:nvPr/>
        </p:nvPicPr>
        <p:blipFill rotWithShape="1">
          <a:blip r:embed="rId6">
            <a:alphaModFix/>
          </a:blip>
          <a:srcRect l="1" r="2938" b="8984"/>
          <a:stretch/>
        </p:blipFill>
        <p:spPr>
          <a:xfrm>
            <a:off x="690373" y="3849152"/>
            <a:ext cx="605814" cy="720000"/>
          </a:xfrm>
          <a:prstGeom prst="rect">
            <a:avLst/>
          </a:prstGeom>
          <a:noFill/>
          <a:ln>
            <a:noFill/>
          </a:ln>
        </p:spPr>
      </p:pic>
      <p:pic>
        <p:nvPicPr>
          <p:cNvPr id="944" name="Google Shape;944;p9"/>
          <p:cNvPicPr preferRelativeResize="0"/>
          <p:nvPr/>
        </p:nvPicPr>
        <p:blipFill rotWithShape="1">
          <a:blip r:embed="rId8">
            <a:alphaModFix/>
          </a:blip>
          <a:srcRect r="17641" b="12318"/>
          <a:stretch/>
        </p:blipFill>
        <p:spPr>
          <a:xfrm>
            <a:off x="678797" y="4617012"/>
            <a:ext cx="604779" cy="720000"/>
          </a:xfrm>
          <a:prstGeom prst="rect">
            <a:avLst/>
          </a:prstGeom>
          <a:noFill/>
          <a:ln>
            <a:noFill/>
          </a:ln>
        </p:spPr>
      </p:pic>
      <p:pic>
        <p:nvPicPr>
          <p:cNvPr id="945" name="Google Shape;945;p9"/>
          <p:cNvPicPr preferRelativeResize="0"/>
          <p:nvPr/>
        </p:nvPicPr>
        <p:blipFill rotWithShape="1">
          <a:blip r:embed="rId8">
            <a:alphaModFix/>
          </a:blip>
          <a:srcRect r="17641" b="12318"/>
          <a:stretch/>
        </p:blipFill>
        <p:spPr>
          <a:xfrm>
            <a:off x="676222" y="4602711"/>
            <a:ext cx="604779" cy="720000"/>
          </a:xfrm>
          <a:prstGeom prst="rect">
            <a:avLst/>
          </a:prstGeom>
          <a:noFill/>
          <a:ln>
            <a:noFill/>
          </a:ln>
        </p:spPr>
      </p:pic>
      <p:pic>
        <p:nvPicPr>
          <p:cNvPr id="946" name="Google Shape;946;p9"/>
          <p:cNvPicPr preferRelativeResize="0"/>
          <p:nvPr/>
        </p:nvPicPr>
        <p:blipFill rotWithShape="1">
          <a:blip r:embed="rId8">
            <a:alphaModFix/>
          </a:blip>
          <a:srcRect r="17641" b="12318"/>
          <a:stretch/>
        </p:blipFill>
        <p:spPr>
          <a:xfrm>
            <a:off x="676222" y="4611057"/>
            <a:ext cx="604779" cy="720000"/>
          </a:xfrm>
          <a:prstGeom prst="rect">
            <a:avLst/>
          </a:prstGeom>
          <a:noFill/>
          <a:ln>
            <a:noFill/>
          </a:ln>
        </p:spPr>
      </p:pic>
      <p:pic>
        <p:nvPicPr>
          <p:cNvPr id="947" name="Google Shape;947;p9"/>
          <p:cNvPicPr preferRelativeResize="0"/>
          <p:nvPr/>
        </p:nvPicPr>
        <p:blipFill rotWithShape="1">
          <a:blip r:embed="rId8">
            <a:alphaModFix/>
          </a:blip>
          <a:srcRect r="17641" b="12318"/>
          <a:stretch/>
        </p:blipFill>
        <p:spPr>
          <a:xfrm>
            <a:off x="666961" y="4612450"/>
            <a:ext cx="604779" cy="720000"/>
          </a:xfrm>
          <a:prstGeom prst="rect">
            <a:avLst/>
          </a:prstGeom>
          <a:noFill/>
          <a:ln>
            <a:noFill/>
          </a:ln>
        </p:spPr>
      </p:pic>
      <p:pic>
        <p:nvPicPr>
          <p:cNvPr id="948" name="Google Shape;948;p9"/>
          <p:cNvPicPr preferRelativeResize="0"/>
          <p:nvPr/>
        </p:nvPicPr>
        <p:blipFill rotWithShape="1">
          <a:blip r:embed="rId8">
            <a:alphaModFix/>
          </a:blip>
          <a:srcRect r="17641" b="12318"/>
          <a:stretch/>
        </p:blipFill>
        <p:spPr>
          <a:xfrm>
            <a:off x="687442" y="4603095"/>
            <a:ext cx="604779" cy="720000"/>
          </a:xfrm>
          <a:prstGeom prst="rect">
            <a:avLst/>
          </a:prstGeom>
          <a:noFill/>
          <a:ln>
            <a:noFill/>
          </a:ln>
        </p:spPr>
      </p:pic>
      <p:pic>
        <p:nvPicPr>
          <p:cNvPr id="949" name="Google Shape;949;p9"/>
          <p:cNvPicPr preferRelativeResize="0"/>
          <p:nvPr/>
        </p:nvPicPr>
        <p:blipFill rotWithShape="1">
          <a:blip r:embed="rId8">
            <a:alphaModFix/>
          </a:blip>
          <a:srcRect r="17641" b="12318"/>
          <a:stretch/>
        </p:blipFill>
        <p:spPr>
          <a:xfrm>
            <a:off x="671325" y="4614618"/>
            <a:ext cx="604779" cy="720000"/>
          </a:xfrm>
          <a:prstGeom prst="rect">
            <a:avLst/>
          </a:prstGeom>
          <a:noFill/>
          <a:ln>
            <a:noFill/>
          </a:ln>
        </p:spPr>
      </p:pic>
      <p:pic>
        <p:nvPicPr>
          <p:cNvPr id="950" name="Google Shape;950;p9"/>
          <p:cNvPicPr preferRelativeResize="0"/>
          <p:nvPr/>
        </p:nvPicPr>
        <p:blipFill rotWithShape="1">
          <a:blip r:embed="rId8">
            <a:alphaModFix/>
          </a:blip>
          <a:srcRect r="17641" b="12318"/>
          <a:stretch/>
        </p:blipFill>
        <p:spPr>
          <a:xfrm>
            <a:off x="668036" y="4607251"/>
            <a:ext cx="604779" cy="720000"/>
          </a:xfrm>
          <a:prstGeom prst="rect">
            <a:avLst/>
          </a:prstGeom>
          <a:noFill/>
          <a:ln>
            <a:noFill/>
          </a:ln>
        </p:spPr>
      </p:pic>
      <p:pic>
        <p:nvPicPr>
          <p:cNvPr id="951" name="Google Shape;951;p9"/>
          <p:cNvPicPr preferRelativeResize="0"/>
          <p:nvPr/>
        </p:nvPicPr>
        <p:blipFill rotWithShape="1">
          <a:blip r:embed="rId7">
            <a:alphaModFix/>
          </a:blip>
          <a:srcRect r="17564" b="12462"/>
          <a:stretch/>
        </p:blipFill>
        <p:spPr>
          <a:xfrm>
            <a:off x="681770" y="5406419"/>
            <a:ext cx="607959" cy="720000"/>
          </a:xfrm>
          <a:prstGeom prst="rect">
            <a:avLst/>
          </a:prstGeom>
          <a:noFill/>
          <a:ln>
            <a:noFill/>
          </a:ln>
        </p:spPr>
      </p:pic>
      <p:pic>
        <p:nvPicPr>
          <p:cNvPr id="952" name="Google Shape;952;p9"/>
          <p:cNvPicPr preferRelativeResize="0"/>
          <p:nvPr/>
        </p:nvPicPr>
        <p:blipFill rotWithShape="1">
          <a:blip r:embed="rId7">
            <a:alphaModFix/>
          </a:blip>
          <a:srcRect r="17564" b="12462"/>
          <a:stretch/>
        </p:blipFill>
        <p:spPr>
          <a:xfrm>
            <a:off x="689088" y="5402938"/>
            <a:ext cx="607959" cy="720000"/>
          </a:xfrm>
          <a:prstGeom prst="rect">
            <a:avLst/>
          </a:prstGeom>
          <a:noFill/>
          <a:ln>
            <a:noFill/>
          </a:ln>
        </p:spPr>
      </p:pic>
      <p:pic>
        <p:nvPicPr>
          <p:cNvPr id="953" name="Google Shape;953;p9"/>
          <p:cNvPicPr preferRelativeResize="0"/>
          <p:nvPr/>
        </p:nvPicPr>
        <p:blipFill rotWithShape="1">
          <a:blip r:embed="rId7">
            <a:alphaModFix/>
          </a:blip>
          <a:srcRect r="17564" b="12462"/>
          <a:stretch/>
        </p:blipFill>
        <p:spPr>
          <a:xfrm>
            <a:off x="685389" y="5394776"/>
            <a:ext cx="607959" cy="720000"/>
          </a:xfrm>
          <a:prstGeom prst="rect">
            <a:avLst/>
          </a:prstGeom>
          <a:noFill/>
          <a:ln>
            <a:noFill/>
          </a:ln>
        </p:spPr>
      </p:pic>
      <p:pic>
        <p:nvPicPr>
          <p:cNvPr id="954" name="Google Shape;954;p9"/>
          <p:cNvPicPr preferRelativeResize="0"/>
          <p:nvPr/>
        </p:nvPicPr>
        <p:blipFill rotWithShape="1">
          <a:blip r:embed="rId7">
            <a:alphaModFix/>
          </a:blip>
          <a:srcRect r="17564" b="12462"/>
          <a:stretch/>
        </p:blipFill>
        <p:spPr>
          <a:xfrm>
            <a:off x="677202" y="5401039"/>
            <a:ext cx="607959" cy="720000"/>
          </a:xfrm>
          <a:prstGeom prst="rect">
            <a:avLst/>
          </a:prstGeom>
          <a:noFill/>
          <a:ln>
            <a:noFill/>
          </a:ln>
        </p:spPr>
      </p:pic>
      <p:pic>
        <p:nvPicPr>
          <p:cNvPr id="955" name="Google Shape;955;p9"/>
          <p:cNvPicPr preferRelativeResize="0"/>
          <p:nvPr/>
        </p:nvPicPr>
        <p:blipFill rotWithShape="1">
          <a:blip r:embed="rId7">
            <a:alphaModFix/>
          </a:blip>
          <a:srcRect r="17564" b="12462"/>
          <a:stretch/>
        </p:blipFill>
        <p:spPr>
          <a:xfrm>
            <a:off x="684119" y="5397113"/>
            <a:ext cx="607959" cy="720000"/>
          </a:xfrm>
          <a:prstGeom prst="rect">
            <a:avLst/>
          </a:prstGeom>
          <a:noFill/>
          <a:ln>
            <a:noFill/>
          </a:ln>
        </p:spPr>
      </p:pic>
      <p:sp>
        <p:nvSpPr>
          <p:cNvPr id="956" name="Google Shape;956;p9"/>
          <p:cNvSpPr txBox="1"/>
          <p:nvPr/>
        </p:nvSpPr>
        <p:spPr>
          <a:xfrm>
            <a:off x="28506" y="367489"/>
            <a:ext cx="32015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b="1" dirty="0" err="1">
                <a:solidFill>
                  <a:srgbClr val="0070C0"/>
                </a:solidFill>
                <a:latin typeface="Helvetica Neue"/>
                <a:ea typeface="Helvetica Neue"/>
                <a:cs typeface="Helvetica Neue"/>
                <a:sym typeface="Helvetica Neue"/>
              </a:rPr>
              <a:t>Labyrinth</a:t>
            </a:r>
            <a:endParaRPr sz="1000" b="1" dirty="0">
              <a:solidFill>
                <a:srgbClr val="0070C0"/>
              </a:solidFill>
              <a:latin typeface="Helvetica Neue"/>
              <a:ea typeface="Helvetica Neue"/>
              <a:cs typeface="Helvetica Neue"/>
              <a:sym typeface="Helvetica Neue"/>
            </a:endParaRPr>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The </a:t>
            </a:r>
            <a:r>
              <a:rPr lang="hu-HU" sz="1000" dirty="0" err="1">
                <a:solidFill>
                  <a:srgbClr val="0070C0"/>
                </a:solidFill>
                <a:latin typeface="Helvetica Neue"/>
                <a:ea typeface="Helvetica Neue"/>
                <a:cs typeface="Helvetica Neue"/>
                <a:sym typeface="Helvetica Neue"/>
              </a:rPr>
              <a:t>task</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err="1">
                <a:solidFill>
                  <a:srgbClr val="0070C0"/>
                </a:solidFill>
                <a:latin typeface="Helvetica Neue"/>
                <a:ea typeface="Helvetica Neue"/>
                <a:cs typeface="Helvetica Neue"/>
                <a:sym typeface="Helvetica Neue"/>
              </a:rPr>
              <a:t>Get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from</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START </a:t>
            </a:r>
            <a:r>
              <a:rPr lang="hu-HU" sz="1000" dirty="0" err="1">
                <a:solidFill>
                  <a:srgbClr val="0070C0"/>
                </a:solidFill>
                <a:latin typeface="Helvetica Neue"/>
                <a:ea typeface="Helvetica Neue"/>
                <a:cs typeface="Helvetica Neue"/>
                <a:sym typeface="Helvetica Neue"/>
              </a:rPr>
              <a:t>box</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GOAL </a:t>
            </a:r>
            <a:r>
              <a:rPr lang="hu-HU" sz="1000" dirty="0" err="1">
                <a:solidFill>
                  <a:srgbClr val="0070C0"/>
                </a:solidFill>
                <a:latin typeface="Helvetica Neue"/>
                <a:ea typeface="Helvetica Neue"/>
                <a:cs typeface="Helvetica Neue"/>
                <a:sym typeface="Helvetica Neue"/>
              </a:rPr>
              <a:t>box</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following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four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directions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up</a:t>
            </a:r>
            <a:r>
              <a:rPr lang="hu-HU" sz="1000" dirty="0">
                <a:solidFill>
                  <a:srgbClr val="0070C0"/>
                </a:solidFill>
                <a:latin typeface="Helvetica Neue"/>
                <a:ea typeface="Helvetica Neue"/>
                <a:cs typeface="Helvetica Neue"/>
                <a:sym typeface="Helvetica Neue"/>
              </a:rPr>
              <a:t>, down, </a:t>
            </a:r>
            <a:r>
              <a:rPr lang="hu-HU" sz="1000" dirty="0" err="1">
                <a:solidFill>
                  <a:srgbClr val="0070C0"/>
                </a:solidFill>
                <a:latin typeface="Helvetica Neue"/>
                <a:ea typeface="Helvetica Neue"/>
                <a:cs typeface="Helvetica Neue"/>
                <a:sym typeface="Helvetica Neue"/>
              </a:rPr>
              <a:t>right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left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but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cannot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move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diagonally</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Each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direction</a:t>
            </a:r>
            <a:r>
              <a:rPr lang="hu-HU" sz="1000" dirty="0">
                <a:solidFill>
                  <a:srgbClr val="0070C0"/>
                </a:solidFill>
                <a:latin typeface="Helvetica Neue"/>
                <a:ea typeface="Helvetica Neue"/>
                <a:cs typeface="Helvetica Neue"/>
                <a:sym typeface="Helvetica Neue"/>
              </a:rPr>
              <a:t> is </a:t>
            </a:r>
            <a:r>
              <a:rPr lang="hu-HU" sz="1000" dirty="0" err="1">
                <a:solidFill>
                  <a:srgbClr val="0070C0"/>
                </a:solidFill>
                <a:latin typeface="Helvetica Neue"/>
                <a:ea typeface="Helvetica Neue"/>
                <a:cs typeface="Helvetica Neue"/>
                <a:sym typeface="Helvetica Neue"/>
              </a:rPr>
              <a:t>represented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by</a:t>
            </a:r>
            <a:r>
              <a:rPr lang="hu-HU" sz="1000" dirty="0">
                <a:solidFill>
                  <a:srgbClr val="0070C0"/>
                </a:solidFill>
                <a:latin typeface="Helvetica Neue"/>
                <a:ea typeface="Helvetica Neue"/>
                <a:cs typeface="Helvetica Neue"/>
                <a:sym typeface="Helvetica Neue"/>
              </a:rPr>
              <a:t> a </a:t>
            </a:r>
            <a:r>
              <a:rPr lang="hu-HU" sz="1000" dirty="0" err="1">
                <a:solidFill>
                  <a:srgbClr val="0070C0"/>
                </a:solidFill>
                <a:latin typeface="Helvetica Neue"/>
                <a:ea typeface="Helvetica Neue"/>
                <a:cs typeface="Helvetica Neue"/>
                <a:sym typeface="Helvetica Neue"/>
              </a:rPr>
              <a:t>different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coloured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ArTeC</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Blocks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use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these</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find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solution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or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you</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can</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use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arrows</a:t>
            </a: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squares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bottom</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page</a:t>
            </a:r>
            <a:r>
              <a:rPr lang="hu-HU" sz="1000" dirty="0">
                <a:solidFill>
                  <a:srgbClr val="0070C0"/>
                </a:solidFill>
                <a:latin typeface="Helvetica Neue"/>
                <a:ea typeface="Helvetica Neue"/>
                <a:cs typeface="Helvetica Neue"/>
                <a:sym typeface="Helvetica Neue"/>
              </a:rPr>
              <a:t> to </a:t>
            </a:r>
            <a:r>
              <a:rPr lang="hu-HU" sz="1000" dirty="0" err="1">
                <a:solidFill>
                  <a:srgbClr val="0070C0"/>
                </a:solidFill>
                <a:latin typeface="Helvetica Neue"/>
                <a:ea typeface="Helvetica Neue"/>
                <a:cs typeface="Helvetica Neue"/>
                <a:sym typeface="Helvetica Neue"/>
              </a:rPr>
              <a:t>indicate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correct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Pass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through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each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marked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square</a:t>
            </a:r>
            <a:r>
              <a:rPr lang="hu-HU" sz="1000" dirty="0">
                <a:solidFill>
                  <a:srgbClr val="0070C0"/>
                </a:solidFill>
                <a:latin typeface="Helvetica Neue"/>
                <a:ea typeface="Helvetica Neue"/>
                <a:cs typeface="Helvetica Neue"/>
                <a:sym typeface="Helvetica Neue"/>
              </a:rPr>
              <a:t> and </a:t>
            </a:r>
            <a:r>
              <a:rPr lang="hu-HU" sz="1000" dirty="0" err="1">
                <a:solidFill>
                  <a:srgbClr val="0070C0"/>
                </a:solidFill>
                <a:latin typeface="Helvetica Neue"/>
                <a:ea typeface="Helvetica Neue"/>
                <a:cs typeface="Helvetica Neue"/>
                <a:sym typeface="Helvetica Neue"/>
              </a:rPr>
              <a:t>collect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associated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with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path</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title</a:t>
            </a:r>
            <a:r>
              <a:rPr lang="hu-HU" sz="1000" dirty="0">
                <a:solidFill>
                  <a:srgbClr val="0070C0"/>
                </a:solidFill>
                <a:latin typeface="Helvetica Neue"/>
                <a:ea typeface="Helvetica Neue"/>
                <a:cs typeface="Helvetica Neue"/>
                <a:sym typeface="Helvetica Neue"/>
              </a:rPr>
              <a:t>. </a:t>
            </a:r>
            <a:endParaRPr dirty="0"/>
          </a:p>
          <a:p>
            <a:pPr marL="0" marR="0" lvl="0" indent="0" algn="l" rtl="0">
              <a:spcBef>
                <a:spcPts val="0"/>
              </a:spcBef>
              <a:spcAft>
                <a:spcPts val="0"/>
              </a:spcAft>
              <a:buNone/>
            </a:pPr>
            <a:r>
              <a:rPr lang="hu-HU" sz="1000" dirty="0" err="1">
                <a:solidFill>
                  <a:srgbClr val="0070C0"/>
                </a:solidFill>
                <a:latin typeface="Helvetica Neue"/>
                <a:ea typeface="Helvetica Neue"/>
                <a:cs typeface="Helvetica Neue"/>
                <a:sym typeface="Helvetica Neue"/>
              </a:rPr>
              <a:t>Watch</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Avoid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field</a:t>
            </a:r>
            <a:r>
              <a:rPr lang="hu-HU" sz="1000" dirty="0">
                <a:solidFill>
                  <a:srgbClr val="0070C0"/>
                </a:solidFill>
                <a:latin typeface="Helvetica Neue"/>
                <a:ea typeface="Helvetica Neue"/>
                <a:cs typeface="Helvetica Neue"/>
                <a:sym typeface="Helvetica Neue"/>
              </a:rPr>
              <a:t>(s) </a:t>
            </a:r>
            <a:r>
              <a:rPr lang="hu-HU" sz="1000" dirty="0" err="1">
                <a:solidFill>
                  <a:srgbClr val="0070C0"/>
                </a:solidFill>
                <a:latin typeface="Helvetica Neue"/>
                <a:ea typeface="Helvetica Neue"/>
                <a:cs typeface="Helvetica Neue"/>
                <a:sym typeface="Helvetica Neue"/>
              </a:rPr>
              <a:t>containing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wrong</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element</a:t>
            </a:r>
            <a:r>
              <a:rPr lang="hu-HU" sz="1000" dirty="0">
                <a:solidFill>
                  <a:srgbClr val="0070C0"/>
                </a:solidFill>
                <a:latin typeface="Helvetica Neue"/>
                <a:ea typeface="Helvetica Neue"/>
                <a:cs typeface="Helvetica Neue"/>
                <a:sym typeface="Helvetica Neue"/>
              </a:rPr>
              <a: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the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case</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tracks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which</a:t>
            </a:r>
            <a:r>
              <a:rPr lang="hu-HU" sz="1000" dirty="0">
                <a:solidFill>
                  <a:srgbClr val="0070C0"/>
                </a:solidFill>
                <a:latin typeface="Helvetica Neue"/>
                <a:ea typeface="Helvetica Neue"/>
                <a:cs typeface="Helvetica Neue"/>
                <a:sym typeface="Helvetica Neue"/>
              </a:rPr>
              <a:t> show </a:t>
            </a:r>
            <a:r>
              <a:rPr lang="hu-HU" sz="1000" dirty="0" err="1">
                <a:solidFill>
                  <a:srgbClr val="0070C0"/>
                </a:solidFill>
                <a:latin typeface="Helvetica Neue"/>
                <a:ea typeface="Helvetica Neue"/>
                <a:cs typeface="Helvetica Neue"/>
                <a:sym typeface="Helvetica Neue"/>
              </a:rPr>
              <a:t>some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kind</a:t>
            </a:r>
            <a:r>
              <a:rPr lang="hu-HU" sz="1000" dirty="0">
                <a:solidFill>
                  <a:srgbClr val="0070C0"/>
                </a:solidFill>
                <a:latin typeface="Helvetica Neue"/>
                <a:ea typeface="Helvetica Neue"/>
                <a:cs typeface="Helvetica Neue"/>
                <a:sym typeface="Helvetica Neue"/>
              </a:rPr>
              <a:t> of </a:t>
            </a:r>
            <a:r>
              <a:rPr lang="hu-HU" sz="1000" dirty="0" err="1">
                <a:solidFill>
                  <a:srgbClr val="0070C0"/>
                </a:solidFill>
                <a:latin typeface="Helvetica Neue"/>
                <a:ea typeface="Helvetica Neue"/>
                <a:cs typeface="Helvetica Neue"/>
                <a:sym typeface="Helvetica Neue"/>
              </a:rPr>
              <a:t>process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correct</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order</a:t>
            </a:r>
            <a:r>
              <a:rPr lang="hu-HU" sz="1000" dirty="0">
                <a:solidFill>
                  <a:srgbClr val="0070C0"/>
                </a:solidFill>
                <a:latin typeface="Helvetica Neue"/>
                <a:ea typeface="Helvetica Neue"/>
                <a:cs typeface="Helvetica Neue"/>
                <a:sym typeface="Helvetica Neue"/>
              </a:rPr>
              <a:t> is important!</a:t>
            </a:r>
            <a:endParaRPr dirty="0"/>
          </a:p>
          <a:p>
            <a:pPr marL="0" marR="0" lvl="0" indent="0" algn="l" rtl="0">
              <a:spcBef>
                <a:spcPts val="0"/>
              </a:spcBef>
              <a:spcAft>
                <a:spcPts val="0"/>
              </a:spcAft>
              <a:buNone/>
            </a:pPr>
            <a:r>
              <a:rPr lang="hu-HU" sz="1000" dirty="0">
                <a:solidFill>
                  <a:srgbClr val="0070C0"/>
                </a:solidFill>
                <a:latin typeface="Helvetica Neue"/>
                <a:ea typeface="Helvetica Neue"/>
                <a:cs typeface="Helvetica Neue"/>
                <a:sym typeface="Helvetica Neue"/>
              </a:rPr>
              <a:t>- In </a:t>
            </a:r>
            <a:r>
              <a:rPr lang="hu-HU" sz="1000" dirty="0" err="1">
                <a:solidFill>
                  <a:srgbClr val="0070C0"/>
                </a:solidFill>
                <a:latin typeface="Helvetica Neue"/>
                <a:ea typeface="Helvetica Neue"/>
                <a:cs typeface="Helvetica Neue"/>
                <a:sym typeface="Helvetica Neue"/>
              </a:rPr>
              <a:t>other</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cases</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there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are</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several</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good</a:t>
            </a:r>
            <a:r>
              <a:rPr lang="hu-HU" sz="1000" dirty="0">
                <a:solidFill>
                  <a:srgbClr val="0070C0"/>
                </a:solidFill>
                <a:latin typeface="Helvetica Neue"/>
                <a:ea typeface="Helvetica Neue"/>
                <a:cs typeface="Helvetica Neue"/>
                <a:sym typeface="Helvetica Neue"/>
              </a:rPr>
              <a:t> </a:t>
            </a:r>
            <a:r>
              <a:rPr lang="hu-HU" sz="1000" dirty="0" err="1">
                <a:solidFill>
                  <a:srgbClr val="0070C0"/>
                </a:solidFill>
                <a:latin typeface="Helvetica Neue"/>
                <a:ea typeface="Helvetica Neue"/>
                <a:cs typeface="Helvetica Neue"/>
                <a:sym typeface="Helvetica Neue"/>
              </a:rPr>
              <a:t>solutions</a:t>
            </a:r>
            <a:r>
              <a:rPr lang="hu-HU" sz="1000" dirty="0">
                <a:solidFill>
                  <a:srgbClr val="0070C0"/>
                </a:solidFill>
                <a:latin typeface="Helvetica Neue"/>
                <a:ea typeface="Helvetica Neue"/>
                <a:cs typeface="Helvetica Neue"/>
                <a:sym typeface="Helvetica Neue"/>
              </a:rPr>
              <a:t>!</a:t>
            </a:r>
            <a:endParaRPr dirty="0"/>
          </a:p>
        </p:txBody>
      </p:sp>
      <p:sp>
        <p:nvSpPr>
          <p:cNvPr id="957" name="Google Shape;957;p9"/>
          <p:cNvSpPr txBox="1"/>
          <p:nvPr/>
        </p:nvSpPr>
        <p:spPr>
          <a:xfrm>
            <a:off x="1505440" y="3278030"/>
            <a:ext cx="7033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Up</a:t>
            </a:r>
            <a:endParaRPr sz="1600" b="1">
              <a:solidFill>
                <a:schemeClr val="accent3"/>
              </a:solidFill>
              <a:latin typeface="Helvetica Neue"/>
              <a:ea typeface="Helvetica Neue"/>
              <a:cs typeface="Helvetica Neue"/>
              <a:sym typeface="Helvetica Neue"/>
            </a:endParaRPr>
          </a:p>
        </p:txBody>
      </p:sp>
      <p:sp>
        <p:nvSpPr>
          <p:cNvPr id="958" name="Google Shape;958;p9"/>
          <p:cNvSpPr txBox="1"/>
          <p:nvPr/>
        </p:nvSpPr>
        <p:spPr>
          <a:xfrm>
            <a:off x="1515974" y="4032900"/>
            <a:ext cx="78907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Down</a:t>
            </a:r>
            <a:endParaRPr sz="1600" b="1">
              <a:solidFill>
                <a:schemeClr val="accent3"/>
              </a:solidFill>
              <a:latin typeface="Helvetica Neue"/>
              <a:ea typeface="Helvetica Neue"/>
              <a:cs typeface="Helvetica Neue"/>
              <a:sym typeface="Helvetica Neue"/>
            </a:endParaRPr>
          </a:p>
        </p:txBody>
      </p:sp>
      <p:sp>
        <p:nvSpPr>
          <p:cNvPr id="959" name="Google Shape;959;p9"/>
          <p:cNvSpPr txBox="1"/>
          <p:nvPr/>
        </p:nvSpPr>
        <p:spPr>
          <a:xfrm>
            <a:off x="1515973" y="4812653"/>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Right</a:t>
            </a:r>
            <a:endParaRPr sz="1600" b="1">
              <a:solidFill>
                <a:schemeClr val="accent3"/>
              </a:solidFill>
              <a:latin typeface="Helvetica Neue"/>
              <a:ea typeface="Helvetica Neue"/>
              <a:cs typeface="Helvetica Neue"/>
              <a:sym typeface="Helvetica Neue"/>
            </a:endParaRPr>
          </a:p>
        </p:txBody>
      </p:sp>
      <p:sp>
        <p:nvSpPr>
          <p:cNvPr id="960" name="Google Shape;960;p9"/>
          <p:cNvSpPr txBox="1"/>
          <p:nvPr/>
        </p:nvSpPr>
        <p:spPr>
          <a:xfrm>
            <a:off x="1515973" y="5580120"/>
            <a:ext cx="107503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600" b="1">
                <a:solidFill>
                  <a:schemeClr val="accent3"/>
                </a:solidFill>
                <a:latin typeface="Helvetica Neue"/>
                <a:ea typeface="Helvetica Neue"/>
                <a:cs typeface="Helvetica Neue"/>
                <a:sym typeface="Helvetica Neue"/>
              </a:rPr>
              <a:t>Left</a:t>
            </a:r>
            <a:endParaRPr sz="1600" b="1">
              <a:solidFill>
                <a:schemeClr val="accent3"/>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téma">
  <a:themeElements>
    <a:clrScheme name="2. egyéni séma">
      <a:dk1>
        <a:srgbClr val="000000"/>
      </a:dk1>
      <a:lt1>
        <a:srgbClr val="FFFFFF"/>
      </a:lt1>
      <a:dk2>
        <a:srgbClr val="44546A"/>
      </a:dk2>
      <a:lt2>
        <a:srgbClr val="E7E6E6"/>
      </a:lt2>
      <a:accent1>
        <a:srgbClr val="D71921"/>
      </a:accent1>
      <a:accent2>
        <a:srgbClr val="00AEEF"/>
      </a:accent2>
      <a:accent3>
        <a:srgbClr val="006DB1"/>
      </a:accent3>
      <a:accent4>
        <a:srgbClr val="FFC40D"/>
      </a:accent4>
      <a:accent5>
        <a:srgbClr val="6CAD3B"/>
      </a:accent5>
      <a:accent6>
        <a:srgbClr val="939598"/>
      </a:accent6>
      <a:hlink>
        <a:srgbClr val="00AEEF"/>
      </a:hlink>
      <a:folHlink>
        <a:srgbClr val="006D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2214</Words>
  <Application>Microsoft Office PowerPoint</Application>
  <PresentationFormat>A4 (210x297 mm)</PresentationFormat>
  <Paragraphs>476</Paragraphs>
  <Slides>20</Slides>
  <Notes>20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20</vt:i4>
      </vt:variant>
    </vt:vector>
  </HeadingPairs>
  <TitlesOfParts>
    <vt:vector size="25" baseType="lpstr">
      <vt:lpstr>Helvetica</vt:lpstr>
      <vt:lpstr>Arial</vt:lpstr>
      <vt:lpstr>Trebuchet MS</vt:lpstr>
      <vt:lpstr>Helvetica Neue</vt:lpstr>
      <vt:lpstr>Office-téma</vt:lpstr>
      <vt:lpstr>Human rights Article 30, 1.</vt:lpstr>
      <vt:lpstr>Human rights Article 30, 1. with error - solution</vt:lpstr>
      <vt:lpstr>Citizens' rights 2.</vt:lpstr>
      <vt:lpstr>Citizens' rights 2. with error - solution</vt:lpstr>
      <vt:lpstr>Democratic governance 3.</vt:lpstr>
      <vt:lpstr>Democratic governance 3. with error - solution</vt:lpstr>
      <vt:lpstr>Characteristics of a state 4.</vt:lpstr>
      <vt:lpstr>Characteristics of a state 4. with error - solution</vt:lpstr>
      <vt:lpstr>Geographical discoveries 1450 - 1650</vt:lpstr>
      <vt:lpstr>Geographical discoveries 1450 - 1650 - solution</vt:lpstr>
      <vt:lpstr>Birth of nation-states 6.</vt:lpstr>
      <vt:lpstr>Birth of nation-states 6. - solution</vt:lpstr>
      <vt:lpstr>Structural similarities between animal and plant cells 7.</vt:lpstr>
      <vt:lpstr>Structural similarities between animal and plant cells 7. with error - solution</vt:lpstr>
      <vt:lpstr>General structure of the nerve cell 8.</vt:lpstr>
      <vt:lpstr>General structure of the nerve cell 8. with error - solution</vt:lpstr>
      <vt:lpstr>Composers of the Baroque period 1600 (1580) - 1750 9.</vt:lpstr>
      <vt:lpstr>Composers of the Baroque period 1600 (1580) - 1750 9. with error - solution</vt:lpstr>
      <vt:lpstr>Painters of the Renaissance 10.</vt:lpstr>
      <vt:lpstr>Painters of the Renaissance 10. with error -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Article 30, 1.</dc:title>
  <dc:creator>Kügerl Johanna</dc:creator>
  <cp:lastModifiedBy>Windows-felhasználó</cp:lastModifiedBy>
  <cp:revision>16</cp:revision>
  <dcterms:created xsi:type="dcterms:W3CDTF">2023-05-16T14:11:30Z</dcterms:created>
  <dcterms:modified xsi:type="dcterms:W3CDTF">2023-07-16T17:50:57Z</dcterms:modified>
</cp:coreProperties>
</file>