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9" r:id="rId3"/>
    <p:sldId id="270" r:id="rId4"/>
    <p:sldId id="275" r:id="rId5"/>
    <p:sldId id="276" r:id="rId6"/>
    <p:sldId id="277" r:id="rId7"/>
    <p:sldId id="280" r:id="rId8"/>
    <p:sldId id="279" r:id="rId9"/>
    <p:sldId id="278" r:id="rId10"/>
    <p:sldId id="285" r:id="rId11"/>
    <p:sldId id="286" r:id="rId12"/>
    <p:sldId id="284" r:id="rId13"/>
    <p:sldId id="288" r:id="rId14"/>
    <p:sldId id="264" r:id="rId15"/>
    <p:sldId id="289" r:id="rId16"/>
    <p:sldId id="266" r:id="rId17"/>
    <p:sldId id="291" r:id="rId18"/>
    <p:sldId id="292" r:id="rId19"/>
    <p:sldId id="268" r:id="rId20"/>
    <p:sldId id="299" r:id="rId21"/>
    <p:sldId id="297" r:id="rId22"/>
    <p:sldId id="298" r:id="rId2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8E02"/>
    <a:srgbClr val="F6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8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2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2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1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1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4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31C27C0D-4B84-5FCC-B7D3-90580720724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85BD626E-AEA6-FAE0-5F99-B0DFAD8311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40" y="6229897"/>
            <a:ext cx="1193120" cy="398973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9EA289B5-E923-BC26-41BD-5D82930AE3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6261415"/>
            <a:ext cx="1342805" cy="305183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8A060C78-2B59-31F5-51B1-2DEFB8BC3F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25" y="6254445"/>
            <a:ext cx="1740637" cy="3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</a:t>
            </a:r>
            <a:r>
              <a:rPr lang="hu-HU" dirty="0" smtClean="0"/>
              <a:t>1a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2033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 smtClean="0"/>
              <a:t>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 smtClean="0"/>
              <a:t> </a:t>
            </a:r>
            <a:r>
              <a:rPr lang="en-US" sz="1200" dirty="0"/>
              <a:t>means turn left or right to the next grid line and continue drawing there.</a:t>
            </a: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4a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9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6046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4b.</a:t>
            </a:r>
            <a:endParaRPr lang="hu-HU" dirty="0"/>
          </a:p>
        </p:txBody>
      </p:sp>
      <p:sp>
        <p:nvSpPr>
          <p:cNvPr id="4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9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4.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5a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2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70892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5b.</a:t>
            </a:r>
            <a:endParaRPr lang="hu-HU" dirty="0"/>
          </a:p>
        </p:txBody>
      </p:sp>
      <p:sp>
        <p:nvSpPr>
          <p:cNvPr id="5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5.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93105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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6a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</a:t>
            </a:r>
            <a:r>
              <a:rPr lang="en-US" sz="1200" dirty="0" smtClean="0"/>
              <a:t>drawing</a:t>
            </a:r>
            <a:r>
              <a:rPr lang="hu-HU" sz="1200" dirty="0" smtClean="0"/>
              <a:t>.</a:t>
            </a:r>
          </a:p>
          <a:p>
            <a:r>
              <a:rPr lang="en-US" sz="1200" dirty="0" smtClean="0"/>
              <a:t>Starting </a:t>
            </a:r>
            <a:r>
              <a:rPr lang="en-US" sz="1200" dirty="0"/>
              <a:t>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</a:p>
          <a:p>
            <a:endParaRPr lang="hu-HU" sz="12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7080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687230" y="3143316"/>
            <a:ext cx="548929" cy="1000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8074603" y="247916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881985" y="2787990"/>
            <a:ext cx="753825" cy="134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35373" y="277897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3344" y="31307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111599" y="31286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530" y="413500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785677" y="26320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373705" y="295627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120000" flipV="1">
            <a:off x="6716673" y="2787990"/>
            <a:ext cx="829297" cy="13373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272308" y="2121588"/>
            <a:ext cx="397531" cy="690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301135" y="2443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098766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8236159" y="41299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6740460" y="2144729"/>
            <a:ext cx="386803" cy="64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-3600000">
            <a:off x="7966683" y="299745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85676" y="194950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316682" y="177469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3403" y="1469949"/>
            <a:ext cx="186158" cy="3180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508169" y="14699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-3600000">
            <a:off x="7238364" y="161618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7098766" y="276068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7887074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-3600000">
            <a:off x="7009305" y="260495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flipV="1">
            <a:off x="7105764" y="3151292"/>
            <a:ext cx="577954" cy="975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6b.</a:t>
            </a:r>
            <a:endParaRPr lang="hu-HU" dirty="0"/>
          </a:p>
        </p:txBody>
      </p:sp>
      <p:sp>
        <p:nvSpPr>
          <p:cNvPr id="5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93105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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687230" y="3143316"/>
            <a:ext cx="548929" cy="1000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8074603" y="247916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881985" y="2787990"/>
            <a:ext cx="753825" cy="134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35373" y="277897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3344" y="31307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111599" y="31286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530" y="413500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785677" y="26320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373705" y="295627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120000" flipV="1">
            <a:off x="6716673" y="2787990"/>
            <a:ext cx="829297" cy="13373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272308" y="2121588"/>
            <a:ext cx="397531" cy="690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301135" y="2443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098766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8236159" y="41299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6740460" y="2144729"/>
            <a:ext cx="386803" cy="64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-3600000">
            <a:off x="7966683" y="299745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85676" y="194950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316682" y="177469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3403" y="1469949"/>
            <a:ext cx="186158" cy="3180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508169" y="14699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-3600000">
            <a:off x="7238364" y="161618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7098766" y="276068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7887074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-3600000">
            <a:off x="7009305" y="260495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flipV="1">
            <a:off x="7105764" y="3151292"/>
            <a:ext cx="577954" cy="975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6.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799804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7a</a:t>
            </a:r>
            <a:r>
              <a:rPr lang="hu-HU" dirty="0"/>
              <a:t>.</a:t>
            </a:r>
          </a:p>
        </p:txBody>
      </p:sp>
      <p:sp>
        <p:nvSpPr>
          <p:cNvPr id="6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</a:t>
            </a:r>
            <a:r>
              <a:rPr lang="hu-HU" sz="1200" dirty="0"/>
              <a:t>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1b.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6604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547908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</a:t>
            </a:r>
            <a:r>
              <a:rPr lang="hu-HU" dirty="0" smtClean="0"/>
              <a:t>7b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4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139562"/>
              </p:ext>
            </p:extLst>
          </p:nvPr>
        </p:nvGraphicFramePr>
        <p:xfrm>
          <a:off x="681037" y="4760590"/>
          <a:ext cx="85439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057110" y="377612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083979" y="207037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661836" y="176794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102947" y="1443837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1362" y="245305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293204" y="177752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693024" y="37778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27109" y="143935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582130" y="228440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579769" y="1606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7003953" y="194537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6630802" y="39503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3204" y="243742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4771" y="242843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3454" y="312592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679537" y="24471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6630801" y="329918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621229" y="2604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76253" y="31348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7102947" y="276478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7676422" y="242892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307790" y="24385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3600000">
            <a:off x="7596716" y="294538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00000">
            <a:off x="7018864" y="261394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6920365" y="379168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98565" y="341083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676422" y="3108407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905779" y="31348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3600000">
            <a:off x="7596716" y="362486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00000">
            <a:off x="7018864" y="32934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7307790" y="37778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864493" y="143935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7c.</a:t>
            </a:r>
            <a:endParaRPr lang="hu-HU" dirty="0"/>
          </a:p>
        </p:txBody>
      </p:sp>
      <p:sp>
        <p:nvSpPr>
          <p:cNvPr id="6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62" name="Szövegdoboz 61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081489"/>
              </p:ext>
            </p:extLst>
          </p:nvPr>
        </p:nvGraphicFramePr>
        <p:xfrm>
          <a:off x="681037" y="4424170"/>
          <a:ext cx="85439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In 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short</a:t>
                      </a:r>
                      <a:r>
                        <a:rPr lang="hu-HU" dirty="0" smtClean="0"/>
                        <a:t>: leg: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leg2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</a:t>
                      </a:r>
                    </a:p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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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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leg2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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leg2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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leg2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895631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057110" y="356047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083979" y="185471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661836" y="155228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102947" y="122818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1362" y="223740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293204" y="15618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693024" y="3562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27109" y="122369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582130" y="206874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579769" y="13905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7003953" y="172971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6630802" y="373470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13988" y="3745491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3204" y="22217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4771" y="221277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3454" y="291027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679537" y="22314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6630801" y="30835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621229" y="23885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76253" y="291916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7102947" y="254912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7676422" y="221326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307790" y="22228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3600000">
            <a:off x="7596716" y="27297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00000">
            <a:off x="7018864" y="23982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6920365" y="35760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98565" y="319518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676422" y="289275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905779" y="291916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3600000">
            <a:off x="7596716" y="340921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00000">
            <a:off x="7018864" y="307776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7307790" y="3562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864493" y="122369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196238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59745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14481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376015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7.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62" name="Szövegdoboz 6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1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8645"/>
              </p:ext>
            </p:extLst>
          </p:nvPr>
        </p:nvGraphicFramePr>
        <p:xfrm>
          <a:off x="681037" y="4760590"/>
          <a:ext cx="8543925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/>
                        <a:t>Shortened</a:t>
                      </a:r>
                      <a:r>
                        <a:rPr lang="hu-HU" sz="1600" b="1" dirty="0" smtClean="0"/>
                        <a:t>:   </a:t>
                      </a:r>
                      <a:r>
                        <a:rPr lang="hu-HU" sz="1600" b="1" dirty="0" smtClean="0"/>
                        <a:t>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2a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21386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2b.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71267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70646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2.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66571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short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()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</a:t>
            </a:r>
            <a:r>
              <a:rPr lang="hu-HU" dirty="0" smtClean="0"/>
              <a:t>3a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en-US" sz="12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3b.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0088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</a:t>
            </a:r>
            <a:r>
              <a:rPr lang="hu-HU" dirty="0">
                <a:solidFill>
                  <a:srgbClr val="DC8E02"/>
                </a:solidFill>
              </a:rPr>
              <a:t>! </a:t>
            </a:r>
            <a:r>
              <a:rPr lang="hu-HU" dirty="0" smtClean="0">
                <a:solidFill>
                  <a:srgbClr val="DC8E02"/>
                </a:solidFill>
              </a:rPr>
              <a:t>3. </a:t>
            </a:r>
            <a:r>
              <a:rPr lang="hu-HU" dirty="0" err="1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1087</TotalTime>
  <Words>2479</Words>
  <Application>Microsoft Office PowerPoint</Application>
  <PresentationFormat>A4 (210x297 mm)</PresentationFormat>
  <Paragraphs>255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Helvetica</vt:lpstr>
      <vt:lpstr>Trebuchet MS</vt:lpstr>
      <vt:lpstr>Wingdings</vt:lpstr>
      <vt:lpstr>Office-téma</vt:lpstr>
      <vt:lpstr>Coded drawings 1a.</vt:lpstr>
      <vt:lpstr>Code the drawing! 1b.</vt:lpstr>
      <vt:lpstr>Coded drawings – Code the drawing! 1. solution</vt:lpstr>
      <vt:lpstr>Coded drawings 2a.</vt:lpstr>
      <vt:lpstr>Code the drawing! 2b.</vt:lpstr>
      <vt:lpstr>Coded drawings – Code the drawing! 2. solution</vt:lpstr>
      <vt:lpstr>Coded drawings 3a.</vt:lpstr>
      <vt:lpstr>Code the drawing! 3b.</vt:lpstr>
      <vt:lpstr>Coded drawings – Code the drawing! 3. solution</vt:lpstr>
      <vt:lpstr>Coded drawings 4a.</vt:lpstr>
      <vt:lpstr>Code the drawing! 4b.</vt:lpstr>
      <vt:lpstr>Coded drawings – Code the drawing! 4. solution</vt:lpstr>
      <vt:lpstr>Coded drawings 5a.</vt:lpstr>
      <vt:lpstr>Code the drawing! 5b.</vt:lpstr>
      <vt:lpstr>Coded drawings – Code the drawing! 5. solution</vt:lpstr>
      <vt:lpstr>Coded drawings 6a.</vt:lpstr>
      <vt:lpstr>Code the drawing! 6b.</vt:lpstr>
      <vt:lpstr>Coded drawings – Code the drawing! 6. solution</vt:lpstr>
      <vt:lpstr>Coded drawings 7a.</vt:lpstr>
      <vt:lpstr>Coded drawings 7b.</vt:lpstr>
      <vt:lpstr>Code the drawing! 7c.</vt:lpstr>
      <vt:lpstr>Coded drawings – Code the drawing! 7.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58</cp:revision>
  <cp:lastPrinted>2023-06-28T12:47:42Z</cp:lastPrinted>
  <dcterms:created xsi:type="dcterms:W3CDTF">2023-05-16T14:11:30Z</dcterms:created>
  <dcterms:modified xsi:type="dcterms:W3CDTF">2023-07-16T12:16:59Z</dcterms:modified>
</cp:coreProperties>
</file>