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9" r:id="rId3"/>
    <p:sldId id="270" r:id="rId4"/>
    <p:sldId id="275" r:id="rId5"/>
    <p:sldId id="276" r:id="rId6"/>
    <p:sldId id="277" r:id="rId7"/>
    <p:sldId id="280" r:id="rId8"/>
    <p:sldId id="279" r:id="rId9"/>
    <p:sldId id="278" r:id="rId10"/>
    <p:sldId id="285" r:id="rId11"/>
    <p:sldId id="286" r:id="rId12"/>
    <p:sldId id="284" r:id="rId13"/>
    <p:sldId id="288" r:id="rId14"/>
    <p:sldId id="264" r:id="rId15"/>
    <p:sldId id="289" r:id="rId16"/>
    <p:sldId id="266" r:id="rId17"/>
    <p:sldId id="291" r:id="rId18"/>
    <p:sldId id="292" r:id="rId19"/>
    <p:sldId id="268" r:id="rId20"/>
    <p:sldId id="299" r:id="rId21"/>
    <p:sldId id="297" r:id="rId22"/>
    <p:sldId id="298" r:id="rId2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8E02"/>
    <a:srgbClr val="F6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787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728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50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83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027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620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814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361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370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414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543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31C27C0D-4B84-5FCC-B7D3-90580720724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6F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829896"/>
            <a:ext cx="8543925" cy="13077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85BD626E-AEA6-FAE0-5F99-B0DFAD8311B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440" y="6229897"/>
            <a:ext cx="1193120" cy="398973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9EA289B5-E923-BC26-41BD-5D82930AE34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6261415"/>
            <a:ext cx="1342805" cy="305183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8A060C78-2B59-31F5-51B1-2DEFB8BC3F0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25" y="6254445"/>
            <a:ext cx="1740637" cy="37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1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</a:t>
            </a:r>
            <a:r>
              <a:rPr lang="hu-HU" dirty="0" smtClean="0"/>
              <a:t>1a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52033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</a:t>
            </a:r>
            <a:r>
              <a:rPr lang="en-US" sz="1200" dirty="0" smtClean="0"/>
              <a:t>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</a:t>
            </a:r>
            <a:r>
              <a:rPr lang="en-US" sz="1200" dirty="0" smtClean="0"/>
              <a:t>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 smtClean="0"/>
              <a:t>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 smtClean="0"/>
              <a:t> </a:t>
            </a:r>
            <a:r>
              <a:rPr lang="en-US" sz="1200" dirty="0"/>
              <a:t>means turn left or right to the next grid line and continue drawing there.</a:t>
            </a:r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71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4103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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7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4a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9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en-US" sz="1200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6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60463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8" name="Egyenes összekötő 17"/>
          <p:cNvCxnSpPr/>
          <p:nvPr/>
        </p:nvCxnSpPr>
        <p:spPr>
          <a:xfrm>
            <a:off x="6729930" y="342064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307787" y="311821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891491" y="280034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39155" y="31277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 rot="-60000">
            <a:off x="7298484" y="2455062"/>
            <a:ext cx="800041" cy="258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510438" y="348824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228081" y="36346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flipV="1">
            <a:off x="7314995" y="2489566"/>
            <a:ext cx="368723" cy="6200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6650229" y="330322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8004408" y="29546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6939155" y="37876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7891491" y="34281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469348" y="3125704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8100716" y="31352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8389642" y="364216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7811790" y="331072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8100716" y="37951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7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4b.</a:t>
            </a:r>
            <a:endParaRPr lang="hu-HU" dirty="0"/>
          </a:p>
        </p:txBody>
      </p:sp>
      <p:sp>
        <p:nvSpPr>
          <p:cNvPr id="48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2" name="Szövegdoboz 5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0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4103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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8" name="Egyenes összekötő 17"/>
          <p:cNvCxnSpPr/>
          <p:nvPr/>
        </p:nvCxnSpPr>
        <p:spPr>
          <a:xfrm>
            <a:off x="6729930" y="342064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307787" y="311821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891491" y="280034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39155" y="31277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 rot="-60000">
            <a:off x="7298484" y="2455062"/>
            <a:ext cx="800041" cy="258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510438" y="348824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228081" y="36346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flipV="1">
            <a:off x="7314995" y="2489566"/>
            <a:ext cx="368723" cy="6200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6650229" y="330322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8004408" y="29546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6939155" y="37876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7891491" y="34281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469348" y="3125704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8100716" y="31352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8389642" y="364216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7811790" y="331072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8100716" y="37951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9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</a:t>
            </a:r>
            <a:r>
              <a:rPr lang="hu-HU" dirty="0">
                <a:solidFill>
                  <a:srgbClr val="DC8E02"/>
                </a:solidFill>
              </a:rPr>
              <a:t>! </a:t>
            </a:r>
            <a:r>
              <a:rPr lang="hu-HU" dirty="0" smtClean="0">
                <a:solidFill>
                  <a:srgbClr val="DC8E02"/>
                </a:solidFill>
              </a:rPr>
              <a:t>4. </a:t>
            </a:r>
            <a:r>
              <a:rPr lang="hu-HU" dirty="0" err="1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19280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     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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5a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52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en-US" sz="1200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6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70892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6898953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6725013" y="346343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333926" y="34600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753" y="414272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 flipV="1">
            <a:off x="6932047" y="3791121"/>
            <a:ext cx="1920877" cy="57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16479" y="39573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6620109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756616" y="362430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337833" y="2787990"/>
            <a:ext cx="377420" cy="663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0947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012103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80560" y="247831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3600000">
            <a:off x="7401716" y="264320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8070152" y="248024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91308" y="264513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8457813" y="2459404"/>
            <a:ext cx="587728" cy="10078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8275278" y="2457475"/>
            <a:ext cx="192617" cy="3336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4914" y="41324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3600000">
            <a:off x="8190640" y="394710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5b.</a:t>
            </a:r>
            <a:endParaRPr lang="hu-HU" dirty="0"/>
          </a:p>
        </p:txBody>
      </p:sp>
      <p:sp>
        <p:nvSpPr>
          <p:cNvPr id="53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4" name="Szövegdoboz 53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5" name="Szövegdoboz 54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1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19280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     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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6898953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6725013" y="346343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333926" y="34600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753" y="414272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 flipV="1">
            <a:off x="6932047" y="3791121"/>
            <a:ext cx="1920877" cy="57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16479" y="39573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6620109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756616" y="362430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337833" y="2787990"/>
            <a:ext cx="377420" cy="663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0947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012103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80560" y="247831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3600000">
            <a:off x="7401716" y="264320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8070152" y="248024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91308" y="264513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8457813" y="2459404"/>
            <a:ext cx="587728" cy="10078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8275278" y="2457475"/>
            <a:ext cx="192617" cy="3336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4914" y="41324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3600000">
            <a:off x="8190640" y="394710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</a:t>
            </a:r>
            <a:r>
              <a:rPr lang="hu-HU" dirty="0">
                <a:solidFill>
                  <a:srgbClr val="DC8E02"/>
                </a:solidFill>
              </a:rPr>
              <a:t>! </a:t>
            </a:r>
            <a:r>
              <a:rPr lang="hu-HU" dirty="0" smtClean="0">
                <a:solidFill>
                  <a:srgbClr val="DC8E02"/>
                </a:solidFill>
              </a:rPr>
              <a:t>5. </a:t>
            </a:r>
            <a:r>
              <a:rPr lang="hu-HU" dirty="0" err="1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52" name="Szövegdoboz 5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3" name="Szövegdoboz 5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4" name="Szövegdoboz 5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3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393105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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706396" y="3952731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zis 60"/>
          <p:cNvSpPr/>
          <p:nvPr/>
        </p:nvSpPr>
        <p:spPr>
          <a:xfrm>
            <a:off x="7523716" y="1662211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2" name="Ellipszis 61"/>
          <p:cNvSpPr/>
          <p:nvPr/>
        </p:nvSpPr>
        <p:spPr>
          <a:xfrm>
            <a:off x="7781590" y="1664464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Ív 62"/>
          <p:cNvSpPr/>
          <p:nvPr/>
        </p:nvSpPr>
        <p:spPr>
          <a:xfrm>
            <a:off x="7624110" y="1949502"/>
            <a:ext cx="157480" cy="45719"/>
          </a:xfrm>
          <a:prstGeom prst="arc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5" name="Téglalap 4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8" name="Téglalap 47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9" name="Téglalap 48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6a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58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</a:t>
            </a:r>
            <a:r>
              <a:rPr lang="en-US" sz="1200" dirty="0" smtClean="0"/>
              <a:t>drawing</a:t>
            </a:r>
            <a:r>
              <a:rPr lang="hu-HU" sz="1200" dirty="0" smtClean="0"/>
              <a:t>.</a:t>
            </a:r>
          </a:p>
          <a:p>
            <a:r>
              <a:rPr lang="en-US" sz="1200" dirty="0" smtClean="0"/>
              <a:t>Starting </a:t>
            </a:r>
            <a:r>
              <a:rPr lang="en-US" sz="1200" dirty="0"/>
              <a:t>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</a:p>
          <a:p>
            <a:endParaRPr lang="hu-HU" sz="12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17080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687230" y="3143316"/>
            <a:ext cx="548929" cy="10008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8074603" y="247916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881985" y="2787990"/>
            <a:ext cx="753825" cy="13470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6735373" y="277897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6893344" y="313072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8111599" y="31286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530" y="413500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785677" y="26320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373705" y="295627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120000" flipV="1">
            <a:off x="6716673" y="2787990"/>
            <a:ext cx="829297" cy="13373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706396" y="3952731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272308" y="2121588"/>
            <a:ext cx="397531" cy="6900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7301135" y="2443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7098766" y="21335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>
            <a:off x="8236159" y="412997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flipV="1">
            <a:off x="6740460" y="2144729"/>
            <a:ext cx="386803" cy="6435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-3600000">
            <a:off x="7966683" y="299745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85676" y="194950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7316682" y="177469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3403" y="1469949"/>
            <a:ext cx="186158" cy="3180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7508169" y="146994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-3600000">
            <a:off x="7238364" y="161618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7098766" y="276068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>
            <a:off x="7887074" y="21335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 rot="-3600000">
            <a:off x="7009305" y="260495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 flipV="1">
            <a:off x="7105764" y="3151292"/>
            <a:ext cx="577954" cy="9759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zis 60"/>
          <p:cNvSpPr/>
          <p:nvPr/>
        </p:nvSpPr>
        <p:spPr>
          <a:xfrm>
            <a:off x="7523716" y="1662211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2" name="Ellipszis 61"/>
          <p:cNvSpPr/>
          <p:nvPr/>
        </p:nvSpPr>
        <p:spPr>
          <a:xfrm>
            <a:off x="7781590" y="1664464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Ív 62"/>
          <p:cNvSpPr/>
          <p:nvPr/>
        </p:nvSpPr>
        <p:spPr>
          <a:xfrm>
            <a:off x="7624110" y="1949502"/>
            <a:ext cx="157480" cy="45719"/>
          </a:xfrm>
          <a:prstGeom prst="arc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5" name="Téglalap 4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8" name="Téglalap 47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9" name="Téglalap 48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6b.</a:t>
            </a:r>
            <a:endParaRPr lang="hu-HU" dirty="0"/>
          </a:p>
        </p:txBody>
      </p:sp>
      <p:sp>
        <p:nvSpPr>
          <p:cNvPr id="58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64" name="Szövegdoboz 6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6" name="Szövegdoboz 6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09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393105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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687230" y="3143316"/>
            <a:ext cx="548929" cy="10008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8074603" y="247916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881985" y="2787990"/>
            <a:ext cx="753825" cy="13470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6735373" y="277897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6893344" y="313072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8111599" y="31286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530" y="413500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785677" y="26320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373705" y="295627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120000" flipV="1">
            <a:off x="6716673" y="2787990"/>
            <a:ext cx="829297" cy="13373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706396" y="3952731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272308" y="2121588"/>
            <a:ext cx="397531" cy="6900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7301135" y="2443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7098766" y="21335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>
            <a:off x="8236159" y="412997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flipV="1">
            <a:off x="6740460" y="2144729"/>
            <a:ext cx="386803" cy="6435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-3600000">
            <a:off x="7966683" y="299745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85676" y="194950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7316682" y="177469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3403" y="1469949"/>
            <a:ext cx="186158" cy="3180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7508169" y="146994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-3600000">
            <a:off x="7238364" y="161618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7098766" y="276068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>
            <a:off x="7887074" y="21335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 rot="-3600000">
            <a:off x="7009305" y="260495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 flipV="1">
            <a:off x="7105764" y="3151292"/>
            <a:ext cx="577954" cy="9759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zis 60"/>
          <p:cNvSpPr/>
          <p:nvPr/>
        </p:nvSpPr>
        <p:spPr>
          <a:xfrm>
            <a:off x="7523716" y="1662211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2" name="Ellipszis 61"/>
          <p:cNvSpPr/>
          <p:nvPr/>
        </p:nvSpPr>
        <p:spPr>
          <a:xfrm>
            <a:off x="7781590" y="1664464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Ív 62"/>
          <p:cNvSpPr/>
          <p:nvPr/>
        </p:nvSpPr>
        <p:spPr>
          <a:xfrm>
            <a:off x="7624110" y="1949502"/>
            <a:ext cx="157480" cy="45719"/>
          </a:xfrm>
          <a:prstGeom prst="arc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5" name="Téglalap 4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8" name="Téglalap 47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9" name="Téglalap 48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</a:t>
            </a:r>
            <a:r>
              <a:rPr lang="hu-HU" dirty="0">
                <a:solidFill>
                  <a:srgbClr val="DC8E02"/>
                </a:solidFill>
              </a:rPr>
              <a:t>! </a:t>
            </a:r>
            <a:r>
              <a:rPr lang="hu-HU" dirty="0" smtClean="0">
                <a:solidFill>
                  <a:srgbClr val="DC8E02"/>
                </a:solidFill>
              </a:rPr>
              <a:t>6. </a:t>
            </a:r>
            <a:r>
              <a:rPr lang="hu-HU" dirty="0" err="1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sp>
        <p:nvSpPr>
          <p:cNvPr id="58" name="Szövegdoboz 57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4" name="Szövegdoboz 63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7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799804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            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 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         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</a:t>
                      </a: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713988" y="3961147"/>
            <a:ext cx="99859" cy="1433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églalap 5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6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7a</a:t>
            </a:r>
            <a:r>
              <a:rPr lang="hu-HU" dirty="0"/>
              <a:t>.</a:t>
            </a:r>
          </a:p>
        </p:txBody>
      </p:sp>
      <p:sp>
        <p:nvSpPr>
          <p:cNvPr id="6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</a:t>
            </a:r>
            <a:r>
              <a:rPr lang="hu-HU" sz="1200" dirty="0"/>
              <a:t>.</a:t>
            </a:r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en-US" sz="1200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91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1b.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36604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  <a:p>
            <a:endParaRPr lang="hu-HU" sz="1200" dirty="0"/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24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547908"/>
              </p:ext>
            </p:extLst>
          </p:nvPr>
        </p:nvGraphicFramePr>
        <p:xfrm>
          <a:off x="681037" y="4760590"/>
          <a:ext cx="8543925" cy="143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            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 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         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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713988" y="3961147"/>
            <a:ext cx="99859" cy="1433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églalap 5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3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</a:t>
            </a:r>
            <a:r>
              <a:rPr lang="hu-HU" dirty="0" smtClean="0"/>
              <a:t>7b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14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en-US" sz="1200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81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139562"/>
              </p:ext>
            </p:extLst>
          </p:nvPr>
        </p:nvGraphicFramePr>
        <p:xfrm>
          <a:off x="681037" y="4760590"/>
          <a:ext cx="85439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8057110" y="377612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083979" y="207037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661836" y="176794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102947" y="1443837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6891362" y="245305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293204" y="177752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693024" y="37778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6727109" y="143935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582130" y="228440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579769" y="160616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7003953" y="194537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6630802" y="395036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713988" y="3961147"/>
            <a:ext cx="99859" cy="1433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3204" y="243742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064771" y="242843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3454" y="312592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7679537" y="24471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6630801" y="329918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6621229" y="26042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76253" y="31348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7102947" y="276478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7676422" y="242892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7307790" y="243850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3600000">
            <a:off x="7596716" y="294538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00000">
            <a:off x="7018864" y="261394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6920365" y="379168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7098565" y="341083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7676422" y="3108407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6905779" y="31348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3600000">
            <a:off x="7596716" y="362486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00000">
            <a:off x="7018864" y="32934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>
            <a:off x="7307790" y="37778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864493" y="143935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églalap 5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6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7c.</a:t>
            </a:r>
            <a:endParaRPr lang="hu-HU" dirty="0"/>
          </a:p>
        </p:txBody>
      </p:sp>
      <p:sp>
        <p:nvSpPr>
          <p:cNvPr id="6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  <a:p>
            <a:endParaRPr lang="hu-HU" sz="1200" dirty="0"/>
          </a:p>
        </p:txBody>
      </p:sp>
      <p:sp>
        <p:nvSpPr>
          <p:cNvPr id="62" name="Szövegdoboz 61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63" name="Szövegdoboz 62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4" name="Szövegdoboz 63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2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081489"/>
              </p:ext>
            </p:extLst>
          </p:nvPr>
        </p:nvGraphicFramePr>
        <p:xfrm>
          <a:off x="681037" y="4424170"/>
          <a:ext cx="854392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            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 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         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</a:t>
                      </a: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In </a:t>
                      </a: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short</a:t>
                      </a:r>
                      <a:r>
                        <a:rPr lang="hu-HU" dirty="0" smtClean="0"/>
                        <a:t>: leg: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 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leg2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</a:t>
                      </a:r>
                    </a:p>
                    <a:p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leg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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leg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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leg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</a:t>
                      </a:r>
                      <a:r>
                        <a:rPr lang="hu-HU" sz="18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8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leg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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leg2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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leg2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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leg2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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895631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8057110" y="356047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083979" y="185471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661836" y="1552284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102947" y="122818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6891362" y="223740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293204" y="156186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693024" y="35622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6727109" y="122369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582130" y="206874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579769" y="139050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7003953" y="172971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6630802" y="373470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713988" y="3745491"/>
            <a:ext cx="99859" cy="1433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3204" y="222176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064771" y="221277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3454" y="291027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7679537" y="223147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6630801" y="30835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6621229" y="238857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76253" y="291916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7102947" y="254912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7676422" y="221326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7307790" y="222284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3600000">
            <a:off x="7596716" y="272973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00000">
            <a:off x="7018864" y="23982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6920365" y="35760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7098565" y="319518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7676422" y="289275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6905779" y="291916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3600000">
            <a:off x="7596716" y="340921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00000">
            <a:off x="7018864" y="307776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>
            <a:off x="7307790" y="35622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864493" y="122369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églalap 5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196238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59745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14481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376015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6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</a:t>
            </a:r>
            <a:r>
              <a:rPr lang="hu-HU" dirty="0">
                <a:solidFill>
                  <a:srgbClr val="DC8E02"/>
                </a:solidFill>
              </a:rPr>
              <a:t>! </a:t>
            </a:r>
            <a:r>
              <a:rPr lang="hu-HU" dirty="0" smtClean="0">
                <a:solidFill>
                  <a:srgbClr val="DC8E02"/>
                </a:solidFill>
              </a:rPr>
              <a:t>7. </a:t>
            </a:r>
            <a:r>
              <a:rPr lang="hu-HU" dirty="0" err="1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62" name="Szövegdoboz 6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3" name="Szövegdoboz 6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4" name="Szövegdoboz 6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1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</a:t>
            </a:r>
            <a:r>
              <a:rPr lang="hu-HU" dirty="0">
                <a:solidFill>
                  <a:srgbClr val="DC8E02"/>
                </a:solidFill>
              </a:rPr>
              <a:t>! 1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>
              <a:solidFill>
                <a:srgbClr val="DC8E02"/>
              </a:solidFill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28645"/>
              </p:ext>
            </p:extLst>
          </p:nvPr>
        </p:nvGraphicFramePr>
        <p:xfrm>
          <a:off x="681037" y="4760590"/>
          <a:ext cx="8543925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err="1" smtClean="0"/>
                        <a:t>Shortened</a:t>
                      </a:r>
                      <a:r>
                        <a:rPr lang="hu-HU" sz="1600" b="1" dirty="0" smtClean="0"/>
                        <a:t>:   </a:t>
                      </a:r>
                      <a:r>
                        <a:rPr lang="hu-HU" sz="1600" b="1" dirty="0" smtClean="0"/>
                        <a:t>6*(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</a:t>
                      </a:r>
                      <a:r>
                        <a:rPr lang="hu-HU" sz="16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lang="hu-HU" sz="1600" b="1" dirty="0" smtClean="0"/>
                    </a:p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4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2a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821386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  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  </a:t>
                      </a: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5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en-US" sz="1200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92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2b.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871267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570646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9" name="Egyenes összekötő 18"/>
          <p:cNvCxnSpPr/>
          <p:nvPr/>
        </p:nvCxnSpPr>
        <p:spPr>
          <a:xfrm>
            <a:off x="7890823" y="2110268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696343" y="1111287"/>
            <a:ext cx="579714" cy="10267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8063252" y="313746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02784" y="313200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102863" y="212987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890823" y="212291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6731929" y="3133622"/>
            <a:ext cx="566223" cy="10028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flipV="1">
            <a:off x="7102863" y="1129810"/>
            <a:ext cx="580857" cy="9789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902784" y="2142750"/>
            <a:ext cx="585314" cy="985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7698" y="3132019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6731929" y="4136472"/>
            <a:ext cx="19034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45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</a:t>
            </a:r>
            <a:r>
              <a:rPr lang="hu-HU" dirty="0">
                <a:solidFill>
                  <a:srgbClr val="DC8E02"/>
                </a:solidFill>
              </a:rPr>
              <a:t>! </a:t>
            </a:r>
            <a:r>
              <a:rPr lang="hu-HU" dirty="0" smtClean="0">
                <a:solidFill>
                  <a:srgbClr val="DC8E02"/>
                </a:solidFill>
              </a:rPr>
              <a:t>2. </a:t>
            </a:r>
            <a:r>
              <a:rPr lang="hu-HU" dirty="0" err="1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366571"/>
              </p:ext>
            </p:extLst>
          </p:nvPr>
        </p:nvGraphicFramePr>
        <p:xfrm>
          <a:off x="681037" y="4760590"/>
          <a:ext cx="8543925" cy="143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  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 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I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n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</a:rPr>
                        <a:t>short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: (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branch2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()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branch1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branch1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branch1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branch2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branch2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branch2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9" name="Egyenes összekötő 18"/>
          <p:cNvCxnSpPr/>
          <p:nvPr/>
        </p:nvCxnSpPr>
        <p:spPr>
          <a:xfrm>
            <a:off x="7890823" y="2110268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696343" y="1111287"/>
            <a:ext cx="579714" cy="10267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8063252" y="313746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02784" y="313200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102863" y="212987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890823" y="212291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6731929" y="3133622"/>
            <a:ext cx="566223" cy="10028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flipV="1">
            <a:off x="7102863" y="1129810"/>
            <a:ext cx="580857" cy="9789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902784" y="2142750"/>
            <a:ext cx="585314" cy="985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7698" y="3132019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6731929" y="4136472"/>
            <a:ext cx="19034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7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</a:t>
            </a:r>
            <a:r>
              <a:rPr lang="hu-HU" dirty="0" smtClean="0"/>
              <a:t>3a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519851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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5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en-US" sz="1200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9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3b.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90088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306137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rot="60000">
            <a:off x="7088566" y="2142992"/>
            <a:ext cx="992037" cy="16408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255509" y="278112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489676" y="27746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7879356" y="2807191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027293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7874314" y="2147078"/>
            <a:ext cx="380727" cy="6276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682293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403449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61891" y="1797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7783047" y="196218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flipV="1">
            <a:off x="8076836" y="3141622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3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</a:t>
            </a:r>
            <a:r>
              <a:rPr lang="hu-HU" dirty="0">
                <a:solidFill>
                  <a:srgbClr val="DC8E02"/>
                </a:solidFill>
              </a:rPr>
              <a:t>! </a:t>
            </a:r>
            <a:r>
              <a:rPr lang="hu-HU" dirty="0" smtClean="0">
                <a:solidFill>
                  <a:srgbClr val="DC8E02"/>
                </a:solidFill>
              </a:rPr>
              <a:t>3. </a:t>
            </a:r>
            <a:r>
              <a:rPr lang="hu-HU" dirty="0" err="1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519851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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306137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rot="60000">
            <a:off x="7088566" y="2142992"/>
            <a:ext cx="992037" cy="16408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255509" y="278112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489676" y="27746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7879356" y="2807191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027293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7874314" y="2147078"/>
            <a:ext cx="380727" cy="6276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682293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403449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61891" y="1797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7783047" y="196218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flipV="1">
            <a:off x="8076836" y="3141622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93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2. egyéni s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71921"/>
      </a:accent1>
      <a:accent2>
        <a:srgbClr val="00AEEF"/>
      </a:accent2>
      <a:accent3>
        <a:srgbClr val="006DB1"/>
      </a:accent3>
      <a:accent4>
        <a:srgbClr val="FFC40D"/>
      </a:accent4>
      <a:accent5>
        <a:srgbClr val="6CAD3B"/>
      </a:accent5>
      <a:accent6>
        <a:srgbClr val="939598"/>
      </a:accent6>
      <a:hlink>
        <a:srgbClr val="00AEEF"/>
      </a:hlink>
      <a:folHlink>
        <a:srgbClr val="006DB1"/>
      </a:folHlink>
    </a:clrScheme>
    <a:fontScheme name="3. egyéni séma">
      <a:majorFont>
        <a:latin typeface="Trebuchet MS"/>
        <a:ea typeface=""/>
        <a:cs typeface=""/>
      </a:majorFont>
      <a:minorFont>
        <a:latin typeface="Helvetica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1087</TotalTime>
  <Words>2479</Words>
  <Application>Microsoft Office PowerPoint</Application>
  <PresentationFormat>A4 (210x297 mm)</PresentationFormat>
  <Paragraphs>255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7" baseType="lpstr">
      <vt:lpstr>Arial</vt:lpstr>
      <vt:lpstr>Helvetica</vt:lpstr>
      <vt:lpstr>Trebuchet MS</vt:lpstr>
      <vt:lpstr>Wingdings</vt:lpstr>
      <vt:lpstr>Office-téma</vt:lpstr>
      <vt:lpstr>Coded drawings 1a.</vt:lpstr>
      <vt:lpstr>Code the drawing! 1b.</vt:lpstr>
      <vt:lpstr>Coded drawings – Code the drawing! 1. solution</vt:lpstr>
      <vt:lpstr>Coded drawings 2a.</vt:lpstr>
      <vt:lpstr>Code the drawing! 2b.</vt:lpstr>
      <vt:lpstr>Coded drawings – Code the drawing! 2. solution</vt:lpstr>
      <vt:lpstr>Coded drawings 3a.</vt:lpstr>
      <vt:lpstr>Code the drawing! 3b.</vt:lpstr>
      <vt:lpstr>Coded drawings – Code the drawing! 3. solution</vt:lpstr>
      <vt:lpstr>Coded drawings 4a.</vt:lpstr>
      <vt:lpstr>Code the drawing! 4b.</vt:lpstr>
      <vt:lpstr>Coded drawings – Code the drawing! 4. solution</vt:lpstr>
      <vt:lpstr>Coded drawings 5a.</vt:lpstr>
      <vt:lpstr>Code the drawing! 5b.</vt:lpstr>
      <vt:lpstr>Coded drawings – Code the drawing! 5. solution</vt:lpstr>
      <vt:lpstr>Coded drawings 6a.</vt:lpstr>
      <vt:lpstr>Code the drawing! 6b.</vt:lpstr>
      <vt:lpstr>Coded drawings – Code the drawing! 6. solution</vt:lpstr>
      <vt:lpstr>Coded drawings 7a.</vt:lpstr>
      <vt:lpstr>Coded drawings 7b.</vt:lpstr>
      <vt:lpstr>Code the drawing! 7c.</vt:lpstr>
      <vt:lpstr>Coded drawings – Code the drawing! 7.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Kügerl Johanna</dc:creator>
  <cp:lastModifiedBy>Windows-felhasználó</cp:lastModifiedBy>
  <cp:revision>58</cp:revision>
  <cp:lastPrinted>2023-06-28T12:47:42Z</cp:lastPrinted>
  <dcterms:created xsi:type="dcterms:W3CDTF">2023-05-16T14:11:30Z</dcterms:created>
  <dcterms:modified xsi:type="dcterms:W3CDTF">2023-07-16T12:16:59Z</dcterms:modified>
</cp:coreProperties>
</file>