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2" r:id="rId2"/>
    <p:sldId id="258" r:id="rId3"/>
    <p:sldId id="263" r:id="rId4"/>
    <p:sldId id="282" r:id="rId5"/>
    <p:sldId id="264" r:id="rId6"/>
    <p:sldId id="279" r:id="rId7"/>
    <p:sldId id="280" r:id="rId8"/>
    <p:sldId id="281" r:id="rId9"/>
    <p:sldId id="284" r:id="rId10"/>
    <p:sldId id="283" r:id="rId11"/>
    <p:sldId id="285" r:id="rId12"/>
    <p:sldId id="286" r:id="rId13"/>
    <p:sldId id="288" r:id="rId14"/>
    <p:sldId id="287" r:id="rId15"/>
    <p:sldId id="289" r:id="rId16"/>
    <p:sldId id="290" r:id="rId17"/>
    <p:sldId id="292" r:id="rId18"/>
    <p:sldId id="291" r:id="rId19"/>
    <p:sldId id="293" r:id="rId20"/>
    <p:sldId id="294" r:id="rId21"/>
    <p:sldId id="295" r:id="rId22"/>
    <p:sldId id="296" r:id="rId23"/>
    <p:sldId id="297" r:id="rId24"/>
    <p:sldId id="298" r:id="rId25"/>
    <p:sldId id="299" r:id="rId26"/>
    <p:sldId id="300" r:id="rId27"/>
    <p:sldId id="301" r:id="rId28"/>
    <p:sldId id="302" r:id="rId29"/>
    <p:sldId id="303" r:id="rId30"/>
    <p:sldId id="304" r:id="rId31"/>
    <p:sldId id="305" r:id="rId32"/>
    <p:sldId id="306" r:id="rId33"/>
    <p:sldId id="307" r:id="rId34"/>
    <p:sldId id="308" r:id="rId35"/>
    <p:sldId id="309" r:id="rId36"/>
    <p:sldId id="310" r:id="rId37"/>
    <p:sldId id="311" r:id="rId38"/>
    <p:sldId id="312" r:id="rId39"/>
    <p:sldId id="313" r:id="rId40"/>
    <p:sldId id="314" r:id="rId41"/>
    <p:sldId id="316" r:id="rId42"/>
    <p:sldId id="315" r:id="rId43"/>
    <p:sldId id="317" r:id="rId44"/>
    <p:sldId id="318" r:id="rId45"/>
  </p:sldIdLst>
  <p:sldSz cx="6858000" cy="9906000" type="A4"/>
  <p:notesSz cx="6858000" cy="994568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EDCA3"/>
    <a:srgbClr val="FFF9B8"/>
    <a:srgbClr val="FFF101"/>
    <a:srgbClr val="CCCDCF"/>
    <a:srgbClr val="EE1D23"/>
    <a:srgbClr val="4DC7E9"/>
    <a:srgbClr val="939598"/>
    <a:srgbClr val="F7B6C4"/>
    <a:srgbClr val="F7931D"/>
    <a:srgbClr val="40AE4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152" autoAdjust="0"/>
    <p:restoredTop sz="94660"/>
  </p:normalViewPr>
  <p:slideViewPr>
    <p:cSldViewPr snapToGrid="0">
      <p:cViewPr varScale="1">
        <p:scale>
          <a:sx n="81" d="100"/>
          <a:sy n="81" d="100"/>
        </p:scale>
        <p:origin x="309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hu-HU"/>
              <a:t>Kattintson ide az alcím mintájának szerkesztéséhez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25753-A491-4450-88F6-C5053B0487E0}" type="datetimeFigureOut">
              <a:rPr lang="hu-HU" smtClean="0"/>
              <a:t>2023. 07. 08.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06263-2072-484D-BEDD-B27A71C5C1E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6526824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25753-A491-4450-88F6-C5053B0487E0}" type="datetimeFigureOut">
              <a:rPr lang="hu-HU" smtClean="0"/>
              <a:t>2023. 07. 08.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06263-2072-484D-BEDD-B27A71C5C1E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3421185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25753-A491-4450-88F6-C5053B0487E0}" type="datetimeFigureOut">
              <a:rPr lang="hu-HU" smtClean="0"/>
              <a:t>2023. 07. 08.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06263-2072-484D-BEDD-B27A71C5C1E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6310620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488" y="334459"/>
            <a:ext cx="5915025" cy="564701"/>
          </a:xfrm>
        </p:spPr>
        <p:txBody>
          <a:bodyPr>
            <a:noAutofit/>
          </a:bodyPr>
          <a:lstStyle>
            <a:lvl1pPr algn="ctr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hu-HU" dirty="0"/>
              <a:t>Mintacím szerkesztése</a:t>
            </a:r>
            <a:endParaRPr lang="en-US" dirty="0"/>
          </a:p>
        </p:txBody>
      </p:sp>
      <p:sp>
        <p:nvSpPr>
          <p:cNvPr id="9" name="Szöveg helye 8">
            <a:extLst>
              <a:ext uri="{FF2B5EF4-FFF2-40B4-BE49-F238E27FC236}">
                <a16:creationId xmlns:a16="http://schemas.microsoft.com/office/drawing/2014/main" id="{22ADA8D3-DE69-5856-8D38-5B95A9D943F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68313" y="5494020"/>
            <a:ext cx="5915025" cy="3302318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1600">
                <a:solidFill>
                  <a:schemeClr val="accent3"/>
                </a:solidFill>
              </a:defRPr>
            </a:lvl1pPr>
            <a:lvl2pPr marL="342900" indent="0">
              <a:buNone/>
              <a:defRPr sz="1600">
                <a:solidFill>
                  <a:schemeClr val="accent3"/>
                </a:solidFill>
              </a:defRPr>
            </a:lvl2pPr>
            <a:lvl3pPr marL="685800" indent="0">
              <a:buNone/>
              <a:defRPr sz="1400">
                <a:solidFill>
                  <a:schemeClr val="accent3"/>
                </a:solidFill>
              </a:defRPr>
            </a:lvl3pPr>
            <a:lvl4pPr marL="1028700" indent="0">
              <a:buNone/>
              <a:defRPr sz="1200">
                <a:solidFill>
                  <a:schemeClr val="accent3"/>
                </a:solidFill>
              </a:defRPr>
            </a:lvl4pPr>
            <a:lvl5pPr marL="1371600" indent="0">
              <a:buNone/>
              <a:defRPr sz="1200">
                <a:solidFill>
                  <a:schemeClr val="accent3"/>
                </a:solidFill>
              </a:defRPr>
            </a:lvl5pPr>
          </a:lstStyle>
          <a:p>
            <a:pPr lvl="0"/>
            <a:r>
              <a:rPr lang="hu-HU" dirty="0"/>
              <a:t>Mintaszöveg szerkesztése</a:t>
            </a:r>
          </a:p>
        </p:txBody>
      </p:sp>
    </p:spTree>
    <p:extLst>
      <p:ext uri="{BB962C8B-B14F-4D97-AF65-F5344CB8AC3E}">
        <p14:creationId xmlns:p14="http://schemas.microsoft.com/office/powerpoint/2010/main" val="39312523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25753-A491-4450-88F6-C5053B0487E0}" type="datetimeFigureOut">
              <a:rPr lang="hu-HU" smtClean="0"/>
              <a:t>2023. 07. 08.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06263-2072-484D-BEDD-B27A71C5C1E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105809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25753-A491-4450-88F6-C5053B0487E0}" type="datetimeFigureOut">
              <a:rPr lang="hu-HU" smtClean="0"/>
              <a:t>2023. 07. 08.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06263-2072-484D-BEDD-B27A71C5C1E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6441448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25753-A491-4450-88F6-C5053B0487E0}" type="datetimeFigureOut">
              <a:rPr lang="hu-HU" smtClean="0"/>
              <a:t>2023. 07. 08.</a:t>
            </a:fld>
            <a:endParaRPr lang="hu-H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06263-2072-484D-BEDD-B27A71C5C1E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2696605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25753-A491-4450-88F6-C5053B0487E0}" type="datetimeFigureOut">
              <a:rPr lang="hu-HU" smtClean="0"/>
              <a:t>2023. 07. 08.</a:t>
            </a:fld>
            <a:endParaRPr lang="hu-H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06263-2072-484D-BEDD-B27A71C5C1E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9205591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25753-A491-4450-88F6-C5053B0487E0}" type="datetimeFigureOut">
              <a:rPr lang="hu-HU" smtClean="0"/>
              <a:t>2023. 07. 08.</a:t>
            </a:fld>
            <a:endParaRPr lang="hu-H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06263-2072-484D-BEDD-B27A71C5C1E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0889527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25753-A491-4450-88F6-C5053B0487E0}" type="datetimeFigureOut">
              <a:rPr lang="hu-HU" smtClean="0"/>
              <a:t>2023. 07. 08.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06263-2072-484D-BEDD-B27A71C5C1E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1688805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hu-HU"/>
              <a:t>Kép beszúrásához kattintson az ikonra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25753-A491-4450-88F6-C5053B0487E0}" type="datetimeFigureOut">
              <a:rPr lang="hu-HU" smtClean="0"/>
              <a:t>2023. 07. 08.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06263-2072-484D-BEDD-B27A71C5C1E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9921400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dirty="0"/>
              <a:t>7/8/2023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  <p:sp>
        <p:nvSpPr>
          <p:cNvPr id="7" name="Téglalap 6">
            <a:extLst>
              <a:ext uri="{FF2B5EF4-FFF2-40B4-BE49-F238E27FC236}">
                <a16:creationId xmlns:a16="http://schemas.microsoft.com/office/drawing/2014/main" id="{C7AEBCDD-FF4A-4FFC-984F-11635186CF3E}"/>
              </a:ext>
            </a:extLst>
          </p:cNvPr>
          <p:cNvSpPr/>
          <p:nvPr userDrawn="1"/>
        </p:nvSpPr>
        <p:spPr>
          <a:xfrm>
            <a:off x="0" y="0"/>
            <a:ext cx="6858000" cy="9906000"/>
          </a:xfrm>
          <a:prstGeom prst="rect">
            <a:avLst/>
          </a:prstGeom>
          <a:solidFill>
            <a:srgbClr val="F6F5F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246"/>
          </a:p>
        </p:txBody>
      </p:sp>
    </p:spTree>
    <p:extLst>
      <p:ext uri="{BB962C8B-B14F-4D97-AF65-F5344CB8AC3E}">
        <p14:creationId xmlns:p14="http://schemas.microsoft.com/office/powerpoint/2010/main" val="39789591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1">
            <a:extLst>
              <a:ext uri="{FF2B5EF4-FFF2-40B4-BE49-F238E27FC236}">
                <a16:creationId xmlns:a16="http://schemas.microsoft.com/office/drawing/2014/main" id="{D0CD2950-0FD4-0D24-7400-90A219D1A655}"/>
              </a:ext>
            </a:extLst>
          </p:cNvPr>
          <p:cNvSpPr txBox="1">
            <a:spLocks/>
          </p:cNvSpPr>
          <p:nvPr/>
        </p:nvSpPr>
        <p:spPr>
          <a:xfrm>
            <a:off x="471488" y="334459"/>
            <a:ext cx="5915025" cy="45631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400" b="1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err="1">
                <a:ea typeface="Calibri" panose="020F0502020204030204" pitchFamily="34" charset="0"/>
                <a:cs typeface="Times New Roman" panose="02020603050405020304" pitchFamily="18" charset="0"/>
              </a:rPr>
              <a:t>Colour</a:t>
            </a:r>
            <a:r>
              <a:rPr lang="en-US" dirty="0">
                <a:ea typeface="Calibri" panose="020F0502020204030204" pitchFamily="34" charset="0"/>
                <a:cs typeface="Times New Roman" panose="02020603050405020304" pitchFamily="18" charset="0"/>
              </a:rPr>
              <a:t> according to the </a:t>
            </a:r>
            <a:r>
              <a:rPr lang="en-US" dirty="0" err="1">
                <a:ea typeface="Calibri" panose="020F0502020204030204" pitchFamily="34" charset="0"/>
                <a:cs typeface="Times New Roman" panose="02020603050405020304" pitchFamily="18" charset="0"/>
              </a:rPr>
              <a:t>colour</a:t>
            </a:r>
            <a:r>
              <a:rPr lang="en-US" dirty="0">
                <a:ea typeface="Calibri" panose="020F0502020204030204" pitchFamily="34" charset="0"/>
                <a:cs typeface="Times New Roman" panose="02020603050405020304" pitchFamily="18" charset="0"/>
              </a:rPr>
              <a:t> codes!</a:t>
            </a:r>
            <a:r>
              <a:rPr lang="hu-HU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1. a.)</a:t>
            </a:r>
            <a:endParaRPr lang="hu-HU" sz="4800" dirty="0"/>
          </a:p>
        </p:txBody>
      </p:sp>
      <p:pic>
        <p:nvPicPr>
          <p:cNvPr id="5" name="Kép 4" descr="A képen Acélkék, Betűtípus, Majorelle kék, képernyőkép látható&#10;&#10;Automatikusan generált leírás">
            <a:extLst>
              <a:ext uri="{FF2B5EF4-FFF2-40B4-BE49-F238E27FC236}">
                <a16:creationId xmlns:a16="http://schemas.microsoft.com/office/drawing/2014/main" id="{CF6574BF-0DD4-2676-D95B-E69ECAD4142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1373" y="9158363"/>
            <a:ext cx="1275254" cy="426438"/>
          </a:xfrm>
          <a:prstGeom prst="rect">
            <a:avLst/>
          </a:prstGeom>
        </p:spPr>
      </p:pic>
      <p:pic>
        <p:nvPicPr>
          <p:cNvPr id="6" name="Kép 5" descr="A képen Grafika, Betűtípus, Grafikus tervezés, embléma látható&#10;&#10;Automatikusan generált leírás">
            <a:extLst>
              <a:ext uri="{FF2B5EF4-FFF2-40B4-BE49-F238E27FC236}">
                <a16:creationId xmlns:a16="http://schemas.microsoft.com/office/drawing/2014/main" id="{318DFCA8-EE35-4266-5A57-E412476D3F02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488" y="9215499"/>
            <a:ext cx="1435241" cy="326192"/>
          </a:xfrm>
          <a:prstGeom prst="rect">
            <a:avLst/>
          </a:prstGeom>
        </p:spPr>
      </p:pic>
      <p:pic>
        <p:nvPicPr>
          <p:cNvPr id="7" name="Kép 6" descr="A képen Betűtípus, képernyőkép, szöveg, Acélkék látható&#10;&#10;Automatikusan generált leírás">
            <a:extLst>
              <a:ext uri="{FF2B5EF4-FFF2-40B4-BE49-F238E27FC236}">
                <a16:creationId xmlns:a16="http://schemas.microsoft.com/office/drawing/2014/main" id="{97F6733F-F619-A960-8EB0-7CDFF315CFAF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26052" y="9184600"/>
            <a:ext cx="1860460" cy="400201"/>
          </a:xfrm>
          <a:prstGeom prst="rect">
            <a:avLst/>
          </a:prstGeom>
        </p:spPr>
      </p:pic>
      <p:graphicFrame>
        <p:nvGraphicFramePr>
          <p:cNvPr id="38" name="Táblázat 140">
            <a:extLst>
              <a:ext uri="{FF2B5EF4-FFF2-40B4-BE49-F238E27FC236}">
                <a16:creationId xmlns:a16="http://schemas.microsoft.com/office/drawing/2014/main" id="{5DA1B995-1887-3E5A-E071-A084DA45AD6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1833426"/>
              </p:ext>
            </p:extLst>
          </p:nvPr>
        </p:nvGraphicFramePr>
        <p:xfrm>
          <a:off x="3130537" y="5191586"/>
          <a:ext cx="3456000" cy="345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2000">
                  <a:extLst>
                    <a:ext uri="{9D8B030D-6E8A-4147-A177-3AD203B41FA5}">
                      <a16:colId xmlns:a16="http://schemas.microsoft.com/office/drawing/2014/main" val="4183476840"/>
                    </a:ext>
                  </a:extLst>
                </a:gridCol>
                <a:gridCol w="432000">
                  <a:extLst>
                    <a:ext uri="{9D8B030D-6E8A-4147-A177-3AD203B41FA5}">
                      <a16:colId xmlns:a16="http://schemas.microsoft.com/office/drawing/2014/main" val="606786667"/>
                    </a:ext>
                  </a:extLst>
                </a:gridCol>
                <a:gridCol w="432000">
                  <a:extLst>
                    <a:ext uri="{9D8B030D-6E8A-4147-A177-3AD203B41FA5}">
                      <a16:colId xmlns:a16="http://schemas.microsoft.com/office/drawing/2014/main" val="3256155216"/>
                    </a:ext>
                  </a:extLst>
                </a:gridCol>
                <a:gridCol w="432000">
                  <a:extLst>
                    <a:ext uri="{9D8B030D-6E8A-4147-A177-3AD203B41FA5}">
                      <a16:colId xmlns:a16="http://schemas.microsoft.com/office/drawing/2014/main" val="3670367097"/>
                    </a:ext>
                  </a:extLst>
                </a:gridCol>
                <a:gridCol w="432000">
                  <a:extLst>
                    <a:ext uri="{9D8B030D-6E8A-4147-A177-3AD203B41FA5}">
                      <a16:colId xmlns:a16="http://schemas.microsoft.com/office/drawing/2014/main" val="1347735126"/>
                    </a:ext>
                  </a:extLst>
                </a:gridCol>
                <a:gridCol w="432000">
                  <a:extLst>
                    <a:ext uri="{9D8B030D-6E8A-4147-A177-3AD203B41FA5}">
                      <a16:colId xmlns:a16="http://schemas.microsoft.com/office/drawing/2014/main" val="1268566837"/>
                    </a:ext>
                  </a:extLst>
                </a:gridCol>
                <a:gridCol w="432000">
                  <a:extLst>
                    <a:ext uri="{9D8B030D-6E8A-4147-A177-3AD203B41FA5}">
                      <a16:colId xmlns:a16="http://schemas.microsoft.com/office/drawing/2014/main" val="3248050828"/>
                    </a:ext>
                  </a:extLst>
                </a:gridCol>
                <a:gridCol w="432000">
                  <a:extLst>
                    <a:ext uri="{9D8B030D-6E8A-4147-A177-3AD203B41FA5}">
                      <a16:colId xmlns:a16="http://schemas.microsoft.com/office/drawing/2014/main" val="800012498"/>
                    </a:ext>
                  </a:extLst>
                </a:gridCol>
              </a:tblGrid>
              <a:tr h="432000"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>
                        <a:solidFill>
                          <a:srgbClr val="EE1D23"/>
                        </a:solidFill>
                      </a:endParaRPr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58774894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endParaRPr lang="hu-HU" sz="150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0157584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23305295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34289421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86751031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>
                        <a:solidFill>
                          <a:schemeClr val="tx1"/>
                        </a:solidFill>
                      </a:endParaRPr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26106266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endParaRPr lang="hu-HU" sz="150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04922920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9488196"/>
                  </a:ext>
                </a:extLst>
              </a:tr>
            </a:tbl>
          </a:graphicData>
        </a:graphic>
      </p:graphicFrame>
      <p:graphicFrame>
        <p:nvGraphicFramePr>
          <p:cNvPr id="95" name="Táblázat 9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42062707"/>
              </p:ext>
            </p:extLst>
          </p:nvPr>
        </p:nvGraphicFramePr>
        <p:xfrm>
          <a:off x="2554537" y="929450"/>
          <a:ext cx="4032000" cy="403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4000">
                  <a:extLst>
                    <a:ext uri="{9D8B030D-6E8A-4147-A177-3AD203B41FA5}">
                      <a16:colId xmlns:a16="http://schemas.microsoft.com/office/drawing/2014/main" val="1970057961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3592748886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165432856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2624727190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730538266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1005877417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213102478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376894925"/>
                    </a:ext>
                  </a:extLst>
                </a:gridCol>
              </a:tblGrid>
              <a:tr h="504000">
                <a:tc>
                  <a:txBody>
                    <a:bodyPr/>
                    <a:lstStyle/>
                    <a:p>
                      <a:pPr algn="ctr"/>
                      <a:r>
                        <a:rPr lang="hu-HU" sz="1100" dirty="0" smtClean="0">
                          <a:solidFill>
                            <a:schemeClr val="tx1"/>
                          </a:solidFill>
                        </a:rPr>
                        <a:t>1111</a:t>
                      </a:r>
                      <a:endParaRPr lang="hu-HU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1111</a:t>
                      </a:r>
                      <a:endParaRPr lang="hu-HU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1010</a:t>
                      </a:r>
                      <a:endParaRPr lang="hu-HU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1010</a:t>
                      </a:r>
                      <a:endParaRPr lang="hu-HU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1010</a:t>
                      </a:r>
                      <a:endParaRPr lang="hu-HU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1010</a:t>
                      </a:r>
                      <a:endParaRPr lang="hu-HU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1111</a:t>
                      </a:r>
                      <a:endParaRPr lang="hu-HU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1111</a:t>
                      </a:r>
                      <a:endParaRPr lang="hu-HU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16474971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1111</a:t>
                      </a:r>
                      <a:endParaRPr lang="hu-HU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1010</a:t>
                      </a:r>
                      <a:endParaRPr lang="hu-HU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1010</a:t>
                      </a:r>
                      <a:endParaRPr lang="hu-HU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1010</a:t>
                      </a:r>
                      <a:endParaRPr lang="hu-HU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1010</a:t>
                      </a:r>
                      <a:endParaRPr lang="hu-HU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1010</a:t>
                      </a:r>
                      <a:endParaRPr lang="hu-HU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1010</a:t>
                      </a:r>
                      <a:endParaRPr lang="hu-HU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1111</a:t>
                      </a:r>
                      <a:endParaRPr lang="hu-HU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62917551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1010</a:t>
                      </a:r>
                      <a:endParaRPr lang="hu-HU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1111</a:t>
                      </a:r>
                      <a:endParaRPr lang="hu-HU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1111</a:t>
                      </a:r>
                      <a:endParaRPr lang="hu-HU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1010</a:t>
                      </a:r>
                      <a:endParaRPr lang="hu-HU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1010</a:t>
                      </a:r>
                      <a:endParaRPr lang="hu-HU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1111</a:t>
                      </a:r>
                      <a:endParaRPr lang="hu-HU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1111</a:t>
                      </a:r>
                      <a:endParaRPr lang="hu-HU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1010</a:t>
                      </a:r>
                      <a:endParaRPr lang="hu-HU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12732295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1010</a:t>
                      </a:r>
                      <a:endParaRPr lang="hu-HU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0001</a:t>
                      </a:r>
                      <a:endParaRPr lang="hu-HU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1111</a:t>
                      </a:r>
                      <a:endParaRPr lang="hu-HU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1010</a:t>
                      </a:r>
                      <a:endParaRPr lang="hu-HU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1010</a:t>
                      </a:r>
                      <a:endParaRPr lang="hu-HU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0001</a:t>
                      </a:r>
                      <a:endParaRPr lang="hu-HU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1111</a:t>
                      </a:r>
                      <a:endParaRPr lang="hu-HU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1010</a:t>
                      </a:r>
                      <a:endParaRPr lang="hu-HU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56720313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1010</a:t>
                      </a:r>
                      <a:endParaRPr lang="hu-HU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1010</a:t>
                      </a:r>
                      <a:endParaRPr lang="hu-HU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1010</a:t>
                      </a:r>
                      <a:endParaRPr lang="hu-HU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1010</a:t>
                      </a:r>
                      <a:endParaRPr lang="hu-HU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1010</a:t>
                      </a:r>
                      <a:endParaRPr lang="hu-HU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1010</a:t>
                      </a:r>
                      <a:endParaRPr lang="hu-HU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1010</a:t>
                      </a:r>
                      <a:endParaRPr lang="hu-HU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1010</a:t>
                      </a:r>
                      <a:endParaRPr lang="hu-HU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68085402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1010</a:t>
                      </a:r>
                      <a:endParaRPr lang="hu-HU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1101</a:t>
                      </a:r>
                      <a:endParaRPr lang="hu-HU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0000</a:t>
                      </a:r>
                      <a:endParaRPr lang="hu-HU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1101</a:t>
                      </a:r>
                      <a:endParaRPr lang="hu-HU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1101</a:t>
                      </a:r>
                      <a:endParaRPr lang="hu-HU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dirty="0" smtClean="0"/>
                        <a:t>0000</a:t>
                      </a:r>
                      <a:endParaRPr lang="hu-HU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1101</a:t>
                      </a:r>
                      <a:endParaRPr lang="hu-HU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1010</a:t>
                      </a:r>
                      <a:endParaRPr lang="hu-HU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34599113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1111</a:t>
                      </a:r>
                      <a:endParaRPr lang="hu-HU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1101</a:t>
                      </a:r>
                      <a:endParaRPr lang="hu-HU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1101</a:t>
                      </a:r>
                      <a:endParaRPr lang="hu-HU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1101</a:t>
                      </a:r>
                      <a:endParaRPr lang="hu-HU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1101</a:t>
                      </a:r>
                      <a:endParaRPr lang="hu-HU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1101</a:t>
                      </a:r>
                      <a:endParaRPr lang="hu-HU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1101</a:t>
                      </a:r>
                      <a:endParaRPr lang="hu-HU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1111</a:t>
                      </a:r>
                      <a:endParaRPr lang="hu-HU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55097159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1111</a:t>
                      </a:r>
                      <a:endParaRPr lang="hu-HU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1111</a:t>
                      </a:r>
                      <a:endParaRPr lang="hu-HU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1101</a:t>
                      </a:r>
                      <a:endParaRPr lang="hu-HU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1101</a:t>
                      </a:r>
                      <a:endParaRPr lang="hu-HU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1101</a:t>
                      </a:r>
                      <a:endParaRPr lang="hu-HU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1101</a:t>
                      </a:r>
                      <a:endParaRPr lang="hu-HU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1111</a:t>
                      </a:r>
                      <a:endParaRPr lang="hu-HU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1111</a:t>
                      </a:r>
                      <a:endParaRPr lang="hu-HU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20870569"/>
                  </a:ext>
                </a:extLst>
              </a:tr>
            </a:tbl>
          </a:graphicData>
        </a:graphic>
      </p:graphicFrame>
      <p:grpSp>
        <p:nvGrpSpPr>
          <p:cNvPr id="2" name="Csoportba foglalás 1"/>
          <p:cNvGrpSpPr/>
          <p:nvPr/>
        </p:nvGrpSpPr>
        <p:grpSpPr>
          <a:xfrm>
            <a:off x="471488" y="1062946"/>
            <a:ext cx="2260917" cy="3318889"/>
            <a:chOff x="471488" y="1062946"/>
            <a:chExt cx="2260917" cy="3318889"/>
          </a:xfrm>
        </p:grpSpPr>
        <p:grpSp>
          <p:nvGrpSpPr>
            <p:cNvPr id="39" name="Csoportba foglalás 38">
              <a:extLst>
                <a:ext uri="{FF2B5EF4-FFF2-40B4-BE49-F238E27FC236}">
                  <a16:creationId xmlns:a16="http://schemas.microsoft.com/office/drawing/2014/main" id="{A4F38504-16C5-7055-8043-FFE2F9CD6881}"/>
                </a:ext>
              </a:extLst>
            </p:cNvPr>
            <p:cNvGrpSpPr/>
            <p:nvPr/>
          </p:nvGrpSpPr>
          <p:grpSpPr>
            <a:xfrm>
              <a:off x="471488" y="1062946"/>
              <a:ext cx="2260917" cy="3318889"/>
              <a:chOff x="493395" y="1252600"/>
              <a:chExt cx="2260917" cy="3318889"/>
            </a:xfrm>
          </p:grpSpPr>
          <p:sp>
            <p:nvSpPr>
              <p:cNvPr id="40" name="Szövegdoboz 39">
                <a:extLst>
                  <a:ext uri="{FF2B5EF4-FFF2-40B4-BE49-F238E27FC236}">
                    <a16:creationId xmlns:a16="http://schemas.microsoft.com/office/drawing/2014/main" id="{D369EF2F-E2D1-F89C-D18F-2555A4E7BB93}"/>
                  </a:ext>
                </a:extLst>
              </p:cNvPr>
              <p:cNvSpPr txBox="1"/>
              <p:nvPr/>
            </p:nvSpPr>
            <p:spPr>
              <a:xfrm>
                <a:off x="1249680" y="1445118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Yellow</a:t>
                </a:r>
                <a:r>
                  <a:rPr lang="hu-HU" sz="1100" b="1" dirty="0" smtClean="0">
                    <a:solidFill>
                      <a:schemeClr val="accent3"/>
                    </a:solidFill>
                  </a:rPr>
                  <a:t>	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41" name="Szövegdoboz 40">
                <a:extLst>
                  <a:ext uri="{FF2B5EF4-FFF2-40B4-BE49-F238E27FC236}">
                    <a16:creationId xmlns:a16="http://schemas.microsoft.com/office/drawing/2014/main" id="{11928CDB-B8D6-22FC-CEAA-C3E61D5D03B4}"/>
                  </a:ext>
                </a:extLst>
              </p:cNvPr>
              <p:cNvSpPr txBox="1"/>
              <p:nvPr/>
            </p:nvSpPr>
            <p:spPr>
              <a:xfrm>
                <a:off x="1249680" y="1252600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smtClean="0">
                    <a:solidFill>
                      <a:schemeClr val="accent3"/>
                    </a:solidFill>
                  </a:rPr>
                  <a:t>White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grpSp>
            <p:nvGrpSpPr>
              <p:cNvPr id="42" name="Csoportba foglalás 41">
                <a:extLst>
                  <a:ext uri="{FF2B5EF4-FFF2-40B4-BE49-F238E27FC236}">
                    <a16:creationId xmlns:a16="http://schemas.microsoft.com/office/drawing/2014/main" id="{DE0761D3-B631-37A4-18E2-FC64BD1D1770}"/>
                  </a:ext>
                </a:extLst>
              </p:cNvPr>
              <p:cNvGrpSpPr/>
              <p:nvPr/>
            </p:nvGrpSpPr>
            <p:grpSpPr>
              <a:xfrm>
                <a:off x="493395" y="1328140"/>
                <a:ext cx="756285" cy="3114840"/>
                <a:chOff x="493395" y="2581167"/>
                <a:chExt cx="1034733" cy="3062882"/>
              </a:xfrm>
            </p:grpSpPr>
            <p:grpSp>
              <p:nvGrpSpPr>
                <p:cNvPr id="57" name="Csoportba foglalás 56">
                  <a:extLst>
                    <a:ext uri="{FF2B5EF4-FFF2-40B4-BE49-F238E27FC236}">
                      <a16:creationId xmlns:a16="http://schemas.microsoft.com/office/drawing/2014/main" id="{46159B6D-6C26-6B47-F46E-6C602FB2446C}"/>
                    </a:ext>
                  </a:extLst>
                </p:cNvPr>
                <p:cNvGrpSpPr/>
                <p:nvPr/>
              </p:nvGrpSpPr>
              <p:grpSpPr>
                <a:xfrm>
                  <a:off x="493395" y="2581167"/>
                  <a:ext cx="1034733" cy="1533125"/>
                  <a:chOff x="493395" y="2581167"/>
                  <a:chExt cx="1034733" cy="1533125"/>
                </a:xfrm>
              </p:grpSpPr>
              <p:cxnSp>
                <p:nvCxnSpPr>
                  <p:cNvPr id="77" name="Egyenes összekötő 76">
                    <a:extLst>
                      <a:ext uri="{FF2B5EF4-FFF2-40B4-BE49-F238E27FC236}">
                        <a16:creationId xmlns:a16="http://schemas.microsoft.com/office/drawing/2014/main" id="{1B517F46-0636-2FC0-399A-367DA195CA49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V="1">
                    <a:off x="493395" y="2906103"/>
                    <a:ext cx="337503" cy="1208189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grpSp>
                <p:nvGrpSpPr>
                  <p:cNvPr id="78" name="Csoportba foglalás 77">
                    <a:extLst>
                      <a:ext uri="{FF2B5EF4-FFF2-40B4-BE49-F238E27FC236}">
                        <a16:creationId xmlns:a16="http://schemas.microsoft.com/office/drawing/2014/main" id="{E5C724C7-CD3F-3E88-D001-2C35CB01691D}"/>
                      </a:ext>
                    </a:extLst>
                  </p:cNvPr>
                  <p:cNvGrpSpPr/>
                  <p:nvPr/>
                </p:nvGrpSpPr>
                <p:grpSpPr>
                  <a:xfrm>
                    <a:off x="1291908" y="2581167"/>
                    <a:ext cx="236220" cy="211853"/>
                    <a:chOff x="1996440" y="2780665"/>
                    <a:chExt cx="236220" cy="276860"/>
                  </a:xfrm>
                </p:grpSpPr>
                <p:cxnSp>
                  <p:nvCxnSpPr>
                    <p:cNvPr id="93" name="Egyenes összekötő 92">
                      <a:extLst>
                        <a:ext uri="{FF2B5EF4-FFF2-40B4-BE49-F238E27FC236}">
                          <a16:creationId xmlns:a16="http://schemas.microsoft.com/office/drawing/2014/main" id="{9D01C744-6288-B4A7-884F-50951EFE24A7}"/>
                        </a:ext>
                      </a:extLst>
                    </p:cNvPr>
                    <p:cNvCxnSpPr/>
                    <p:nvPr/>
                  </p:nvCxnSpPr>
                  <p:spPr>
                    <a:xfrm flipV="1">
                      <a:off x="1996440" y="278066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94" name="Egyenes összekötő 93">
                      <a:extLst>
                        <a:ext uri="{FF2B5EF4-FFF2-40B4-BE49-F238E27FC236}">
                          <a16:creationId xmlns:a16="http://schemas.microsoft.com/office/drawing/2014/main" id="{5EB2D18E-4DC0-F751-92F5-F5196F7B9D62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1996440" y="291909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79" name="Csoportba foglalás 78">
                    <a:extLst>
                      <a:ext uri="{FF2B5EF4-FFF2-40B4-BE49-F238E27FC236}">
                        <a16:creationId xmlns:a16="http://schemas.microsoft.com/office/drawing/2014/main" id="{5864D023-2A1E-3EA8-98AD-092FD49859DD}"/>
                      </a:ext>
                    </a:extLst>
                  </p:cNvPr>
                  <p:cNvGrpSpPr/>
                  <p:nvPr/>
                </p:nvGrpSpPr>
                <p:grpSpPr>
                  <a:xfrm>
                    <a:off x="1291908" y="2989935"/>
                    <a:ext cx="236220" cy="211853"/>
                    <a:chOff x="1996440" y="2780665"/>
                    <a:chExt cx="236220" cy="276860"/>
                  </a:xfrm>
                </p:grpSpPr>
                <p:cxnSp>
                  <p:nvCxnSpPr>
                    <p:cNvPr id="91" name="Egyenes összekötő 90">
                      <a:extLst>
                        <a:ext uri="{FF2B5EF4-FFF2-40B4-BE49-F238E27FC236}">
                          <a16:creationId xmlns:a16="http://schemas.microsoft.com/office/drawing/2014/main" id="{41DA2CFA-9044-51C0-0E74-B4D1BE4E4DF8}"/>
                        </a:ext>
                      </a:extLst>
                    </p:cNvPr>
                    <p:cNvCxnSpPr/>
                    <p:nvPr/>
                  </p:nvCxnSpPr>
                  <p:spPr>
                    <a:xfrm flipV="1">
                      <a:off x="1996440" y="278066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92" name="Egyenes összekötő 91">
                      <a:extLst>
                        <a:ext uri="{FF2B5EF4-FFF2-40B4-BE49-F238E27FC236}">
                          <a16:creationId xmlns:a16="http://schemas.microsoft.com/office/drawing/2014/main" id="{EAF9BC34-E6E0-FAC7-BF81-57669DB3D63E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1996440" y="291909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80" name="Csoportba foglalás 79">
                    <a:extLst>
                      <a:ext uri="{FF2B5EF4-FFF2-40B4-BE49-F238E27FC236}">
                        <a16:creationId xmlns:a16="http://schemas.microsoft.com/office/drawing/2014/main" id="{E10BC367-4FC7-79B2-7295-8F0F14EE9632}"/>
                      </a:ext>
                    </a:extLst>
                  </p:cNvPr>
                  <p:cNvGrpSpPr/>
                  <p:nvPr/>
                </p:nvGrpSpPr>
                <p:grpSpPr>
                  <a:xfrm>
                    <a:off x="1291908" y="3398703"/>
                    <a:ext cx="236220" cy="211853"/>
                    <a:chOff x="1996440" y="2780665"/>
                    <a:chExt cx="236220" cy="276860"/>
                  </a:xfrm>
                </p:grpSpPr>
                <p:cxnSp>
                  <p:nvCxnSpPr>
                    <p:cNvPr id="89" name="Egyenes összekötő 88">
                      <a:extLst>
                        <a:ext uri="{FF2B5EF4-FFF2-40B4-BE49-F238E27FC236}">
                          <a16:creationId xmlns:a16="http://schemas.microsoft.com/office/drawing/2014/main" id="{795895F2-149D-EF16-CE4E-69F7D66FFF2D}"/>
                        </a:ext>
                      </a:extLst>
                    </p:cNvPr>
                    <p:cNvCxnSpPr/>
                    <p:nvPr/>
                  </p:nvCxnSpPr>
                  <p:spPr>
                    <a:xfrm flipV="1">
                      <a:off x="1996440" y="278066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90" name="Egyenes összekötő 89">
                      <a:extLst>
                        <a:ext uri="{FF2B5EF4-FFF2-40B4-BE49-F238E27FC236}">
                          <a16:creationId xmlns:a16="http://schemas.microsoft.com/office/drawing/2014/main" id="{209FB677-2A12-28E1-A197-21A8D1ED021D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1996440" y="291909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81" name="Csoportba foglalás 80">
                    <a:extLst>
                      <a:ext uri="{FF2B5EF4-FFF2-40B4-BE49-F238E27FC236}">
                        <a16:creationId xmlns:a16="http://schemas.microsoft.com/office/drawing/2014/main" id="{39236CBF-B786-C228-6346-FEADA05D1B2E}"/>
                      </a:ext>
                    </a:extLst>
                  </p:cNvPr>
                  <p:cNvGrpSpPr/>
                  <p:nvPr/>
                </p:nvGrpSpPr>
                <p:grpSpPr>
                  <a:xfrm>
                    <a:off x="1291908" y="3809538"/>
                    <a:ext cx="236220" cy="211853"/>
                    <a:chOff x="1996440" y="2780665"/>
                    <a:chExt cx="236220" cy="276860"/>
                  </a:xfrm>
                </p:grpSpPr>
                <p:cxnSp>
                  <p:nvCxnSpPr>
                    <p:cNvPr id="87" name="Egyenes összekötő 86">
                      <a:extLst>
                        <a:ext uri="{FF2B5EF4-FFF2-40B4-BE49-F238E27FC236}">
                          <a16:creationId xmlns:a16="http://schemas.microsoft.com/office/drawing/2014/main" id="{EAC030D6-75F8-6318-25F7-E54CB161CF5E}"/>
                        </a:ext>
                      </a:extLst>
                    </p:cNvPr>
                    <p:cNvCxnSpPr/>
                    <p:nvPr/>
                  </p:nvCxnSpPr>
                  <p:spPr>
                    <a:xfrm flipV="1">
                      <a:off x="1996440" y="278066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88" name="Egyenes összekötő 87">
                      <a:extLst>
                        <a:ext uri="{FF2B5EF4-FFF2-40B4-BE49-F238E27FC236}">
                          <a16:creationId xmlns:a16="http://schemas.microsoft.com/office/drawing/2014/main" id="{65C1578C-B8CC-4179-D202-343BE270573B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1996440" y="291909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cxnSp>
                <p:nvCxnSpPr>
                  <p:cNvPr id="82" name="Egyenes összekötő 81">
                    <a:extLst>
                      <a:ext uri="{FF2B5EF4-FFF2-40B4-BE49-F238E27FC236}">
                        <a16:creationId xmlns:a16="http://schemas.microsoft.com/office/drawing/2014/main" id="{CF8CFA76-455F-99C7-DB24-572E3179F5B6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V="1">
                    <a:off x="830898" y="2689483"/>
                    <a:ext cx="461010" cy="214576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3" name="Egyenes összekötő 82">
                    <a:extLst>
                      <a:ext uri="{FF2B5EF4-FFF2-40B4-BE49-F238E27FC236}">
                        <a16:creationId xmlns:a16="http://schemas.microsoft.com/office/drawing/2014/main" id="{1A2F2960-358D-C23A-3E22-EFB78AC3EEB4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830898" y="2904059"/>
                    <a:ext cx="461010" cy="195877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4" name="Egyenes összekötő 83">
                    <a:extLst>
                      <a:ext uri="{FF2B5EF4-FFF2-40B4-BE49-F238E27FC236}">
                        <a16:creationId xmlns:a16="http://schemas.microsoft.com/office/drawing/2014/main" id="{803CD348-47A1-AEF9-DF0A-E07209090751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V="1">
                    <a:off x="830898" y="3507401"/>
                    <a:ext cx="461010" cy="214576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5" name="Egyenes összekötő 84">
                    <a:extLst>
                      <a:ext uri="{FF2B5EF4-FFF2-40B4-BE49-F238E27FC236}">
                        <a16:creationId xmlns:a16="http://schemas.microsoft.com/office/drawing/2014/main" id="{AD77D2E8-5AA2-F251-4F63-6249D80E64E5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830898" y="3724022"/>
                    <a:ext cx="461010" cy="195877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6" name="Egyenes összekötő 85">
                    <a:extLst>
                      <a:ext uri="{FF2B5EF4-FFF2-40B4-BE49-F238E27FC236}">
                        <a16:creationId xmlns:a16="http://schemas.microsoft.com/office/drawing/2014/main" id="{6C3241D0-972A-2C46-18F6-06B451D26DB4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H="1" flipV="1">
                    <a:off x="724218" y="3311525"/>
                    <a:ext cx="106680" cy="404456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58" name="Csoportba foglalás 57">
                  <a:extLst>
                    <a:ext uri="{FF2B5EF4-FFF2-40B4-BE49-F238E27FC236}">
                      <a16:creationId xmlns:a16="http://schemas.microsoft.com/office/drawing/2014/main" id="{00F9D3B8-E9F6-C78D-8C09-D22B3614D22B}"/>
                    </a:ext>
                  </a:extLst>
                </p:cNvPr>
                <p:cNvGrpSpPr/>
                <p:nvPr/>
              </p:nvGrpSpPr>
              <p:grpSpPr>
                <a:xfrm flipV="1">
                  <a:off x="493395" y="4112968"/>
                  <a:ext cx="1034733" cy="1531081"/>
                  <a:chOff x="493395" y="2581167"/>
                  <a:chExt cx="1034733" cy="1531081"/>
                </a:xfrm>
              </p:grpSpPr>
              <p:cxnSp>
                <p:nvCxnSpPr>
                  <p:cNvPr id="59" name="Egyenes összekötő 58">
                    <a:extLst>
                      <a:ext uri="{FF2B5EF4-FFF2-40B4-BE49-F238E27FC236}">
                        <a16:creationId xmlns:a16="http://schemas.microsoft.com/office/drawing/2014/main" id="{0D74778F-A35A-D8C8-8CEF-9D81EC986E14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V="1">
                    <a:off x="493395" y="2904059"/>
                    <a:ext cx="337503" cy="1208189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grpSp>
                <p:nvGrpSpPr>
                  <p:cNvPr id="60" name="Csoportba foglalás 59">
                    <a:extLst>
                      <a:ext uri="{FF2B5EF4-FFF2-40B4-BE49-F238E27FC236}">
                        <a16:creationId xmlns:a16="http://schemas.microsoft.com/office/drawing/2014/main" id="{43BFDE52-0283-9E77-35BF-D33E7A843658}"/>
                      </a:ext>
                    </a:extLst>
                  </p:cNvPr>
                  <p:cNvGrpSpPr/>
                  <p:nvPr/>
                </p:nvGrpSpPr>
                <p:grpSpPr>
                  <a:xfrm>
                    <a:off x="1291908" y="2581167"/>
                    <a:ext cx="236220" cy="211853"/>
                    <a:chOff x="1996440" y="2780665"/>
                    <a:chExt cx="236220" cy="276860"/>
                  </a:xfrm>
                </p:grpSpPr>
                <p:cxnSp>
                  <p:nvCxnSpPr>
                    <p:cNvPr id="75" name="Egyenes összekötő 74">
                      <a:extLst>
                        <a:ext uri="{FF2B5EF4-FFF2-40B4-BE49-F238E27FC236}">
                          <a16:creationId xmlns:a16="http://schemas.microsoft.com/office/drawing/2014/main" id="{466C609D-555D-02B3-EFDF-21AD8DCE94DF}"/>
                        </a:ext>
                      </a:extLst>
                    </p:cNvPr>
                    <p:cNvCxnSpPr/>
                    <p:nvPr/>
                  </p:nvCxnSpPr>
                  <p:spPr>
                    <a:xfrm flipV="1">
                      <a:off x="1996440" y="278066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76" name="Egyenes összekötő 75">
                      <a:extLst>
                        <a:ext uri="{FF2B5EF4-FFF2-40B4-BE49-F238E27FC236}">
                          <a16:creationId xmlns:a16="http://schemas.microsoft.com/office/drawing/2014/main" id="{5512F01C-16A8-98CC-9624-163184DC5D53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1996440" y="291909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61" name="Csoportba foglalás 60">
                    <a:extLst>
                      <a:ext uri="{FF2B5EF4-FFF2-40B4-BE49-F238E27FC236}">
                        <a16:creationId xmlns:a16="http://schemas.microsoft.com/office/drawing/2014/main" id="{B1D4591E-F9E7-0724-9322-80F8100F20C2}"/>
                      </a:ext>
                    </a:extLst>
                  </p:cNvPr>
                  <p:cNvGrpSpPr/>
                  <p:nvPr/>
                </p:nvGrpSpPr>
                <p:grpSpPr>
                  <a:xfrm>
                    <a:off x="1291908" y="2989935"/>
                    <a:ext cx="236220" cy="211853"/>
                    <a:chOff x="1996440" y="2780665"/>
                    <a:chExt cx="236220" cy="276860"/>
                  </a:xfrm>
                </p:grpSpPr>
                <p:cxnSp>
                  <p:nvCxnSpPr>
                    <p:cNvPr id="73" name="Egyenes összekötő 72">
                      <a:extLst>
                        <a:ext uri="{FF2B5EF4-FFF2-40B4-BE49-F238E27FC236}">
                          <a16:creationId xmlns:a16="http://schemas.microsoft.com/office/drawing/2014/main" id="{CA3718D7-E502-194D-8D81-0676AF0B14DA}"/>
                        </a:ext>
                      </a:extLst>
                    </p:cNvPr>
                    <p:cNvCxnSpPr/>
                    <p:nvPr/>
                  </p:nvCxnSpPr>
                  <p:spPr>
                    <a:xfrm flipV="1">
                      <a:off x="1996440" y="278066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74" name="Egyenes összekötő 73">
                      <a:extLst>
                        <a:ext uri="{FF2B5EF4-FFF2-40B4-BE49-F238E27FC236}">
                          <a16:creationId xmlns:a16="http://schemas.microsoft.com/office/drawing/2014/main" id="{15223BFA-FFD8-92F8-C824-15C1B848F676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1996440" y="291909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62" name="Csoportba foglalás 61">
                    <a:extLst>
                      <a:ext uri="{FF2B5EF4-FFF2-40B4-BE49-F238E27FC236}">
                        <a16:creationId xmlns:a16="http://schemas.microsoft.com/office/drawing/2014/main" id="{3A5C8920-C783-6329-C834-0459E32B26EE}"/>
                      </a:ext>
                    </a:extLst>
                  </p:cNvPr>
                  <p:cNvGrpSpPr/>
                  <p:nvPr/>
                </p:nvGrpSpPr>
                <p:grpSpPr>
                  <a:xfrm>
                    <a:off x="1291908" y="3398703"/>
                    <a:ext cx="236220" cy="211853"/>
                    <a:chOff x="1996440" y="2780665"/>
                    <a:chExt cx="236220" cy="276860"/>
                  </a:xfrm>
                </p:grpSpPr>
                <p:cxnSp>
                  <p:nvCxnSpPr>
                    <p:cNvPr id="71" name="Egyenes összekötő 70">
                      <a:extLst>
                        <a:ext uri="{FF2B5EF4-FFF2-40B4-BE49-F238E27FC236}">
                          <a16:creationId xmlns:a16="http://schemas.microsoft.com/office/drawing/2014/main" id="{DFF05944-BE70-5A73-7D4C-4E90941A5716}"/>
                        </a:ext>
                      </a:extLst>
                    </p:cNvPr>
                    <p:cNvCxnSpPr/>
                    <p:nvPr/>
                  </p:nvCxnSpPr>
                  <p:spPr>
                    <a:xfrm flipV="1">
                      <a:off x="1996440" y="278066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72" name="Egyenes összekötő 71">
                      <a:extLst>
                        <a:ext uri="{FF2B5EF4-FFF2-40B4-BE49-F238E27FC236}">
                          <a16:creationId xmlns:a16="http://schemas.microsoft.com/office/drawing/2014/main" id="{A99E8953-3917-C768-A1CA-37EAADD715CF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1996440" y="291909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63" name="Csoportba foglalás 62">
                    <a:extLst>
                      <a:ext uri="{FF2B5EF4-FFF2-40B4-BE49-F238E27FC236}">
                        <a16:creationId xmlns:a16="http://schemas.microsoft.com/office/drawing/2014/main" id="{39ED7E96-28EF-2386-211E-9220358886C6}"/>
                      </a:ext>
                    </a:extLst>
                  </p:cNvPr>
                  <p:cNvGrpSpPr/>
                  <p:nvPr/>
                </p:nvGrpSpPr>
                <p:grpSpPr>
                  <a:xfrm>
                    <a:off x="1291908" y="3809538"/>
                    <a:ext cx="236220" cy="211853"/>
                    <a:chOff x="1996440" y="2780665"/>
                    <a:chExt cx="236220" cy="276860"/>
                  </a:xfrm>
                </p:grpSpPr>
                <p:cxnSp>
                  <p:nvCxnSpPr>
                    <p:cNvPr id="69" name="Egyenes összekötő 68">
                      <a:extLst>
                        <a:ext uri="{FF2B5EF4-FFF2-40B4-BE49-F238E27FC236}">
                          <a16:creationId xmlns:a16="http://schemas.microsoft.com/office/drawing/2014/main" id="{8EA8C143-C3E6-0E9C-CDFC-0268F0D6E494}"/>
                        </a:ext>
                      </a:extLst>
                    </p:cNvPr>
                    <p:cNvCxnSpPr/>
                    <p:nvPr/>
                  </p:nvCxnSpPr>
                  <p:spPr>
                    <a:xfrm flipV="1">
                      <a:off x="1996440" y="278066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70" name="Egyenes összekötő 69">
                      <a:extLst>
                        <a:ext uri="{FF2B5EF4-FFF2-40B4-BE49-F238E27FC236}">
                          <a16:creationId xmlns:a16="http://schemas.microsoft.com/office/drawing/2014/main" id="{E19DB28B-8298-F1B5-2A12-B56AC998A548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1996440" y="291909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cxnSp>
                <p:nvCxnSpPr>
                  <p:cNvPr id="64" name="Egyenes összekötő 63">
                    <a:extLst>
                      <a:ext uri="{FF2B5EF4-FFF2-40B4-BE49-F238E27FC236}">
                        <a16:creationId xmlns:a16="http://schemas.microsoft.com/office/drawing/2014/main" id="{21E2C462-F3EE-EAAA-8DDC-4941E4CDE58A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V="1">
                    <a:off x="830898" y="2687438"/>
                    <a:ext cx="461010" cy="214576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5" name="Egyenes összekötő 64">
                    <a:extLst>
                      <a:ext uri="{FF2B5EF4-FFF2-40B4-BE49-F238E27FC236}">
                        <a16:creationId xmlns:a16="http://schemas.microsoft.com/office/drawing/2014/main" id="{D3E00FD8-4B0E-D76A-07B6-DAF6317CCB13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830898" y="2904059"/>
                    <a:ext cx="461010" cy="195877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6" name="Egyenes összekötő 65">
                    <a:extLst>
                      <a:ext uri="{FF2B5EF4-FFF2-40B4-BE49-F238E27FC236}">
                        <a16:creationId xmlns:a16="http://schemas.microsoft.com/office/drawing/2014/main" id="{9C2B915B-653E-6D02-33FD-EAC5497DBF8F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V="1">
                    <a:off x="830898" y="3507401"/>
                    <a:ext cx="461010" cy="214576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7" name="Egyenes összekötő 66">
                    <a:extLst>
                      <a:ext uri="{FF2B5EF4-FFF2-40B4-BE49-F238E27FC236}">
                        <a16:creationId xmlns:a16="http://schemas.microsoft.com/office/drawing/2014/main" id="{3F01526A-29EE-316B-2B08-F762C40E7B01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830898" y="3721977"/>
                    <a:ext cx="461010" cy="195877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8" name="Egyenes összekötő 67">
                    <a:extLst>
                      <a:ext uri="{FF2B5EF4-FFF2-40B4-BE49-F238E27FC236}">
                        <a16:creationId xmlns:a16="http://schemas.microsoft.com/office/drawing/2014/main" id="{15BE1182-6DAD-C9BE-C2D6-5BBA752B2A45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H="1" flipV="1">
                    <a:off x="724218" y="3311525"/>
                    <a:ext cx="106680" cy="404456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sp>
            <p:nvSpPr>
              <p:cNvPr id="43" name="Szövegdoboz 42">
                <a:extLst>
                  <a:ext uri="{FF2B5EF4-FFF2-40B4-BE49-F238E27FC236}">
                    <a16:creationId xmlns:a16="http://schemas.microsoft.com/office/drawing/2014/main" id="{834CF577-D517-F0A3-4CCA-68C65DC2924A}"/>
                  </a:ext>
                </a:extLst>
              </p:cNvPr>
              <p:cNvSpPr txBox="1"/>
              <p:nvPr/>
            </p:nvSpPr>
            <p:spPr>
              <a:xfrm>
                <a:off x="1249680" y="1901064"/>
                <a:ext cx="115411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Orange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45" name="Szövegdoboz 44">
                <a:extLst>
                  <a:ext uri="{FF2B5EF4-FFF2-40B4-BE49-F238E27FC236}">
                    <a16:creationId xmlns:a16="http://schemas.microsoft.com/office/drawing/2014/main" id="{4224AE6F-5E89-E6E0-90A7-83D2234D4105}"/>
                  </a:ext>
                </a:extLst>
              </p:cNvPr>
              <p:cNvSpPr txBox="1"/>
              <p:nvPr/>
            </p:nvSpPr>
            <p:spPr>
              <a:xfrm>
                <a:off x="1249680" y="2295086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smtClean="0">
                    <a:solidFill>
                      <a:schemeClr val="accent3"/>
                    </a:solidFill>
                  </a:rPr>
                  <a:t>Red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46" name="Szövegdoboz 45">
                <a:extLst>
                  <a:ext uri="{FF2B5EF4-FFF2-40B4-BE49-F238E27FC236}">
                    <a16:creationId xmlns:a16="http://schemas.microsoft.com/office/drawing/2014/main" id="{ED56338F-CC61-E4E2-8566-CFBAB7A51796}"/>
                  </a:ext>
                </a:extLst>
              </p:cNvPr>
              <p:cNvSpPr txBox="1"/>
              <p:nvPr/>
            </p:nvSpPr>
            <p:spPr>
              <a:xfrm>
                <a:off x="1249680" y="2090693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smtClean="0">
                    <a:solidFill>
                      <a:schemeClr val="accent3"/>
                    </a:solidFill>
                  </a:rPr>
                  <a:t>Brown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47" name="Szövegdoboz 46">
                <a:extLst>
                  <a:ext uri="{FF2B5EF4-FFF2-40B4-BE49-F238E27FC236}">
                    <a16:creationId xmlns:a16="http://schemas.microsoft.com/office/drawing/2014/main" id="{B83629BE-2B7B-8145-3E04-32D2404F19FF}"/>
                  </a:ext>
                </a:extLst>
              </p:cNvPr>
              <p:cNvSpPr txBox="1"/>
              <p:nvPr/>
            </p:nvSpPr>
            <p:spPr>
              <a:xfrm>
                <a:off x="1249680" y="2715407"/>
                <a:ext cx="150463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Light</a:t>
                </a:r>
                <a:r>
                  <a:rPr lang="hu-HU" sz="1100" b="1" dirty="0" smtClean="0">
                    <a:solidFill>
                      <a:schemeClr val="accent3"/>
                    </a:solidFill>
                  </a:rPr>
                  <a:t> pink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48" name="Szövegdoboz 47">
                <a:extLst>
                  <a:ext uri="{FF2B5EF4-FFF2-40B4-BE49-F238E27FC236}">
                    <a16:creationId xmlns:a16="http://schemas.microsoft.com/office/drawing/2014/main" id="{EF134251-9422-AF8A-B2C3-3961062ED614}"/>
                  </a:ext>
                </a:extLst>
              </p:cNvPr>
              <p:cNvSpPr txBox="1"/>
              <p:nvPr/>
            </p:nvSpPr>
            <p:spPr>
              <a:xfrm>
                <a:off x="1249680" y="2511014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smtClean="0">
                    <a:solidFill>
                      <a:schemeClr val="accent3"/>
                    </a:solidFill>
                  </a:rPr>
                  <a:t>Pink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49" name="Szövegdoboz 48">
                <a:extLst>
                  <a:ext uri="{FF2B5EF4-FFF2-40B4-BE49-F238E27FC236}">
                    <a16:creationId xmlns:a16="http://schemas.microsoft.com/office/drawing/2014/main" id="{9B795510-A1EB-DFB2-FD05-EB6CE3AD0523}"/>
                  </a:ext>
                </a:extLst>
              </p:cNvPr>
              <p:cNvSpPr txBox="1"/>
              <p:nvPr/>
            </p:nvSpPr>
            <p:spPr>
              <a:xfrm>
                <a:off x="1249680" y="3101222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Dark</a:t>
                </a:r>
                <a:r>
                  <a:rPr lang="hu-HU" sz="1100" b="1" dirty="0" smtClean="0">
                    <a:solidFill>
                      <a:schemeClr val="accent3"/>
                    </a:solidFill>
                  </a:rPr>
                  <a:t> </a:t>
                </a: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purple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50" name="Szövegdoboz 49">
                <a:extLst>
                  <a:ext uri="{FF2B5EF4-FFF2-40B4-BE49-F238E27FC236}">
                    <a16:creationId xmlns:a16="http://schemas.microsoft.com/office/drawing/2014/main" id="{4A69605E-AD65-FCB7-8FF5-88C07D0FD15A}"/>
                  </a:ext>
                </a:extLst>
              </p:cNvPr>
              <p:cNvSpPr txBox="1"/>
              <p:nvPr/>
            </p:nvSpPr>
            <p:spPr>
              <a:xfrm>
                <a:off x="1249680" y="2896829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Light</a:t>
                </a:r>
                <a:r>
                  <a:rPr lang="hu-HU" sz="1100" b="1" dirty="0" smtClean="0">
                    <a:solidFill>
                      <a:schemeClr val="accent3"/>
                    </a:solidFill>
                  </a:rPr>
                  <a:t> </a:t>
                </a: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purple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51" name="Szövegdoboz 50">
                <a:extLst>
                  <a:ext uri="{FF2B5EF4-FFF2-40B4-BE49-F238E27FC236}">
                    <a16:creationId xmlns:a16="http://schemas.microsoft.com/office/drawing/2014/main" id="{20B7B115-CE45-AC8F-2E15-CBC0C31E6BD2}"/>
                  </a:ext>
                </a:extLst>
              </p:cNvPr>
              <p:cNvSpPr txBox="1"/>
              <p:nvPr/>
            </p:nvSpPr>
            <p:spPr>
              <a:xfrm>
                <a:off x="1249680" y="3521543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Light</a:t>
                </a:r>
                <a:r>
                  <a:rPr lang="hu-HU" sz="1100" b="1" dirty="0" smtClean="0">
                    <a:solidFill>
                      <a:schemeClr val="accent3"/>
                    </a:solidFill>
                  </a:rPr>
                  <a:t> </a:t>
                </a: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blue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52" name="Szövegdoboz 51">
                <a:extLst>
                  <a:ext uri="{FF2B5EF4-FFF2-40B4-BE49-F238E27FC236}">
                    <a16:creationId xmlns:a16="http://schemas.microsoft.com/office/drawing/2014/main" id="{8621B626-5364-332F-82A4-2AF6EAFAB4DE}"/>
                  </a:ext>
                </a:extLst>
              </p:cNvPr>
              <p:cNvSpPr txBox="1"/>
              <p:nvPr/>
            </p:nvSpPr>
            <p:spPr>
              <a:xfrm>
                <a:off x="1249680" y="3317150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Dark</a:t>
                </a:r>
                <a:r>
                  <a:rPr lang="hu-HU" sz="1100" b="1" dirty="0" smtClean="0">
                    <a:solidFill>
                      <a:schemeClr val="accent3"/>
                    </a:solidFill>
                  </a:rPr>
                  <a:t> </a:t>
                </a: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grey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53" name="Szövegdoboz 52">
                <a:extLst>
                  <a:ext uri="{FF2B5EF4-FFF2-40B4-BE49-F238E27FC236}">
                    <a16:creationId xmlns:a16="http://schemas.microsoft.com/office/drawing/2014/main" id="{39A91E6E-481C-D848-A93A-D4983BFBCCD0}"/>
                  </a:ext>
                </a:extLst>
              </p:cNvPr>
              <p:cNvSpPr txBox="1"/>
              <p:nvPr/>
            </p:nvSpPr>
            <p:spPr>
              <a:xfrm>
                <a:off x="1249680" y="3939315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Dark</a:t>
                </a:r>
                <a:r>
                  <a:rPr lang="hu-HU" sz="1100" b="1" dirty="0" smtClean="0">
                    <a:solidFill>
                      <a:schemeClr val="accent3"/>
                    </a:solidFill>
                  </a:rPr>
                  <a:t> </a:t>
                </a: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green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54" name="Szövegdoboz 53">
                <a:extLst>
                  <a:ext uri="{FF2B5EF4-FFF2-40B4-BE49-F238E27FC236}">
                    <a16:creationId xmlns:a16="http://schemas.microsoft.com/office/drawing/2014/main" id="{61122B51-67F9-2D84-A54A-F2E1DFD32A78}"/>
                  </a:ext>
                </a:extLst>
              </p:cNvPr>
              <p:cNvSpPr txBox="1"/>
              <p:nvPr/>
            </p:nvSpPr>
            <p:spPr>
              <a:xfrm>
                <a:off x="1249680" y="3734922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Light</a:t>
                </a:r>
                <a:r>
                  <a:rPr lang="hu-HU" sz="1100" b="1" dirty="0" smtClean="0">
                    <a:solidFill>
                      <a:schemeClr val="accent3"/>
                    </a:solidFill>
                  </a:rPr>
                  <a:t> </a:t>
                </a: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green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55" name="Szövegdoboz 54">
                <a:extLst>
                  <a:ext uri="{FF2B5EF4-FFF2-40B4-BE49-F238E27FC236}">
                    <a16:creationId xmlns:a16="http://schemas.microsoft.com/office/drawing/2014/main" id="{42666C1C-FE64-FBF3-CA96-000FD8546E36}"/>
                  </a:ext>
                </a:extLst>
              </p:cNvPr>
              <p:cNvSpPr txBox="1"/>
              <p:nvPr/>
            </p:nvSpPr>
            <p:spPr>
              <a:xfrm>
                <a:off x="1249680" y="4359636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smtClean="0">
                    <a:solidFill>
                      <a:schemeClr val="accent3"/>
                    </a:solidFill>
                  </a:rPr>
                  <a:t>Black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56" name="Szövegdoboz 55">
                <a:extLst>
                  <a:ext uri="{FF2B5EF4-FFF2-40B4-BE49-F238E27FC236}">
                    <a16:creationId xmlns:a16="http://schemas.microsoft.com/office/drawing/2014/main" id="{B020A44E-8A20-1F39-FA03-645DE553DBA5}"/>
                  </a:ext>
                </a:extLst>
              </p:cNvPr>
              <p:cNvSpPr txBox="1"/>
              <p:nvPr/>
            </p:nvSpPr>
            <p:spPr>
              <a:xfrm>
                <a:off x="1249680" y="4155243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Dark</a:t>
                </a:r>
                <a:r>
                  <a:rPr lang="hu-HU" sz="1100" b="1" dirty="0">
                    <a:solidFill>
                      <a:schemeClr val="accent3"/>
                    </a:solidFill>
                  </a:rPr>
                  <a:t> </a:t>
                </a: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blue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</p:grpSp>
        <p:sp>
          <p:nvSpPr>
            <p:cNvPr id="96" name="Szövegdoboz 95">
              <a:extLst>
                <a:ext uri="{FF2B5EF4-FFF2-40B4-BE49-F238E27FC236}">
                  <a16:creationId xmlns:a16="http://schemas.microsoft.com/office/drawing/2014/main" id="{3A88A278-9CE7-E7D3-6DF5-BCA28ADD7C09}"/>
                </a:ext>
              </a:extLst>
            </p:cNvPr>
            <p:cNvSpPr txBox="1"/>
            <p:nvPr/>
          </p:nvSpPr>
          <p:spPr>
            <a:xfrm>
              <a:off x="1227773" y="1443295"/>
              <a:ext cx="1154112" cy="261610"/>
            </a:xfrm>
            <a:prstGeom prst="rect">
              <a:avLst/>
            </a:prstGeom>
            <a:noFill/>
          </p:spPr>
          <p:txBody>
            <a:bodyPr wrap="square" rtlCol="0" anchor="b" anchorCtr="0">
              <a:spAutoFit/>
            </a:bodyPr>
            <a:lstStyle/>
            <a:p>
              <a:r>
                <a:rPr lang="hu-HU" sz="1100" b="1" dirty="0" err="1" smtClean="0">
                  <a:solidFill>
                    <a:schemeClr val="accent3"/>
                  </a:solidFill>
                </a:rPr>
                <a:t>Pale</a:t>
              </a:r>
              <a:r>
                <a:rPr lang="hu-HU" sz="1100" b="1" dirty="0" smtClean="0">
                  <a:solidFill>
                    <a:schemeClr val="accent3"/>
                  </a:solidFill>
                </a:rPr>
                <a:t> </a:t>
              </a:r>
              <a:r>
                <a:rPr lang="hu-HU" sz="1100" b="1" dirty="0" err="1" smtClean="0">
                  <a:solidFill>
                    <a:schemeClr val="accent3"/>
                  </a:solidFill>
                </a:rPr>
                <a:t>orange</a:t>
              </a:r>
              <a:endParaRPr lang="hu-HU" sz="1100" b="1" dirty="0">
                <a:solidFill>
                  <a:schemeClr val="accent3"/>
                </a:solidFill>
              </a:endParaRPr>
            </a:p>
          </p:txBody>
        </p:sp>
      </p:grpSp>
      <p:sp>
        <p:nvSpPr>
          <p:cNvPr id="98" name="Szöveg helye 2">
            <a:extLst>
              <a:ext uri="{FF2B5EF4-FFF2-40B4-BE49-F238E27FC236}">
                <a16:creationId xmlns:a16="http://schemas.microsoft.com/office/drawing/2014/main" id="{BBE2C393-99D9-02E8-DC42-5AA6DAE1D51B}"/>
              </a:ext>
            </a:extLst>
          </p:cNvPr>
          <p:cNvSpPr txBox="1">
            <a:spLocks/>
          </p:cNvSpPr>
          <p:nvPr/>
        </p:nvSpPr>
        <p:spPr>
          <a:xfrm>
            <a:off x="122873" y="5156907"/>
            <a:ext cx="2859541" cy="3515704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>
            <a:noAutofit/>
          </a:bodyPr>
          <a:lstStyle>
            <a:lvl1pPr marL="0" indent="0" algn="l" defTabSz="685800" rtl="0" eaLnBrk="1" latinLnBrk="0" hangingPunct="1">
              <a:lnSpc>
                <a:spcPct val="100000"/>
              </a:lnSpc>
              <a:spcBef>
                <a:spcPts val="750"/>
              </a:spcBef>
              <a:buFont typeface="Arial" panose="020B0604020202020204" pitchFamily="34" charset="0"/>
              <a:buNone/>
              <a:defRPr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1pPr>
            <a:lvl2pPr marL="3429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2pPr>
            <a:lvl3pPr marL="6858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4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3pPr>
            <a:lvl4pPr marL="10287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4pPr>
            <a:lvl5pPr marL="13716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b="1" dirty="0"/>
              <a:t>Binary </a:t>
            </a:r>
            <a:r>
              <a:rPr lang="en-US" sz="1200" b="1" dirty="0" err="1"/>
              <a:t>colouring</a:t>
            </a:r>
            <a:endParaRPr lang="en-US" sz="1200" b="1" dirty="0"/>
          </a:p>
          <a:p>
            <a:pPr algn="ctr"/>
            <a:r>
              <a:rPr lang="en-US" sz="1200" b="1" dirty="0"/>
              <a:t>(binary</a:t>
            </a:r>
            <a:r>
              <a:rPr lang="en-US" sz="1200" b="1" dirty="0" smtClean="0"/>
              <a:t>)</a:t>
            </a:r>
            <a:endParaRPr lang="en-US" sz="1200" b="1" dirty="0"/>
          </a:p>
          <a:p>
            <a:r>
              <a:rPr lang="en-US" sz="1200" b="1" dirty="0"/>
              <a:t>At the ends of a tree-like diagram you see </a:t>
            </a:r>
            <a:r>
              <a:rPr lang="en-US" sz="1200" b="1" dirty="0" err="1"/>
              <a:t>colours</a:t>
            </a:r>
            <a:r>
              <a:rPr lang="en-US" sz="1200" b="1" dirty="0"/>
              <a:t>, which you can access through an "up-down" decision process. The value of „up” is 1 and the value of „down” is 0 . To select the </a:t>
            </a:r>
            <a:r>
              <a:rPr lang="en-US" sz="1200" b="1" dirty="0" err="1"/>
              <a:t>colour</a:t>
            </a:r>
            <a:r>
              <a:rPr lang="en-US" sz="1200" b="1" dirty="0"/>
              <a:t> of each field, start from the </a:t>
            </a:r>
            <a:r>
              <a:rPr lang="en-US" sz="1200" b="1" dirty="0" err="1"/>
              <a:t>centre</a:t>
            </a:r>
            <a:r>
              <a:rPr lang="en-US" sz="1200" b="1" dirty="0"/>
              <a:t> and work your way up or down the branches of the diagram, based on the elements of the numerical sequence associated with that field, to the </a:t>
            </a:r>
            <a:r>
              <a:rPr lang="en-US" sz="1200" b="1" dirty="0" err="1"/>
              <a:t>colour</a:t>
            </a:r>
            <a:r>
              <a:rPr lang="en-US" sz="1200" b="1" dirty="0"/>
              <a:t> you want to select.</a:t>
            </a:r>
          </a:p>
          <a:p>
            <a:r>
              <a:rPr lang="en-US" sz="1200" b="1" dirty="0"/>
              <a:t>e.g.: 101 -&gt; up - down - up</a:t>
            </a:r>
          </a:p>
          <a:p>
            <a:r>
              <a:rPr lang="en-US" sz="1200" b="1" dirty="0"/>
              <a:t>       0100 -&gt; down - up - down - down</a:t>
            </a:r>
          </a:p>
        </p:txBody>
      </p:sp>
    </p:spTree>
    <p:extLst>
      <p:ext uri="{BB962C8B-B14F-4D97-AF65-F5344CB8AC3E}">
        <p14:creationId xmlns:p14="http://schemas.microsoft.com/office/powerpoint/2010/main" val="1139182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1">
            <a:extLst>
              <a:ext uri="{FF2B5EF4-FFF2-40B4-BE49-F238E27FC236}">
                <a16:creationId xmlns:a16="http://schemas.microsoft.com/office/drawing/2014/main" id="{D0CD2950-0FD4-0D24-7400-90A219D1A655}"/>
              </a:ext>
            </a:extLst>
          </p:cNvPr>
          <p:cNvSpPr txBox="1">
            <a:spLocks/>
          </p:cNvSpPr>
          <p:nvPr/>
        </p:nvSpPr>
        <p:spPr>
          <a:xfrm>
            <a:off x="471488" y="334459"/>
            <a:ext cx="5915025" cy="45631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400" b="1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err="1">
                <a:ea typeface="Calibri" panose="020F0502020204030204" pitchFamily="34" charset="0"/>
                <a:cs typeface="Times New Roman" panose="02020603050405020304" pitchFamily="18" charset="0"/>
              </a:rPr>
              <a:t>Colour</a:t>
            </a:r>
            <a:r>
              <a:rPr lang="en-US" dirty="0">
                <a:ea typeface="Calibri" panose="020F0502020204030204" pitchFamily="34" charset="0"/>
                <a:cs typeface="Times New Roman" panose="02020603050405020304" pitchFamily="18" charset="0"/>
              </a:rPr>
              <a:t> according to the </a:t>
            </a:r>
            <a:r>
              <a:rPr lang="en-US" dirty="0" err="1">
                <a:ea typeface="Calibri" panose="020F0502020204030204" pitchFamily="34" charset="0"/>
                <a:cs typeface="Times New Roman" panose="02020603050405020304" pitchFamily="18" charset="0"/>
              </a:rPr>
              <a:t>colour</a:t>
            </a:r>
            <a:r>
              <a:rPr lang="en-US" dirty="0">
                <a:ea typeface="Calibri" panose="020F0502020204030204" pitchFamily="34" charset="0"/>
                <a:cs typeface="Times New Roman" panose="02020603050405020304" pitchFamily="18" charset="0"/>
              </a:rPr>
              <a:t> codes!</a:t>
            </a:r>
            <a:r>
              <a:rPr lang="hu-HU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3. b.)</a:t>
            </a:r>
            <a:endParaRPr lang="hu-HU" sz="4800" dirty="0"/>
          </a:p>
        </p:txBody>
      </p:sp>
      <p:pic>
        <p:nvPicPr>
          <p:cNvPr id="5" name="Kép 4" descr="A képen Acélkék, Betűtípus, Majorelle kék, képernyőkép látható&#10;&#10;Automatikusan generált leírás">
            <a:extLst>
              <a:ext uri="{FF2B5EF4-FFF2-40B4-BE49-F238E27FC236}">
                <a16:creationId xmlns:a16="http://schemas.microsoft.com/office/drawing/2014/main" id="{CF6574BF-0DD4-2676-D95B-E69ECAD4142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1373" y="9158363"/>
            <a:ext cx="1275254" cy="426438"/>
          </a:xfrm>
          <a:prstGeom prst="rect">
            <a:avLst/>
          </a:prstGeom>
        </p:spPr>
      </p:pic>
      <p:pic>
        <p:nvPicPr>
          <p:cNvPr id="6" name="Kép 5" descr="A képen Grafika, Betűtípus, Grafikus tervezés, embléma látható&#10;&#10;Automatikusan generált leírás">
            <a:extLst>
              <a:ext uri="{FF2B5EF4-FFF2-40B4-BE49-F238E27FC236}">
                <a16:creationId xmlns:a16="http://schemas.microsoft.com/office/drawing/2014/main" id="{318DFCA8-EE35-4266-5A57-E412476D3F02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488" y="9215499"/>
            <a:ext cx="1435241" cy="326192"/>
          </a:xfrm>
          <a:prstGeom prst="rect">
            <a:avLst/>
          </a:prstGeom>
        </p:spPr>
      </p:pic>
      <p:pic>
        <p:nvPicPr>
          <p:cNvPr id="7" name="Kép 6" descr="A képen Betűtípus, képernyőkép, szöveg, Acélkék látható&#10;&#10;Automatikusan generált leírás">
            <a:extLst>
              <a:ext uri="{FF2B5EF4-FFF2-40B4-BE49-F238E27FC236}">
                <a16:creationId xmlns:a16="http://schemas.microsoft.com/office/drawing/2014/main" id="{97F6733F-F619-A960-8EB0-7CDFF315CFAF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26052" y="9184600"/>
            <a:ext cx="1860460" cy="400201"/>
          </a:xfrm>
          <a:prstGeom prst="rect">
            <a:avLst/>
          </a:prstGeom>
        </p:spPr>
      </p:pic>
      <p:graphicFrame>
        <p:nvGraphicFramePr>
          <p:cNvPr id="38" name="Táblázat 140">
            <a:extLst>
              <a:ext uri="{FF2B5EF4-FFF2-40B4-BE49-F238E27FC236}">
                <a16:creationId xmlns:a16="http://schemas.microsoft.com/office/drawing/2014/main" id="{5DA1B995-1887-3E5A-E071-A084DA45AD6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1833426"/>
              </p:ext>
            </p:extLst>
          </p:nvPr>
        </p:nvGraphicFramePr>
        <p:xfrm>
          <a:off x="3130537" y="5191586"/>
          <a:ext cx="3456000" cy="345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2000">
                  <a:extLst>
                    <a:ext uri="{9D8B030D-6E8A-4147-A177-3AD203B41FA5}">
                      <a16:colId xmlns:a16="http://schemas.microsoft.com/office/drawing/2014/main" val="4183476840"/>
                    </a:ext>
                  </a:extLst>
                </a:gridCol>
                <a:gridCol w="432000">
                  <a:extLst>
                    <a:ext uri="{9D8B030D-6E8A-4147-A177-3AD203B41FA5}">
                      <a16:colId xmlns:a16="http://schemas.microsoft.com/office/drawing/2014/main" val="606786667"/>
                    </a:ext>
                  </a:extLst>
                </a:gridCol>
                <a:gridCol w="432000">
                  <a:extLst>
                    <a:ext uri="{9D8B030D-6E8A-4147-A177-3AD203B41FA5}">
                      <a16:colId xmlns:a16="http://schemas.microsoft.com/office/drawing/2014/main" val="3256155216"/>
                    </a:ext>
                  </a:extLst>
                </a:gridCol>
                <a:gridCol w="432000">
                  <a:extLst>
                    <a:ext uri="{9D8B030D-6E8A-4147-A177-3AD203B41FA5}">
                      <a16:colId xmlns:a16="http://schemas.microsoft.com/office/drawing/2014/main" val="3670367097"/>
                    </a:ext>
                  </a:extLst>
                </a:gridCol>
                <a:gridCol w="432000">
                  <a:extLst>
                    <a:ext uri="{9D8B030D-6E8A-4147-A177-3AD203B41FA5}">
                      <a16:colId xmlns:a16="http://schemas.microsoft.com/office/drawing/2014/main" val="1347735126"/>
                    </a:ext>
                  </a:extLst>
                </a:gridCol>
                <a:gridCol w="432000">
                  <a:extLst>
                    <a:ext uri="{9D8B030D-6E8A-4147-A177-3AD203B41FA5}">
                      <a16:colId xmlns:a16="http://schemas.microsoft.com/office/drawing/2014/main" val="1268566837"/>
                    </a:ext>
                  </a:extLst>
                </a:gridCol>
                <a:gridCol w="432000">
                  <a:extLst>
                    <a:ext uri="{9D8B030D-6E8A-4147-A177-3AD203B41FA5}">
                      <a16:colId xmlns:a16="http://schemas.microsoft.com/office/drawing/2014/main" val="3248050828"/>
                    </a:ext>
                  </a:extLst>
                </a:gridCol>
                <a:gridCol w="432000">
                  <a:extLst>
                    <a:ext uri="{9D8B030D-6E8A-4147-A177-3AD203B41FA5}">
                      <a16:colId xmlns:a16="http://schemas.microsoft.com/office/drawing/2014/main" val="800012498"/>
                    </a:ext>
                  </a:extLst>
                </a:gridCol>
              </a:tblGrid>
              <a:tr h="432000"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>
                        <a:solidFill>
                          <a:srgbClr val="EE1D23"/>
                        </a:solidFill>
                      </a:endParaRPr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58774894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endParaRPr lang="hu-HU" sz="150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0157584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23305295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34289421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86751031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>
                        <a:solidFill>
                          <a:schemeClr val="tx1"/>
                        </a:solidFill>
                      </a:endParaRPr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26106266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endParaRPr lang="hu-HU" sz="150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04922920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9488196"/>
                  </a:ext>
                </a:extLst>
              </a:tr>
            </a:tbl>
          </a:graphicData>
        </a:graphic>
      </p:graphicFrame>
      <p:graphicFrame>
        <p:nvGraphicFramePr>
          <p:cNvPr id="95" name="Táblázat 9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61193523"/>
              </p:ext>
            </p:extLst>
          </p:nvPr>
        </p:nvGraphicFramePr>
        <p:xfrm>
          <a:off x="2554537" y="929450"/>
          <a:ext cx="4032000" cy="403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4000">
                  <a:extLst>
                    <a:ext uri="{9D8B030D-6E8A-4147-A177-3AD203B41FA5}">
                      <a16:colId xmlns:a16="http://schemas.microsoft.com/office/drawing/2014/main" val="1970057961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3592748886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165432856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2624727190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730538266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1005877417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213102478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376894925"/>
                    </a:ext>
                  </a:extLst>
                </a:gridCol>
              </a:tblGrid>
              <a:tr h="504000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EE6F5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EE6F5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EE6F5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EE6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6474971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EE6F5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EE6F5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EE6F5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EE6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2917551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EE6F5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1D23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EE6F5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EE6F5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1D23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EE6F5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EE6F5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EE6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732295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EE6F5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1D23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EE6F5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EE6F5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1D23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EE6F5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EE6F5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EE6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6720313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1D23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1D23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1D23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1D23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1D23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EE6F5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1D23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1D2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8085402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1D23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1D23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1D23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1D23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1D23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EE6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4599113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1D23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1D23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1D23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1D23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1D23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1D23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1D2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5097159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1D23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1D23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1D23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0870569"/>
                  </a:ext>
                </a:extLst>
              </a:tr>
            </a:tbl>
          </a:graphicData>
        </a:graphic>
      </p:graphicFrame>
      <p:sp>
        <p:nvSpPr>
          <p:cNvPr id="66" name="Szöveg helye 2">
            <a:extLst>
              <a:ext uri="{FF2B5EF4-FFF2-40B4-BE49-F238E27FC236}">
                <a16:creationId xmlns:a16="http://schemas.microsoft.com/office/drawing/2014/main" id="{BBE2C393-99D9-02E8-DC42-5AA6DAE1D51B}"/>
              </a:ext>
            </a:extLst>
          </p:cNvPr>
          <p:cNvSpPr txBox="1">
            <a:spLocks/>
          </p:cNvSpPr>
          <p:nvPr/>
        </p:nvSpPr>
        <p:spPr>
          <a:xfrm>
            <a:off x="122873" y="5156907"/>
            <a:ext cx="2859541" cy="3515704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>
            <a:noAutofit/>
          </a:bodyPr>
          <a:lstStyle>
            <a:lvl1pPr marL="0" indent="0" algn="l" defTabSz="685800" rtl="0" eaLnBrk="1" latinLnBrk="0" hangingPunct="1">
              <a:lnSpc>
                <a:spcPct val="100000"/>
              </a:lnSpc>
              <a:spcBef>
                <a:spcPts val="750"/>
              </a:spcBef>
              <a:buFont typeface="Arial" panose="020B0604020202020204" pitchFamily="34" charset="0"/>
              <a:buNone/>
              <a:defRPr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1pPr>
            <a:lvl2pPr marL="3429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2pPr>
            <a:lvl3pPr marL="6858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4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3pPr>
            <a:lvl4pPr marL="10287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4pPr>
            <a:lvl5pPr marL="13716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b="1" dirty="0"/>
              <a:t>Binary </a:t>
            </a:r>
            <a:r>
              <a:rPr lang="en-US" sz="1200" b="1" dirty="0" err="1"/>
              <a:t>colouring</a:t>
            </a:r>
            <a:endParaRPr lang="en-US" sz="1200" b="1" dirty="0"/>
          </a:p>
          <a:p>
            <a:pPr algn="ctr"/>
            <a:r>
              <a:rPr lang="en-US" sz="1200" b="1" dirty="0"/>
              <a:t>(binary</a:t>
            </a:r>
            <a:r>
              <a:rPr lang="en-US" sz="1200" b="1" dirty="0" smtClean="0"/>
              <a:t>)</a:t>
            </a:r>
            <a:endParaRPr lang="en-US" sz="1200" b="1" dirty="0"/>
          </a:p>
          <a:p>
            <a:r>
              <a:rPr lang="en-US" sz="1200" b="1" dirty="0"/>
              <a:t>At the ends of a tree-like diagram you see </a:t>
            </a:r>
            <a:r>
              <a:rPr lang="en-US" sz="1200" b="1" dirty="0" err="1"/>
              <a:t>colours</a:t>
            </a:r>
            <a:r>
              <a:rPr lang="en-US" sz="1200" b="1" dirty="0"/>
              <a:t>, which you can access through an "up-down" decision process. The value of „up” is 1 and the value of „down” is 0 . To select the </a:t>
            </a:r>
            <a:r>
              <a:rPr lang="en-US" sz="1200" b="1" dirty="0" err="1"/>
              <a:t>colour</a:t>
            </a:r>
            <a:r>
              <a:rPr lang="en-US" sz="1200" b="1" dirty="0"/>
              <a:t> of each field, start from the </a:t>
            </a:r>
            <a:r>
              <a:rPr lang="en-US" sz="1200" b="1" dirty="0" err="1"/>
              <a:t>centre</a:t>
            </a:r>
            <a:r>
              <a:rPr lang="en-US" sz="1200" b="1" dirty="0"/>
              <a:t> and work your way up or down the branches of the diagram, based on the elements of the numerical sequence associated with that field, to the </a:t>
            </a:r>
            <a:r>
              <a:rPr lang="en-US" sz="1200" b="1" dirty="0" err="1"/>
              <a:t>colour</a:t>
            </a:r>
            <a:r>
              <a:rPr lang="en-US" sz="1200" b="1" dirty="0"/>
              <a:t> you want to select.</a:t>
            </a:r>
          </a:p>
          <a:p>
            <a:r>
              <a:rPr lang="en-US" sz="1200" b="1" dirty="0"/>
              <a:t>e.g.: 101 -&gt; up - down - up</a:t>
            </a:r>
          </a:p>
          <a:p>
            <a:r>
              <a:rPr lang="en-US" sz="1200" b="1" dirty="0"/>
              <a:t>       0100 -&gt; down - up - down - down</a:t>
            </a:r>
          </a:p>
        </p:txBody>
      </p:sp>
      <p:grpSp>
        <p:nvGrpSpPr>
          <p:cNvPr id="180" name="Csoportba foglalás 179"/>
          <p:cNvGrpSpPr/>
          <p:nvPr/>
        </p:nvGrpSpPr>
        <p:grpSpPr>
          <a:xfrm>
            <a:off x="471488" y="1285984"/>
            <a:ext cx="2260917" cy="3355804"/>
            <a:chOff x="471488" y="1285984"/>
            <a:chExt cx="2260917" cy="3355804"/>
          </a:xfrm>
        </p:grpSpPr>
        <p:sp>
          <p:nvSpPr>
            <p:cNvPr id="181" name="Szövegdoboz 180">
              <a:extLst>
                <a:ext uri="{FF2B5EF4-FFF2-40B4-BE49-F238E27FC236}">
                  <a16:creationId xmlns:a16="http://schemas.microsoft.com/office/drawing/2014/main" id="{D369EF2F-E2D1-F89C-D18F-2555A4E7BB93}"/>
                </a:ext>
              </a:extLst>
            </p:cNvPr>
            <p:cNvSpPr txBox="1"/>
            <p:nvPr/>
          </p:nvSpPr>
          <p:spPr>
            <a:xfrm>
              <a:off x="1215898" y="1285984"/>
              <a:ext cx="1051242" cy="211853"/>
            </a:xfrm>
            <a:prstGeom prst="rect">
              <a:avLst/>
            </a:prstGeom>
            <a:noFill/>
          </p:spPr>
          <p:txBody>
            <a:bodyPr wrap="square" rtlCol="0" anchor="b" anchorCtr="0">
              <a:spAutoFit/>
            </a:bodyPr>
            <a:lstStyle/>
            <a:p>
              <a:pPr>
                <a:lnSpc>
                  <a:spcPts val="900"/>
                </a:lnSpc>
              </a:pPr>
              <a:r>
                <a:rPr lang="hu-HU" sz="1100" b="1" dirty="0" err="1" smtClean="0">
                  <a:solidFill>
                    <a:schemeClr val="accent3"/>
                  </a:solidFill>
                </a:rPr>
                <a:t>Yellow</a:t>
              </a:r>
              <a:endParaRPr lang="hu-HU" sz="1100" b="1" dirty="0">
                <a:solidFill>
                  <a:schemeClr val="accent3"/>
                </a:solidFill>
              </a:endParaRPr>
            </a:p>
          </p:txBody>
        </p:sp>
        <p:sp>
          <p:nvSpPr>
            <p:cNvPr id="182" name="Szövegdoboz 181">
              <a:extLst>
                <a:ext uri="{FF2B5EF4-FFF2-40B4-BE49-F238E27FC236}">
                  <a16:creationId xmlns:a16="http://schemas.microsoft.com/office/drawing/2014/main" id="{11928CDB-B8D6-22FC-CEAA-C3E61D5D03B4}"/>
                </a:ext>
              </a:extLst>
            </p:cNvPr>
            <p:cNvSpPr txBox="1"/>
            <p:nvPr/>
          </p:nvSpPr>
          <p:spPr>
            <a:xfrm>
              <a:off x="1227773" y="1522122"/>
              <a:ext cx="1051242" cy="211853"/>
            </a:xfrm>
            <a:prstGeom prst="rect">
              <a:avLst/>
            </a:prstGeom>
            <a:noFill/>
          </p:spPr>
          <p:txBody>
            <a:bodyPr wrap="square" rtlCol="0" anchor="b" anchorCtr="0">
              <a:spAutoFit/>
            </a:bodyPr>
            <a:lstStyle/>
            <a:p>
              <a:pPr>
                <a:lnSpc>
                  <a:spcPts val="900"/>
                </a:lnSpc>
              </a:pPr>
              <a:r>
                <a:rPr lang="hu-HU" sz="1100" b="1" dirty="0" smtClean="0">
                  <a:solidFill>
                    <a:schemeClr val="accent3"/>
                  </a:solidFill>
                </a:rPr>
                <a:t>White</a:t>
              </a:r>
              <a:endParaRPr lang="hu-HU" sz="1100" b="1" dirty="0">
                <a:solidFill>
                  <a:schemeClr val="accent3"/>
                </a:solidFill>
              </a:endParaRPr>
            </a:p>
          </p:txBody>
        </p:sp>
        <p:grpSp>
          <p:nvGrpSpPr>
            <p:cNvPr id="183" name="Csoportba foglalás 182">
              <a:extLst>
                <a:ext uri="{FF2B5EF4-FFF2-40B4-BE49-F238E27FC236}">
                  <a16:creationId xmlns:a16="http://schemas.microsoft.com/office/drawing/2014/main" id="{DE0761D3-B631-37A4-18E2-FC64BD1D1770}"/>
                </a:ext>
              </a:extLst>
            </p:cNvPr>
            <p:cNvGrpSpPr/>
            <p:nvPr/>
          </p:nvGrpSpPr>
          <p:grpSpPr>
            <a:xfrm>
              <a:off x="471488" y="1383650"/>
              <a:ext cx="756285" cy="3114840"/>
              <a:chOff x="493395" y="2581167"/>
              <a:chExt cx="1034733" cy="3062882"/>
            </a:xfrm>
          </p:grpSpPr>
          <p:grpSp>
            <p:nvGrpSpPr>
              <p:cNvPr id="196" name="Csoportba foglalás 195">
                <a:extLst>
                  <a:ext uri="{FF2B5EF4-FFF2-40B4-BE49-F238E27FC236}">
                    <a16:creationId xmlns:a16="http://schemas.microsoft.com/office/drawing/2014/main" id="{46159B6D-6C26-6B47-F46E-6C602FB2446C}"/>
                  </a:ext>
                </a:extLst>
              </p:cNvPr>
              <p:cNvGrpSpPr/>
              <p:nvPr/>
            </p:nvGrpSpPr>
            <p:grpSpPr>
              <a:xfrm>
                <a:off x="493395" y="2581167"/>
                <a:ext cx="1034733" cy="1533125"/>
                <a:chOff x="493395" y="2581167"/>
                <a:chExt cx="1034733" cy="1533125"/>
              </a:xfrm>
            </p:grpSpPr>
            <p:cxnSp>
              <p:nvCxnSpPr>
                <p:cNvPr id="216" name="Egyenes összekötő 215">
                  <a:extLst>
                    <a:ext uri="{FF2B5EF4-FFF2-40B4-BE49-F238E27FC236}">
                      <a16:creationId xmlns:a16="http://schemas.microsoft.com/office/drawing/2014/main" id="{1B517F46-0636-2FC0-399A-367DA195CA49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493395" y="2906103"/>
                  <a:ext cx="337503" cy="1208189"/>
                </a:xfrm>
                <a:prstGeom prst="line">
                  <a:avLst/>
                </a:prstGeom>
                <a:ln w="19050">
                  <a:solidFill>
                    <a:schemeClr val="accent3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217" name="Csoportba foglalás 216">
                  <a:extLst>
                    <a:ext uri="{FF2B5EF4-FFF2-40B4-BE49-F238E27FC236}">
                      <a16:creationId xmlns:a16="http://schemas.microsoft.com/office/drawing/2014/main" id="{E5C724C7-CD3F-3E88-D001-2C35CB01691D}"/>
                    </a:ext>
                  </a:extLst>
                </p:cNvPr>
                <p:cNvGrpSpPr/>
                <p:nvPr/>
              </p:nvGrpSpPr>
              <p:grpSpPr>
                <a:xfrm>
                  <a:off x="1291908" y="2581167"/>
                  <a:ext cx="236220" cy="211853"/>
                  <a:chOff x="1996440" y="2780665"/>
                  <a:chExt cx="236220" cy="276860"/>
                </a:xfrm>
              </p:grpSpPr>
              <p:cxnSp>
                <p:nvCxnSpPr>
                  <p:cNvPr id="232" name="Egyenes összekötő 231">
                    <a:extLst>
                      <a:ext uri="{FF2B5EF4-FFF2-40B4-BE49-F238E27FC236}">
                        <a16:creationId xmlns:a16="http://schemas.microsoft.com/office/drawing/2014/main" id="{9D01C744-6288-B4A7-884F-50951EFE24A7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1996440" y="2780665"/>
                    <a:ext cx="236220" cy="138430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33" name="Egyenes összekötő 232">
                    <a:extLst>
                      <a:ext uri="{FF2B5EF4-FFF2-40B4-BE49-F238E27FC236}">
                        <a16:creationId xmlns:a16="http://schemas.microsoft.com/office/drawing/2014/main" id="{5EB2D18E-4DC0-F751-92F5-F5196F7B9D62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1996440" y="2919095"/>
                    <a:ext cx="236220" cy="138430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218" name="Csoportba foglalás 217">
                  <a:extLst>
                    <a:ext uri="{FF2B5EF4-FFF2-40B4-BE49-F238E27FC236}">
                      <a16:creationId xmlns:a16="http://schemas.microsoft.com/office/drawing/2014/main" id="{5864D023-2A1E-3EA8-98AD-092FD49859DD}"/>
                    </a:ext>
                  </a:extLst>
                </p:cNvPr>
                <p:cNvGrpSpPr/>
                <p:nvPr/>
              </p:nvGrpSpPr>
              <p:grpSpPr>
                <a:xfrm>
                  <a:off x="1291908" y="2989935"/>
                  <a:ext cx="236220" cy="211853"/>
                  <a:chOff x="1996440" y="2780665"/>
                  <a:chExt cx="236220" cy="276860"/>
                </a:xfrm>
              </p:grpSpPr>
              <p:cxnSp>
                <p:nvCxnSpPr>
                  <p:cNvPr id="230" name="Egyenes összekötő 229">
                    <a:extLst>
                      <a:ext uri="{FF2B5EF4-FFF2-40B4-BE49-F238E27FC236}">
                        <a16:creationId xmlns:a16="http://schemas.microsoft.com/office/drawing/2014/main" id="{41DA2CFA-9044-51C0-0E74-B4D1BE4E4DF8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1996440" y="2780665"/>
                    <a:ext cx="236220" cy="138430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31" name="Egyenes összekötő 230">
                    <a:extLst>
                      <a:ext uri="{FF2B5EF4-FFF2-40B4-BE49-F238E27FC236}">
                        <a16:creationId xmlns:a16="http://schemas.microsoft.com/office/drawing/2014/main" id="{EAF9BC34-E6E0-FAC7-BF81-57669DB3D63E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1996440" y="2919095"/>
                    <a:ext cx="236220" cy="138430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219" name="Csoportba foglalás 218">
                  <a:extLst>
                    <a:ext uri="{FF2B5EF4-FFF2-40B4-BE49-F238E27FC236}">
                      <a16:creationId xmlns:a16="http://schemas.microsoft.com/office/drawing/2014/main" id="{E10BC367-4FC7-79B2-7295-8F0F14EE9632}"/>
                    </a:ext>
                  </a:extLst>
                </p:cNvPr>
                <p:cNvGrpSpPr/>
                <p:nvPr/>
              </p:nvGrpSpPr>
              <p:grpSpPr>
                <a:xfrm>
                  <a:off x="1291908" y="3398703"/>
                  <a:ext cx="236220" cy="211853"/>
                  <a:chOff x="1996440" y="2780665"/>
                  <a:chExt cx="236220" cy="276860"/>
                </a:xfrm>
              </p:grpSpPr>
              <p:cxnSp>
                <p:nvCxnSpPr>
                  <p:cNvPr id="228" name="Egyenes összekötő 227">
                    <a:extLst>
                      <a:ext uri="{FF2B5EF4-FFF2-40B4-BE49-F238E27FC236}">
                        <a16:creationId xmlns:a16="http://schemas.microsoft.com/office/drawing/2014/main" id="{795895F2-149D-EF16-CE4E-69F7D66FFF2D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1996440" y="2780665"/>
                    <a:ext cx="236220" cy="138430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29" name="Egyenes összekötő 228">
                    <a:extLst>
                      <a:ext uri="{FF2B5EF4-FFF2-40B4-BE49-F238E27FC236}">
                        <a16:creationId xmlns:a16="http://schemas.microsoft.com/office/drawing/2014/main" id="{209FB677-2A12-28E1-A197-21A8D1ED021D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1996440" y="2919095"/>
                    <a:ext cx="236220" cy="138430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220" name="Csoportba foglalás 219">
                  <a:extLst>
                    <a:ext uri="{FF2B5EF4-FFF2-40B4-BE49-F238E27FC236}">
                      <a16:creationId xmlns:a16="http://schemas.microsoft.com/office/drawing/2014/main" id="{39236CBF-B786-C228-6346-FEADA05D1B2E}"/>
                    </a:ext>
                  </a:extLst>
                </p:cNvPr>
                <p:cNvGrpSpPr/>
                <p:nvPr/>
              </p:nvGrpSpPr>
              <p:grpSpPr>
                <a:xfrm>
                  <a:off x="1291908" y="3809538"/>
                  <a:ext cx="236220" cy="211853"/>
                  <a:chOff x="1996440" y="2780665"/>
                  <a:chExt cx="236220" cy="276860"/>
                </a:xfrm>
              </p:grpSpPr>
              <p:cxnSp>
                <p:nvCxnSpPr>
                  <p:cNvPr id="226" name="Egyenes összekötő 225">
                    <a:extLst>
                      <a:ext uri="{FF2B5EF4-FFF2-40B4-BE49-F238E27FC236}">
                        <a16:creationId xmlns:a16="http://schemas.microsoft.com/office/drawing/2014/main" id="{EAC030D6-75F8-6318-25F7-E54CB161CF5E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1996440" y="2780665"/>
                    <a:ext cx="236220" cy="138430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27" name="Egyenes összekötő 226">
                    <a:extLst>
                      <a:ext uri="{FF2B5EF4-FFF2-40B4-BE49-F238E27FC236}">
                        <a16:creationId xmlns:a16="http://schemas.microsoft.com/office/drawing/2014/main" id="{65C1578C-B8CC-4179-D202-343BE270573B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1996440" y="2919095"/>
                    <a:ext cx="236220" cy="138430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221" name="Egyenes összekötő 220">
                  <a:extLst>
                    <a:ext uri="{FF2B5EF4-FFF2-40B4-BE49-F238E27FC236}">
                      <a16:creationId xmlns:a16="http://schemas.microsoft.com/office/drawing/2014/main" id="{CF8CFA76-455F-99C7-DB24-572E3179F5B6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830898" y="2689483"/>
                  <a:ext cx="461010" cy="214576"/>
                </a:xfrm>
                <a:prstGeom prst="line">
                  <a:avLst/>
                </a:prstGeom>
                <a:ln w="19050">
                  <a:solidFill>
                    <a:schemeClr val="accent3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22" name="Egyenes összekötő 221">
                  <a:extLst>
                    <a:ext uri="{FF2B5EF4-FFF2-40B4-BE49-F238E27FC236}">
                      <a16:creationId xmlns:a16="http://schemas.microsoft.com/office/drawing/2014/main" id="{1A2F2960-358D-C23A-3E22-EFB78AC3EEB4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830898" y="2904059"/>
                  <a:ext cx="461010" cy="195877"/>
                </a:xfrm>
                <a:prstGeom prst="line">
                  <a:avLst/>
                </a:prstGeom>
                <a:ln w="19050">
                  <a:solidFill>
                    <a:schemeClr val="accent3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23" name="Egyenes összekötő 222">
                  <a:extLst>
                    <a:ext uri="{FF2B5EF4-FFF2-40B4-BE49-F238E27FC236}">
                      <a16:creationId xmlns:a16="http://schemas.microsoft.com/office/drawing/2014/main" id="{803CD348-47A1-AEF9-DF0A-E07209090751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830898" y="3507401"/>
                  <a:ext cx="461010" cy="214576"/>
                </a:xfrm>
                <a:prstGeom prst="line">
                  <a:avLst/>
                </a:prstGeom>
                <a:ln w="19050">
                  <a:solidFill>
                    <a:schemeClr val="accent3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24" name="Egyenes összekötő 223">
                  <a:extLst>
                    <a:ext uri="{FF2B5EF4-FFF2-40B4-BE49-F238E27FC236}">
                      <a16:creationId xmlns:a16="http://schemas.microsoft.com/office/drawing/2014/main" id="{AD77D2E8-5AA2-F251-4F63-6249D80E64E5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830898" y="3724022"/>
                  <a:ext cx="461010" cy="195877"/>
                </a:xfrm>
                <a:prstGeom prst="line">
                  <a:avLst/>
                </a:prstGeom>
                <a:ln w="19050">
                  <a:solidFill>
                    <a:schemeClr val="accent3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25" name="Egyenes összekötő 224">
                  <a:extLst>
                    <a:ext uri="{FF2B5EF4-FFF2-40B4-BE49-F238E27FC236}">
                      <a16:creationId xmlns:a16="http://schemas.microsoft.com/office/drawing/2014/main" id="{6C3241D0-972A-2C46-18F6-06B451D26DB4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 flipV="1">
                  <a:off x="724218" y="3311525"/>
                  <a:ext cx="106680" cy="404456"/>
                </a:xfrm>
                <a:prstGeom prst="line">
                  <a:avLst/>
                </a:prstGeom>
                <a:ln w="19050">
                  <a:solidFill>
                    <a:schemeClr val="accent3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97" name="Csoportba foglalás 196">
                <a:extLst>
                  <a:ext uri="{FF2B5EF4-FFF2-40B4-BE49-F238E27FC236}">
                    <a16:creationId xmlns:a16="http://schemas.microsoft.com/office/drawing/2014/main" id="{00F9D3B8-E9F6-C78D-8C09-D22B3614D22B}"/>
                  </a:ext>
                </a:extLst>
              </p:cNvPr>
              <p:cNvGrpSpPr/>
              <p:nvPr/>
            </p:nvGrpSpPr>
            <p:grpSpPr>
              <a:xfrm flipV="1">
                <a:off x="493395" y="4112968"/>
                <a:ext cx="1034733" cy="1531081"/>
                <a:chOff x="493395" y="2581167"/>
                <a:chExt cx="1034733" cy="1531081"/>
              </a:xfrm>
            </p:grpSpPr>
            <p:cxnSp>
              <p:nvCxnSpPr>
                <p:cNvPr id="198" name="Egyenes összekötő 197">
                  <a:extLst>
                    <a:ext uri="{FF2B5EF4-FFF2-40B4-BE49-F238E27FC236}">
                      <a16:creationId xmlns:a16="http://schemas.microsoft.com/office/drawing/2014/main" id="{0D74778F-A35A-D8C8-8CEF-9D81EC986E14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493395" y="2904059"/>
                  <a:ext cx="337503" cy="1208189"/>
                </a:xfrm>
                <a:prstGeom prst="line">
                  <a:avLst/>
                </a:prstGeom>
                <a:ln w="19050">
                  <a:solidFill>
                    <a:schemeClr val="accent3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199" name="Csoportba foglalás 198">
                  <a:extLst>
                    <a:ext uri="{FF2B5EF4-FFF2-40B4-BE49-F238E27FC236}">
                      <a16:creationId xmlns:a16="http://schemas.microsoft.com/office/drawing/2014/main" id="{43BFDE52-0283-9E77-35BF-D33E7A843658}"/>
                    </a:ext>
                  </a:extLst>
                </p:cNvPr>
                <p:cNvGrpSpPr/>
                <p:nvPr/>
              </p:nvGrpSpPr>
              <p:grpSpPr>
                <a:xfrm>
                  <a:off x="1291908" y="2581167"/>
                  <a:ext cx="236220" cy="211853"/>
                  <a:chOff x="1996440" y="2780665"/>
                  <a:chExt cx="236220" cy="276860"/>
                </a:xfrm>
              </p:grpSpPr>
              <p:cxnSp>
                <p:nvCxnSpPr>
                  <p:cNvPr id="214" name="Egyenes összekötő 213">
                    <a:extLst>
                      <a:ext uri="{FF2B5EF4-FFF2-40B4-BE49-F238E27FC236}">
                        <a16:creationId xmlns:a16="http://schemas.microsoft.com/office/drawing/2014/main" id="{466C609D-555D-02B3-EFDF-21AD8DCE94DF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1996440" y="2780665"/>
                    <a:ext cx="236220" cy="138430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15" name="Egyenes összekötő 214">
                    <a:extLst>
                      <a:ext uri="{FF2B5EF4-FFF2-40B4-BE49-F238E27FC236}">
                        <a16:creationId xmlns:a16="http://schemas.microsoft.com/office/drawing/2014/main" id="{5512F01C-16A8-98CC-9624-163184DC5D53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1996440" y="2919095"/>
                    <a:ext cx="236220" cy="138430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200" name="Csoportba foglalás 199">
                  <a:extLst>
                    <a:ext uri="{FF2B5EF4-FFF2-40B4-BE49-F238E27FC236}">
                      <a16:creationId xmlns:a16="http://schemas.microsoft.com/office/drawing/2014/main" id="{B1D4591E-F9E7-0724-9322-80F8100F20C2}"/>
                    </a:ext>
                  </a:extLst>
                </p:cNvPr>
                <p:cNvGrpSpPr/>
                <p:nvPr/>
              </p:nvGrpSpPr>
              <p:grpSpPr>
                <a:xfrm>
                  <a:off x="1291908" y="2989935"/>
                  <a:ext cx="236220" cy="211853"/>
                  <a:chOff x="1996440" y="2780665"/>
                  <a:chExt cx="236220" cy="276860"/>
                </a:xfrm>
              </p:grpSpPr>
              <p:cxnSp>
                <p:nvCxnSpPr>
                  <p:cNvPr id="212" name="Egyenes összekötő 211">
                    <a:extLst>
                      <a:ext uri="{FF2B5EF4-FFF2-40B4-BE49-F238E27FC236}">
                        <a16:creationId xmlns:a16="http://schemas.microsoft.com/office/drawing/2014/main" id="{CA3718D7-E502-194D-8D81-0676AF0B14DA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1996440" y="2780665"/>
                    <a:ext cx="236220" cy="138430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13" name="Egyenes összekötő 212">
                    <a:extLst>
                      <a:ext uri="{FF2B5EF4-FFF2-40B4-BE49-F238E27FC236}">
                        <a16:creationId xmlns:a16="http://schemas.microsoft.com/office/drawing/2014/main" id="{15223BFA-FFD8-92F8-C824-15C1B848F676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1996440" y="2919095"/>
                    <a:ext cx="236220" cy="138430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201" name="Csoportba foglalás 200">
                  <a:extLst>
                    <a:ext uri="{FF2B5EF4-FFF2-40B4-BE49-F238E27FC236}">
                      <a16:creationId xmlns:a16="http://schemas.microsoft.com/office/drawing/2014/main" id="{3A5C8920-C783-6329-C834-0459E32B26EE}"/>
                    </a:ext>
                  </a:extLst>
                </p:cNvPr>
                <p:cNvGrpSpPr/>
                <p:nvPr/>
              </p:nvGrpSpPr>
              <p:grpSpPr>
                <a:xfrm>
                  <a:off x="1291908" y="3398703"/>
                  <a:ext cx="236220" cy="211853"/>
                  <a:chOff x="1996440" y="2780665"/>
                  <a:chExt cx="236220" cy="276860"/>
                </a:xfrm>
              </p:grpSpPr>
              <p:cxnSp>
                <p:nvCxnSpPr>
                  <p:cNvPr id="210" name="Egyenes összekötő 209">
                    <a:extLst>
                      <a:ext uri="{FF2B5EF4-FFF2-40B4-BE49-F238E27FC236}">
                        <a16:creationId xmlns:a16="http://schemas.microsoft.com/office/drawing/2014/main" id="{DFF05944-BE70-5A73-7D4C-4E90941A5716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1996440" y="2780665"/>
                    <a:ext cx="236220" cy="138430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11" name="Egyenes összekötő 210">
                    <a:extLst>
                      <a:ext uri="{FF2B5EF4-FFF2-40B4-BE49-F238E27FC236}">
                        <a16:creationId xmlns:a16="http://schemas.microsoft.com/office/drawing/2014/main" id="{A99E8953-3917-C768-A1CA-37EAADD715CF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1996440" y="2919095"/>
                    <a:ext cx="236220" cy="138430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202" name="Csoportba foglalás 201">
                  <a:extLst>
                    <a:ext uri="{FF2B5EF4-FFF2-40B4-BE49-F238E27FC236}">
                      <a16:creationId xmlns:a16="http://schemas.microsoft.com/office/drawing/2014/main" id="{39ED7E96-28EF-2386-211E-9220358886C6}"/>
                    </a:ext>
                  </a:extLst>
                </p:cNvPr>
                <p:cNvGrpSpPr/>
                <p:nvPr/>
              </p:nvGrpSpPr>
              <p:grpSpPr>
                <a:xfrm>
                  <a:off x="1291908" y="3809538"/>
                  <a:ext cx="236220" cy="211853"/>
                  <a:chOff x="1996440" y="2780665"/>
                  <a:chExt cx="236220" cy="276860"/>
                </a:xfrm>
              </p:grpSpPr>
              <p:cxnSp>
                <p:nvCxnSpPr>
                  <p:cNvPr id="208" name="Egyenes összekötő 207">
                    <a:extLst>
                      <a:ext uri="{FF2B5EF4-FFF2-40B4-BE49-F238E27FC236}">
                        <a16:creationId xmlns:a16="http://schemas.microsoft.com/office/drawing/2014/main" id="{8EA8C143-C3E6-0E9C-CDFC-0268F0D6E494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1996440" y="2780665"/>
                    <a:ext cx="236220" cy="138430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09" name="Egyenes összekötő 208">
                    <a:extLst>
                      <a:ext uri="{FF2B5EF4-FFF2-40B4-BE49-F238E27FC236}">
                        <a16:creationId xmlns:a16="http://schemas.microsoft.com/office/drawing/2014/main" id="{E19DB28B-8298-F1B5-2A12-B56AC998A548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1996440" y="2919095"/>
                    <a:ext cx="236220" cy="138430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203" name="Egyenes összekötő 202">
                  <a:extLst>
                    <a:ext uri="{FF2B5EF4-FFF2-40B4-BE49-F238E27FC236}">
                      <a16:creationId xmlns:a16="http://schemas.microsoft.com/office/drawing/2014/main" id="{21E2C462-F3EE-EAAA-8DDC-4941E4CDE58A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830898" y="2687438"/>
                  <a:ext cx="461010" cy="214576"/>
                </a:xfrm>
                <a:prstGeom prst="line">
                  <a:avLst/>
                </a:prstGeom>
                <a:ln w="19050">
                  <a:solidFill>
                    <a:schemeClr val="accent3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4" name="Egyenes összekötő 203">
                  <a:extLst>
                    <a:ext uri="{FF2B5EF4-FFF2-40B4-BE49-F238E27FC236}">
                      <a16:creationId xmlns:a16="http://schemas.microsoft.com/office/drawing/2014/main" id="{D3E00FD8-4B0E-D76A-07B6-DAF6317CCB13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830898" y="2904059"/>
                  <a:ext cx="461010" cy="195877"/>
                </a:xfrm>
                <a:prstGeom prst="line">
                  <a:avLst/>
                </a:prstGeom>
                <a:ln w="19050">
                  <a:solidFill>
                    <a:schemeClr val="accent3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5" name="Egyenes összekötő 204">
                  <a:extLst>
                    <a:ext uri="{FF2B5EF4-FFF2-40B4-BE49-F238E27FC236}">
                      <a16:creationId xmlns:a16="http://schemas.microsoft.com/office/drawing/2014/main" id="{9C2B915B-653E-6D02-33FD-EAC5497DBF8F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830898" y="3507401"/>
                  <a:ext cx="461010" cy="214576"/>
                </a:xfrm>
                <a:prstGeom prst="line">
                  <a:avLst/>
                </a:prstGeom>
                <a:ln w="19050">
                  <a:solidFill>
                    <a:schemeClr val="accent3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6" name="Egyenes összekötő 205">
                  <a:extLst>
                    <a:ext uri="{FF2B5EF4-FFF2-40B4-BE49-F238E27FC236}">
                      <a16:creationId xmlns:a16="http://schemas.microsoft.com/office/drawing/2014/main" id="{3F01526A-29EE-316B-2B08-F762C40E7B01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830898" y="3721977"/>
                  <a:ext cx="461010" cy="195877"/>
                </a:xfrm>
                <a:prstGeom prst="line">
                  <a:avLst/>
                </a:prstGeom>
                <a:ln w="19050">
                  <a:solidFill>
                    <a:schemeClr val="accent3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7" name="Egyenes összekötő 206">
                  <a:extLst>
                    <a:ext uri="{FF2B5EF4-FFF2-40B4-BE49-F238E27FC236}">
                      <a16:creationId xmlns:a16="http://schemas.microsoft.com/office/drawing/2014/main" id="{15BE1182-6DAD-C9BE-C2D6-5BBA752B2A45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 flipV="1">
                  <a:off x="724218" y="3311525"/>
                  <a:ext cx="106680" cy="404456"/>
                </a:xfrm>
                <a:prstGeom prst="line">
                  <a:avLst/>
                </a:prstGeom>
                <a:ln w="19050">
                  <a:solidFill>
                    <a:schemeClr val="accent3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184" name="Szövegdoboz 183">
              <a:extLst>
                <a:ext uri="{FF2B5EF4-FFF2-40B4-BE49-F238E27FC236}">
                  <a16:creationId xmlns:a16="http://schemas.microsoft.com/office/drawing/2014/main" id="{834CF577-D517-F0A3-4CCA-68C65DC2924A}"/>
                </a:ext>
              </a:extLst>
            </p:cNvPr>
            <p:cNvSpPr txBox="1"/>
            <p:nvPr/>
          </p:nvSpPr>
          <p:spPr>
            <a:xfrm>
              <a:off x="1227773" y="1956574"/>
              <a:ext cx="1154112" cy="211853"/>
            </a:xfrm>
            <a:prstGeom prst="rect">
              <a:avLst/>
            </a:prstGeom>
            <a:noFill/>
          </p:spPr>
          <p:txBody>
            <a:bodyPr wrap="square" rtlCol="0" anchor="b" anchorCtr="0">
              <a:spAutoFit/>
            </a:bodyPr>
            <a:lstStyle/>
            <a:p>
              <a:pPr>
                <a:lnSpc>
                  <a:spcPts val="900"/>
                </a:lnSpc>
              </a:pPr>
              <a:r>
                <a:rPr lang="hu-HU" sz="1100" b="1" dirty="0" err="1">
                  <a:solidFill>
                    <a:schemeClr val="accent3"/>
                  </a:solidFill>
                </a:rPr>
                <a:t>O</a:t>
              </a:r>
              <a:r>
                <a:rPr lang="hu-HU" sz="1100" b="1" dirty="0" err="1" smtClean="0">
                  <a:solidFill>
                    <a:schemeClr val="accent3"/>
                  </a:solidFill>
                </a:rPr>
                <a:t>range</a:t>
              </a:r>
              <a:endParaRPr lang="hu-HU" sz="1100" b="1" dirty="0">
                <a:solidFill>
                  <a:schemeClr val="accent3"/>
                </a:solidFill>
              </a:endParaRPr>
            </a:p>
          </p:txBody>
        </p:sp>
        <p:sp>
          <p:nvSpPr>
            <p:cNvPr id="185" name="Szövegdoboz 184">
              <a:extLst>
                <a:ext uri="{FF2B5EF4-FFF2-40B4-BE49-F238E27FC236}">
                  <a16:creationId xmlns:a16="http://schemas.microsoft.com/office/drawing/2014/main" id="{4224AE6F-5E89-E6E0-90A7-83D2234D4105}"/>
                </a:ext>
              </a:extLst>
            </p:cNvPr>
            <p:cNvSpPr txBox="1"/>
            <p:nvPr/>
          </p:nvSpPr>
          <p:spPr>
            <a:xfrm>
              <a:off x="1227773" y="4203293"/>
              <a:ext cx="1051242" cy="211853"/>
            </a:xfrm>
            <a:prstGeom prst="rect">
              <a:avLst/>
            </a:prstGeom>
            <a:noFill/>
          </p:spPr>
          <p:txBody>
            <a:bodyPr wrap="square" rtlCol="0" anchor="b" anchorCtr="0">
              <a:spAutoFit/>
            </a:bodyPr>
            <a:lstStyle/>
            <a:p>
              <a:pPr>
                <a:lnSpc>
                  <a:spcPts val="900"/>
                </a:lnSpc>
              </a:pPr>
              <a:r>
                <a:rPr lang="hu-HU" sz="1100" b="1" dirty="0" smtClean="0">
                  <a:solidFill>
                    <a:schemeClr val="accent3"/>
                  </a:solidFill>
                </a:rPr>
                <a:t>Red</a:t>
              </a:r>
              <a:endParaRPr lang="hu-HU" sz="1100" b="1" dirty="0">
                <a:solidFill>
                  <a:schemeClr val="accent3"/>
                </a:solidFill>
              </a:endParaRPr>
            </a:p>
          </p:txBody>
        </p:sp>
        <p:sp>
          <p:nvSpPr>
            <p:cNvPr id="186" name="Szövegdoboz 185">
              <a:extLst>
                <a:ext uri="{FF2B5EF4-FFF2-40B4-BE49-F238E27FC236}">
                  <a16:creationId xmlns:a16="http://schemas.microsoft.com/office/drawing/2014/main" id="{ED56338F-CC61-E4E2-8566-CFBAB7A51796}"/>
                </a:ext>
              </a:extLst>
            </p:cNvPr>
            <p:cNvSpPr txBox="1"/>
            <p:nvPr/>
          </p:nvSpPr>
          <p:spPr>
            <a:xfrm>
              <a:off x="1227773" y="2146203"/>
              <a:ext cx="1051242" cy="211853"/>
            </a:xfrm>
            <a:prstGeom prst="rect">
              <a:avLst/>
            </a:prstGeom>
            <a:noFill/>
          </p:spPr>
          <p:txBody>
            <a:bodyPr wrap="square" rtlCol="0" anchor="b" anchorCtr="0">
              <a:spAutoFit/>
            </a:bodyPr>
            <a:lstStyle/>
            <a:p>
              <a:pPr>
                <a:lnSpc>
                  <a:spcPts val="900"/>
                </a:lnSpc>
              </a:pPr>
              <a:r>
                <a:rPr lang="hu-HU" sz="1100" b="1" dirty="0" smtClean="0">
                  <a:solidFill>
                    <a:schemeClr val="accent3"/>
                  </a:solidFill>
                </a:rPr>
                <a:t>Brown</a:t>
              </a:r>
              <a:endParaRPr lang="hu-HU" sz="1100" b="1" dirty="0">
                <a:solidFill>
                  <a:schemeClr val="accent3"/>
                </a:solidFill>
              </a:endParaRPr>
            </a:p>
          </p:txBody>
        </p:sp>
        <p:sp>
          <p:nvSpPr>
            <p:cNvPr id="187" name="Szövegdoboz 186">
              <a:extLst>
                <a:ext uri="{FF2B5EF4-FFF2-40B4-BE49-F238E27FC236}">
                  <a16:creationId xmlns:a16="http://schemas.microsoft.com/office/drawing/2014/main" id="{B83629BE-2B7B-8145-3E04-32D2404F19FF}"/>
                </a:ext>
              </a:extLst>
            </p:cNvPr>
            <p:cNvSpPr txBox="1"/>
            <p:nvPr/>
          </p:nvSpPr>
          <p:spPr>
            <a:xfrm>
              <a:off x="1227773" y="2760031"/>
              <a:ext cx="1504632" cy="211853"/>
            </a:xfrm>
            <a:prstGeom prst="rect">
              <a:avLst/>
            </a:prstGeom>
            <a:noFill/>
          </p:spPr>
          <p:txBody>
            <a:bodyPr wrap="square" rtlCol="0" anchor="b" anchorCtr="0">
              <a:spAutoFit/>
            </a:bodyPr>
            <a:lstStyle/>
            <a:p>
              <a:pPr>
                <a:lnSpc>
                  <a:spcPts val="900"/>
                </a:lnSpc>
              </a:pPr>
              <a:r>
                <a:rPr lang="hu-HU" sz="1100" b="1" dirty="0" err="1" smtClean="0">
                  <a:solidFill>
                    <a:schemeClr val="accent3"/>
                  </a:solidFill>
                </a:rPr>
                <a:t>Light</a:t>
              </a:r>
              <a:r>
                <a:rPr lang="hu-HU" sz="1100" b="1" dirty="0" smtClean="0">
                  <a:solidFill>
                    <a:schemeClr val="accent3"/>
                  </a:solidFill>
                </a:rPr>
                <a:t> pink</a:t>
              </a:r>
              <a:endParaRPr lang="hu-HU" sz="1100" b="1" dirty="0">
                <a:solidFill>
                  <a:schemeClr val="accent3"/>
                </a:solidFill>
              </a:endParaRPr>
            </a:p>
          </p:txBody>
        </p:sp>
        <p:sp>
          <p:nvSpPr>
            <p:cNvPr id="188" name="Szövegdoboz 187">
              <a:extLst>
                <a:ext uri="{FF2B5EF4-FFF2-40B4-BE49-F238E27FC236}">
                  <a16:creationId xmlns:a16="http://schemas.microsoft.com/office/drawing/2014/main" id="{EF134251-9422-AF8A-B2C3-3961062ED614}"/>
                </a:ext>
              </a:extLst>
            </p:cNvPr>
            <p:cNvSpPr txBox="1"/>
            <p:nvPr/>
          </p:nvSpPr>
          <p:spPr>
            <a:xfrm>
              <a:off x="1211756" y="2563968"/>
              <a:ext cx="1051242" cy="211853"/>
            </a:xfrm>
            <a:prstGeom prst="rect">
              <a:avLst/>
            </a:prstGeom>
            <a:noFill/>
          </p:spPr>
          <p:txBody>
            <a:bodyPr wrap="square" rtlCol="0" anchor="b" anchorCtr="0">
              <a:spAutoFit/>
            </a:bodyPr>
            <a:lstStyle/>
            <a:p>
              <a:pPr>
                <a:lnSpc>
                  <a:spcPts val="900"/>
                </a:lnSpc>
              </a:pPr>
              <a:r>
                <a:rPr lang="hu-HU" sz="1100" b="1" dirty="0" err="1" smtClean="0">
                  <a:solidFill>
                    <a:schemeClr val="accent3"/>
                  </a:solidFill>
                </a:rPr>
                <a:t>Aqua</a:t>
              </a:r>
              <a:endParaRPr lang="hu-HU" sz="1100" b="1" dirty="0">
                <a:solidFill>
                  <a:schemeClr val="accent3"/>
                </a:solidFill>
              </a:endParaRPr>
            </a:p>
          </p:txBody>
        </p:sp>
        <p:sp>
          <p:nvSpPr>
            <p:cNvPr id="189" name="Szövegdoboz 188">
              <a:extLst>
                <a:ext uri="{FF2B5EF4-FFF2-40B4-BE49-F238E27FC236}">
                  <a16:creationId xmlns:a16="http://schemas.microsoft.com/office/drawing/2014/main" id="{9B795510-A1EB-DFB2-FD05-EB6CE3AD0523}"/>
                </a:ext>
              </a:extLst>
            </p:cNvPr>
            <p:cNvSpPr txBox="1"/>
            <p:nvPr/>
          </p:nvSpPr>
          <p:spPr>
            <a:xfrm>
              <a:off x="1227773" y="3156732"/>
              <a:ext cx="1051242" cy="211853"/>
            </a:xfrm>
            <a:prstGeom prst="rect">
              <a:avLst/>
            </a:prstGeom>
            <a:noFill/>
          </p:spPr>
          <p:txBody>
            <a:bodyPr wrap="square" rtlCol="0" anchor="b" anchorCtr="0">
              <a:spAutoFit/>
            </a:bodyPr>
            <a:lstStyle/>
            <a:p>
              <a:pPr>
                <a:lnSpc>
                  <a:spcPts val="900"/>
                </a:lnSpc>
              </a:pPr>
              <a:r>
                <a:rPr lang="hu-HU" sz="1100" b="1" dirty="0" err="1" smtClean="0">
                  <a:solidFill>
                    <a:schemeClr val="accent3"/>
                  </a:solidFill>
                </a:rPr>
                <a:t>Dark</a:t>
              </a:r>
              <a:r>
                <a:rPr lang="hu-HU" sz="1100" b="1" dirty="0" smtClean="0">
                  <a:solidFill>
                    <a:schemeClr val="accent3"/>
                  </a:solidFill>
                </a:rPr>
                <a:t> </a:t>
              </a:r>
              <a:r>
                <a:rPr lang="hu-HU" sz="1100" b="1" dirty="0" err="1" smtClean="0">
                  <a:solidFill>
                    <a:schemeClr val="accent3"/>
                  </a:solidFill>
                </a:rPr>
                <a:t>purple</a:t>
              </a:r>
              <a:endParaRPr lang="hu-HU" sz="1100" b="1" dirty="0">
                <a:solidFill>
                  <a:schemeClr val="accent3"/>
                </a:solidFill>
              </a:endParaRPr>
            </a:p>
          </p:txBody>
        </p:sp>
        <p:sp>
          <p:nvSpPr>
            <p:cNvPr id="190" name="Szövegdoboz 189">
              <a:extLst>
                <a:ext uri="{FF2B5EF4-FFF2-40B4-BE49-F238E27FC236}">
                  <a16:creationId xmlns:a16="http://schemas.microsoft.com/office/drawing/2014/main" id="{4A69605E-AD65-FCB7-8FF5-88C07D0FD15A}"/>
                </a:ext>
              </a:extLst>
            </p:cNvPr>
            <p:cNvSpPr txBox="1"/>
            <p:nvPr/>
          </p:nvSpPr>
          <p:spPr>
            <a:xfrm>
              <a:off x="1227773" y="2952339"/>
              <a:ext cx="1051242" cy="211853"/>
            </a:xfrm>
            <a:prstGeom prst="rect">
              <a:avLst/>
            </a:prstGeom>
            <a:noFill/>
          </p:spPr>
          <p:txBody>
            <a:bodyPr wrap="square" rtlCol="0" anchor="b" anchorCtr="0">
              <a:spAutoFit/>
            </a:bodyPr>
            <a:lstStyle/>
            <a:p>
              <a:pPr>
                <a:lnSpc>
                  <a:spcPts val="900"/>
                </a:lnSpc>
              </a:pPr>
              <a:r>
                <a:rPr lang="hu-HU" sz="1100" b="1" dirty="0" err="1" smtClean="0">
                  <a:solidFill>
                    <a:schemeClr val="accent3"/>
                  </a:solidFill>
                </a:rPr>
                <a:t>Light</a:t>
              </a:r>
              <a:r>
                <a:rPr lang="hu-HU" sz="1100" b="1" dirty="0" smtClean="0">
                  <a:solidFill>
                    <a:schemeClr val="accent3"/>
                  </a:solidFill>
                </a:rPr>
                <a:t> </a:t>
              </a:r>
              <a:r>
                <a:rPr lang="hu-HU" sz="1100" b="1" dirty="0" err="1" smtClean="0">
                  <a:solidFill>
                    <a:schemeClr val="accent3"/>
                  </a:solidFill>
                </a:rPr>
                <a:t>purple</a:t>
              </a:r>
              <a:endParaRPr lang="hu-HU" sz="1100" b="1" dirty="0">
                <a:solidFill>
                  <a:schemeClr val="accent3"/>
                </a:solidFill>
              </a:endParaRPr>
            </a:p>
          </p:txBody>
        </p:sp>
        <p:sp>
          <p:nvSpPr>
            <p:cNvPr id="191" name="Szövegdoboz 190">
              <a:extLst>
                <a:ext uri="{FF2B5EF4-FFF2-40B4-BE49-F238E27FC236}">
                  <a16:creationId xmlns:a16="http://schemas.microsoft.com/office/drawing/2014/main" id="{20B7B115-CE45-AC8F-2E15-CBC0C31E6BD2}"/>
                </a:ext>
              </a:extLst>
            </p:cNvPr>
            <p:cNvSpPr txBox="1"/>
            <p:nvPr/>
          </p:nvSpPr>
          <p:spPr>
            <a:xfrm>
              <a:off x="1227773" y="3577053"/>
              <a:ext cx="1051242" cy="211853"/>
            </a:xfrm>
            <a:prstGeom prst="rect">
              <a:avLst/>
            </a:prstGeom>
            <a:noFill/>
          </p:spPr>
          <p:txBody>
            <a:bodyPr wrap="square" rtlCol="0" anchor="b" anchorCtr="0">
              <a:spAutoFit/>
            </a:bodyPr>
            <a:lstStyle/>
            <a:p>
              <a:pPr>
                <a:lnSpc>
                  <a:spcPts val="900"/>
                </a:lnSpc>
              </a:pPr>
              <a:r>
                <a:rPr lang="hu-HU" sz="1100" b="1" dirty="0" err="1" smtClean="0">
                  <a:solidFill>
                    <a:schemeClr val="accent3"/>
                  </a:solidFill>
                </a:rPr>
                <a:t>Light</a:t>
              </a:r>
              <a:r>
                <a:rPr lang="hu-HU" sz="1100" b="1" dirty="0" smtClean="0">
                  <a:solidFill>
                    <a:schemeClr val="accent3"/>
                  </a:solidFill>
                </a:rPr>
                <a:t> </a:t>
              </a:r>
              <a:r>
                <a:rPr lang="hu-HU" sz="1100" b="1" dirty="0" err="1" smtClean="0">
                  <a:solidFill>
                    <a:schemeClr val="accent3"/>
                  </a:solidFill>
                </a:rPr>
                <a:t>blue</a:t>
              </a:r>
              <a:endParaRPr lang="hu-HU" sz="1100" b="1" dirty="0">
                <a:solidFill>
                  <a:schemeClr val="accent3"/>
                </a:solidFill>
              </a:endParaRPr>
            </a:p>
          </p:txBody>
        </p:sp>
        <p:sp>
          <p:nvSpPr>
            <p:cNvPr id="192" name="Szövegdoboz 191">
              <a:extLst>
                <a:ext uri="{FF2B5EF4-FFF2-40B4-BE49-F238E27FC236}">
                  <a16:creationId xmlns:a16="http://schemas.microsoft.com/office/drawing/2014/main" id="{8621B626-5364-332F-82A4-2AF6EAFAB4DE}"/>
                </a:ext>
              </a:extLst>
            </p:cNvPr>
            <p:cNvSpPr txBox="1"/>
            <p:nvPr/>
          </p:nvSpPr>
          <p:spPr>
            <a:xfrm>
              <a:off x="1211756" y="4429935"/>
              <a:ext cx="1051242" cy="211853"/>
            </a:xfrm>
            <a:prstGeom prst="rect">
              <a:avLst/>
            </a:prstGeom>
            <a:noFill/>
          </p:spPr>
          <p:txBody>
            <a:bodyPr wrap="square" rtlCol="0" anchor="b" anchorCtr="0">
              <a:spAutoFit/>
            </a:bodyPr>
            <a:lstStyle/>
            <a:p>
              <a:pPr>
                <a:lnSpc>
                  <a:spcPts val="900"/>
                </a:lnSpc>
              </a:pPr>
              <a:r>
                <a:rPr lang="hu-HU" sz="1100" b="1" dirty="0" err="1" smtClean="0">
                  <a:solidFill>
                    <a:schemeClr val="accent3"/>
                  </a:solidFill>
                </a:rPr>
                <a:t>Dark</a:t>
              </a:r>
              <a:r>
                <a:rPr lang="hu-HU" sz="1100" b="1" dirty="0" smtClean="0">
                  <a:solidFill>
                    <a:schemeClr val="accent3"/>
                  </a:solidFill>
                </a:rPr>
                <a:t> </a:t>
              </a:r>
              <a:r>
                <a:rPr lang="hu-HU" sz="1100" b="1" dirty="0" err="1" smtClean="0">
                  <a:solidFill>
                    <a:schemeClr val="accent3"/>
                  </a:solidFill>
                </a:rPr>
                <a:t>blue</a:t>
              </a:r>
              <a:endParaRPr lang="hu-HU" sz="1100" b="1" dirty="0">
                <a:solidFill>
                  <a:schemeClr val="accent3"/>
                </a:solidFill>
              </a:endParaRPr>
            </a:p>
          </p:txBody>
        </p:sp>
        <p:sp>
          <p:nvSpPr>
            <p:cNvPr id="193" name="Szövegdoboz 192">
              <a:extLst>
                <a:ext uri="{FF2B5EF4-FFF2-40B4-BE49-F238E27FC236}">
                  <a16:creationId xmlns:a16="http://schemas.microsoft.com/office/drawing/2014/main" id="{39A91E6E-481C-D848-A93A-D4983BFBCCD0}"/>
                </a:ext>
              </a:extLst>
            </p:cNvPr>
            <p:cNvSpPr txBox="1"/>
            <p:nvPr/>
          </p:nvSpPr>
          <p:spPr>
            <a:xfrm>
              <a:off x="1227773" y="3994825"/>
              <a:ext cx="1051242" cy="211853"/>
            </a:xfrm>
            <a:prstGeom prst="rect">
              <a:avLst/>
            </a:prstGeom>
            <a:noFill/>
          </p:spPr>
          <p:txBody>
            <a:bodyPr wrap="square" rtlCol="0" anchor="b" anchorCtr="0">
              <a:spAutoFit/>
            </a:bodyPr>
            <a:lstStyle/>
            <a:p>
              <a:pPr>
                <a:lnSpc>
                  <a:spcPts val="900"/>
                </a:lnSpc>
              </a:pPr>
              <a:r>
                <a:rPr lang="hu-HU" sz="1100" b="1" dirty="0" err="1" smtClean="0">
                  <a:solidFill>
                    <a:schemeClr val="accent3"/>
                  </a:solidFill>
                </a:rPr>
                <a:t>Dark</a:t>
              </a:r>
              <a:r>
                <a:rPr lang="hu-HU" sz="1100" b="1" dirty="0" smtClean="0">
                  <a:solidFill>
                    <a:schemeClr val="accent3"/>
                  </a:solidFill>
                </a:rPr>
                <a:t> </a:t>
              </a:r>
              <a:r>
                <a:rPr lang="hu-HU" sz="1100" b="1" dirty="0" err="1" smtClean="0">
                  <a:solidFill>
                    <a:schemeClr val="accent3"/>
                  </a:solidFill>
                </a:rPr>
                <a:t>grey</a:t>
              </a:r>
              <a:endParaRPr lang="hu-HU" sz="1100" b="1" dirty="0">
                <a:solidFill>
                  <a:schemeClr val="accent3"/>
                </a:solidFill>
              </a:endParaRPr>
            </a:p>
          </p:txBody>
        </p:sp>
        <p:sp>
          <p:nvSpPr>
            <p:cNvPr id="194" name="Szövegdoboz 193">
              <a:extLst>
                <a:ext uri="{FF2B5EF4-FFF2-40B4-BE49-F238E27FC236}">
                  <a16:creationId xmlns:a16="http://schemas.microsoft.com/office/drawing/2014/main" id="{61122B51-67F9-2D84-A54A-F2E1DFD32A78}"/>
                </a:ext>
              </a:extLst>
            </p:cNvPr>
            <p:cNvSpPr txBox="1"/>
            <p:nvPr/>
          </p:nvSpPr>
          <p:spPr>
            <a:xfrm>
              <a:off x="1227773" y="3791265"/>
              <a:ext cx="1243284" cy="211020"/>
            </a:xfrm>
            <a:prstGeom prst="rect">
              <a:avLst/>
            </a:prstGeom>
            <a:noFill/>
          </p:spPr>
          <p:txBody>
            <a:bodyPr wrap="square" rtlCol="0" anchor="b" anchorCtr="0">
              <a:spAutoFit/>
            </a:bodyPr>
            <a:lstStyle/>
            <a:p>
              <a:pPr>
                <a:lnSpc>
                  <a:spcPts val="900"/>
                </a:lnSpc>
              </a:pPr>
              <a:r>
                <a:rPr lang="hu-HU" sz="1100" b="1" dirty="0" err="1" smtClean="0">
                  <a:solidFill>
                    <a:schemeClr val="accent3"/>
                  </a:solidFill>
                </a:rPr>
                <a:t>Light</a:t>
              </a:r>
              <a:r>
                <a:rPr lang="hu-HU" sz="1100" b="1" dirty="0" smtClean="0">
                  <a:solidFill>
                    <a:schemeClr val="accent3"/>
                  </a:solidFill>
                </a:rPr>
                <a:t> </a:t>
              </a:r>
              <a:r>
                <a:rPr lang="hu-HU" sz="1100" b="1" dirty="0" err="1" smtClean="0">
                  <a:solidFill>
                    <a:schemeClr val="accent3"/>
                  </a:solidFill>
                </a:rPr>
                <a:t>grey</a:t>
              </a:r>
              <a:r>
                <a:rPr lang="hu-HU" sz="1100" b="1" dirty="0" smtClean="0">
                  <a:solidFill>
                    <a:schemeClr val="accent3"/>
                  </a:solidFill>
                </a:rPr>
                <a:t> </a:t>
              </a:r>
              <a:endParaRPr lang="hu-HU" sz="1100" b="1" dirty="0">
                <a:solidFill>
                  <a:schemeClr val="accent3"/>
                </a:solidFill>
              </a:endParaRPr>
            </a:p>
          </p:txBody>
        </p:sp>
        <p:sp>
          <p:nvSpPr>
            <p:cNvPr id="195" name="Szövegdoboz 194">
              <a:extLst>
                <a:ext uri="{FF2B5EF4-FFF2-40B4-BE49-F238E27FC236}">
                  <a16:creationId xmlns:a16="http://schemas.microsoft.com/office/drawing/2014/main" id="{42666C1C-FE64-FBF3-CA96-000FD8546E36}"/>
                </a:ext>
              </a:extLst>
            </p:cNvPr>
            <p:cNvSpPr txBox="1"/>
            <p:nvPr/>
          </p:nvSpPr>
          <p:spPr>
            <a:xfrm>
              <a:off x="1227773" y="3381675"/>
              <a:ext cx="1051242" cy="211853"/>
            </a:xfrm>
            <a:prstGeom prst="rect">
              <a:avLst/>
            </a:prstGeom>
            <a:noFill/>
          </p:spPr>
          <p:txBody>
            <a:bodyPr wrap="square" rtlCol="0" anchor="b" anchorCtr="0">
              <a:spAutoFit/>
            </a:bodyPr>
            <a:lstStyle/>
            <a:p>
              <a:pPr>
                <a:lnSpc>
                  <a:spcPts val="900"/>
                </a:lnSpc>
              </a:pPr>
              <a:r>
                <a:rPr lang="hu-HU" sz="1100" b="1" dirty="0" smtClean="0">
                  <a:solidFill>
                    <a:schemeClr val="accent3"/>
                  </a:solidFill>
                </a:rPr>
                <a:t>Black</a:t>
              </a:r>
              <a:endParaRPr lang="hu-HU" sz="1100" b="1" dirty="0">
                <a:solidFill>
                  <a:schemeClr val="accent3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788264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1">
            <a:extLst>
              <a:ext uri="{FF2B5EF4-FFF2-40B4-BE49-F238E27FC236}">
                <a16:creationId xmlns:a16="http://schemas.microsoft.com/office/drawing/2014/main" id="{D0CD2950-0FD4-0D24-7400-90A219D1A655}"/>
              </a:ext>
            </a:extLst>
          </p:cNvPr>
          <p:cNvSpPr txBox="1">
            <a:spLocks/>
          </p:cNvSpPr>
          <p:nvPr/>
        </p:nvSpPr>
        <p:spPr>
          <a:xfrm>
            <a:off x="471488" y="334459"/>
            <a:ext cx="5915025" cy="45631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400" b="1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err="1">
                <a:ea typeface="Calibri" panose="020F0502020204030204" pitchFamily="34" charset="0"/>
                <a:cs typeface="Times New Roman" panose="02020603050405020304" pitchFamily="18" charset="0"/>
              </a:rPr>
              <a:t>Colour</a:t>
            </a:r>
            <a:r>
              <a:rPr lang="en-US" dirty="0">
                <a:ea typeface="Calibri" panose="020F0502020204030204" pitchFamily="34" charset="0"/>
                <a:cs typeface="Times New Roman" panose="02020603050405020304" pitchFamily="18" charset="0"/>
              </a:rPr>
              <a:t> according to the </a:t>
            </a:r>
            <a:r>
              <a:rPr lang="en-US" dirty="0" err="1">
                <a:ea typeface="Calibri" panose="020F0502020204030204" pitchFamily="34" charset="0"/>
                <a:cs typeface="Times New Roman" panose="02020603050405020304" pitchFamily="18" charset="0"/>
              </a:rPr>
              <a:t>colour</a:t>
            </a:r>
            <a:r>
              <a:rPr lang="en-US" dirty="0">
                <a:ea typeface="Calibri" panose="020F0502020204030204" pitchFamily="34" charset="0"/>
                <a:cs typeface="Times New Roman" panose="02020603050405020304" pitchFamily="18" charset="0"/>
              </a:rPr>
              <a:t> codes!</a:t>
            </a:r>
            <a:r>
              <a:rPr lang="hu-HU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3. c.)</a:t>
            </a:r>
            <a:endParaRPr lang="hu-HU" sz="4800" dirty="0"/>
          </a:p>
        </p:txBody>
      </p:sp>
      <p:pic>
        <p:nvPicPr>
          <p:cNvPr id="5" name="Kép 4" descr="A képen Acélkék, Betűtípus, Majorelle kék, képernyőkép látható&#10;&#10;Automatikusan generált leírás">
            <a:extLst>
              <a:ext uri="{FF2B5EF4-FFF2-40B4-BE49-F238E27FC236}">
                <a16:creationId xmlns:a16="http://schemas.microsoft.com/office/drawing/2014/main" id="{CF6574BF-0DD4-2676-D95B-E69ECAD4142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1373" y="9158363"/>
            <a:ext cx="1275254" cy="426438"/>
          </a:xfrm>
          <a:prstGeom prst="rect">
            <a:avLst/>
          </a:prstGeom>
        </p:spPr>
      </p:pic>
      <p:pic>
        <p:nvPicPr>
          <p:cNvPr id="6" name="Kép 5" descr="A képen Grafika, Betűtípus, Grafikus tervezés, embléma látható&#10;&#10;Automatikusan generált leírás">
            <a:extLst>
              <a:ext uri="{FF2B5EF4-FFF2-40B4-BE49-F238E27FC236}">
                <a16:creationId xmlns:a16="http://schemas.microsoft.com/office/drawing/2014/main" id="{318DFCA8-EE35-4266-5A57-E412476D3F02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488" y="9215499"/>
            <a:ext cx="1435241" cy="326192"/>
          </a:xfrm>
          <a:prstGeom prst="rect">
            <a:avLst/>
          </a:prstGeom>
        </p:spPr>
      </p:pic>
      <p:pic>
        <p:nvPicPr>
          <p:cNvPr id="7" name="Kép 6" descr="A képen Betűtípus, képernyőkép, szöveg, Acélkék látható&#10;&#10;Automatikusan generált leírás">
            <a:extLst>
              <a:ext uri="{FF2B5EF4-FFF2-40B4-BE49-F238E27FC236}">
                <a16:creationId xmlns:a16="http://schemas.microsoft.com/office/drawing/2014/main" id="{97F6733F-F619-A960-8EB0-7CDFF315CFAF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26052" y="9184600"/>
            <a:ext cx="1860460" cy="400201"/>
          </a:xfrm>
          <a:prstGeom prst="rect">
            <a:avLst/>
          </a:prstGeom>
        </p:spPr>
      </p:pic>
      <p:graphicFrame>
        <p:nvGraphicFramePr>
          <p:cNvPr id="38" name="Táblázat 140">
            <a:extLst>
              <a:ext uri="{FF2B5EF4-FFF2-40B4-BE49-F238E27FC236}">
                <a16:creationId xmlns:a16="http://schemas.microsoft.com/office/drawing/2014/main" id="{5DA1B995-1887-3E5A-E071-A084DA45AD6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718633"/>
              </p:ext>
            </p:extLst>
          </p:nvPr>
        </p:nvGraphicFramePr>
        <p:xfrm>
          <a:off x="3130537" y="5396269"/>
          <a:ext cx="3456000" cy="345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2000">
                  <a:extLst>
                    <a:ext uri="{9D8B030D-6E8A-4147-A177-3AD203B41FA5}">
                      <a16:colId xmlns:a16="http://schemas.microsoft.com/office/drawing/2014/main" val="4183476840"/>
                    </a:ext>
                  </a:extLst>
                </a:gridCol>
                <a:gridCol w="432000">
                  <a:extLst>
                    <a:ext uri="{9D8B030D-6E8A-4147-A177-3AD203B41FA5}">
                      <a16:colId xmlns:a16="http://schemas.microsoft.com/office/drawing/2014/main" val="606786667"/>
                    </a:ext>
                  </a:extLst>
                </a:gridCol>
                <a:gridCol w="432000">
                  <a:extLst>
                    <a:ext uri="{9D8B030D-6E8A-4147-A177-3AD203B41FA5}">
                      <a16:colId xmlns:a16="http://schemas.microsoft.com/office/drawing/2014/main" val="3256155216"/>
                    </a:ext>
                  </a:extLst>
                </a:gridCol>
                <a:gridCol w="432000">
                  <a:extLst>
                    <a:ext uri="{9D8B030D-6E8A-4147-A177-3AD203B41FA5}">
                      <a16:colId xmlns:a16="http://schemas.microsoft.com/office/drawing/2014/main" val="3670367097"/>
                    </a:ext>
                  </a:extLst>
                </a:gridCol>
                <a:gridCol w="432000">
                  <a:extLst>
                    <a:ext uri="{9D8B030D-6E8A-4147-A177-3AD203B41FA5}">
                      <a16:colId xmlns:a16="http://schemas.microsoft.com/office/drawing/2014/main" val="1347735126"/>
                    </a:ext>
                  </a:extLst>
                </a:gridCol>
                <a:gridCol w="432000">
                  <a:extLst>
                    <a:ext uri="{9D8B030D-6E8A-4147-A177-3AD203B41FA5}">
                      <a16:colId xmlns:a16="http://schemas.microsoft.com/office/drawing/2014/main" val="1268566837"/>
                    </a:ext>
                  </a:extLst>
                </a:gridCol>
                <a:gridCol w="432000">
                  <a:extLst>
                    <a:ext uri="{9D8B030D-6E8A-4147-A177-3AD203B41FA5}">
                      <a16:colId xmlns:a16="http://schemas.microsoft.com/office/drawing/2014/main" val="3248050828"/>
                    </a:ext>
                  </a:extLst>
                </a:gridCol>
                <a:gridCol w="432000">
                  <a:extLst>
                    <a:ext uri="{9D8B030D-6E8A-4147-A177-3AD203B41FA5}">
                      <a16:colId xmlns:a16="http://schemas.microsoft.com/office/drawing/2014/main" val="800012498"/>
                    </a:ext>
                  </a:extLst>
                </a:gridCol>
              </a:tblGrid>
              <a:tr h="432000"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>
                        <a:solidFill>
                          <a:srgbClr val="EE1D23"/>
                        </a:solidFill>
                      </a:endParaRPr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58774894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endParaRPr lang="hu-HU" sz="150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0157584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23305295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34289421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86751031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>
                        <a:solidFill>
                          <a:schemeClr val="tx1"/>
                        </a:solidFill>
                      </a:endParaRPr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26106266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endParaRPr lang="hu-HU" sz="150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04922920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9488196"/>
                  </a:ext>
                </a:extLst>
              </a:tr>
            </a:tbl>
          </a:graphicData>
        </a:graphic>
      </p:graphicFrame>
      <p:graphicFrame>
        <p:nvGraphicFramePr>
          <p:cNvPr id="95" name="Táblázat 9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97610680"/>
              </p:ext>
            </p:extLst>
          </p:nvPr>
        </p:nvGraphicFramePr>
        <p:xfrm>
          <a:off x="2554537" y="929450"/>
          <a:ext cx="4032000" cy="403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4000">
                  <a:extLst>
                    <a:ext uri="{9D8B030D-6E8A-4147-A177-3AD203B41FA5}">
                      <a16:colId xmlns:a16="http://schemas.microsoft.com/office/drawing/2014/main" val="1970057961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3592748886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165432856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2624727190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730538266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1005877417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213102478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376894925"/>
                    </a:ext>
                  </a:extLst>
                </a:gridCol>
              </a:tblGrid>
              <a:tr h="504000"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9</a:t>
                      </a:r>
                      <a:endParaRPr lang="hu-H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14</a:t>
                      </a:r>
                      <a:endParaRPr kumimoji="0" lang="hu-HU" sz="11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14</a:t>
                      </a:r>
                      <a:endParaRPr kumimoji="0" lang="hu-HU" sz="11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9</a:t>
                      </a:r>
                      <a:endParaRPr kumimoji="0" lang="hu-HU" sz="11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14</a:t>
                      </a:r>
                      <a:endParaRPr kumimoji="0" lang="hu-HU" sz="11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14</a:t>
                      </a:r>
                      <a:endParaRPr kumimoji="0" lang="hu-HU" sz="11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9</a:t>
                      </a:r>
                      <a:endParaRPr kumimoji="0" lang="hu-HU" sz="11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9</a:t>
                      </a:r>
                      <a:endParaRPr kumimoji="0" lang="hu-HU" sz="11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16474971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kumimoji="0" lang="hu-HU" sz="1100" b="1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9</a:t>
                      </a:r>
                      <a:endParaRPr kumimoji="0" lang="hu-HU" sz="11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14</a:t>
                      </a:r>
                      <a:endParaRPr kumimoji="0" lang="hu-HU" sz="11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endParaRPr kumimoji="0" lang="hu-HU" sz="11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9</a:t>
                      </a:r>
                      <a:endParaRPr kumimoji="0" lang="hu-HU" sz="11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14</a:t>
                      </a:r>
                      <a:endParaRPr kumimoji="0" lang="hu-HU" sz="11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endParaRPr kumimoji="0" lang="hu-HU" sz="11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9</a:t>
                      </a:r>
                      <a:endParaRPr kumimoji="0" lang="hu-HU" sz="11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9</a:t>
                      </a:r>
                      <a:endParaRPr kumimoji="0" lang="hu-HU" sz="11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62917551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kumimoji="0" lang="hu-HU" sz="1100" b="1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9</a:t>
                      </a:r>
                      <a:endParaRPr kumimoji="0" lang="hu-HU" sz="11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hu-HU" sz="11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9</a:t>
                      </a:r>
                      <a:endParaRPr kumimoji="0" lang="hu-HU" sz="11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9</a:t>
                      </a:r>
                      <a:endParaRPr kumimoji="0" lang="hu-HU" sz="11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hu-HU" sz="11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9</a:t>
                      </a:r>
                      <a:endParaRPr kumimoji="0" lang="hu-HU" sz="11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9</a:t>
                      </a:r>
                      <a:endParaRPr kumimoji="0" lang="hu-HU" sz="11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9</a:t>
                      </a:r>
                      <a:endParaRPr kumimoji="0" lang="hu-HU" sz="11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12732295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kumimoji="0" lang="hu-HU" sz="1100" b="1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9</a:t>
                      </a:r>
                      <a:endParaRPr kumimoji="0" lang="hu-HU" sz="11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hu-HU" sz="11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9</a:t>
                      </a:r>
                      <a:endParaRPr kumimoji="0" lang="hu-HU" sz="11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9</a:t>
                      </a:r>
                      <a:endParaRPr kumimoji="0" lang="hu-HU" sz="11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hu-HU" sz="11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9</a:t>
                      </a:r>
                      <a:endParaRPr kumimoji="0" lang="hu-HU" sz="11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9</a:t>
                      </a:r>
                      <a:endParaRPr kumimoji="0" lang="hu-HU" sz="11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9</a:t>
                      </a:r>
                      <a:endParaRPr kumimoji="0" lang="hu-HU" sz="11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56720313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kumimoji="0" lang="hu-HU" sz="1100" b="1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hu-HU" sz="11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hu-HU" sz="11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hu-HU" sz="11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hu-HU" sz="11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hu-HU" sz="11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9</a:t>
                      </a:r>
                      <a:endParaRPr kumimoji="0" lang="hu-HU" sz="11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hu-HU" sz="11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hu-HU" sz="11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68085402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kumimoji="0" lang="hu-HU" sz="1100" b="1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hu-HU" sz="11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hu-HU" sz="11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endParaRPr kumimoji="0" lang="hu-HU" sz="11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endParaRPr kumimoji="0" lang="hu-HU" sz="11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hu-HU" sz="11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hu-HU" sz="11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hu-HU" sz="11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9</a:t>
                      </a:r>
                      <a:endParaRPr kumimoji="0" lang="hu-HU" sz="11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34599113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kumimoji="0" lang="hu-HU" sz="1100" b="1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hu-HU" sz="11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hu-HU" sz="11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hu-HU" sz="11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hu-HU" sz="11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hu-HU" sz="11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15</a:t>
                      </a:r>
                      <a:endParaRPr kumimoji="0" lang="hu-HU" sz="11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hu-HU" sz="11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hu-HU" sz="11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55097159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kumimoji="0" lang="hu-HU" sz="1100" b="1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hu-HU" sz="11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15</a:t>
                      </a:r>
                      <a:endParaRPr kumimoji="0" lang="hu-HU" sz="11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hu-HU" sz="11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15</a:t>
                      </a:r>
                      <a:endParaRPr kumimoji="0" lang="hu-HU" sz="11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hu-HU" sz="11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15</a:t>
                      </a:r>
                      <a:endParaRPr kumimoji="0" lang="hu-HU" sz="11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15</a:t>
                      </a:r>
                      <a:endParaRPr kumimoji="0" lang="hu-HU" sz="11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15</a:t>
                      </a:r>
                      <a:endParaRPr kumimoji="0" lang="hu-HU" sz="11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20870569"/>
                  </a:ext>
                </a:extLst>
              </a:tr>
            </a:tbl>
          </a:graphicData>
        </a:graphic>
      </p:graphicFrame>
      <p:sp>
        <p:nvSpPr>
          <p:cNvPr id="97" name="Szöveg helye 2">
            <a:extLst>
              <a:ext uri="{FF2B5EF4-FFF2-40B4-BE49-F238E27FC236}">
                <a16:creationId xmlns:a16="http://schemas.microsoft.com/office/drawing/2014/main" id="{BBE2C393-99D9-02E8-DC42-5AA6DAE1D51B}"/>
              </a:ext>
            </a:extLst>
          </p:cNvPr>
          <p:cNvSpPr txBox="1">
            <a:spLocks/>
          </p:cNvSpPr>
          <p:nvPr/>
        </p:nvSpPr>
        <p:spPr>
          <a:xfrm>
            <a:off x="110173" y="5363092"/>
            <a:ext cx="2859541" cy="3515704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>
            <a:noAutofit/>
          </a:bodyPr>
          <a:lstStyle>
            <a:lvl1pPr marL="0" indent="0" algn="l" defTabSz="685800" rtl="0" eaLnBrk="1" latinLnBrk="0" hangingPunct="1">
              <a:lnSpc>
                <a:spcPct val="100000"/>
              </a:lnSpc>
              <a:spcBef>
                <a:spcPts val="750"/>
              </a:spcBef>
              <a:buFont typeface="Arial" panose="020B0604020202020204" pitchFamily="34" charset="0"/>
              <a:buNone/>
              <a:defRPr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1pPr>
            <a:lvl2pPr marL="3429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2pPr>
            <a:lvl3pPr marL="6858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4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3pPr>
            <a:lvl4pPr marL="10287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4pPr>
            <a:lvl5pPr marL="13716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b="1" dirty="0"/>
              <a:t>Binary </a:t>
            </a:r>
            <a:r>
              <a:rPr lang="en-US" sz="1200" b="1" dirty="0" err="1"/>
              <a:t>colouring</a:t>
            </a:r>
            <a:endParaRPr lang="en-US" sz="1200" b="1" dirty="0"/>
          </a:p>
          <a:p>
            <a:pPr algn="ctr"/>
            <a:r>
              <a:rPr lang="en-US" sz="1200" b="1" dirty="0"/>
              <a:t>(binary</a:t>
            </a:r>
            <a:r>
              <a:rPr lang="en-US" sz="1200" b="1" dirty="0" smtClean="0"/>
              <a:t>)</a:t>
            </a:r>
            <a:endParaRPr lang="en-US" sz="1200" b="1" dirty="0"/>
          </a:p>
          <a:p>
            <a:r>
              <a:rPr lang="en-US" sz="1200" b="1" dirty="0"/>
              <a:t>At the ends of a tree-like diagram you see </a:t>
            </a:r>
            <a:r>
              <a:rPr lang="en-US" sz="1200" b="1" dirty="0" err="1"/>
              <a:t>colours</a:t>
            </a:r>
            <a:r>
              <a:rPr lang="en-US" sz="1200" b="1" dirty="0"/>
              <a:t>, which you can access through an "up-down" decision process. The value of „up” is 1 and the value of „down” is 0 . To select the </a:t>
            </a:r>
            <a:r>
              <a:rPr lang="en-US" sz="1200" b="1" dirty="0" err="1"/>
              <a:t>colour</a:t>
            </a:r>
            <a:r>
              <a:rPr lang="en-US" sz="1200" b="1" dirty="0"/>
              <a:t> of each field, start from the </a:t>
            </a:r>
            <a:r>
              <a:rPr lang="en-US" sz="1200" b="1" dirty="0" err="1"/>
              <a:t>centre</a:t>
            </a:r>
            <a:r>
              <a:rPr lang="en-US" sz="1200" b="1" dirty="0"/>
              <a:t> and work your way up or down the branches of the diagram, based on the elements of the numerical sequence associated with that field, to the </a:t>
            </a:r>
            <a:r>
              <a:rPr lang="en-US" sz="1200" b="1" dirty="0" err="1"/>
              <a:t>colour</a:t>
            </a:r>
            <a:r>
              <a:rPr lang="en-US" sz="1200" b="1" dirty="0"/>
              <a:t> you want to select.</a:t>
            </a:r>
          </a:p>
          <a:p>
            <a:r>
              <a:rPr lang="en-US" sz="1200" b="1" dirty="0"/>
              <a:t>e.g.: 101 -&gt; up - down - up</a:t>
            </a:r>
          </a:p>
          <a:p>
            <a:r>
              <a:rPr lang="en-US" sz="1200" b="1" dirty="0"/>
              <a:t>       0100 -&gt; down - up - down - down</a:t>
            </a:r>
          </a:p>
        </p:txBody>
      </p:sp>
      <p:grpSp>
        <p:nvGrpSpPr>
          <p:cNvPr id="98" name="Csoportba foglalás 97"/>
          <p:cNvGrpSpPr/>
          <p:nvPr/>
        </p:nvGrpSpPr>
        <p:grpSpPr>
          <a:xfrm>
            <a:off x="471488" y="1285984"/>
            <a:ext cx="2260917" cy="3355804"/>
            <a:chOff x="471488" y="1285984"/>
            <a:chExt cx="2260917" cy="3355804"/>
          </a:xfrm>
        </p:grpSpPr>
        <p:sp>
          <p:nvSpPr>
            <p:cNvPr id="99" name="Szövegdoboz 98">
              <a:extLst>
                <a:ext uri="{FF2B5EF4-FFF2-40B4-BE49-F238E27FC236}">
                  <a16:creationId xmlns:a16="http://schemas.microsoft.com/office/drawing/2014/main" id="{D369EF2F-E2D1-F89C-D18F-2555A4E7BB93}"/>
                </a:ext>
              </a:extLst>
            </p:cNvPr>
            <p:cNvSpPr txBox="1"/>
            <p:nvPr/>
          </p:nvSpPr>
          <p:spPr>
            <a:xfrm>
              <a:off x="1215898" y="1285984"/>
              <a:ext cx="1051242" cy="211853"/>
            </a:xfrm>
            <a:prstGeom prst="rect">
              <a:avLst/>
            </a:prstGeom>
            <a:noFill/>
          </p:spPr>
          <p:txBody>
            <a:bodyPr wrap="square" rtlCol="0" anchor="b" anchorCtr="0">
              <a:spAutoFit/>
            </a:bodyPr>
            <a:lstStyle/>
            <a:p>
              <a:pPr>
                <a:lnSpc>
                  <a:spcPts val="900"/>
                </a:lnSpc>
              </a:pPr>
              <a:r>
                <a:rPr lang="hu-HU" sz="1100" b="1" dirty="0" err="1" smtClean="0">
                  <a:solidFill>
                    <a:schemeClr val="accent3"/>
                  </a:solidFill>
                </a:rPr>
                <a:t>Yellow</a:t>
              </a:r>
              <a:endParaRPr lang="hu-HU" sz="1100" b="1" dirty="0">
                <a:solidFill>
                  <a:schemeClr val="accent3"/>
                </a:solidFill>
              </a:endParaRPr>
            </a:p>
          </p:txBody>
        </p:sp>
        <p:sp>
          <p:nvSpPr>
            <p:cNvPr id="100" name="Szövegdoboz 99">
              <a:extLst>
                <a:ext uri="{FF2B5EF4-FFF2-40B4-BE49-F238E27FC236}">
                  <a16:creationId xmlns:a16="http://schemas.microsoft.com/office/drawing/2014/main" id="{11928CDB-B8D6-22FC-CEAA-C3E61D5D03B4}"/>
                </a:ext>
              </a:extLst>
            </p:cNvPr>
            <p:cNvSpPr txBox="1"/>
            <p:nvPr/>
          </p:nvSpPr>
          <p:spPr>
            <a:xfrm>
              <a:off x="1227773" y="1522122"/>
              <a:ext cx="1051242" cy="211853"/>
            </a:xfrm>
            <a:prstGeom prst="rect">
              <a:avLst/>
            </a:prstGeom>
            <a:noFill/>
          </p:spPr>
          <p:txBody>
            <a:bodyPr wrap="square" rtlCol="0" anchor="b" anchorCtr="0">
              <a:spAutoFit/>
            </a:bodyPr>
            <a:lstStyle/>
            <a:p>
              <a:pPr>
                <a:lnSpc>
                  <a:spcPts val="900"/>
                </a:lnSpc>
              </a:pPr>
              <a:r>
                <a:rPr lang="hu-HU" sz="1100" b="1" dirty="0" smtClean="0">
                  <a:solidFill>
                    <a:schemeClr val="accent3"/>
                  </a:solidFill>
                </a:rPr>
                <a:t>White</a:t>
              </a:r>
              <a:endParaRPr lang="hu-HU" sz="1100" b="1" dirty="0">
                <a:solidFill>
                  <a:schemeClr val="accent3"/>
                </a:solidFill>
              </a:endParaRPr>
            </a:p>
          </p:txBody>
        </p:sp>
        <p:grpSp>
          <p:nvGrpSpPr>
            <p:cNvPr id="101" name="Csoportba foglalás 100">
              <a:extLst>
                <a:ext uri="{FF2B5EF4-FFF2-40B4-BE49-F238E27FC236}">
                  <a16:creationId xmlns:a16="http://schemas.microsoft.com/office/drawing/2014/main" id="{DE0761D3-B631-37A4-18E2-FC64BD1D1770}"/>
                </a:ext>
              </a:extLst>
            </p:cNvPr>
            <p:cNvGrpSpPr/>
            <p:nvPr/>
          </p:nvGrpSpPr>
          <p:grpSpPr>
            <a:xfrm>
              <a:off x="471488" y="1383650"/>
              <a:ext cx="756285" cy="3114840"/>
              <a:chOff x="493395" y="2581167"/>
              <a:chExt cx="1034733" cy="3062882"/>
            </a:xfrm>
          </p:grpSpPr>
          <p:grpSp>
            <p:nvGrpSpPr>
              <p:cNvPr id="114" name="Csoportba foglalás 113">
                <a:extLst>
                  <a:ext uri="{FF2B5EF4-FFF2-40B4-BE49-F238E27FC236}">
                    <a16:creationId xmlns:a16="http://schemas.microsoft.com/office/drawing/2014/main" id="{46159B6D-6C26-6B47-F46E-6C602FB2446C}"/>
                  </a:ext>
                </a:extLst>
              </p:cNvPr>
              <p:cNvGrpSpPr/>
              <p:nvPr/>
            </p:nvGrpSpPr>
            <p:grpSpPr>
              <a:xfrm>
                <a:off x="493395" y="2581167"/>
                <a:ext cx="1034733" cy="1533125"/>
                <a:chOff x="493395" y="2581167"/>
                <a:chExt cx="1034733" cy="1533125"/>
              </a:xfrm>
            </p:grpSpPr>
            <p:cxnSp>
              <p:nvCxnSpPr>
                <p:cNvPr id="134" name="Egyenes összekötő 133">
                  <a:extLst>
                    <a:ext uri="{FF2B5EF4-FFF2-40B4-BE49-F238E27FC236}">
                      <a16:creationId xmlns:a16="http://schemas.microsoft.com/office/drawing/2014/main" id="{1B517F46-0636-2FC0-399A-367DA195CA49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493395" y="2906103"/>
                  <a:ext cx="337503" cy="1208189"/>
                </a:xfrm>
                <a:prstGeom prst="line">
                  <a:avLst/>
                </a:prstGeom>
                <a:ln w="19050">
                  <a:solidFill>
                    <a:schemeClr val="accent3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135" name="Csoportba foglalás 134">
                  <a:extLst>
                    <a:ext uri="{FF2B5EF4-FFF2-40B4-BE49-F238E27FC236}">
                      <a16:creationId xmlns:a16="http://schemas.microsoft.com/office/drawing/2014/main" id="{E5C724C7-CD3F-3E88-D001-2C35CB01691D}"/>
                    </a:ext>
                  </a:extLst>
                </p:cNvPr>
                <p:cNvGrpSpPr/>
                <p:nvPr/>
              </p:nvGrpSpPr>
              <p:grpSpPr>
                <a:xfrm>
                  <a:off x="1291908" y="2581167"/>
                  <a:ext cx="236220" cy="211853"/>
                  <a:chOff x="1996440" y="2780665"/>
                  <a:chExt cx="236220" cy="276860"/>
                </a:xfrm>
              </p:grpSpPr>
              <p:cxnSp>
                <p:nvCxnSpPr>
                  <p:cNvPr id="150" name="Egyenes összekötő 149">
                    <a:extLst>
                      <a:ext uri="{FF2B5EF4-FFF2-40B4-BE49-F238E27FC236}">
                        <a16:creationId xmlns:a16="http://schemas.microsoft.com/office/drawing/2014/main" id="{9D01C744-6288-B4A7-884F-50951EFE24A7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1996440" y="2780665"/>
                    <a:ext cx="236220" cy="138430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51" name="Egyenes összekötő 150">
                    <a:extLst>
                      <a:ext uri="{FF2B5EF4-FFF2-40B4-BE49-F238E27FC236}">
                        <a16:creationId xmlns:a16="http://schemas.microsoft.com/office/drawing/2014/main" id="{5EB2D18E-4DC0-F751-92F5-F5196F7B9D62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1996440" y="2919095"/>
                    <a:ext cx="236220" cy="138430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136" name="Csoportba foglalás 135">
                  <a:extLst>
                    <a:ext uri="{FF2B5EF4-FFF2-40B4-BE49-F238E27FC236}">
                      <a16:creationId xmlns:a16="http://schemas.microsoft.com/office/drawing/2014/main" id="{5864D023-2A1E-3EA8-98AD-092FD49859DD}"/>
                    </a:ext>
                  </a:extLst>
                </p:cNvPr>
                <p:cNvGrpSpPr/>
                <p:nvPr/>
              </p:nvGrpSpPr>
              <p:grpSpPr>
                <a:xfrm>
                  <a:off x="1291908" y="2989935"/>
                  <a:ext cx="236220" cy="211853"/>
                  <a:chOff x="1996440" y="2780665"/>
                  <a:chExt cx="236220" cy="276860"/>
                </a:xfrm>
              </p:grpSpPr>
              <p:cxnSp>
                <p:nvCxnSpPr>
                  <p:cNvPr id="148" name="Egyenes összekötő 147">
                    <a:extLst>
                      <a:ext uri="{FF2B5EF4-FFF2-40B4-BE49-F238E27FC236}">
                        <a16:creationId xmlns:a16="http://schemas.microsoft.com/office/drawing/2014/main" id="{41DA2CFA-9044-51C0-0E74-B4D1BE4E4DF8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1996440" y="2780665"/>
                    <a:ext cx="236220" cy="138430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49" name="Egyenes összekötő 148">
                    <a:extLst>
                      <a:ext uri="{FF2B5EF4-FFF2-40B4-BE49-F238E27FC236}">
                        <a16:creationId xmlns:a16="http://schemas.microsoft.com/office/drawing/2014/main" id="{EAF9BC34-E6E0-FAC7-BF81-57669DB3D63E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1996440" y="2919095"/>
                    <a:ext cx="236220" cy="138430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137" name="Csoportba foglalás 136">
                  <a:extLst>
                    <a:ext uri="{FF2B5EF4-FFF2-40B4-BE49-F238E27FC236}">
                      <a16:creationId xmlns:a16="http://schemas.microsoft.com/office/drawing/2014/main" id="{E10BC367-4FC7-79B2-7295-8F0F14EE9632}"/>
                    </a:ext>
                  </a:extLst>
                </p:cNvPr>
                <p:cNvGrpSpPr/>
                <p:nvPr/>
              </p:nvGrpSpPr>
              <p:grpSpPr>
                <a:xfrm>
                  <a:off x="1291908" y="3398703"/>
                  <a:ext cx="236220" cy="211853"/>
                  <a:chOff x="1996440" y="2780665"/>
                  <a:chExt cx="236220" cy="276860"/>
                </a:xfrm>
              </p:grpSpPr>
              <p:cxnSp>
                <p:nvCxnSpPr>
                  <p:cNvPr id="146" name="Egyenes összekötő 145">
                    <a:extLst>
                      <a:ext uri="{FF2B5EF4-FFF2-40B4-BE49-F238E27FC236}">
                        <a16:creationId xmlns:a16="http://schemas.microsoft.com/office/drawing/2014/main" id="{795895F2-149D-EF16-CE4E-69F7D66FFF2D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1996440" y="2780665"/>
                    <a:ext cx="236220" cy="138430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47" name="Egyenes összekötő 146">
                    <a:extLst>
                      <a:ext uri="{FF2B5EF4-FFF2-40B4-BE49-F238E27FC236}">
                        <a16:creationId xmlns:a16="http://schemas.microsoft.com/office/drawing/2014/main" id="{209FB677-2A12-28E1-A197-21A8D1ED021D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1996440" y="2919095"/>
                    <a:ext cx="236220" cy="138430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138" name="Csoportba foglalás 137">
                  <a:extLst>
                    <a:ext uri="{FF2B5EF4-FFF2-40B4-BE49-F238E27FC236}">
                      <a16:creationId xmlns:a16="http://schemas.microsoft.com/office/drawing/2014/main" id="{39236CBF-B786-C228-6346-FEADA05D1B2E}"/>
                    </a:ext>
                  </a:extLst>
                </p:cNvPr>
                <p:cNvGrpSpPr/>
                <p:nvPr/>
              </p:nvGrpSpPr>
              <p:grpSpPr>
                <a:xfrm>
                  <a:off x="1291908" y="3809538"/>
                  <a:ext cx="236220" cy="211853"/>
                  <a:chOff x="1996440" y="2780665"/>
                  <a:chExt cx="236220" cy="276860"/>
                </a:xfrm>
              </p:grpSpPr>
              <p:cxnSp>
                <p:nvCxnSpPr>
                  <p:cNvPr id="144" name="Egyenes összekötő 143">
                    <a:extLst>
                      <a:ext uri="{FF2B5EF4-FFF2-40B4-BE49-F238E27FC236}">
                        <a16:creationId xmlns:a16="http://schemas.microsoft.com/office/drawing/2014/main" id="{EAC030D6-75F8-6318-25F7-E54CB161CF5E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1996440" y="2780665"/>
                    <a:ext cx="236220" cy="138430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45" name="Egyenes összekötő 144">
                    <a:extLst>
                      <a:ext uri="{FF2B5EF4-FFF2-40B4-BE49-F238E27FC236}">
                        <a16:creationId xmlns:a16="http://schemas.microsoft.com/office/drawing/2014/main" id="{65C1578C-B8CC-4179-D202-343BE270573B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1996440" y="2919095"/>
                    <a:ext cx="236220" cy="138430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139" name="Egyenes összekötő 138">
                  <a:extLst>
                    <a:ext uri="{FF2B5EF4-FFF2-40B4-BE49-F238E27FC236}">
                      <a16:creationId xmlns:a16="http://schemas.microsoft.com/office/drawing/2014/main" id="{CF8CFA76-455F-99C7-DB24-572E3179F5B6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830898" y="2689483"/>
                  <a:ext cx="461010" cy="214576"/>
                </a:xfrm>
                <a:prstGeom prst="line">
                  <a:avLst/>
                </a:prstGeom>
                <a:ln w="19050">
                  <a:solidFill>
                    <a:schemeClr val="accent3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0" name="Egyenes összekötő 139">
                  <a:extLst>
                    <a:ext uri="{FF2B5EF4-FFF2-40B4-BE49-F238E27FC236}">
                      <a16:creationId xmlns:a16="http://schemas.microsoft.com/office/drawing/2014/main" id="{1A2F2960-358D-C23A-3E22-EFB78AC3EEB4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830898" y="2904059"/>
                  <a:ext cx="461010" cy="195877"/>
                </a:xfrm>
                <a:prstGeom prst="line">
                  <a:avLst/>
                </a:prstGeom>
                <a:ln w="19050">
                  <a:solidFill>
                    <a:schemeClr val="accent3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1" name="Egyenes összekötő 140">
                  <a:extLst>
                    <a:ext uri="{FF2B5EF4-FFF2-40B4-BE49-F238E27FC236}">
                      <a16:creationId xmlns:a16="http://schemas.microsoft.com/office/drawing/2014/main" id="{803CD348-47A1-AEF9-DF0A-E07209090751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830898" y="3507401"/>
                  <a:ext cx="461010" cy="214576"/>
                </a:xfrm>
                <a:prstGeom prst="line">
                  <a:avLst/>
                </a:prstGeom>
                <a:ln w="19050">
                  <a:solidFill>
                    <a:schemeClr val="accent3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2" name="Egyenes összekötő 141">
                  <a:extLst>
                    <a:ext uri="{FF2B5EF4-FFF2-40B4-BE49-F238E27FC236}">
                      <a16:creationId xmlns:a16="http://schemas.microsoft.com/office/drawing/2014/main" id="{AD77D2E8-5AA2-F251-4F63-6249D80E64E5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830898" y="3724022"/>
                  <a:ext cx="461010" cy="195877"/>
                </a:xfrm>
                <a:prstGeom prst="line">
                  <a:avLst/>
                </a:prstGeom>
                <a:ln w="19050">
                  <a:solidFill>
                    <a:schemeClr val="accent3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3" name="Egyenes összekötő 142">
                  <a:extLst>
                    <a:ext uri="{FF2B5EF4-FFF2-40B4-BE49-F238E27FC236}">
                      <a16:creationId xmlns:a16="http://schemas.microsoft.com/office/drawing/2014/main" id="{6C3241D0-972A-2C46-18F6-06B451D26DB4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 flipV="1">
                  <a:off x="724218" y="3311525"/>
                  <a:ext cx="106680" cy="404456"/>
                </a:xfrm>
                <a:prstGeom prst="line">
                  <a:avLst/>
                </a:prstGeom>
                <a:ln w="19050">
                  <a:solidFill>
                    <a:schemeClr val="accent3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15" name="Csoportba foglalás 114">
                <a:extLst>
                  <a:ext uri="{FF2B5EF4-FFF2-40B4-BE49-F238E27FC236}">
                    <a16:creationId xmlns:a16="http://schemas.microsoft.com/office/drawing/2014/main" id="{00F9D3B8-E9F6-C78D-8C09-D22B3614D22B}"/>
                  </a:ext>
                </a:extLst>
              </p:cNvPr>
              <p:cNvGrpSpPr/>
              <p:nvPr/>
            </p:nvGrpSpPr>
            <p:grpSpPr>
              <a:xfrm flipV="1">
                <a:off x="493395" y="4112968"/>
                <a:ext cx="1034733" cy="1531081"/>
                <a:chOff x="493395" y="2581167"/>
                <a:chExt cx="1034733" cy="1531081"/>
              </a:xfrm>
            </p:grpSpPr>
            <p:cxnSp>
              <p:nvCxnSpPr>
                <p:cNvPr id="116" name="Egyenes összekötő 115">
                  <a:extLst>
                    <a:ext uri="{FF2B5EF4-FFF2-40B4-BE49-F238E27FC236}">
                      <a16:creationId xmlns:a16="http://schemas.microsoft.com/office/drawing/2014/main" id="{0D74778F-A35A-D8C8-8CEF-9D81EC986E14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493395" y="2904059"/>
                  <a:ext cx="337503" cy="1208189"/>
                </a:xfrm>
                <a:prstGeom prst="line">
                  <a:avLst/>
                </a:prstGeom>
                <a:ln w="19050">
                  <a:solidFill>
                    <a:schemeClr val="accent3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117" name="Csoportba foglalás 116">
                  <a:extLst>
                    <a:ext uri="{FF2B5EF4-FFF2-40B4-BE49-F238E27FC236}">
                      <a16:creationId xmlns:a16="http://schemas.microsoft.com/office/drawing/2014/main" id="{43BFDE52-0283-9E77-35BF-D33E7A843658}"/>
                    </a:ext>
                  </a:extLst>
                </p:cNvPr>
                <p:cNvGrpSpPr/>
                <p:nvPr/>
              </p:nvGrpSpPr>
              <p:grpSpPr>
                <a:xfrm>
                  <a:off x="1291908" y="2581167"/>
                  <a:ext cx="236220" cy="211853"/>
                  <a:chOff x="1996440" y="2780665"/>
                  <a:chExt cx="236220" cy="276860"/>
                </a:xfrm>
              </p:grpSpPr>
              <p:cxnSp>
                <p:nvCxnSpPr>
                  <p:cNvPr id="132" name="Egyenes összekötő 131">
                    <a:extLst>
                      <a:ext uri="{FF2B5EF4-FFF2-40B4-BE49-F238E27FC236}">
                        <a16:creationId xmlns:a16="http://schemas.microsoft.com/office/drawing/2014/main" id="{466C609D-555D-02B3-EFDF-21AD8DCE94DF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1996440" y="2780665"/>
                    <a:ext cx="236220" cy="138430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33" name="Egyenes összekötő 132">
                    <a:extLst>
                      <a:ext uri="{FF2B5EF4-FFF2-40B4-BE49-F238E27FC236}">
                        <a16:creationId xmlns:a16="http://schemas.microsoft.com/office/drawing/2014/main" id="{5512F01C-16A8-98CC-9624-163184DC5D53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1996440" y="2919095"/>
                    <a:ext cx="236220" cy="138430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118" name="Csoportba foglalás 117">
                  <a:extLst>
                    <a:ext uri="{FF2B5EF4-FFF2-40B4-BE49-F238E27FC236}">
                      <a16:creationId xmlns:a16="http://schemas.microsoft.com/office/drawing/2014/main" id="{B1D4591E-F9E7-0724-9322-80F8100F20C2}"/>
                    </a:ext>
                  </a:extLst>
                </p:cNvPr>
                <p:cNvGrpSpPr/>
                <p:nvPr/>
              </p:nvGrpSpPr>
              <p:grpSpPr>
                <a:xfrm>
                  <a:off x="1291908" y="2989935"/>
                  <a:ext cx="236220" cy="211853"/>
                  <a:chOff x="1996440" y="2780665"/>
                  <a:chExt cx="236220" cy="276860"/>
                </a:xfrm>
              </p:grpSpPr>
              <p:cxnSp>
                <p:nvCxnSpPr>
                  <p:cNvPr id="130" name="Egyenes összekötő 129">
                    <a:extLst>
                      <a:ext uri="{FF2B5EF4-FFF2-40B4-BE49-F238E27FC236}">
                        <a16:creationId xmlns:a16="http://schemas.microsoft.com/office/drawing/2014/main" id="{CA3718D7-E502-194D-8D81-0676AF0B14DA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1996440" y="2780665"/>
                    <a:ext cx="236220" cy="138430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31" name="Egyenes összekötő 130">
                    <a:extLst>
                      <a:ext uri="{FF2B5EF4-FFF2-40B4-BE49-F238E27FC236}">
                        <a16:creationId xmlns:a16="http://schemas.microsoft.com/office/drawing/2014/main" id="{15223BFA-FFD8-92F8-C824-15C1B848F676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1996440" y="2919095"/>
                    <a:ext cx="236220" cy="138430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119" name="Csoportba foglalás 118">
                  <a:extLst>
                    <a:ext uri="{FF2B5EF4-FFF2-40B4-BE49-F238E27FC236}">
                      <a16:creationId xmlns:a16="http://schemas.microsoft.com/office/drawing/2014/main" id="{3A5C8920-C783-6329-C834-0459E32B26EE}"/>
                    </a:ext>
                  </a:extLst>
                </p:cNvPr>
                <p:cNvGrpSpPr/>
                <p:nvPr/>
              </p:nvGrpSpPr>
              <p:grpSpPr>
                <a:xfrm>
                  <a:off x="1291908" y="3398703"/>
                  <a:ext cx="236220" cy="211853"/>
                  <a:chOff x="1996440" y="2780665"/>
                  <a:chExt cx="236220" cy="276860"/>
                </a:xfrm>
              </p:grpSpPr>
              <p:cxnSp>
                <p:nvCxnSpPr>
                  <p:cNvPr id="128" name="Egyenes összekötő 127">
                    <a:extLst>
                      <a:ext uri="{FF2B5EF4-FFF2-40B4-BE49-F238E27FC236}">
                        <a16:creationId xmlns:a16="http://schemas.microsoft.com/office/drawing/2014/main" id="{DFF05944-BE70-5A73-7D4C-4E90941A5716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1996440" y="2780665"/>
                    <a:ext cx="236220" cy="138430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29" name="Egyenes összekötő 128">
                    <a:extLst>
                      <a:ext uri="{FF2B5EF4-FFF2-40B4-BE49-F238E27FC236}">
                        <a16:creationId xmlns:a16="http://schemas.microsoft.com/office/drawing/2014/main" id="{A99E8953-3917-C768-A1CA-37EAADD715CF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1996440" y="2919095"/>
                    <a:ext cx="236220" cy="138430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120" name="Csoportba foglalás 119">
                  <a:extLst>
                    <a:ext uri="{FF2B5EF4-FFF2-40B4-BE49-F238E27FC236}">
                      <a16:creationId xmlns:a16="http://schemas.microsoft.com/office/drawing/2014/main" id="{39ED7E96-28EF-2386-211E-9220358886C6}"/>
                    </a:ext>
                  </a:extLst>
                </p:cNvPr>
                <p:cNvGrpSpPr/>
                <p:nvPr/>
              </p:nvGrpSpPr>
              <p:grpSpPr>
                <a:xfrm>
                  <a:off x="1291908" y="3809538"/>
                  <a:ext cx="236220" cy="211853"/>
                  <a:chOff x="1996440" y="2780665"/>
                  <a:chExt cx="236220" cy="276860"/>
                </a:xfrm>
              </p:grpSpPr>
              <p:cxnSp>
                <p:nvCxnSpPr>
                  <p:cNvPr id="126" name="Egyenes összekötő 125">
                    <a:extLst>
                      <a:ext uri="{FF2B5EF4-FFF2-40B4-BE49-F238E27FC236}">
                        <a16:creationId xmlns:a16="http://schemas.microsoft.com/office/drawing/2014/main" id="{8EA8C143-C3E6-0E9C-CDFC-0268F0D6E494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1996440" y="2780665"/>
                    <a:ext cx="236220" cy="138430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27" name="Egyenes összekötő 126">
                    <a:extLst>
                      <a:ext uri="{FF2B5EF4-FFF2-40B4-BE49-F238E27FC236}">
                        <a16:creationId xmlns:a16="http://schemas.microsoft.com/office/drawing/2014/main" id="{E19DB28B-8298-F1B5-2A12-B56AC998A548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1996440" y="2919095"/>
                    <a:ext cx="236220" cy="138430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121" name="Egyenes összekötő 120">
                  <a:extLst>
                    <a:ext uri="{FF2B5EF4-FFF2-40B4-BE49-F238E27FC236}">
                      <a16:creationId xmlns:a16="http://schemas.microsoft.com/office/drawing/2014/main" id="{21E2C462-F3EE-EAAA-8DDC-4941E4CDE58A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830898" y="2687438"/>
                  <a:ext cx="461010" cy="214576"/>
                </a:xfrm>
                <a:prstGeom prst="line">
                  <a:avLst/>
                </a:prstGeom>
                <a:ln w="19050">
                  <a:solidFill>
                    <a:schemeClr val="accent3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2" name="Egyenes összekötő 121">
                  <a:extLst>
                    <a:ext uri="{FF2B5EF4-FFF2-40B4-BE49-F238E27FC236}">
                      <a16:creationId xmlns:a16="http://schemas.microsoft.com/office/drawing/2014/main" id="{D3E00FD8-4B0E-D76A-07B6-DAF6317CCB13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830898" y="2904059"/>
                  <a:ext cx="461010" cy="195877"/>
                </a:xfrm>
                <a:prstGeom prst="line">
                  <a:avLst/>
                </a:prstGeom>
                <a:ln w="19050">
                  <a:solidFill>
                    <a:schemeClr val="accent3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3" name="Egyenes összekötő 122">
                  <a:extLst>
                    <a:ext uri="{FF2B5EF4-FFF2-40B4-BE49-F238E27FC236}">
                      <a16:creationId xmlns:a16="http://schemas.microsoft.com/office/drawing/2014/main" id="{9C2B915B-653E-6D02-33FD-EAC5497DBF8F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830898" y="3507401"/>
                  <a:ext cx="461010" cy="214576"/>
                </a:xfrm>
                <a:prstGeom prst="line">
                  <a:avLst/>
                </a:prstGeom>
                <a:ln w="19050">
                  <a:solidFill>
                    <a:schemeClr val="accent3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4" name="Egyenes összekötő 123">
                  <a:extLst>
                    <a:ext uri="{FF2B5EF4-FFF2-40B4-BE49-F238E27FC236}">
                      <a16:creationId xmlns:a16="http://schemas.microsoft.com/office/drawing/2014/main" id="{3F01526A-29EE-316B-2B08-F762C40E7B01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830898" y="3721977"/>
                  <a:ext cx="461010" cy="195877"/>
                </a:xfrm>
                <a:prstGeom prst="line">
                  <a:avLst/>
                </a:prstGeom>
                <a:ln w="19050">
                  <a:solidFill>
                    <a:schemeClr val="accent3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5" name="Egyenes összekötő 124">
                  <a:extLst>
                    <a:ext uri="{FF2B5EF4-FFF2-40B4-BE49-F238E27FC236}">
                      <a16:creationId xmlns:a16="http://schemas.microsoft.com/office/drawing/2014/main" id="{15BE1182-6DAD-C9BE-C2D6-5BBA752B2A45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 flipV="1">
                  <a:off x="724218" y="3311525"/>
                  <a:ext cx="106680" cy="404456"/>
                </a:xfrm>
                <a:prstGeom prst="line">
                  <a:avLst/>
                </a:prstGeom>
                <a:ln w="19050">
                  <a:solidFill>
                    <a:schemeClr val="accent3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102" name="Szövegdoboz 101">
              <a:extLst>
                <a:ext uri="{FF2B5EF4-FFF2-40B4-BE49-F238E27FC236}">
                  <a16:creationId xmlns:a16="http://schemas.microsoft.com/office/drawing/2014/main" id="{834CF577-D517-F0A3-4CCA-68C65DC2924A}"/>
                </a:ext>
              </a:extLst>
            </p:cNvPr>
            <p:cNvSpPr txBox="1"/>
            <p:nvPr/>
          </p:nvSpPr>
          <p:spPr>
            <a:xfrm>
              <a:off x="1227773" y="1956574"/>
              <a:ext cx="1154112" cy="211853"/>
            </a:xfrm>
            <a:prstGeom prst="rect">
              <a:avLst/>
            </a:prstGeom>
            <a:noFill/>
          </p:spPr>
          <p:txBody>
            <a:bodyPr wrap="square" rtlCol="0" anchor="b" anchorCtr="0">
              <a:spAutoFit/>
            </a:bodyPr>
            <a:lstStyle/>
            <a:p>
              <a:pPr>
                <a:lnSpc>
                  <a:spcPts val="900"/>
                </a:lnSpc>
              </a:pPr>
              <a:r>
                <a:rPr lang="hu-HU" sz="1100" b="1" dirty="0" err="1">
                  <a:solidFill>
                    <a:schemeClr val="accent3"/>
                  </a:solidFill>
                </a:rPr>
                <a:t>O</a:t>
              </a:r>
              <a:r>
                <a:rPr lang="hu-HU" sz="1100" b="1" dirty="0" err="1" smtClean="0">
                  <a:solidFill>
                    <a:schemeClr val="accent3"/>
                  </a:solidFill>
                </a:rPr>
                <a:t>range</a:t>
              </a:r>
              <a:endParaRPr lang="hu-HU" sz="1100" b="1" dirty="0">
                <a:solidFill>
                  <a:schemeClr val="accent3"/>
                </a:solidFill>
              </a:endParaRPr>
            </a:p>
          </p:txBody>
        </p:sp>
        <p:sp>
          <p:nvSpPr>
            <p:cNvPr id="103" name="Szövegdoboz 102">
              <a:extLst>
                <a:ext uri="{FF2B5EF4-FFF2-40B4-BE49-F238E27FC236}">
                  <a16:creationId xmlns:a16="http://schemas.microsoft.com/office/drawing/2014/main" id="{4224AE6F-5E89-E6E0-90A7-83D2234D4105}"/>
                </a:ext>
              </a:extLst>
            </p:cNvPr>
            <p:cNvSpPr txBox="1"/>
            <p:nvPr/>
          </p:nvSpPr>
          <p:spPr>
            <a:xfrm>
              <a:off x="1227773" y="4203293"/>
              <a:ext cx="1051242" cy="211853"/>
            </a:xfrm>
            <a:prstGeom prst="rect">
              <a:avLst/>
            </a:prstGeom>
            <a:noFill/>
          </p:spPr>
          <p:txBody>
            <a:bodyPr wrap="square" rtlCol="0" anchor="b" anchorCtr="0">
              <a:spAutoFit/>
            </a:bodyPr>
            <a:lstStyle/>
            <a:p>
              <a:pPr>
                <a:lnSpc>
                  <a:spcPts val="900"/>
                </a:lnSpc>
              </a:pPr>
              <a:r>
                <a:rPr lang="hu-HU" sz="1100" b="1" dirty="0" smtClean="0">
                  <a:solidFill>
                    <a:schemeClr val="accent3"/>
                  </a:solidFill>
                </a:rPr>
                <a:t>Red</a:t>
              </a:r>
              <a:endParaRPr lang="hu-HU" sz="1100" b="1" dirty="0">
                <a:solidFill>
                  <a:schemeClr val="accent3"/>
                </a:solidFill>
              </a:endParaRPr>
            </a:p>
          </p:txBody>
        </p:sp>
        <p:sp>
          <p:nvSpPr>
            <p:cNvPr id="104" name="Szövegdoboz 103">
              <a:extLst>
                <a:ext uri="{FF2B5EF4-FFF2-40B4-BE49-F238E27FC236}">
                  <a16:creationId xmlns:a16="http://schemas.microsoft.com/office/drawing/2014/main" id="{ED56338F-CC61-E4E2-8566-CFBAB7A51796}"/>
                </a:ext>
              </a:extLst>
            </p:cNvPr>
            <p:cNvSpPr txBox="1"/>
            <p:nvPr/>
          </p:nvSpPr>
          <p:spPr>
            <a:xfrm>
              <a:off x="1227773" y="2146203"/>
              <a:ext cx="1051242" cy="211853"/>
            </a:xfrm>
            <a:prstGeom prst="rect">
              <a:avLst/>
            </a:prstGeom>
            <a:noFill/>
          </p:spPr>
          <p:txBody>
            <a:bodyPr wrap="square" rtlCol="0" anchor="b" anchorCtr="0">
              <a:spAutoFit/>
            </a:bodyPr>
            <a:lstStyle/>
            <a:p>
              <a:pPr>
                <a:lnSpc>
                  <a:spcPts val="900"/>
                </a:lnSpc>
              </a:pPr>
              <a:r>
                <a:rPr lang="hu-HU" sz="1100" b="1" dirty="0" smtClean="0">
                  <a:solidFill>
                    <a:schemeClr val="accent3"/>
                  </a:solidFill>
                </a:rPr>
                <a:t>Brown</a:t>
              </a:r>
              <a:endParaRPr lang="hu-HU" sz="1100" b="1" dirty="0">
                <a:solidFill>
                  <a:schemeClr val="accent3"/>
                </a:solidFill>
              </a:endParaRPr>
            </a:p>
          </p:txBody>
        </p:sp>
        <p:sp>
          <p:nvSpPr>
            <p:cNvPr id="105" name="Szövegdoboz 104">
              <a:extLst>
                <a:ext uri="{FF2B5EF4-FFF2-40B4-BE49-F238E27FC236}">
                  <a16:creationId xmlns:a16="http://schemas.microsoft.com/office/drawing/2014/main" id="{B83629BE-2B7B-8145-3E04-32D2404F19FF}"/>
                </a:ext>
              </a:extLst>
            </p:cNvPr>
            <p:cNvSpPr txBox="1"/>
            <p:nvPr/>
          </p:nvSpPr>
          <p:spPr>
            <a:xfrm>
              <a:off x="1227773" y="2760031"/>
              <a:ext cx="1504632" cy="211853"/>
            </a:xfrm>
            <a:prstGeom prst="rect">
              <a:avLst/>
            </a:prstGeom>
            <a:noFill/>
          </p:spPr>
          <p:txBody>
            <a:bodyPr wrap="square" rtlCol="0" anchor="b" anchorCtr="0">
              <a:spAutoFit/>
            </a:bodyPr>
            <a:lstStyle/>
            <a:p>
              <a:pPr>
                <a:lnSpc>
                  <a:spcPts val="900"/>
                </a:lnSpc>
              </a:pPr>
              <a:r>
                <a:rPr lang="hu-HU" sz="1100" b="1" dirty="0" err="1" smtClean="0">
                  <a:solidFill>
                    <a:schemeClr val="accent3"/>
                  </a:solidFill>
                </a:rPr>
                <a:t>Light</a:t>
              </a:r>
              <a:r>
                <a:rPr lang="hu-HU" sz="1100" b="1" dirty="0" smtClean="0">
                  <a:solidFill>
                    <a:schemeClr val="accent3"/>
                  </a:solidFill>
                </a:rPr>
                <a:t> pink</a:t>
              </a:r>
              <a:endParaRPr lang="hu-HU" sz="1100" b="1" dirty="0">
                <a:solidFill>
                  <a:schemeClr val="accent3"/>
                </a:solidFill>
              </a:endParaRPr>
            </a:p>
          </p:txBody>
        </p:sp>
        <p:sp>
          <p:nvSpPr>
            <p:cNvPr id="106" name="Szövegdoboz 105">
              <a:extLst>
                <a:ext uri="{FF2B5EF4-FFF2-40B4-BE49-F238E27FC236}">
                  <a16:creationId xmlns:a16="http://schemas.microsoft.com/office/drawing/2014/main" id="{EF134251-9422-AF8A-B2C3-3961062ED614}"/>
                </a:ext>
              </a:extLst>
            </p:cNvPr>
            <p:cNvSpPr txBox="1"/>
            <p:nvPr/>
          </p:nvSpPr>
          <p:spPr>
            <a:xfrm>
              <a:off x="1211756" y="2563968"/>
              <a:ext cx="1051242" cy="211853"/>
            </a:xfrm>
            <a:prstGeom prst="rect">
              <a:avLst/>
            </a:prstGeom>
            <a:noFill/>
          </p:spPr>
          <p:txBody>
            <a:bodyPr wrap="square" rtlCol="0" anchor="b" anchorCtr="0">
              <a:spAutoFit/>
            </a:bodyPr>
            <a:lstStyle/>
            <a:p>
              <a:pPr>
                <a:lnSpc>
                  <a:spcPts val="900"/>
                </a:lnSpc>
              </a:pPr>
              <a:r>
                <a:rPr lang="hu-HU" sz="1100" b="1" dirty="0" err="1" smtClean="0">
                  <a:solidFill>
                    <a:schemeClr val="accent3"/>
                  </a:solidFill>
                </a:rPr>
                <a:t>Aqua</a:t>
              </a:r>
              <a:endParaRPr lang="hu-HU" sz="1100" b="1" dirty="0">
                <a:solidFill>
                  <a:schemeClr val="accent3"/>
                </a:solidFill>
              </a:endParaRPr>
            </a:p>
          </p:txBody>
        </p:sp>
        <p:sp>
          <p:nvSpPr>
            <p:cNvPr id="107" name="Szövegdoboz 106">
              <a:extLst>
                <a:ext uri="{FF2B5EF4-FFF2-40B4-BE49-F238E27FC236}">
                  <a16:creationId xmlns:a16="http://schemas.microsoft.com/office/drawing/2014/main" id="{9B795510-A1EB-DFB2-FD05-EB6CE3AD0523}"/>
                </a:ext>
              </a:extLst>
            </p:cNvPr>
            <p:cNvSpPr txBox="1"/>
            <p:nvPr/>
          </p:nvSpPr>
          <p:spPr>
            <a:xfrm>
              <a:off x="1227773" y="3156732"/>
              <a:ext cx="1051242" cy="211853"/>
            </a:xfrm>
            <a:prstGeom prst="rect">
              <a:avLst/>
            </a:prstGeom>
            <a:noFill/>
          </p:spPr>
          <p:txBody>
            <a:bodyPr wrap="square" rtlCol="0" anchor="b" anchorCtr="0">
              <a:spAutoFit/>
            </a:bodyPr>
            <a:lstStyle/>
            <a:p>
              <a:pPr>
                <a:lnSpc>
                  <a:spcPts val="900"/>
                </a:lnSpc>
              </a:pPr>
              <a:r>
                <a:rPr lang="hu-HU" sz="1100" b="1" dirty="0" err="1" smtClean="0">
                  <a:solidFill>
                    <a:schemeClr val="accent3"/>
                  </a:solidFill>
                </a:rPr>
                <a:t>Dark</a:t>
              </a:r>
              <a:r>
                <a:rPr lang="hu-HU" sz="1100" b="1" dirty="0" smtClean="0">
                  <a:solidFill>
                    <a:schemeClr val="accent3"/>
                  </a:solidFill>
                </a:rPr>
                <a:t> </a:t>
              </a:r>
              <a:r>
                <a:rPr lang="hu-HU" sz="1100" b="1" dirty="0" err="1" smtClean="0">
                  <a:solidFill>
                    <a:schemeClr val="accent3"/>
                  </a:solidFill>
                </a:rPr>
                <a:t>purple</a:t>
              </a:r>
              <a:endParaRPr lang="hu-HU" sz="1100" b="1" dirty="0">
                <a:solidFill>
                  <a:schemeClr val="accent3"/>
                </a:solidFill>
              </a:endParaRPr>
            </a:p>
          </p:txBody>
        </p:sp>
        <p:sp>
          <p:nvSpPr>
            <p:cNvPr id="108" name="Szövegdoboz 107">
              <a:extLst>
                <a:ext uri="{FF2B5EF4-FFF2-40B4-BE49-F238E27FC236}">
                  <a16:creationId xmlns:a16="http://schemas.microsoft.com/office/drawing/2014/main" id="{4A69605E-AD65-FCB7-8FF5-88C07D0FD15A}"/>
                </a:ext>
              </a:extLst>
            </p:cNvPr>
            <p:cNvSpPr txBox="1"/>
            <p:nvPr/>
          </p:nvSpPr>
          <p:spPr>
            <a:xfrm>
              <a:off x="1227773" y="2952339"/>
              <a:ext cx="1051242" cy="211853"/>
            </a:xfrm>
            <a:prstGeom prst="rect">
              <a:avLst/>
            </a:prstGeom>
            <a:noFill/>
          </p:spPr>
          <p:txBody>
            <a:bodyPr wrap="square" rtlCol="0" anchor="b" anchorCtr="0">
              <a:spAutoFit/>
            </a:bodyPr>
            <a:lstStyle/>
            <a:p>
              <a:pPr>
                <a:lnSpc>
                  <a:spcPts val="900"/>
                </a:lnSpc>
              </a:pPr>
              <a:r>
                <a:rPr lang="hu-HU" sz="1100" b="1" dirty="0" err="1" smtClean="0">
                  <a:solidFill>
                    <a:schemeClr val="accent3"/>
                  </a:solidFill>
                </a:rPr>
                <a:t>Light</a:t>
              </a:r>
              <a:r>
                <a:rPr lang="hu-HU" sz="1100" b="1" dirty="0" smtClean="0">
                  <a:solidFill>
                    <a:schemeClr val="accent3"/>
                  </a:solidFill>
                </a:rPr>
                <a:t> </a:t>
              </a:r>
              <a:r>
                <a:rPr lang="hu-HU" sz="1100" b="1" dirty="0" err="1" smtClean="0">
                  <a:solidFill>
                    <a:schemeClr val="accent3"/>
                  </a:solidFill>
                </a:rPr>
                <a:t>purple</a:t>
              </a:r>
              <a:endParaRPr lang="hu-HU" sz="1100" b="1" dirty="0">
                <a:solidFill>
                  <a:schemeClr val="accent3"/>
                </a:solidFill>
              </a:endParaRPr>
            </a:p>
          </p:txBody>
        </p:sp>
        <p:sp>
          <p:nvSpPr>
            <p:cNvPr id="109" name="Szövegdoboz 108">
              <a:extLst>
                <a:ext uri="{FF2B5EF4-FFF2-40B4-BE49-F238E27FC236}">
                  <a16:creationId xmlns:a16="http://schemas.microsoft.com/office/drawing/2014/main" id="{20B7B115-CE45-AC8F-2E15-CBC0C31E6BD2}"/>
                </a:ext>
              </a:extLst>
            </p:cNvPr>
            <p:cNvSpPr txBox="1"/>
            <p:nvPr/>
          </p:nvSpPr>
          <p:spPr>
            <a:xfrm>
              <a:off x="1227773" y="3577053"/>
              <a:ext cx="1051242" cy="211853"/>
            </a:xfrm>
            <a:prstGeom prst="rect">
              <a:avLst/>
            </a:prstGeom>
            <a:noFill/>
          </p:spPr>
          <p:txBody>
            <a:bodyPr wrap="square" rtlCol="0" anchor="b" anchorCtr="0">
              <a:spAutoFit/>
            </a:bodyPr>
            <a:lstStyle/>
            <a:p>
              <a:pPr>
                <a:lnSpc>
                  <a:spcPts val="900"/>
                </a:lnSpc>
              </a:pPr>
              <a:r>
                <a:rPr lang="hu-HU" sz="1100" b="1" dirty="0" err="1" smtClean="0">
                  <a:solidFill>
                    <a:schemeClr val="accent3"/>
                  </a:solidFill>
                </a:rPr>
                <a:t>Light</a:t>
              </a:r>
              <a:r>
                <a:rPr lang="hu-HU" sz="1100" b="1" dirty="0" smtClean="0">
                  <a:solidFill>
                    <a:schemeClr val="accent3"/>
                  </a:solidFill>
                </a:rPr>
                <a:t> </a:t>
              </a:r>
              <a:r>
                <a:rPr lang="hu-HU" sz="1100" b="1" dirty="0" err="1" smtClean="0">
                  <a:solidFill>
                    <a:schemeClr val="accent3"/>
                  </a:solidFill>
                </a:rPr>
                <a:t>blue</a:t>
              </a:r>
              <a:endParaRPr lang="hu-HU" sz="1100" b="1" dirty="0">
                <a:solidFill>
                  <a:schemeClr val="accent3"/>
                </a:solidFill>
              </a:endParaRPr>
            </a:p>
          </p:txBody>
        </p:sp>
        <p:sp>
          <p:nvSpPr>
            <p:cNvPr id="110" name="Szövegdoboz 109">
              <a:extLst>
                <a:ext uri="{FF2B5EF4-FFF2-40B4-BE49-F238E27FC236}">
                  <a16:creationId xmlns:a16="http://schemas.microsoft.com/office/drawing/2014/main" id="{8621B626-5364-332F-82A4-2AF6EAFAB4DE}"/>
                </a:ext>
              </a:extLst>
            </p:cNvPr>
            <p:cNvSpPr txBox="1"/>
            <p:nvPr/>
          </p:nvSpPr>
          <p:spPr>
            <a:xfrm>
              <a:off x="1211756" y="4429935"/>
              <a:ext cx="1051242" cy="211853"/>
            </a:xfrm>
            <a:prstGeom prst="rect">
              <a:avLst/>
            </a:prstGeom>
            <a:noFill/>
          </p:spPr>
          <p:txBody>
            <a:bodyPr wrap="square" rtlCol="0" anchor="b" anchorCtr="0">
              <a:spAutoFit/>
            </a:bodyPr>
            <a:lstStyle/>
            <a:p>
              <a:pPr>
                <a:lnSpc>
                  <a:spcPts val="900"/>
                </a:lnSpc>
              </a:pPr>
              <a:r>
                <a:rPr lang="hu-HU" sz="1100" b="1" dirty="0" err="1" smtClean="0">
                  <a:solidFill>
                    <a:schemeClr val="accent3"/>
                  </a:solidFill>
                </a:rPr>
                <a:t>Dark</a:t>
              </a:r>
              <a:r>
                <a:rPr lang="hu-HU" sz="1100" b="1" dirty="0" smtClean="0">
                  <a:solidFill>
                    <a:schemeClr val="accent3"/>
                  </a:solidFill>
                </a:rPr>
                <a:t> </a:t>
              </a:r>
              <a:r>
                <a:rPr lang="hu-HU" sz="1100" b="1" dirty="0" err="1" smtClean="0">
                  <a:solidFill>
                    <a:schemeClr val="accent3"/>
                  </a:solidFill>
                </a:rPr>
                <a:t>blue</a:t>
              </a:r>
              <a:endParaRPr lang="hu-HU" sz="1100" b="1" dirty="0">
                <a:solidFill>
                  <a:schemeClr val="accent3"/>
                </a:solidFill>
              </a:endParaRPr>
            </a:p>
          </p:txBody>
        </p:sp>
        <p:sp>
          <p:nvSpPr>
            <p:cNvPr id="111" name="Szövegdoboz 110">
              <a:extLst>
                <a:ext uri="{FF2B5EF4-FFF2-40B4-BE49-F238E27FC236}">
                  <a16:creationId xmlns:a16="http://schemas.microsoft.com/office/drawing/2014/main" id="{39A91E6E-481C-D848-A93A-D4983BFBCCD0}"/>
                </a:ext>
              </a:extLst>
            </p:cNvPr>
            <p:cNvSpPr txBox="1"/>
            <p:nvPr/>
          </p:nvSpPr>
          <p:spPr>
            <a:xfrm>
              <a:off x="1227773" y="3994825"/>
              <a:ext cx="1051242" cy="211853"/>
            </a:xfrm>
            <a:prstGeom prst="rect">
              <a:avLst/>
            </a:prstGeom>
            <a:noFill/>
          </p:spPr>
          <p:txBody>
            <a:bodyPr wrap="square" rtlCol="0" anchor="b" anchorCtr="0">
              <a:spAutoFit/>
            </a:bodyPr>
            <a:lstStyle/>
            <a:p>
              <a:pPr>
                <a:lnSpc>
                  <a:spcPts val="900"/>
                </a:lnSpc>
              </a:pPr>
              <a:r>
                <a:rPr lang="hu-HU" sz="1100" b="1" dirty="0" err="1" smtClean="0">
                  <a:solidFill>
                    <a:schemeClr val="accent3"/>
                  </a:solidFill>
                </a:rPr>
                <a:t>Dark</a:t>
              </a:r>
              <a:r>
                <a:rPr lang="hu-HU" sz="1100" b="1" dirty="0" smtClean="0">
                  <a:solidFill>
                    <a:schemeClr val="accent3"/>
                  </a:solidFill>
                </a:rPr>
                <a:t> </a:t>
              </a:r>
              <a:r>
                <a:rPr lang="hu-HU" sz="1100" b="1" dirty="0" err="1" smtClean="0">
                  <a:solidFill>
                    <a:schemeClr val="accent3"/>
                  </a:solidFill>
                </a:rPr>
                <a:t>grey</a:t>
              </a:r>
              <a:endParaRPr lang="hu-HU" sz="1100" b="1" dirty="0">
                <a:solidFill>
                  <a:schemeClr val="accent3"/>
                </a:solidFill>
              </a:endParaRPr>
            </a:p>
          </p:txBody>
        </p:sp>
        <p:sp>
          <p:nvSpPr>
            <p:cNvPr id="112" name="Szövegdoboz 111">
              <a:extLst>
                <a:ext uri="{FF2B5EF4-FFF2-40B4-BE49-F238E27FC236}">
                  <a16:creationId xmlns:a16="http://schemas.microsoft.com/office/drawing/2014/main" id="{61122B51-67F9-2D84-A54A-F2E1DFD32A78}"/>
                </a:ext>
              </a:extLst>
            </p:cNvPr>
            <p:cNvSpPr txBox="1"/>
            <p:nvPr/>
          </p:nvSpPr>
          <p:spPr>
            <a:xfrm>
              <a:off x="1227773" y="3791265"/>
              <a:ext cx="1243284" cy="211020"/>
            </a:xfrm>
            <a:prstGeom prst="rect">
              <a:avLst/>
            </a:prstGeom>
            <a:noFill/>
          </p:spPr>
          <p:txBody>
            <a:bodyPr wrap="square" rtlCol="0" anchor="b" anchorCtr="0">
              <a:spAutoFit/>
            </a:bodyPr>
            <a:lstStyle/>
            <a:p>
              <a:pPr>
                <a:lnSpc>
                  <a:spcPts val="900"/>
                </a:lnSpc>
              </a:pPr>
              <a:r>
                <a:rPr lang="hu-HU" sz="1100" b="1" dirty="0" err="1" smtClean="0">
                  <a:solidFill>
                    <a:schemeClr val="accent3"/>
                  </a:solidFill>
                </a:rPr>
                <a:t>Light</a:t>
              </a:r>
              <a:r>
                <a:rPr lang="hu-HU" sz="1100" b="1" dirty="0" smtClean="0">
                  <a:solidFill>
                    <a:schemeClr val="accent3"/>
                  </a:solidFill>
                </a:rPr>
                <a:t> </a:t>
              </a:r>
              <a:r>
                <a:rPr lang="hu-HU" sz="1100" b="1" dirty="0" err="1" smtClean="0">
                  <a:solidFill>
                    <a:schemeClr val="accent3"/>
                  </a:solidFill>
                </a:rPr>
                <a:t>grey</a:t>
              </a:r>
              <a:r>
                <a:rPr lang="hu-HU" sz="1100" b="1" dirty="0" smtClean="0">
                  <a:solidFill>
                    <a:schemeClr val="accent3"/>
                  </a:solidFill>
                </a:rPr>
                <a:t> </a:t>
              </a:r>
              <a:endParaRPr lang="hu-HU" sz="1100" b="1" dirty="0">
                <a:solidFill>
                  <a:schemeClr val="accent3"/>
                </a:solidFill>
              </a:endParaRPr>
            </a:p>
          </p:txBody>
        </p:sp>
        <p:sp>
          <p:nvSpPr>
            <p:cNvPr id="113" name="Szövegdoboz 112">
              <a:extLst>
                <a:ext uri="{FF2B5EF4-FFF2-40B4-BE49-F238E27FC236}">
                  <a16:creationId xmlns:a16="http://schemas.microsoft.com/office/drawing/2014/main" id="{42666C1C-FE64-FBF3-CA96-000FD8546E36}"/>
                </a:ext>
              </a:extLst>
            </p:cNvPr>
            <p:cNvSpPr txBox="1"/>
            <p:nvPr/>
          </p:nvSpPr>
          <p:spPr>
            <a:xfrm>
              <a:off x="1227773" y="3381675"/>
              <a:ext cx="1051242" cy="211853"/>
            </a:xfrm>
            <a:prstGeom prst="rect">
              <a:avLst/>
            </a:prstGeom>
            <a:noFill/>
          </p:spPr>
          <p:txBody>
            <a:bodyPr wrap="square" rtlCol="0" anchor="b" anchorCtr="0">
              <a:spAutoFit/>
            </a:bodyPr>
            <a:lstStyle/>
            <a:p>
              <a:pPr>
                <a:lnSpc>
                  <a:spcPts val="900"/>
                </a:lnSpc>
              </a:pPr>
              <a:r>
                <a:rPr lang="hu-HU" sz="1100" b="1" dirty="0" smtClean="0">
                  <a:solidFill>
                    <a:schemeClr val="accent3"/>
                  </a:solidFill>
                </a:rPr>
                <a:t>Black</a:t>
              </a:r>
              <a:endParaRPr lang="hu-HU" sz="1100" b="1" dirty="0">
                <a:solidFill>
                  <a:schemeClr val="accent3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793210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1">
            <a:extLst>
              <a:ext uri="{FF2B5EF4-FFF2-40B4-BE49-F238E27FC236}">
                <a16:creationId xmlns:a16="http://schemas.microsoft.com/office/drawing/2014/main" id="{D0CD2950-0FD4-0D24-7400-90A219D1A655}"/>
              </a:ext>
            </a:extLst>
          </p:cNvPr>
          <p:cNvSpPr txBox="1">
            <a:spLocks/>
          </p:cNvSpPr>
          <p:nvPr/>
        </p:nvSpPr>
        <p:spPr>
          <a:xfrm>
            <a:off x="471488" y="334459"/>
            <a:ext cx="5915025" cy="45631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400" b="1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200" dirty="0" err="1">
                <a:ea typeface="Calibri" panose="020F0502020204030204" pitchFamily="34" charset="0"/>
                <a:cs typeface="Times New Roman" panose="02020603050405020304" pitchFamily="18" charset="0"/>
              </a:rPr>
              <a:t>Colour</a:t>
            </a:r>
            <a:r>
              <a:rPr lang="en-US" sz="2200" dirty="0">
                <a:ea typeface="Calibri" panose="020F0502020204030204" pitchFamily="34" charset="0"/>
                <a:cs typeface="Times New Roman" panose="02020603050405020304" pitchFamily="18" charset="0"/>
              </a:rPr>
              <a:t> according to the </a:t>
            </a:r>
            <a:r>
              <a:rPr lang="en-US" sz="2200" dirty="0" err="1">
                <a:ea typeface="Calibri" panose="020F0502020204030204" pitchFamily="34" charset="0"/>
                <a:cs typeface="Times New Roman" panose="02020603050405020304" pitchFamily="18" charset="0"/>
              </a:rPr>
              <a:t>colour</a:t>
            </a:r>
            <a:r>
              <a:rPr lang="en-US" sz="2200" dirty="0">
                <a:ea typeface="Calibri" panose="020F0502020204030204" pitchFamily="34" charset="0"/>
                <a:cs typeface="Times New Roman" panose="02020603050405020304" pitchFamily="18" charset="0"/>
              </a:rPr>
              <a:t> codes!</a:t>
            </a:r>
            <a:r>
              <a:rPr lang="hu-HU" sz="22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sz="2200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2.- </a:t>
            </a:r>
            <a:r>
              <a:rPr lang="hu-HU" sz="2200" dirty="0" err="1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solution</a:t>
            </a:r>
            <a:r>
              <a:rPr lang="hu-HU" sz="2200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sz="2200" dirty="0" err="1">
                <a:cs typeface="Times New Roman" panose="02020603050405020304" pitchFamily="18" charset="0"/>
              </a:rPr>
              <a:t>C</a:t>
            </a:r>
            <a:r>
              <a:rPr lang="hu-HU" sz="2200" dirty="0" err="1" smtClean="0">
                <a:cs typeface="Times New Roman" panose="02020603050405020304" pitchFamily="18" charset="0"/>
              </a:rPr>
              <a:t>rab</a:t>
            </a:r>
            <a:endParaRPr lang="hu-HU" sz="2200" dirty="0"/>
          </a:p>
        </p:txBody>
      </p:sp>
      <p:pic>
        <p:nvPicPr>
          <p:cNvPr id="5" name="Kép 4" descr="A képen Acélkék, Betűtípus, Majorelle kék, képernyőkép látható&#10;&#10;Automatikusan generált leírás">
            <a:extLst>
              <a:ext uri="{FF2B5EF4-FFF2-40B4-BE49-F238E27FC236}">
                <a16:creationId xmlns:a16="http://schemas.microsoft.com/office/drawing/2014/main" id="{CF6574BF-0DD4-2676-D95B-E69ECAD4142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1373" y="9158363"/>
            <a:ext cx="1275254" cy="426438"/>
          </a:xfrm>
          <a:prstGeom prst="rect">
            <a:avLst/>
          </a:prstGeom>
        </p:spPr>
      </p:pic>
      <p:pic>
        <p:nvPicPr>
          <p:cNvPr id="6" name="Kép 5" descr="A képen Grafika, Betűtípus, Grafikus tervezés, embléma látható&#10;&#10;Automatikusan generált leírás">
            <a:extLst>
              <a:ext uri="{FF2B5EF4-FFF2-40B4-BE49-F238E27FC236}">
                <a16:creationId xmlns:a16="http://schemas.microsoft.com/office/drawing/2014/main" id="{318DFCA8-EE35-4266-5A57-E412476D3F02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488" y="9215499"/>
            <a:ext cx="1435241" cy="326192"/>
          </a:xfrm>
          <a:prstGeom prst="rect">
            <a:avLst/>
          </a:prstGeom>
        </p:spPr>
      </p:pic>
      <p:pic>
        <p:nvPicPr>
          <p:cNvPr id="7" name="Kép 6" descr="A képen Betűtípus, képernyőkép, szöveg, Acélkék látható&#10;&#10;Automatikusan generált leírás">
            <a:extLst>
              <a:ext uri="{FF2B5EF4-FFF2-40B4-BE49-F238E27FC236}">
                <a16:creationId xmlns:a16="http://schemas.microsoft.com/office/drawing/2014/main" id="{97F6733F-F619-A960-8EB0-7CDFF315CFAF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26052" y="9184600"/>
            <a:ext cx="1860460" cy="400201"/>
          </a:xfrm>
          <a:prstGeom prst="rect">
            <a:avLst/>
          </a:prstGeom>
        </p:spPr>
      </p:pic>
      <p:graphicFrame>
        <p:nvGraphicFramePr>
          <p:cNvPr id="181" name="Táblázat 18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0443499"/>
              </p:ext>
            </p:extLst>
          </p:nvPr>
        </p:nvGraphicFramePr>
        <p:xfrm>
          <a:off x="2554537" y="2937000"/>
          <a:ext cx="4032000" cy="403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4000">
                  <a:extLst>
                    <a:ext uri="{9D8B030D-6E8A-4147-A177-3AD203B41FA5}">
                      <a16:colId xmlns:a16="http://schemas.microsoft.com/office/drawing/2014/main" val="1970057961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3592748886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165432856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2624727190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730538266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1005877417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213102478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376894925"/>
                    </a:ext>
                  </a:extLst>
                </a:gridCol>
              </a:tblGrid>
              <a:tr h="504000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EE6F5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EE6F5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EE6F5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EE6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6474971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EE6F5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EE6F5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EE6F5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EE6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2917551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EE6F5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1D23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EE6F5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EE6F5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1D23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EE6F5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EE6F5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EE6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732295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EE6F5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1D23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EE6F5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EE6F5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1D23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EE6F5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EE6F5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EE6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6720313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1D23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1D23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1D23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1D23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1D23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EE6F5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1D23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1D2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8085402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1D23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1D23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1D23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1D23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1D23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EE6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4599113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1D23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1D23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1D23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1D23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1D23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1D23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1D2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5097159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1D23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1D23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1D23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0870569"/>
                  </a:ext>
                </a:extLst>
              </a:tr>
            </a:tbl>
          </a:graphicData>
        </a:graphic>
      </p:graphicFrame>
      <p:graphicFrame>
        <p:nvGraphicFramePr>
          <p:cNvPr id="183" name="Táblázat 18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6759968"/>
              </p:ext>
            </p:extLst>
          </p:nvPr>
        </p:nvGraphicFramePr>
        <p:xfrm>
          <a:off x="2554537" y="2937000"/>
          <a:ext cx="4032000" cy="403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4000">
                  <a:extLst>
                    <a:ext uri="{9D8B030D-6E8A-4147-A177-3AD203B41FA5}">
                      <a16:colId xmlns:a16="http://schemas.microsoft.com/office/drawing/2014/main" val="1970057961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3592748886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165432856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2624727190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730538266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1005877417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213102478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376894925"/>
                    </a:ext>
                  </a:extLst>
                </a:gridCol>
              </a:tblGrid>
              <a:tr h="504000"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1001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1110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1110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1001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1110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1110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1001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1001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16474971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1001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1110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0101</a:t>
                      </a:r>
                      <a:endParaRPr lang="hu-HU" dirty="0">
                        <a:solidFill>
                          <a:schemeClr val="bg1"/>
                        </a:solidFill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1001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1110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0101</a:t>
                      </a:r>
                      <a:endParaRPr lang="hu-HU" dirty="0">
                        <a:solidFill>
                          <a:schemeClr val="bg1"/>
                        </a:solidFill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1001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1001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62917551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1001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0001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1001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1001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0001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1001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1001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1001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12732295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1001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0001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1001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1001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0001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1001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1001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1001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56720313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0001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0001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0001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0001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0001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1001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0001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0001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68085402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0001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0001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0101</a:t>
                      </a:r>
                      <a:endParaRPr lang="hu-HU" dirty="0">
                        <a:solidFill>
                          <a:schemeClr val="bg1"/>
                        </a:solidFill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0101</a:t>
                      </a:r>
                      <a:endParaRPr lang="hu-HU" dirty="0">
                        <a:solidFill>
                          <a:schemeClr val="bg1"/>
                        </a:solidFill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0001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0001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0001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1001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34599113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0001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0001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0001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0001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0001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1111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0001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0001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55097159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0001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1111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0001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1111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0001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1111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1111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1111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20870569"/>
                  </a:ext>
                </a:extLst>
              </a:tr>
            </a:tbl>
          </a:graphicData>
        </a:graphic>
      </p:graphicFrame>
      <p:graphicFrame>
        <p:nvGraphicFramePr>
          <p:cNvPr id="182" name="Táblázat 18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44507546"/>
              </p:ext>
            </p:extLst>
          </p:nvPr>
        </p:nvGraphicFramePr>
        <p:xfrm>
          <a:off x="2554537" y="2937000"/>
          <a:ext cx="4032000" cy="403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4000">
                  <a:extLst>
                    <a:ext uri="{9D8B030D-6E8A-4147-A177-3AD203B41FA5}">
                      <a16:colId xmlns:a16="http://schemas.microsoft.com/office/drawing/2014/main" val="1970057961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3592748886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165432856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2624727190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730538266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1005877417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213102478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376894925"/>
                    </a:ext>
                  </a:extLst>
                </a:gridCol>
              </a:tblGrid>
              <a:tr h="504000"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9</a:t>
                      </a:r>
                      <a:endParaRPr lang="hu-H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14</a:t>
                      </a:r>
                      <a:endParaRPr kumimoji="0" lang="hu-HU" sz="11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14</a:t>
                      </a:r>
                      <a:endParaRPr kumimoji="0" lang="hu-HU" sz="11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9</a:t>
                      </a:r>
                      <a:endParaRPr kumimoji="0" lang="hu-HU" sz="11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14</a:t>
                      </a:r>
                      <a:endParaRPr kumimoji="0" lang="hu-HU" sz="11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14</a:t>
                      </a:r>
                      <a:endParaRPr kumimoji="0" lang="hu-HU" sz="11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9</a:t>
                      </a:r>
                      <a:endParaRPr kumimoji="0" lang="hu-HU" sz="11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9</a:t>
                      </a:r>
                      <a:endParaRPr kumimoji="0" lang="hu-HU" sz="11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16474971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kumimoji="0" lang="hu-HU" sz="1100" b="1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9</a:t>
                      </a:r>
                      <a:endParaRPr kumimoji="0" lang="hu-HU" sz="11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14</a:t>
                      </a:r>
                      <a:endParaRPr kumimoji="0" lang="hu-HU" sz="11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endParaRPr kumimoji="0" lang="hu-HU" sz="11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9</a:t>
                      </a:r>
                      <a:endParaRPr kumimoji="0" lang="hu-HU" sz="11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14</a:t>
                      </a:r>
                      <a:endParaRPr kumimoji="0" lang="hu-HU" sz="11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endParaRPr kumimoji="0" lang="hu-HU" sz="11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9</a:t>
                      </a:r>
                      <a:endParaRPr kumimoji="0" lang="hu-HU" sz="11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9</a:t>
                      </a:r>
                      <a:endParaRPr kumimoji="0" lang="hu-HU" sz="11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62917551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kumimoji="0" lang="hu-HU" sz="1100" b="1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9</a:t>
                      </a:r>
                      <a:endParaRPr kumimoji="0" lang="hu-HU" sz="11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hu-HU" sz="11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9</a:t>
                      </a:r>
                      <a:endParaRPr kumimoji="0" lang="hu-HU" sz="11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9</a:t>
                      </a:r>
                      <a:endParaRPr kumimoji="0" lang="hu-HU" sz="11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hu-HU" sz="11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9</a:t>
                      </a:r>
                      <a:endParaRPr kumimoji="0" lang="hu-HU" sz="11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9</a:t>
                      </a:r>
                      <a:endParaRPr kumimoji="0" lang="hu-HU" sz="11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9</a:t>
                      </a:r>
                      <a:endParaRPr kumimoji="0" lang="hu-HU" sz="11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12732295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kumimoji="0" lang="hu-HU" sz="1100" b="1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9</a:t>
                      </a:r>
                      <a:endParaRPr kumimoji="0" lang="hu-HU" sz="11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hu-HU" sz="11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9</a:t>
                      </a:r>
                      <a:endParaRPr kumimoji="0" lang="hu-HU" sz="11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9</a:t>
                      </a:r>
                      <a:endParaRPr kumimoji="0" lang="hu-HU" sz="11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hu-HU" sz="11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9</a:t>
                      </a:r>
                      <a:endParaRPr kumimoji="0" lang="hu-HU" sz="11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9</a:t>
                      </a:r>
                      <a:endParaRPr kumimoji="0" lang="hu-HU" sz="11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9</a:t>
                      </a:r>
                      <a:endParaRPr kumimoji="0" lang="hu-HU" sz="11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56720313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kumimoji="0" lang="hu-HU" sz="1100" b="1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hu-HU" sz="11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hu-HU" sz="11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hu-HU" sz="11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hu-HU" sz="11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hu-HU" sz="11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9</a:t>
                      </a:r>
                      <a:endParaRPr kumimoji="0" lang="hu-HU" sz="11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hu-HU" sz="11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hu-HU" sz="11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68085402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kumimoji="0" lang="hu-HU" sz="1100" b="1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hu-HU" sz="11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hu-HU" sz="11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endParaRPr kumimoji="0" lang="hu-HU" sz="11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endParaRPr kumimoji="0" lang="hu-HU" sz="11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hu-HU" sz="11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hu-HU" sz="11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hu-HU" sz="11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9</a:t>
                      </a:r>
                      <a:endParaRPr kumimoji="0" lang="hu-HU" sz="11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34599113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kumimoji="0" lang="hu-HU" sz="1100" b="1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hu-HU" sz="11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hu-HU" sz="11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hu-HU" sz="11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hu-HU" sz="11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hu-HU" sz="11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15</a:t>
                      </a:r>
                      <a:endParaRPr kumimoji="0" lang="hu-HU" sz="11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hu-HU" sz="11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hu-HU" sz="11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55097159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kumimoji="0" lang="hu-HU" sz="1100" b="1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hu-HU" sz="11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15</a:t>
                      </a:r>
                      <a:endParaRPr kumimoji="0" lang="hu-HU" sz="11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hu-HU" sz="11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15</a:t>
                      </a:r>
                      <a:endParaRPr kumimoji="0" lang="hu-HU" sz="11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hu-HU" sz="11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15</a:t>
                      </a:r>
                      <a:endParaRPr kumimoji="0" lang="hu-HU" sz="11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15</a:t>
                      </a:r>
                      <a:endParaRPr kumimoji="0" lang="hu-HU" sz="11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15</a:t>
                      </a:r>
                      <a:endParaRPr kumimoji="0" lang="hu-HU" sz="11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20870569"/>
                  </a:ext>
                </a:extLst>
              </a:tr>
            </a:tbl>
          </a:graphicData>
        </a:graphic>
      </p:graphicFrame>
      <p:grpSp>
        <p:nvGrpSpPr>
          <p:cNvPr id="66" name="Csoportba foglalás 65"/>
          <p:cNvGrpSpPr/>
          <p:nvPr/>
        </p:nvGrpSpPr>
        <p:grpSpPr>
          <a:xfrm>
            <a:off x="471488" y="3275098"/>
            <a:ext cx="2260917" cy="3355804"/>
            <a:chOff x="471488" y="1285984"/>
            <a:chExt cx="2260917" cy="3355804"/>
          </a:xfrm>
        </p:grpSpPr>
        <p:sp>
          <p:nvSpPr>
            <p:cNvPr id="67" name="Szövegdoboz 66">
              <a:extLst>
                <a:ext uri="{FF2B5EF4-FFF2-40B4-BE49-F238E27FC236}">
                  <a16:creationId xmlns:a16="http://schemas.microsoft.com/office/drawing/2014/main" id="{D369EF2F-E2D1-F89C-D18F-2555A4E7BB93}"/>
                </a:ext>
              </a:extLst>
            </p:cNvPr>
            <p:cNvSpPr txBox="1"/>
            <p:nvPr/>
          </p:nvSpPr>
          <p:spPr>
            <a:xfrm>
              <a:off x="1215898" y="1285984"/>
              <a:ext cx="1051242" cy="211853"/>
            </a:xfrm>
            <a:prstGeom prst="rect">
              <a:avLst/>
            </a:prstGeom>
            <a:noFill/>
          </p:spPr>
          <p:txBody>
            <a:bodyPr wrap="square" rtlCol="0" anchor="b" anchorCtr="0">
              <a:spAutoFit/>
            </a:bodyPr>
            <a:lstStyle/>
            <a:p>
              <a:pPr>
                <a:lnSpc>
                  <a:spcPts val="900"/>
                </a:lnSpc>
              </a:pPr>
              <a:r>
                <a:rPr lang="hu-HU" sz="1100" b="1" dirty="0" err="1" smtClean="0">
                  <a:solidFill>
                    <a:schemeClr val="accent3"/>
                  </a:solidFill>
                </a:rPr>
                <a:t>Yellow</a:t>
              </a:r>
              <a:endParaRPr lang="hu-HU" sz="1100" b="1" dirty="0">
                <a:solidFill>
                  <a:schemeClr val="accent3"/>
                </a:solidFill>
              </a:endParaRPr>
            </a:p>
          </p:txBody>
        </p:sp>
        <p:sp>
          <p:nvSpPr>
            <p:cNvPr id="97" name="Szövegdoboz 96">
              <a:extLst>
                <a:ext uri="{FF2B5EF4-FFF2-40B4-BE49-F238E27FC236}">
                  <a16:creationId xmlns:a16="http://schemas.microsoft.com/office/drawing/2014/main" id="{11928CDB-B8D6-22FC-CEAA-C3E61D5D03B4}"/>
                </a:ext>
              </a:extLst>
            </p:cNvPr>
            <p:cNvSpPr txBox="1"/>
            <p:nvPr/>
          </p:nvSpPr>
          <p:spPr>
            <a:xfrm>
              <a:off x="1227773" y="1522122"/>
              <a:ext cx="1051242" cy="211853"/>
            </a:xfrm>
            <a:prstGeom prst="rect">
              <a:avLst/>
            </a:prstGeom>
            <a:noFill/>
          </p:spPr>
          <p:txBody>
            <a:bodyPr wrap="square" rtlCol="0" anchor="b" anchorCtr="0">
              <a:spAutoFit/>
            </a:bodyPr>
            <a:lstStyle/>
            <a:p>
              <a:pPr>
                <a:lnSpc>
                  <a:spcPts val="900"/>
                </a:lnSpc>
              </a:pPr>
              <a:r>
                <a:rPr lang="hu-HU" sz="1100" b="1" dirty="0" smtClean="0">
                  <a:solidFill>
                    <a:schemeClr val="accent3"/>
                  </a:solidFill>
                </a:rPr>
                <a:t>White</a:t>
              </a:r>
              <a:endParaRPr lang="hu-HU" sz="1100" b="1" dirty="0">
                <a:solidFill>
                  <a:schemeClr val="accent3"/>
                </a:solidFill>
              </a:endParaRPr>
            </a:p>
          </p:txBody>
        </p:sp>
        <p:grpSp>
          <p:nvGrpSpPr>
            <p:cNvPr id="98" name="Csoportba foglalás 97">
              <a:extLst>
                <a:ext uri="{FF2B5EF4-FFF2-40B4-BE49-F238E27FC236}">
                  <a16:creationId xmlns:a16="http://schemas.microsoft.com/office/drawing/2014/main" id="{DE0761D3-B631-37A4-18E2-FC64BD1D1770}"/>
                </a:ext>
              </a:extLst>
            </p:cNvPr>
            <p:cNvGrpSpPr/>
            <p:nvPr/>
          </p:nvGrpSpPr>
          <p:grpSpPr>
            <a:xfrm>
              <a:off x="471488" y="1383650"/>
              <a:ext cx="756285" cy="3114840"/>
              <a:chOff x="493395" y="2581167"/>
              <a:chExt cx="1034733" cy="3062882"/>
            </a:xfrm>
          </p:grpSpPr>
          <p:grpSp>
            <p:nvGrpSpPr>
              <p:cNvPr id="111" name="Csoportba foglalás 110">
                <a:extLst>
                  <a:ext uri="{FF2B5EF4-FFF2-40B4-BE49-F238E27FC236}">
                    <a16:creationId xmlns:a16="http://schemas.microsoft.com/office/drawing/2014/main" id="{46159B6D-6C26-6B47-F46E-6C602FB2446C}"/>
                  </a:ext>
                </a:extLst>
              </p:cNvPr>
              <p:cNvGrpSpPr/>
              <p:nvPr/>
            </p:nvGrpSpPr>
            <p:grpSpPr>
              <a:xfrm>
                <a:off x="493395" y="2581167"/>
                <a:ext cx="1034733" cy="1533125"/>
                <a:chOff x="493395" y="2581167"/>
                <a:chExt cx="1034733" cy="1533125"/>
              </a:xfrm>
            </p:grpSpPr>
            <p:cxnSp>
              <p:nvCxnSpPr>
                <p:cNvPr id="131" name="Egyenes összekötő 130">
                  <a:extLst>
                    <a:ext uri="{FF2B5EF4-FFF2-40B4-BE49-F238E27FC236}">
                      <a16:creationId xmlns:a16="http://schemas.microsoft.com/office/drawing/2014/main" id="{1B517F46-0636-2FC0-399A-367DA195CA49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493395" y="2906103"/>
                  <a:ext cx="337503" cy="1208189"/>
                </a:xfrm>
                <a:prstGeom prst="line">
                  <a:avLst/>
                </a:prstGeom>
                <a:ln w="19050">
                  <a:solidFill>
                    <a:schemeClr val="accent3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132" name="Csoportba foglalás 131">
                  <a:extLst>
                    <a:ext uri="{FF2B5EF4-FFF2-40B4-BE49-F238E27FC236}">
                      <a16:creationId xmlns:a16="http://schemas.microsoft.com/office/drawing/2014/main" id="{E5C724C7-CD3F-3E88-D001-2C35CB01691D}"/>
                    </a:ext>
                  </a:extLst>
                </p:cNvPr>
                <p:cNvGrpSpPr/>
                <p:nvPr/>
              </p:nvGrpSpPr>
              <p:grpSpPr>
                <a:xfrm>
                  <a:off x="1291908" y="2581167"/>
                  <a:ext cx="236220" cy="211853"/>
                  <a:chOff x="1996440" y="2780665"/>
                  <a:chExt cx="236220" cy="276860"/>
                </a:xfrm>
              </p:grpSpPr>
              <p:cxnSp>
                <p:nvCxnSpPr>
                  <p:cNvPr id="147" name="Egyenes összekötő 146">
                    <a:extLst>
                      <a:ext uri="{FF2B5EF4-FFF2-40B4-BE49-F238E27FC236}">
                        <a16:creationId xmlns:a16="http://schemas.microsoft.com/office/drawing/2014/main" id="{9D01C744-6288-B4A7-884F-50951EFE24A7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1996440" y="2780665"/>
                    <a:ext cx="236220" cy="138430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48" name="Egyenes összekötő 147">
                    <a:extLst>
                      <a:ext uri="{FF2B5EF4-FFF2-40B4-BE49-F238E27FC236}">
                        <a16:creationId xmlns:a16="http://schemas.microsoft.com/office/drawing/2014/main" id="{5EB2D18E-4DC0-F751-92F5-F5196F7B9D62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1996440" y="2919095"/>
                    <a:ext cx="236220" cy="138430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133" name="Csoportba foglalás 132">
                  <a:extLst>
                    <a:ext uri="{FF2B5EF4-FFF2-40B4-BE49-F238E27FC236}">
                      <a16:creationId xmlns:a16="http://schemas.microsoft.com/office/drawing/2014/main" id="{5864D023-2A1E-3EA8-98AD-092FD49859DD}"/>
                    </a:ext>
                  </a:extLst>
                </p:cNvPr>
                <p:cNvGrpSpPr/>
                <p:nvPr/>
              </p:nvGrpSpPr>
              <p:grpSpPr>
                <a:xfrm>
                  <a:off x="1291908" y="2989935"/>
                  <a:ext cx="236220" cy="211853"/>
                  <a:chOff x="1996440" y="2780665"/>
                  <a:chExt cx="236220" cy="276860"/>
                </a:xfrm>
              </p:grpSpPr>
              <p:cxnSp>
                <p:nvCxnSpPr>
                  <p:cNvPr id="145" name="Egyenes összekötő 144">
                    <a:extLst>
                      <a:ext uri="{FF2B5EF4-FFF2-40B4-BE49-F238E27FC236}">
                        <a16:creationId xmlns:a16="http://schemas.microsoft.com/office/drawing/2014/main" id="{41DA2CFA-9044-51C0-0E74-B4D1BE4E4DF8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1996440" y="2780665"/>
                    <a:ext cx="236220" cy="138430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46" name="Egyenes összekötő 145">
                    <a:extLst>
                      <a:ext uri="{FF2B5EF4-FFF2-40B4-BE49-F238E27FC236}">
                        <a16:creationId xmlns:a16="http://schemas.microsoft.com/office/drawing/2014/main" id="{EAF9BC34-E6E0-FAC7-BF81-57669DB3D63E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1996440" y="2919095"/>
                    <a:ext cx="236220" cy="138430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134" name="Csoportba foglalás 133">
                  <a:extLst>
                    <a:ext uri="{FF2B5EF4-FFF2-40B4-BE49-F238E27FC236}">
                      <a16:creationId xmlns:a16="http://schemas.microsoft.com/office/drawing/2014/main" id="{E10BC367-4FC7-79B2-7295-8F0F14EE9632}"/>
                    </a:ext>
                  </a:extLst>
                </p:cNvPr>
                <p:cNvGrpSpPr/>
                <p:nvPr/>
              </p:nvGrpSpPr>
              <p:grpSpPr>
                <a:xfrm>
                  <a:off x="1291908" y="3398703"/>
                  <a:ext cx="236220" cy="211853"/>
                  <a:chOff x="1996440" y="2780665"/>
                  <a:chExt cx="236220" cy="276860"/>
                </a:xfrm>
              </p:grpSpPr>
              <p:cxnSp>
                <p:nvCxnSpPr>
                  <p:cNvPr id="143" name="Egyenes összekötő 142">
                    <a:extLst>
                      <a:ext uri="{FF2B5EF4-FFF2-40B4-BE49-F238E27FC236}">
                        <a16:creationId xmlns:a16="http://schemas.microsoft.com/office/drawing/2014/main" id="{795895F2-149D-EF16-CE4E-69F7D66FFF2D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1996440" y="2780665"/>
                    <a:ext cx="236220" cy="138430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44" name="Egyenes összekötő 143">
                    <a:extLst>
                      <a:ext uri="{FF2B5EF4-FFF2-40B4-BE49-F238E27FC236}">
                        <a16:creationId xmlns:a16="http://schemas.microsoft.com/office/drawing/2014/main" id="{209FB677-2A12-28E1-A197-21A8D1ED021D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1996440" y="2919095"/>
                    <a:ext cx="236220" cy="138430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135" name="Csoportba foglalás 134">
                  <a:extLst>
                    <a:ext uri="{FF2B5EF4-FFF2-40B4-BE49-F238E27FC236}">
                      <a16:creationId xmlns:a16="http://schemas.microsoft.com/office/drawing/2014/main" id="{39236CBF-B786-C228-6346-FEADA05D1B2E}"/>
                    </a:ext>
                  </a:extLst>
                </p:cNvPr>
                <p:cNvGrpSpPr/>
                <p:nvPr/>
              </p:nvGrpSpPr>
              <p:grpSpPr>
                <a:xfrm>
                  <a:off x="1291908" y="3809538"/>
                  <a:ext cx="236220" cy="211853"/>
                  <a:chOff x="1996440" y="2780665"/>
                  <a:chExt cx="236220" cy="276860"/>
                </a:xfrm>
              </p:grpSpPr>
              <p:cxnSp>
                <p:nvCxnSpPr>
                  <p:cNvPr id="141" name="Egyenes összekötő 140">
                    <a:extLst>
                      <a:ext uri="{FF2B5EF4-FFF2-40B4-BE49-F238E27FC236}">
                        <a16:creationId xmlns:a16="http://schemas.microsoft.com/office/drawing/2014/main" id="{EAC030D6-75F8-6318-25F7-E54CB161CF5E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1996440" y="2780665"/>
                    <a:ext cx="236220" cy="138430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42" name="Egyenes összekötő 141">
                    <a:extLst>
                      <a:ext uri="{FF2B5EF4-FFF2-40B4-BE49-F238E27FC236}">
                        <a16:creationId xmlns:a16="http://schemas.microsoft.com/office/drawing/2014/main" id="{65C1578C-B8CC-4179-D202-343BE270573B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1996440" y="2919095"/>
                    <a:ext cx="236220" cy="138430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136" name="Egyenes összekötő 135">
                  <a:extLst>
                    <a:ext uri="{FF2B5EF4-FFF2-40B4-BE49-F238E27FC236}">
                      <a16:creationId xmlns:a16="http://schemas.microsoft.com/office/drawing/2014/main" id="{CF8CFA76-455F-99C7-DB24-572E3179F5B6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830898" y="2689483"/>
                  <a:ext cx="461010" cy="214576"/>
                </a:xfrm>
                <a:prstGeom prst="line">
                  <a:avLst/>
                </a:prstGeom>
                <a:ln w="19050">
                  <a:solidFill>
                    <a:schemeClr val="accent3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7" name="Egyenes összekötő 136">
                  <a:extLst>
                    <a:ext uri="{FF2B5EF4-FFF2-40B4-BE49-F238E27FC236}">
                      <a16:creationId xmlns:a16="http://schemas.microsoft.com/office/drawing/2014/main" id="{1A2F2960-358D-C23A-3E22-EFB78AC3EEB4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830898" y="2904059"/>
                  <a:ext cx="461010" cy="195877"/>
                </a:xfrm>
                <a:prstGeom prst="line">
                  <a:avLst/>
                </a:prstGeom>
                <a:ln w="19050">
                  <a:solidFill>
                    <a:schemeClr val="accent3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8" name="Egyenes összekötő 137">
                  <a:extLst>
                    <a:ext uri="{FF2B5EF4-FFF2-40B4-BE49-F238E27FC236}">
                      <a16:creationId xmlns:a16="http://schemas.microsoft.com/office/drawing/2014/main" id="{803CD348-47A1-AEF9-DF0A-E07209090751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830898" y="3507401"/>
                  <a:ext cx="461010" cy="214576"/>
                </a:xfrm>
                <a:prstGeom prst="line">
                  <a:avLst/>
                </a:prstGeom>
                <a:ln w="19050">
                  <a:solidFill>
                    <a:schemeClr val="accent3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9" name="Egyenes összekötő 138">
                  <a:extLst>
                    <a:ext uri="{FF2B5EF4-FFF2-40B4-BE49-F238E27FC236}">
                      <a16:creationId xmlns:a16="http://schemas.microsoft.com/office/drawing/2014/main" id="{AD77D2E8-5AA2-F251-4F63-6249D80E64E5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830898" y="3724022"/>
                  <a:ext cx="461010" cy="195877"/>
                </a:xfrm>
                <a:prstGeom prst="line">
                  <a:avLst/>
                </a:prstGeom>
                <a:ln w="19050">
                  <a:solidFill>
                    <a:schemeClr val="accent3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0" name="Egyenes összekötő 139">
                  <a:extLst>
                    <a:ext uri="{FF2B5EF4-FFF2-40B4-BE49-F238E27FC236}">
                      <a16:creationId xmlns:a16="http://schemas.microsoft.com/office/drawing/2014/main" id="{6C3241D0-972A-2C46-18F6-06B451D26DB4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 flipV="1">
                  <a:off x="724218" y="3311525"/>
                  <a:ext cx="106680" cy="404456"/>
                </a:xfrm>
                <a:prstGeom prst="line">
                  <a:avLst/>
                </a:prstGeom>
                <a:ln w="19050">
                  <a:solidFill>
                    <a:schemeClr val="accent3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12" name="Csoportba foglalás 111">
                <a:extLst>
                  <a:ext uri="{FF2B5EF4-FFF2-40B4-BE49-F238E27FC236}">
                    <a16:creationId xmlns:a16="http://schemas.microsoft.com/office/drawing/2014/main" id="{00F9D3B8-E9F6-C78D-8C09-D22B3614D22B}"/>
                  </a:ext>
                </a:extLst>
              </p:cNvPr>
              <p:cNvGrpSpPr/>
              <p:nvPr/>
            </p:nvGrpSpPr>
            <p:grpSpPr>
              <a:xfrm flipV="1">
                <a:off x="493395" y="4112968"/>
                <a:ext cx="1034733" cy="1531081"/>
                <a:chOff x="493395" y="2581167"/>
                <a:chExt cx="1034733" cy="1531081"/>
              </a:xfrm>
            </p:grpSpPr>
            <p:cxnSp>
              <p:nvCxnSpPr>
                <p:cNvPr id="113" name="Egyenes összekötő 112">
                  <a:extLst>
                    <a:ext uri="{FF2B5EF4-FFF2-40B4-BE49-F238E27FC236}">
                      <a16:creationId xmlns:a16="http://schemas.microsoft.com/office/drawing/2014/main" id="{0D74778F-A35A-D8C8-8CEF-9D81EC986E14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493395" y="2904059"/>
                  <a:ext cx="337503" cy="1208189"/>
                </a:xfrm>
                <a:prstGeom prst="line">
                  <a:avLst/>
                </a:prstGeom>
                <a:ln w="19050">
                  <a:solidFill>
                    <a:schemeClr val="accent3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114" name="Csoportba foglalás 113">
                  <a:extLst>
                    <a:ext uri="{FF2B5EF4-FFF2-40B4-BE49-F238E27FC236}">
                      <a16:creationId xmlns:a16="http://schemas.microsoft.com/office/drawing/2014/main" id="{43BFDE52-0283-9E77-35BF-D33E7A843658}"/>
                    </a:ext>
                  </a:extLst>
                </p:cNvPr>
                <p:cNvGrpSpPr/>
                <p:nvPr/>
              </p:nvGrpSpPr>
              <p:grpSpPr>
                <a:xfrm>
                  <a:off x="1291908" y="2581167"/>
                  <a:ext cx="236220" cy="211853"/>
                  <a:chOff x="1996440" y="2780665"/>
                  <a:chExt cx="236220" cy="276860"/>
                </a:xfrm>
              </p:grpSpPr>
              <p:cxnSp>
                <p:nvCxnSpPr>
                  <p:cNvPr id="129" name="Egyenes összekötő 128">
                    <a:extLst>
                      <a:ext uri="{FF2B5EF4-FFF2-40B4-BE49-F238E27FC236}">
                        <a16:creationId xmlns:a16="http://schemas.microsoft.com/office/drawing/2014/main" id="{466C609D-555D-02B3-EFDF-21AD8DCE94DF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1996440" y="2780665"/>
                    <a:ext cx="236220" cy="138430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30" name="Egyenes összekötő 129">
                    <a:extLst>
                      <a:ext uri="{FF2B5EF4-FFF2-40B4-BE49-F238E27FC236}">
                        <a16:creationId xmlns:a16="http://schemas.microsoft.com/office/drawing/2014/main" id="{5512F01C-16A8-98CC-9624-163184DC5D53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1996440" y="2919095"/>
                    <a:ext cx="236220" cy="138430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115" name="Csoportba foglalás 114">
                  <a:extLst>
                    <a:ext uri="{FF2B5EF4-FFF2-40B4-BE49-F238E27FC236}">
                      <a16:creationId xmlns:a16="http://schemas.microsoft.com/office/drawing/2014/main" id="{B1D4591E-F9E7-0724-9322-80F8100F20C2}"/>
                    </a:ext>
                  </a:extLst>
                </p:cNvPr>
                <p:cNvGrpSpPr/>
                <p:nvPr/>
              </p:nvGrpSpPr>
              <p:grpSpPr>
                <a:xfrm>
                  <a:off x="1291908" y="2989935"/>
                  <a:ext cx="236220" cy="211853"/>
                  <a:chOff x="1996440" y="2780665"/>
                  <a:chExt cx="236220" cy="276860"/>
                </a:xfrm>
              </p:grpSpPr>
              <p:cxnSp>
                <p:nvCxnSpPr>
                  <p:cNvPr id="127" name="Egyenes összekötő 126">
                    <a:extLst>
                      <a:ext uri="{FF2B5EF4-FFF2-40B4-BE49-F238E27FC236}">
                        <a16:creationId xmlns:a16="http://schemas.microsoft.com/office/drawing/2014/main" id="{CA3718D7-E502-194D-8D81-0676AF0B14DA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1996440" y="2780665"/>
                    <a:ext cx="236220" cy="138430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28" name="Egyenes összekötő 127">
                    <a:extLst>
                      <a:ext uri="{FF2B5EF4-FFF2-40B4-BE49-F238E27FC236}">
                        <a16:creationId xmlns:a16="http://schemas.microsoft.com/office/drawing/2014/main" id="{15223BFA-FFD8-92F8-C824-15C1B848F676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1996440" y="2919095"/>
                    <a:ext cx="236220" cy="138430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116" name="Csoportba foglalás 115">
                  <a:extLst>
                    <a:ext uri="{FF2B5EF4-FFF2-40B4-BE49-F238E27FC236}">
                      <a16:creationId xmlns:a16="http://schemas.microsoft.com/office/drawing/2014/main" id="{3A5C8920-C783-6329-C834-0459E32B26EE}"/>
                    </a:ext>
                  </a:extLst>
                </p:cNvPr>
                <p:cNvGrpSpPr/>
                <p:nvPr/>
              </p:nvGrpSpPr>
              <p:grpSpPr>
                <a:xfrm>
                  <a:off x="1291908" y="3398703"/>
                  <a:ext cx="236220" cy="211853"/>
                  <a:chOff x="1996440" y="2780665"/>
                  <a:chExt cx="236220" cy="276860"/>
                </a:xfrm>
              </p:grpSpPr>
              <p:cxnSp>
                <p:nvCxnSpPr>
                  <p:cNvPr id="125" name="Egyenes összekötő 124">
                    <a:extLst>
                      <a:ext uri="{FF2B5EF4-FFF2-40B4-BE49-F238E27FC236}">
                        <a16:creationId xmlns:a16="http://schemas.microsoft.com/office/drawing/2014/main" id="{DFF05944-BE70-5A73-7D4C-4E90941A5716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1996440" y="2780665"/>
                    <a:ext cx="236220" cy="138430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26" name="Egyenes összekötő 125">
                    <a:extLst>
                      <a:ext uri="{FF2B5EF4-FFF2-40B4-BE49-F238E27FC236}">
                        <a16:creationId xmlns:a16="http://schemas.microsoft.com/office/drawing/2014/main" id="{A99E8953-3917-C768-A1CA-37EAADD715CF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1996440" y="2919095"/>
                    <a:ext cx="236220" cy="138430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117" name="Csoportba foglalás 116">
                  <a:extLst>
                    <a:ext uri="{FF2B5EF4-FFF2-40B4-BE49-F238E27FC236}">
                      <a16:creationId xmlns:a16="http://schemas.microsoft.com/office/drawing/2014/main" id="{39ED7E96-28EF-2386-211E-9220358886C6}"/>
                    </a:ext>
                  </a:extLst>
                </p:cNvPr>
                <p:cNvGrpSpPr/>
                <p:nvPr/>
              </p:nvGrpSpPr>
              <p:grpSpPr>
                <a:xfrm>
                  <a:off x="1291908" y="3809538"/>
                  <a:ext cx="236220" cy="211853"/>
                  <a:chOff x="1996440" y="2780665"/>
                  <a:chExt cx="236220" cy="276860"/>
                </a:xfrm>
              </p:grpSpPr>
              <p:cxnSp>
                <p:nvCxnSpPr>
                  <p:cNvPr id="123" name="Egyenes összekötő 122">
                    <a:extLst>
                      <a:ext uri="{FF2B5EF4-FFF2-40B4-BE49-F238E27FC236}">
                        <a16:creationId xmlns:a16="http://schemas.microsoft.com/office/drawing/2014/main" id="{8EA8C143-C3E6-0E9C-CDFC-0268F0D6E494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1996440" y="2780665"/>
                    <a:ext cx="236220" cy="138430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24" name="Egyenes összekötő 123">
                    <a:extLst>
                      <a:ext uri="{FF2B5EF4-FFF2-40B4-BE49-F238E27FC236}">
                        <a16:creationId xmlns:a16="http://schemas.microsoft.com/office/drawing/2014/main" id="{E19DB28B-8298-F1B5-2A12-B56AC998A548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1996440" y="2919095"/>
                    <a:ext cx="236220" cy="138430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118" name="Egyenes összekötő 117">
                  <a:extLst>
                    <a:ext uri="{FF2B5EF4-FFF2-40B4-BE49-F238E27FC236}">
                      <a16:creationId xmlns:a16="http://schemas.microsoft.com/office/drawing/2014/main" id="{21E2C462-F3EE-EAAA-8DDC-4941E4CDE58A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830898" y="2687438"/>
                  <a:ext cx="461010" cy="214576"/>
                </a:xfrm>
                <a:prstGeom prst="line">
                  <a:avLst/>
                </a:prstGeom>
                <a:ln w="19050">
                  <a:solidFill>
                    <a:schemeClr val="accent3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9" name="Egyenes összekötő 118">
                  <a:extLst>
                    <a:ext uri="{FF2B5EF4-FFF2-40B4-BE49-F238E27FC236}">
                      <a16:creationId xmlns:a16="http://schemas.microsoft.com/office/drawing/2014/main" id="{D3E00FD8-4B0E-D76A-07B6-DAF6317CCB13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830898" y="2904059"/>
                  <a:ext cx="461010" cy="195877"/>
                </a:xfrm>
                <a:prstGeom prst="line">
                  <a:avLst/>
                </a:prstGeom>
                <a:ln w="19050">
                  <a:solidFill>
                    <a:schemeClr val="accent3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0" name="Egyenes összekötő 119">
                  <a:extLst>
                    <a:ext uri="{FF2B5EF4-FFF2-40B4-BE49-F238E27FC236}">
                      <a16:creationId xmlns:a16="http://schemas.microsoft.com/office/drawing/2014/main" id="{9C2B915B-653E-6D02-33FD-EAC5497DBF8F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830898" y="3507401"/>
                  <a:ext cx="461010" cy="214576"/>
                </a:xfrm>
                <a:prstGeom prst="line">
                  <a:avLst/>
                </a:prstGeom>
                <a:ln w="19050">
                  <a:solidFill>
                    <a:schemeClr val="accent3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1" name="Egyenes összekötő 120">
                  <a:extLst>
                    <a:ext uri="{FF2B5EF4-FFF2-40B4-BE49-F238E27FC236}">
                      <a16:creationId xmlns:a16="http://schemas.microsoft.com/office/drawing/2014/main" id="{3F01526A-29EE-316B-2B08-F762C40E7B01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830898" y="3721977"/>
                  <a:ext cx="461010" cy="195877"/>
                </a:xfrm>
                <a:prstGeom prst="line">
                  <a:avLst/>
                </a:prstGeom>
                <a:ln w="19050">
                  <a:solidFill>
                    <a:schemeClr val="accent3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2" name="Egyenes összekötő 121">
                  <a:extLst>
                    <a:ext uri="{FF2B5EF4-FFF2-40B4-BE49-F238E27FC236}">
                      <a16:creationId xmlns:a16="http://schemas.microsoft.com/office/drawing/2014/main" id="{15BE1182-6DAD-C9BE-C2D6-5BBA752B2A45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 flipV="1">
                  <a:off x="724218" y="3311525"/>
                  <a:ext cx="106680" cy="404456"/>
                </a:xfrm>
                <a:prstGeom prst="line">
                  <a:avLst/>
                </a:prstGeom>
                <a:ln w="19050">
                  <a:solidFill>
                    <a:schemeClr val="accent3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99" name="Szövegdoboz 98">
              <a:extLst>
                <a:ext uri="{FF2B5EF4-FFF2-40B4-BE49-F238E27FC236}">
                  <a16:creationId xmlns:a16="http://schemas.microsoft.com/office/drawing/2014/main" id="{834CF577-D517-F0A3-4CCA-68C65DC2924A}"/>
                </a:ext>
              </a:extLst>
            </p:cNvPr>
            <p:cNvSpPr txBox="1"/>
            <p:nvPr/>
          </p:nvSpPr>
          <p:spPr>
            <a:xfrm>
              <a:off x="1227773" y="1956574"/>
              <a:ext cx="1154112" cy="211853"/>
            </a:xfrm>
            <a:prstGeom prst="rect">
              <a:avLst/>
            </a:prstGeom>
            <a:noFill/>
          </p:spPr>
          <p:txBody>
            <a:bodyPr wrap="square" rtlCol="0" anchor="b" anchorCtr="0">
              <a:spAutoFit/>
            </a:bodyPr>
            <a:lstStyle/>
            <a:p>
              <a:pPr>
                <a:lnSpc>
                  <a:spcPts val="900"/>
                </a:lnSpc>
              </a:pPr>
              <a:r>
                <a:rPr lang="hu-HU" sz="1100" b="1" dirty="0" err="1">
                  <a:solidFill>
                    <a:schemeClr val="accent3"/>
                  </a:solidFill>
                </a:rPr>
                <a:t>O</a:t>
              </a:r>
              <a:r>
                <a:rPr lang="hu-HU" sz="1100" b="1" dirty="0" err="1" smtClean="0">
                  <a:solidFill>
                    <a:schemeClr val="accent3"/>
                  </a:solidFill>
                </a:rPr>
                <a:t>range</a:t>
              </a:r>
              <a:endParaRPr lang="hu-HU" sz="1100" b="1" dirty="0">
                <a:solidFill>
                  <a:schemeClr val="accent3"/>
                </a:solidFill>
              </a:endParaRPr>
            </a:p>
          </p:txBody>
        </p:sp>
        <p:sp>
          <p:nvSpPr>
            <p:cNvPr id="100" name="Szövegdoboz 99">
              <a:extLst>
                <a:ext uri="{FF2B5EF4-FFF2-40B4-BE49-F238E27FC236}">
                  <a16:creationId xmlns:a16="http://schemas.microsoft.com/office/drawing/2014/main" id="{4224AE6F-5E89-E6E0-90A7-83D2234D4105}"/>
                </a:ext>
              </a:extLst>
            </p:cNvPr>
            <p:cNvSpPr txBox="1"/>
            <p:nvPr/>
          </p:nvSpPr>
          <p:spPr>
            <a:xfrm>
              <a:off x="1227773" y="4203293"/>
              <a:ext cx="1051242" cy="211853"/>
            </a:xfrm>
            <a:prstGeom prst="rect">
              <a:avLst/>
            </a:prstGeom>
            <a:noFill/>
          </p:spPr>
          <p:txBody>
            <a:bodyPr wrap="square" rtlCol="0" anchor="b" anchorCtr="0">
              <a:spAutoFit/>
            </a:bodyPr>
            <a:lstStyle/>
            <a:p>
              <a:pPr>
                <a:lnSpc>
                  <a:spcPts val="900"/>
                </a:lnSpc>
              </a:pPr>
              <a:r>
                <a:rPr lang="hu-HU" sz="1100" b="1" dirty="0" smtClean="0">
                  <a:solidFill>
                    <a:schemeClr val="accent3"/>
                  </a:solidFill>
                </a:rPr>
                <a:t>Red</a:t>
              </a:r>
              <a:endParaRPr lang="hu-HU" sz="1100" b="1" dirty="0">
                <a:solidFill>
                  <a:schemeClr val="accent3"/>
                </a:solidFill>
              </a:endParaRPr>
            </a:p>
          </p:txBody>
        </p:sp>
        <p:sp>
          <p:nvSpPr>
            <p:cNvPr id="101" name="Szövegdoboz 100">
              <a:extLst>
                <a:ext uri="{FF2B5EF4-FFF2-40B4-BE49-F238E27FC236}">
                  <a16:creationId xmlns:a16="http://schemas.microsoft.com/office/drawing/2014/main" id="{ED56338F-CC61-E4E2-8566-CFBAB7A51796}"/>
                </a:ext>
              </a:extLst>
            </p:cNvPr>
            <p:cNvSpPr txBox="1"/>
            <p:nvPr/>
          </p:nvSpPr>
          <p:spPr>
            <a:xfrm>
              <a:off x="1227773" y="2146203"/>
              <a:ext cx="1051242" cy="211853"/>
            </a:xfrm>
            <a:prstGeom prst="rect">
              <a:avLst/>
            </a:prstGeom>
            <a:noFill/>
          </p:spPr>
          <p:txBody>
            <a:bodyPr wrap="square" rtlCol="0" anchor="b" anchorCtr="0">
              <a:spAutoFit/>
            </a:bodyPr>
            <a:lstStyle/>
            <a:p>
              <a:pPr>
                <a:lnSpc>
                  <a:spcPts val="900"/>
                </a:lnSpc>
              </a:pPr>
              <a:r>
                <a:rPr lang="hu-HU" sz="1100" b="1" dirty="0" smtClean="0">
                  <a:solidFill>
                    <a:schemeClr val="accent3"/>
                  </a:solidFill>
                </a:rPr>
                <a:t>Brown</a:t>
              </a:r>
              <a:endParaRPr lang="hu-HU" sz="1100" b="1" dirty="0">
                <a:solidFill>
                  <a:schemeClr val="accent3"/>
                </a:solidFill>
              </a:endParaRPr>
            </a:p>
          </p:txBody>
        </p:sp>
        <p:sp>
          <p:nvSpPr>
            <p:cNvPr id="102" name="Szövegdoboz 101">
              <a:extLst>
                <a:ext uri="{FF2B5EF4-FFF2-40B4-BE49-F238E27FC236}">
                  <a16:creationId xmlns:a16="http://schemas.microsoft.com/office/drawing/2014/main" id="{B83629BE-2B7B-8145-3E04-32D2404F19FF}"/>
                </a:ext>
              </a:extLst>
            </p:cNvPr>
            <p:cNvSpPr txBox="1"/>
            <p:nvPr/>
          </p:nvSpPr>
          <p:spPr>
            <a:xfrm>
              <a:off x="1227773" y="2760031"/>
              <a:ext cx="1504632" cy="211853"/>
            </a:xfrm>
            <a:prstGeom prst="rect">
              <a:avLst/>
            </a:prstGeom>
            <a:noFill/>
          </p:spPr>
          <p:txBody>
            <a:bodyPr wrap="square" rtlCol="0" anchor="b" anchorCtr="0">
              <a:spAutoFit/>
            </a:bodyPr>
            <a:lstStyle/>
            <a:p>
              <a:pPr>
                <a:lnSpc>
                  <a:spcPts val="900"/>
                </a:lnSpc>
              </a:pPr>
              <a:r>
                <a:rPr lang="hu-HU" sz="1100" b="1" dirty="0" err="1" smtClean="0">
                  <a:solidFill>
                    <a:schemeClr val="accent3"/>
                  </a:solidFill>
                </a:rPr>
                <a:t>Light</a:t>
              </a:r>
              <a:r>
                <a:rPr lang="hu-HU" sz="1100" b="1" dirty="0" smtClean="0">
                  <a:solidFill>
                    <a:schemeClr val="accent3"/>
                  </a:solidFill>
                </a:rPr>
                <a:t> pink</a:t>
              </a:r>
              <a:endParaRPr lang="hu-HU" sz="1100" b="1" dirty="0">
                <a:solidFill>
                  <a:schemeClr val="accent3"/>
                </a:solidFill>
              </a:endParaRPr>
            </a:p>
          </p:txBody>
        </p:sp>
        <p:sp>
          <p:nvSpPr>
            <p:cNvPr id="103" name="Szövegdoboz 102">
              <a:extLst>
                <a:ext uri="{FF2B5EF4-FFF2-40B4-BE49-F238E27FC236}">
                  <a16:creationId xmlns:a16="http://schemas.microsoft.com/office/drawing/2014/main" id="{EF134251-9422-AF8A-B2C3-3961062ED614}"/>
                </a:ext>
              </a:extLst>
            </p:cNvPr>
            <p:cNvSpPr txBox="1"/>
            <p:nvPr/>
          </p:nvSpPr>
          <p:spPr>
            <a:xfrm>
              <a:off x="1211756" y="2563968"/>
              <a:ext cx="1051242" cy="211853"/>
            </a:xfrm>
            <a:prstGeom prst="rect">
              <a:avLst/>
            </a:prstGeom>
            <a:noFill/>
          </p:spPr>
          <p:txBody>
            <a:bodyPr wrap="square" rtlCol="0" anchor="b" anchorCtr="0">
              <a:spAutoFit/>
            </a:bodyPr>
            <a:lstStyle/>
            <a:p>
              <a:pPr>
                <a:lnSpc>
                  <a:spcPts val="900"/>
                </a:lnSpc>
              </a:pPr>
              <a:r>
                <a:rPr lang="hu-HU" sz="1100" b="1" dirty="0" err="1" smtClean="0">
                  <a:solidFill>
                    <a:schemeClr val="accent3"/>
                  </a:solidFill>
                </a:rPr>
                <a:t>Aqua</a:t>
              </a:r>
              <a:endParaRPr lang="hu-HU" sz="1100" b="1" dirty="0">
                <a:solidFill>
                  <a:schemeClr val="accent3"/>
                </a:solidFill>
              </a:endParaRPr>
            </a:p>
          </p:txBody>
        </p:sp>
        <p:sp>
          <p:nvSpPr>
            <p:cNvPr id="104" name="Szövegdoboz 103">
              <a:extLst>
                <a:ext uri="{FF2B5EF4-FFF2-40B4-BE49-F238E27FC236}">
                  <a16:creationId xmlns:a16="http://schemas.microsoft.com/office/drawing/2014/main" id="{9B795510-A1EB-DFB2-FD05-EB6CE3AD0523}"/>
                </a:ext>
              </a:extLst>
            </p:cNvPr>
            <p:cNvSpPr txBox="1"/>
            <p:nvPr/>
          </p:nvSpPr>
          <p:spPr>
            <a:xfrm>
              <a:off x="1227773" y="3156732"/>
              <a:ext cx="1051242" cy="211853"/>
            </a:xfrm>
            <a:prstGeom prst="rect">
              <a:avLst/>
            </a:prstGeom>
            <a:noFill/>
          </p:spPr>
          <p:txBody>
            <a:bodyPr wrap="square" rtlCol="0" anchor="b" anchorCtr="0">
              <a:spAutoFit/>
            </a:bodyPr>
            <a:lstStyle/>
            <a:p>
              <a:pPr>
                <a:lnSpc>
                  <a:spcPts val="900"/>
                </a:lnSpc>
              </a:pPr>
              <a:r>
                <a:rPr lang="hu-HU" sz="1100" b="1" dirty="0" err="1" smtClean="0">
                  <a:solidFill>
                    <a:schemeClr val="accent3"/>
                  </a:solidFill>
                </a:rPr>
                <a:t>Dark</a:t>
              </a:r>
              <a:r>
                <a:rPr lang="hu-HU" sz="1100" b="1" dirty="0" smtClean="0">
                  <a:solidFill>
                    <a:schemeClr val="accent3"/>
                  </a:solidFill>
                </a:rPr>
                <a:t> </a:t>
              </a:r>
              <a:r>
                <a:rPr lang="hu-HU" sz="1100" b="1" dirty="0" err="1" smtClean="0">
                  <a:solidFill>
                    <a:schemeClr val="accent3"/>
                  </a:solidFill>
                </a:rPr>
                <a:t>purple</a:t>
              </a:r>
              <a:endParaRPr lang="hu-HU" sz="1100" b="1" dirty="0">
                <a:solidFill>
                  <a:schemeClr val="accent3"/>
                </a:solidFill>
              </a:endParaRPr>
            </a:p>
          </p:txBody>
        </p:sp>
        <p:sp>
          <p:nvSpPr>
            <p:cNvPr id="105" name="Szövegdoboz 104">
              <a:extLst>
                <a:ext uri="{FF2B5EF4-FFF2-40B4-BE49-F238E27FC236}">
                  <a16:creationId xmlns:a16="http://schemas.microsoft.com/office/drawing/2014/main" id="{4A69605E-AD65-FCB7-8FF5-88C07D0FD15A}"/>
                </a:ext>
              </a:extLst>
            </p:cNvPr>
            <p:cNvSpPr txBox="1"/>
            <p:nvPr/>
          </p:nvSpPr>
          <p:spPr>
            <a:xfrm>
              <a:off x="1227773" y="2952339"/>
              <a:ext cx="1051242" cy="211853"/>
            </a:xfrm>
            <a:prstGeom prst="rect">
              <a:avLst/>
            </a:prstGeom>
            <a:noFill/>
          </p:spPr>
          <p:txBody>
            <a:bodyPr wrap="square" rtlCol="0" anchor="b" anchorCtr="0">
              <a:spAutoFit/>
            </a:bodyPr>
            <a:lstStyle/>
            <a:p>
              <a:pPr>
                <a:lnSpc>
                  <a:spcPts val="900"/>
                </a:lnSpc>
              </a:pPr>
              <a:r>
                <a:rPr lang="hu-HU" sz="1100" b="1" dirty="0" err="1" smtClean="0">
                  <a:solidFill>
                    <a:schemeClr val="accent3"/>
                  </a:solidFill>
                </a:rPr>
                <a:t>Light</a:t>
              </a:r>
              <a:r>
                <a:rPr lang="hu-HU" sz="1100" b="1" dirty="0" smtClean="0">
                  <a:solidFill>
                    <a:schemeClr val="accent3"/>
                  </a:solidFill>
                </a:rPr>
                <a:t> </a:t>
              </a:r>
              <a:r>
                <a:rPr lang="hu-HU" sz="1100" b="1" dirty="0" err="1" smtClean="0">
                  <a:solidFill>
                    <a:schemeClr val="accent3"/>
                  </a:solidFill>
                </a:rPr>
                <a:t>purple</a:t>
              </a:r>
              <a:endParaRPr lang="hu-HU" sz="1100" b="1" dirty="0">
                <a:solidFill>
                  <a:schemeClr val="accent3"/>
                </a:solidFill>
              </a:endParaRPr>
            </a:p>
          </p:txBody>
        </p:sp>
        <p:sp>
          <p:nvSpPr>
            <p:cNvPr id="106" name="Szövegdoboz 105">
              <a:extLst>
                <a:ext uri="{FF2B5EF4-FFF2-40B4-BE49-F238E27FC236}">
                  <a16:creationId xmlns:a16="http://schemas.microsoft.com/office/drawing/2014/main" id="{20B7B115-CE45-AC8F-2E15-CBC0C31E6BD2}"/>
                </a:ext>
              </a:extLst>
            </p:cNvPr>
            <p:cNvSpPr txBox="1"/>
            <p:nvPr/>
          </p:nvSpPr>
          <p:spPr>
            <a:xfrm>
              <a:off x="1227773" y="3577053"/>
              <a:ext cx="1051242" cy="211853"/>
            </a:xfrm>
            <a:prstGeom prst="rect">
              <a:avLst/>
            </a:prstGeom>
            <a:noFill/>
          </p:spPr>
          <p:txBody>
            <a:bodyPr wrap="square" rtlCol="0" anchor="b" anchorCtr="0">
              <a:spAutoFit/>
            </a:bodyPr>
            <a:lstStyle/>
            <a:p>
              <a:pPr>
                <a:lnSpc>
                  <a:spcPts val="900"/>
                </a:lnSpc>
              </a:pPr>
              <a:r>
                <a:rPr lang="hu-HU" sz="1100" b="1" dirty="0" err="1" smtClean="0">
                  <a:solidFill>
                    <a:schemeClr val="accent3"/>
                  </a:solidFill>
                </a:rPr>
                <a:t>Light</a:t>
              </a:r>
              <a:r>
                <a:rPr lang="hu-HU" sz="1100" b="1" dirty="0" smtClean="0">
                  <a:solidFill>
                    <a:schemeClr val="accent3"/>
                  </a:solidFill>
                </a:rPr>
                <a:t> </a:t>
              </a:r>
              <a:r>
                <a:rPr lang="hu-HU" sz="1100" b="1" dirty="0" err="1" smtClean="0">
                  <a:solidFill>
                    <a:schemeClr val="accent3"/>
                  </a:solidFill>
                </a:rPr>
                <a:t>blue</a:t>
              </a:r>
              <a:endParaRPr lang="hu-HU" sz="1100" b="1" dirty="0">
                <a:solidFill>
                  <a:schemeClr val="accent3"/>
                </a:solidFill>
              </a:endParaRPr>
            </a:p>
          </p:txBody>
        </p:sp>
        <p:sp>
          <p:nvSpPr>
            <p:cNvPr id="107" name="Szövegdoboz 106">
              <a:extLst>
                <a:ext uri="{FF2B5EF4-FFF2-40B4-BE49-F238E27FC236}">
                  <a16:creationId xmlns:a16="http://schemas.microsoft.com/office/drawing/2014/main" id="{8621B626-5364-332F-82A4-2AF6EAFAB4DE}"/>
                </a:ext>
              </a:extLst>
            </p:cNvPr>
            <p:cNvSpPr txBox="1"/>
            <p:nvPr/>
          </p:nvSpPr>
          <p:spPr>
            <a:xfrm>
              <a:off x="1211756" y="4429935"/>
              <a:ext cx="1051242" cy="211853"/>
            </a:xfrm>
            <a:prstGeom prst="rect">
              <a:avLst/>
            </a:prstGeom>
            <a:noFill/>
          </p:spPr>
          <p:txBody>
            <a:bodyPr wrap="square" rtlCol="0" anchor="b" anchorCtr="0">
              <a:spAutoFit/>
            </a:bodyPr>
            <a:lstStyle/>
            <a:p>
              <a:pPr>
                <a:lnSpc>
                  <a:spcPts val="900"/>
                </a:lnSpc>
              </a:pPr>
              <a:r>
                <a:rPr lang="hu-HU" sz="1100" b="1" dirty="0" err="1" smtClean="0">
                  <a:solidFill>
                    <a:schemeClr val="accent3"/>
                  </a:solidFill>
                </a:rPr>
                <a:t>Dark</a:t>
              </a:r>
              <a:r>
                <a:rPr lang="hu-HU" sz="1100" b="1" dirty="0" smtClean="0">
                  <a:solidFill>
                    <a:schemeClr val="accent3"/>
                  </a:solidFill>
                </a:rPr>
                <a:t> </a:t>
              </a:r>
              <a:r>
                <a:rPr lang="hu-HU" sz="1100" b="1" dirty="0" err="1" smtClean="0">
                  <a:solidFill>
                    <a:schemeClr val="accent3"/>
                  </a:solidFill>
                </a:rPr>
                <a:t>blue</a:t>
              </a:r>
              <a:endParaRPr lang="hu-HU" sz="1100" b="1" dirty="0">
                <a:solidFill>
                  <a:schemeClr val="accent3"/>
                </a:solidFill>
              </a:endParaRPr>
            </a:p>
          </p:txBody>
        </p:sp>
        <p:sp>
          <p:nvSpPr>
            <p:cNvPr id="108" name="Szövegdoboz 107">
              <a:extLst>
                <a:ext uri="{FF2B5EF4-FFF2-40B4-BE49-F238E27FC236}">
                  <a16:creationId xmlns:a16="http://schemas.microsoft.com/office/drawing/2014/main" id="{39A91E6E-481C-D848-A93A-D4983BFBCCD0}"/>
                </a:ext>
              </a:extLst>
            </p:cNvPr>
            <p:cNvSpPr txBox="1"/>
            <p:nvPr/>
          </p:nvSpPr>
          <p:spPr>
            <a:xfrm>
              <a:off x="1227773" y="3994825"/>
              <a:ext cx="1051242" cy="211853"/>
            </a:xfrm>
            <a:prstGeom prst="rect">
              <a:avLst/>
            </a:prstGeom>
            <a:noFill/>
          </p:spPr>
          <p:txBody>
            <a:bodyPr wrap="square" rtlCol="0" anchor="b" anchorCtr="0">
              <a:spAutoFit/>
            </a:bodyPr>
            <a:lstStyle/>
            <a:p>
              <a:pPr>
                <a:lnSpc>
                  <a:spcPts val="900"/>
                </a:lnSpc>
              </a:pPr>
              <a:r>
                <a:rPr lang="hu-HU" sz="1100" b="1" dirty="0" err="1" smtClean="0">
                  <a:solidFill>
                    <a:schemeClr val="accent3"/>
                  </a:solidFill>
                </a:rPr>
                <a:t>Dark</a:t>
              </a:r>
              <a:r>
                <a:rPr lang="hu-HU" sz="1100" b="1" dirty="0" smtClean="0">
                  <a:solidFill>
                    <a:schemeClr val="accent3"/>
                  </a:solidFill>
                </a:rPr>
                <a:t> </a:t>
              </a:r>
              <a:r>
                <a:rPr lang="hu-HU" sz="1100" b="1" dirty="0" err="1" smtClean="0">
                  <a:solidFill>
                    <a:schemeClr val="accent3"/>
                  </a:solidFill>
                </a:rPr>
                <a:t>grey</a:t>
              </a:r>
              <a:endParaRPr lang="hu-HU" sz="1100" b="1" dirty="0">
                <a:solidFill>
                  <a:schemeClr val="accent3"/>
                </a:solidFill>
              </a:endParaRPr>
            </a:p>
          </p:txBody>
        </p:sp>
        <p:sp>
          <p:nvSpPr>
            <p:cNvPr id="109" name="Szövegdoboz 108">
              <a:extLst>
                <a:ext uri="{FF2B5EF4-FFF2-40B4-BE49-F238E27FC236}">
                  <a16:creationId xmlns:a16="http://schemas.microsoft.com/office/drawing/2014/main" id="{61122B51-67F9-2D84-A54A-F2E1DFD32A78}"/>
                </a:ext>
              </a:extLst>
            </p:cNvPr>
            <p:cNvSpPr txBox="1"/>
            <p:nvPr/>
          </p:nvSpPr>
          <p:spPr>
            <a:xfrm>
              <a:off x="1227773" y="3791265"/>
              <a:ext cx="1243284" cy="211020"/>
            </a:xfrm>
            <a:prstGeom prst="rect">
              <a:avLst/>
            </a:prstGeom>
            <a:noFill/>
          </p:spPr>
          <p:txBody>
            <a:bodyPr wrap="square" rtlCol="0" anchor="b" anchorCtr="0">
              <a:spAutoFit/>
            </a:bodyPr>
            <a:lstStyle/>
            <a:p>
              <a:pPr>
                <a:lnSpc>
                  <a:spcPts val="900"/>
                </a:lnSpc>
              </a:pPr>
              <a:r>
                <a:rPr lang="hu-HU" sz="1100" b="1" dirty="0" err="1" smtClean="0">
                  <a:solidFill>
                    <a:schemeClr val="accent3"/>
                  </a:solidFill>
                </a:rPr>
                <a:t>Light</a:t>
              </a:r>
              <a:r>
                <a:rPr lang="hu-HU" sz="1100" b="1" dirty="0" smtClean="0">
                  <a:solidFill>
                    <a:schemeClr val="accent3"/>
                  </a:solidFill>
                </a:rPr>
                <a:t> </a:t>
              </a:r>
              <a:r>
                <a:rPr lang="hu-HU" sz="1100" b="1" dirty="0" err="1" smtClean="0">
                  <a:solidFill>
                    <a:schemeClr val="accent3"/>
                  </a:solidFill>
                </a:rPr>
                <a:t>grey</a:t>
              </a:r>
              <a:r>
                <a:rPr lang="hu-HU" sz="1100" b="1" dirty="0" smtClean="0">
                  <a:solidFill>
                    <a:schemeClr val="accent3"/>
                  </a:solidFill>
                </a:rPr>
                <a:t> </a:t>
              </a:r>
              <a:endParaRPr lang="hu-HU" sz="1100" b="1" dirty="0">
                <a:solidFill>
                  <a:schemeClr val="accent3"/>
                </a:solidFill>
              </a:endParaRPr>
            </a:p>
          </p:txBody>
        </p:sp>
        <p:sp>
          <p:nvSpPr>
            <p:cNvPr id="110" name="Szövegdoboz 109">
              <a:extLst>
                <a:ext uri="{FF2B5EF4-FFF2-40B4-BE49-F238E27FC236}">
                  <a16:creationId xmlns:a16="http://schemas.microsoft.com/office/drawing/2014/main" id="{42666C1C-FE64-FBF3-CA96-000FD8546E36}"/>
                </a:ext>
              </a:extLst>
            </p:cNvPr>
            <p:cNvSpPr txBox="1"/>
            <p:nvPr/>
          </p:nvSpPr>
          <p:spPr>
            <a:xfrm>
              <a:off x="1227773" y="3381675"/>
              <a:ext cx="1051242" cy="211853"/>
            </a:xfrm>
            <a:prstGeom prst="rect">
              <a:avLst/>
            </a:prstGeom>
            <a:noFill/>
          </p:spPr>
          <p:txBody>
            <a:bodyPr wrap="square" rtlCol="0" anchor="b" anchorCtr="0">
              <a:spAutoFit/>
            </a:bodyPr>
            <a:lstStyle/>
            <a:p>
              <a:pPr>
                <a:lnSpc>
                  <a:spcPts val="900"/>
                </a:lnSpc>
              </a:pPr>
              <a:r>
                <a:rPr lang="hu-HU" sz="1100" b="1" dirty="0" smtClean="0">
                  <a:solidFill>
                    <a:schemeClr val="accent3"/>
                  </a:solidFill>
                </a:rPr>
                <a:t>Black</a:t>
              </a:r>
              <a:endParaRPr lang="hu-HU" sz="1100" b="1" dirty="0">
                <a:solidFill>
                  <a:schemeClr val="accent3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352435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1">
            <a:extLst>
              <a:ext uri="{FF2B5EF4-FFF2-40B4-BE49-F238E27FC236}">
                <a16:creationId xmlns:a16="http://schemas.microsoft.com/office/drawing/2014/main" id="{D0CD2950-0FD4-0D24-7400-90A219D1A655}"/>
              </a:ext>
            </a:extLst>
          </p:cNvPr>
          <p:cNvSpPr txBox="1">
            <a:spLocks/>
          </p:cNvSpPr>
          <p:nvPr/>
        </p:nvSpPr>
        <p:spPr>
          <a:xfrm>
            <a:off x="471488" y="334459"/>
            <a:ext cx="5915025" cy="45631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400" b="1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err="1">
                <a:ea typeface="Calibri" panose="020F0502020204030204" pitchFamily="34" charset="0"/>
                <a:cs typeface="Times New Roman" panose="02020603050405020304" pitchFamily="18" charset="0"/>
              </a:rPr>
              <a:t>Colour</a:t>
            </a:r>
            <a:r>
              <a:rPr lang="en-US" dirty="0">
                <a:ea typeface="Calibri" panose="020F0502020204030204" pitchFamily="34" charset="0"/>
                <a:cs typeface="Times New Roman" panose="02020603050405020304" pitchFamily="18" charset="0"/>
              </a:rPr>
              <a:t> according to the </a:t>
            </a:r>
            <a:r>
              <a:rPr lang="en-US" dirty="0" err="1">
                <a:ea typeface="Calibri" panose="020F0502020204030204" pitchFamily="34" charset="0"/>
                <a:cs typeface="Times New Roman" panose="02020603050405020304" pitchFamily="18" charset="0"/>
              </a:rPr>
              <a:t>colour</a:t>
            </a:r>
            <a:r>
              <a:rPr lang="en-US" dirty="0">
                <a:ea typeface="Calibri" panose="020F0502020204030204" pitchFamily="34" charset="0"/>
                <a:cs typeface="Times New Roman" panose="02020603050405020304" pitchFamily="18" charset="0"/>
              </a:rPr>
              <a:t> codes!</a:t>
            </a:r>
            <a:r>
              <a:rPr lang="hu-HU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4. a.)</a:t>
            </a:r>
            <a:endParaRPr lang="hu-HU" sz="4800" dirty="0"/>
          </a:p>
        </p:txBody>
      </p:sp>
      <p:pic>
        <p:nvPicPr>
          <p:cNvPr id="5" name="Kép 4" descr="A képen Acélkék, Betűtípus, Majorelle kék, képernyőkép látható&#10;&#10;Automatikusan generált leírás">
            <a:extLst>
              <a:ext uri="{FF2B5EF4-FFF2-40B4-BE49-F238E27FC236}">
                <a16:creationId xmlns:a16="http://schemas.microsoft.com/office/drawing/2014/main" id="{CF6574BF-0DD4-2676-D95B-E69ECAD4142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1373" y="9158363"/>
            <a:ext cx="1275254" cy="426438"/>
          </a:xfrm>
          <a:prstGeom prst="rect">
            <a:avLst/>
          </a:prstGeom>
        </p:spPr>
      </p:pic>
      <p:pic>
        <p:nvPicPr>
          <p:cNvPr id="6" name="Kép 5" descr="A képen Grafika, Betűtípus, Grafikus tervezés, embléma látható&#10;&#10;Automatikusan generált leírás">
            <a:extLst>
              <a:ext uri="{FF2B5EF4-FFF2-40B4-BE49-F238E27FC236}">
                <a16:creationId xmlns:a16="http://schemas.microsoft.com/office/drawing/2014/main" id="{318DFCA8-EE35-4266-5A57-E412476D3F02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488" y="9215499"/>
            <a:ext cx="1435241" cy="326192"/>
          </a:xfrm>
          <a:prstGeom prst="rect">
            <a:avLst/>
          </a:prstGeom>
        </p:spPr>
      </p:pic>
      <p:pic>
        <p:nvPicPr>
          <p:cNvPr id="7" name="Kép 6" descr="A képen Betűtípus, képernyőkép, szöveg, Acélkék látható&#10;&#10;Automatikusan generált leírás">
            <a:extLst>
              <a:ext uri="{FF2B5EF4-FFF2-40B4-BE49-F238E27FC236}">
                <a16:creationId xmlns:a16="http://schemas.microsoft.com/office/drawing/2014/main" id="{97F6733F-F619-A960-8EB0-7CDFF315CFAF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26052" y="9184600"/>
            <a:ext cx="1860460" cy="400201"/>
          </a:xfrm>
          <a:prstGeom prst="rect">
            <a:avLst/>
          </a:prstGeom>
        </p:spPr>
      </p:pic>
      <p:graphicFrame>
        <p:nvGraphicFramePr>
          <p:cNvPr id="38" name="Táblázat 140">
            <a:extLst>
              <a:ext uri="{FF2B5EF4-FFF2-40B4-BE49-F238E27FC236}">
                <a16:creationId xmlns:a16="http://schemas.microsoft.com/office/drawing/2014/main" id="{5DA1B995-1887-3E5A-E071-A084DA45AD6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1833426"/>
              </p:ext>
            </p:extLst>
          </p:nvPr>
        </p:nvGraphicFramePr>
        <p:xfrm>
          <a:off x="3130537" y="5191586"/>
          <a:ext cx="3456000" cy="345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2000">
                  <a:extLst>
                    <a:ext uri="{9D8B030D-6E8A-4147-A177-3AD203B41FA5}">
                      <a16:colId xmlns:a16="http://schemas.microsoft.com/office/drawing/2014/main" val="4183476840"/>
                    </a:ext>
                  </a:extLst>
                </a:gridCol>
                <a:gridCol w="432000">
                  <a:extLst>
                    <a:ext uri="{9D8B030D-6E8A-4147-A177-3AD203B41FA5}">
                      <a16:colId xmlns:a16="http://schemas.microsoft.com/office/drawing/2014/main" val="606786667"/>
                    </a:ext>
                  </a:extLst>
                </a:gridCol>
                <a:gridCol w="432000">
                  <a:extLst>
                    <a:ext uri="{9D8B030D-6E8A-4147-A177-3AD203B41FA5}">
                      <a16:colId xmlns:a16="http://schemas.microsoft.com/office/drawing/2014/main" val="3256155216"/>
                    </a:ext>
                  </a:extLst>
                </a:gridCol>
                <a:gridCol w="432000">
                  <a:extLst>
                    <a:ext uri="{9D8B030D-6E8A-4147-A177-3AD203B41FA5}">
                      <a16:colId xmlns:a16="http://schemas.microsoft.com/office/drawing/2014/main" val="3670367097"/>
                    </a:ext>
                  </a:extLst>
                </a:gridCol>
                <a:gridCol w="432000">
                  <a:extLst>
                    <a:ext uri="{9D8B030D-6E8A-4147-A177-3AD203B41FA5}">
                      <a16:colId xmlns:a16="http://schemas.microsoft.com/office/drawing/2014/main" val="1347735126"/>
                    </a:ext>
                  </a:extLst>
                </a:gridCol>
                <a:gridCol w="432000">
                  <a:extLst>
                    <a:ext uri="{9D8B030D-6E8A-4147-A177-3AD203B41FA5}">
                      <a16:colId xmlns:a16="http://schemas.microsoft.com/office/drawing/2014/main" val="1268566837"/>
                    </a:ext>
                  </a:extLst>
                </a:gridCol>
                <a:gridCol w="432000">
                  <a:extLst>
                    <a:ext uri="{9D8B030D-6E8A-4147-A177-3AD203B41FA5}">
                      <a16:colId xmlns:a16="http://schemas.microsoft.com/office/drawing/2014/main" val="3248050828"/>
                    </a:ext>
                  </a:extLst>
                </a:gridCol>
                <a:gridCol w="432000">
                  <a:extLst>
                    <a:ext uri="{9D8B030D-6E8A-4147-A177-3AD203B41FA5}">
                      <a16:colId xmlns:a16="http://schemas.microsoft.com/office/drawing/2014/main" val="800012498"/>
                    </a:ext>
                  </a:extLst>
                </a:gridCol>
              </a:tblGrid>
              <a:tr h="432000"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>
                        <a:solidFill>
                          <a:srgbClr val="EE1D23"/>
                        </a:solidFill>
                      </a:endParaRPr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58774894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endParaRPr lang="hu-HU" sz="150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0157584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23305295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34289421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86751031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>
                        <a:solidFill>
                          <a:schemeClr val="tx1"/>
                        </a:solidFill>
                      </a:endParaRPr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26106266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endParaRPr lang="hu-HU" sz="150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04922920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9488196"/>
                  </a:ext>
                </a:extLst>
              </a:tr>
            </a:tbl>
          </a:graphicData>
        </a:graphic>
      </p:graphicFrame>
      <p:graphicFrame>
        <p:nvGraphicFramePr>
          <p:cNvPr id="95" name="Táblázat 9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60447756"/>
              </p:ext>
            </p:extLst>
          </p:nvPr>
        </p:nvGraphicFramePr>
        <p:xfrm>
          <a:off x="2554537" y="929450"/>
          <a:ext cx="4032000" cy="403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4000">
                  <a:extLst>
                    <a:ext uri="{9D8B030D-6E8A-4147-A177-3AD203B41FA5}">
                      <a16:colId xmlns:a16="http://schemas.microsoft.com/office/drawing/2014/main" val="1970057961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3592748886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165432856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2624727190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730538266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1005877417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213102478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376894925"/>
                    </a:ext>
                  </a:extLst>
                </a:gridCol>
              </a:tblGrid>
              <a:tr h="504000"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0010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0010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0101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0100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1010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0100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0010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0010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16474971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0010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0101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0100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0001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0100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0100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0100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0100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62917551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0010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0010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1101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1101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1010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0100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0100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0100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12732295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0010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0101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1101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1101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1010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1010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1010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1010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56720313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0010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0010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0101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0111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1101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1101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1101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0010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68085402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1010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0101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1010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1010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0111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0111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1010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0010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34599113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0010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1010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1100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1010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0111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0111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1010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1010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55097159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0010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0010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1011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1011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0010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1011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1011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0010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20870569"/>
                  </a:ext>
                </a:extLst>
              </a:tr>
            </a:tbl>
          </a:graphicData>
        </a:graphic>
      </p:graphicFrame>
      <p:sp>
        <p:nvSpPr>
          <p:cNvPr id="66" name="Szövegdoboz 65">
            <a:extLst>
              <a:ext uri="{FF2B5EF4-FFF2-40B4-BE49-F238E27FC236}">
                <a16:creationId xmlns:a16="http://schemas.microsoft.com/office/drawing/2014/main" id="{3A88A278-9CE7-E7D3-6DF5-BCA28ADD7C09}"/>
              </a:ext>
            </a:extLst>
          </p:cNvPr>
          <p:cNvSpPr txBox="1"/>
          <p:nvPr/>
        </p:nvSpPr>
        <p:spPr>
          <a:xfrm>
            <a:off x="1215898" y="1493156"/>
            <a:ext cx="1051242" cy="261610"/>
          </a:xfrm>
          <a:prstGeom prst="rect">
            <a:avLst/>
          </a:prstGeom>
          <a:noFill/>
        </p:spPr>
        <p:txBody>
          <a:bodyPr wrap="square" rtlCol="0" anchor="b" anchorCtr="0">
            <a:spAutoFit/>
          </a:bodyPr>
          <a:lstStyle/>
          <a:p>
            <a:r>
              <a:rPr lang="hu-HU" sz="1100" b="1" dirty="0" smtClean="0">
                <a:solidFill>
                  <a:schemeClr val="accent3"/>
                </a:solidFill>
              </a:rPr>
              <a:t>Pink</a:t>
            </a:r>
            <a:endParaRPr lang="hu-HU" sz="1100" b="1" dirty="0">
              <a:solidFill>
                <a:schemeClr val="accent3"/>
              </a:solidFill>
            </a:endParaRPr>
          </a:p>
        </p:txBody>
      </p:sp>
      <p:grpSp>
        <p:nvGrpSpPr>
          <p:cNvPr id="68" name="Csoportba foglalás 67">
            <a:extLst>
              <a:ext uri="{FF2B5EF4-FFF2-40B4-BE49-F238E27FC236}">
                <a16:creationId xmlns:a16="http://schemas.microsoft.com/office/drawing/2014/main" id="{A4F38504-16C5-7055-8043-FFE2F9CD6881}"/>
              </a:ext>
            </a:extLst>
          </p:cNvPr>
          <p:cNvGrpSpPr/>
          <p:nvPr/>
        </p:nvGrpSpPr>
        <p:grpSpPr>
          <a:xfrm>
            <a:off x="471488" y="1285984"/>
            <a:ext cx="2260917" cy="3355804"/>
            <a:chOff x="493395" y="1230474"/>
            <a:chExt cx="2260917" cy="3355804"/>
          </a:xfrm>
        </p:grpSpPr>
        <p:sp>
          <p:nvSpPr>
            <p:cNvPr id="69" name="Szövegdoboz 68">
              <a:extLst>
                <a:ext uri="{FF2B5EF4-FFF2-40B4-BE49-F238E27FC236}">
                  <a16:creationId xmlns:a16="http://schemas.microsoft.com/office/drawing/2014/main" id="{D369EF2F-E2D1-F89C-D18F-2555A4E7BB93}"/>
                </a:ext>
              </a:extLst>
            </p:cNvPr>
            <p:cNvSpPr txBox="1"/>
            <p:nvPr/>
          </p:nvSpPr>
          <p:spPr>
            <a:xfrm>
              <a:off x="1237805" y="1230474"/>
              <a:ext cx="1051242" cy="211853"/>
            </a:xfrm>
            <a:prstGeom prst="rect">
              <a:avLst/>
            </a:prstGeom>
            <a:noFill/>
          </p:spPr>
          <p:txBody>
            <a:bodyPr wrap="square" rtlCol="0" anchor="b" anchorCtr="0">
              <a:spAutoFit/>
            </a:bodyPr>
            <a:lstStyle/>
            <a:p>
              <a:pPr>
                <a:lnSpc>
                  <a:spcPts val="900"/>
                </a:lnSpc>
              </a:pPr>
              <a:r>
                <a:rPr lang="hu-HU" sz="1100" b="1" dirty="0" err="1" smtClean="0">
                  <a:solidFill>
                    <a:schemeClr val="accent3"/>
                  </a:solidFill>
                </a:rPr>
                <a:t>Yellow</a:t>
              </a:r>
              <a:endParaRPr lang="hu-HU" sz="1100" b="1" dirty="0">
                <a:solidFill>
                  <a:schemeClr val="accent3"/>
                </a:solidFill>
              </a:endParaRPr>
            </a:p>
          </p:txBody>
        </p:sp>
        <p:sp>
          <p:nvSpPr>
            <p:cNvPr id="70" name="Szövegdoboz 69">
              <a:extLst>
                <a:ext uri="{FF2B5EF4-FFF2-40B4-BE49-F238E27FC236}">
                  <a16:creationId xmlns:a16="http://schemas.microsoft.com/office/drawing/2014/main" id="{11928CDB-B8D6-22FC-CEAA-C3E61D5D03B4}"/>
                </a:ext>
              </a:extLst>
            </p:cNvPr>
            <p:cNvSpPr txBox="1"/>
            <p:nvPr/>
          </p:nvSpPr>
          <p:spPr>
            <a:xfrm>
              <a:off x="1229591" y="1668401"/>
              <a:ext cx="1051242" cy="211853"/>
            </a:xfrm>
            <a:prstGeom prst="rect">
              <a:avLst/>
            </a:prstGeom>
            <a:noFill/>
          </p:spPr>
          <p:txBody>
            <a:bodyPr wrap="square" rtlCol="0" anchor="b" anchorCtr="0">
              <a:spAutoFit/>
            </a:bodyPr>
            <a:lstStyle/>
            <a:p>
              <a:pPr>
                <a:lnSpc>
                  <a:spcPts val="900"/>
                </a:lnSpc>
              </a:pPr>
              <a:r>
                <a:rPr lang="hu-HU" sz="1100" b="1" dirty="0" smtClean="0">
                  <a:solidFill>
                    <a:schemeClr val="accent3"/>
                  </a:solidFill>
                </a:rPr>
                <a:t>White</a:t>
              </a:r>
              <a:endParaRPr lang="hu-HU" sz="1100" b="1" dirty="0">
                <a:solidFill>
                  <a:schemeClr val="accent3"/>
                </a:solidFill>
              </a:endParaRPr>
            </a:p>
          </p:txBody>
        </p:sp>
        <p:grpSp>
          <p:nvGrpSpPr>
            <p:cNvPr id="71" name="Csoportba foglalás 70">
              <a:extLst>
                <a:ext uri="{FF2B5EF4-FFF2-40B4-BE49-F238E27FC236}">
                  <a16:creationId xmlns:a16="http://schemas.microsoft.com/office/drawing/2014/main" id="{DE0761D3-B631-37A4-18E2-FC64BD1D1770}"/>
                </a:ext>
              </a:extLst>
            </p:cNvPr>
            <p:cNvGrpSpPr/>
            <p:nvPr/>
          </p:nvGrpSpPr>
          <p:grpSpPr>
            <a:xfrm>
              <a:off x="493395" y="1328140"/>
              <a:ext cx="756285" cy="3114840"/>
              <a:chOff x="493395" y="2581167"/>
              <a:chExt cx="1034733" cy="3062882"/>
            </a:xfrm>
          </p:grpSpPr>
          <p:grpSp>
            <p:nvGrpSpPr>
              <p:cNvPr id="84" name="Csoportba foglalás 83">
                <a:extLst>
                  <a:ext uri="{FF2B5EF4-FFF2-40B4-BE49-F238E27FC236}">
                    <a16:creationId xmlns:a16="http://schemas.microsoft.com/office/drawing/2014/main" id="{46159B6D-6C26-6B47-F46E-6C602FB2446C}"/>
                  </a:ext>
                </a:extLst>
              </p:cNvPr>
              <p:cNvGrpSpPr/>
              <p:nvPr/>
            </p:nvGrpSpPr>
            <p:grpSpPr>
              <a:xfrm>
                <a:off x="493395" y="2581167"/>
                <a:ext cx="1034733" cy="1533125"/>
                <a:chOff x="493395" y="2581167"/>
                <a:chExt cx="1034733" cy="1533125"/>
              </a:xfrm>
            </p:grpSpPr>
            <p:cxnSp>
              <p:nvCxnSpPr>
                <p:cNvPr id="162" name="Egyenes összekötő 161">
                  <a:extLst>
                    <a:ext uri="{FF2B5EF4-FFF2-40B4-BE49-F238E27FC236}">
                      <a16:creationId xmlns:a16="http://schemas.microsoft.com/office/drawing/2014/main" id="{1B517F46-0636-2FC0-399A-367DA195CA49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493395" y="2906103"/>
                  <a:ext cx="337503" cy="1208189"/>
                </a:xfrm>
                <a:prstGeom prst="line">
                  <a:avLst/>
                </a:prstGeom>
                <a:ln w="19050">
                  <a:solidFill>
                    <a:schemeClr val="accent3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163" name="Csoportba foglalás 162">
                  <a:extLst>
                    <a:ext uri="{FF2B5EF4-FFF2-40B4-BE49-F238E27FC236}">
                      <a16:creationId xmlns:a16="http://schemas.microsoft.com/office/drawing/2014/main" id="{E5C724C7-CD3F-3E88-D001-2C35CB01691D}"/>
                    </a:ext>
                  </a:extLst>
                </p:cNvPr>
                <p:cNvGrpSpPr/>
                <p:nvPr/>
              </p:nvGrpSpPr>
              <p:grpSpPr>
                <a:xfrm>
                  <a:off x="1291908" y="2581167"/>
                  <a:ext cx="236220" cy="211853"/>
                  <a:chOff x="1996440" y="2780665"/>
                  <a:chExt cx="236220" cy="276860"/>
                </a:xfrm>
              </p:grpSpPr>
              <p:cxnSp>
                <p:nvCxnSpPr>
                  <p:cNvPr id="178" name="Egyenes összekötő 177">
                    <a:extLst>
                      <a:ext uri="{FF2B5EF4-FFF2-40B4-BE49-F238E27FC236}">
                        <a16:creationId xmlns:a16="http://schemas.microsoft.com/office/drawing/2014/main" id="{9D01C744-6288-B4A7-884F-50951EFE24A7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1996440" y="2780665"/>
                    <a:ext cx="236220" cy="138430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79" name="Egyenes összekötő 178">
                    <a:extLst>
                      <a:ext uri="{FF2B5EF4-FFF2-40B4-BE49-F238E27FC236}">
                        <a16:creationId xmlns:a16="http://schemas.microsoft.com/office/drawing/2014/main" id="{5EB2D18E-4DC0-F751-92F5-F5196F7B9D62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1996440" y="2919095"/>
                    <a:ext cx="236220" cy="138430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164" name="Csoportba foglalás 163">
                  <a:extLst>
                    <a:ext uri="{FF2B5EF4-FFF2-40B4-BE49-F238E27FC236}">
                      <a16:creationId xmlns:a16="http://schemas.microsoft.com/office/drawing/2014/main" id="{5864D023-2A1E-3EA8-98AD-092FD49859DD}"/>
                    </a:ext>
                  </a:extLst>
                </p:cNvPr>
                <p:cNvGrpSpPr/>
                <p:nvPr/>
              </p:nvGrpSpPr>
              <p:grpSpPr>
                <a:xfrm>
                  <a:off x="1291908" y="2989935"/>
                  <a:ext cx="236220" cy="211853"/>
                  <a:chOff x="1996440" y="2780665"/>
                  <a:chExt cx="236220" cy="276860"/>
                </a:xfrm>
              </p:grpSpPr>
              <p:cxnSp>
                <p:nvCxnSpPr>
                  <p:cNvPr id="176" name="Egyenes összekötő 175">
                    <a:extLst>
                      <a:ext uri="{FF2B5EF4-FFF2-40B4-BE49-F238E27FC236}">
                        <a16:creationId xmlns:a16="http://schemas.microsoft.com/office/drawing/2014/main" id="{41DA2CFA-9044-51C0-0E74-B4D1BE4E4DF8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1996440" y="2780665"/>
                    <a:ext cx="236220" cy="138430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77" name="Egyenes összekötő 176">
                    <a:extLst>
                      <a:ext uri="{FF2B5EF4-FFF2-40B4-BE49-F238E27FC236}">
                        <a16:creationId xmlns:a16="http://schemas.microsoft.com/office/drawing/2014/main" id="{EAF9BC34-E6E0-FAC7-BF81-57669DB3D63E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1996440" y="2919095"/>
                    <a:ext cx="236220" cy="138430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165" name="Csoportba foglalás 164">
                  <a:extLst>
                    <a:ext uri="{FF2B5EF4-FFF2-40B4-BE49-F238E27FC236}">
                      <a16:creationId xmlns:a16="http://schemas.microsoft.com/office/drawing/2014/main" id="{E10BC367-4FC7-79B2-7295-8F0F14EE9632}"/>
                    </a:ext>
                  </a:extLst>
                </p:cNvPr>
                <p:cNvGrpSpPr/>
                <p:nvPr/>
              </p:nvGrpSpPr>
              <p:grpSpPr>
                <a:xfrm>
                  <a:off x="1291908" y="3398703"/>
                  <a:ext cx="236220" cy="211853"/>
                  <a:chOff x="1996440" y="2780665"/>
                  <a:chExt cx="236220" cy="276860"/>
                </a:xfrm>
              </p:grpSpPr>
              <p:cxnSp>
                <p:nvCxnSpPr>
                  <p:cNvPr id="174" name="Egyenes összekötő 173">
                    <a:extLst>
                      <a:ext uri="{FF2B5EF4-FFF2-40B4-BE49-F238E27FC236}">
                        <a16:creationId xmlns:a16="http://schemas.microsoft.com/office/drawing/2014/main" id="{795895F2-149D-EF16-CE4E-69F7D66FFF2D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1996440" y="2780665"/>
                    <a:ext cx="236220" cy="138430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75" name="Egyenes összekötő 174">
                    <a:extLst>
                      <a:ext uri="{FF2B5EF4-FFF2-40B4-BE49-F238E27FC236}">
                        <a16:creationId xmlns:a16="http://schemas.microsoft.com/office/drawing/2014/main" id="{209FB677-2A12-28E1-A197-21A8D1ED021D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1996440" y="2919095"/>
                    <a:ext cx="236220" cy="138430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166" name="Csoportba foglalás 165">
                  <a:extLst>
                    <a:ext uri="{FF2B5EF4-FFF2-40B4-BE49-F238E27FC236}">
                      <a16:creationId xmlns:a16="http://schemas.microsoft.com/office/drawing/2014/main" id="{39236CBF-B786-C228-6346-FEADA05D1B2E}"/>
                    </a:ext>
                  </a:extLst>
                </p:cNvPr>
                <p:cNvGrpSpPr/>
                <p:nvPr/>
              </p:nvGrpSpPr>
              <p:grpSpPr>
                <a:xfrm>
                  <a:off x="1291908" y="3809538"/>
                  <a:ext cx="236220" cy="211853"/>
                  <a:chOff x="1996440" y="2780665"/>
                  <a:chExt cx="236220" cy="276860"/>
                </a:xfrm>
              </p:grpSpPr>
              <p:cxnSp>
                <p:nvCxnSpPr>
                  <p:cNvPr id="172" name="Egyenes összekötő 171">
                    <a:extLst>
                      <a:ext uri="{FF2B5EF4-FFF2-40B4-BE49-F238E27FC236}">
                        <a16:creationId xmlns:a16="http://schemas.microsoft.com/office/drawing/2014/main" id="{EAC030D6-75F8-6318-25F7-E54CB161CF5E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1996440" y="2780665"/>
                    <a:ext cx="236220" cy="138430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73" name="Egyenes összekötő 172">
                    <a:extLst>
                      <a:ext uri="{FF2B5EF4-FFF2-40B4-BE49-F238E27FC236}">
                        <a16:creationId xmlns:a16="http://schemas.microsoft.com/office/drawing/2014/main" id="{65C1578C-B8CC-4179-D202-343BE270573B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1996440" y="2919095"/>
                    <a:ext cx="236220" cy="138430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167" name="Egyenes összekötő 166">
                  <a:extLst>
                    <a:ext uri="{FF2B5EF4-FFF2-40B4-BE49-F238E27FC236}">
                      <a16:creationId xmlns:a16="http://schemas.microsoft.com/office/drawing/2014/main" id="{CF8CFA76-455F-99C7-DB24-572E3179F5B6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830898" y="2689483"/>
                  <a:ext cx="461010" cy="214576"/>
                </a:xfrm>
                <a:prstGeom prst="line">
                  <a:avLst/>
                </a:prstGeom>
                <a:ln w="19050">
                  <a:solidFill>
                    <a:schemeClr val="accent3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8" name="Egyenes összekötő 167">
                  <a:extLst>
                    <a:ext uri="{FF2B5EF4-FFF2-40B4-BE49-F238E27FC236}">
                      <a16:creationId xmlns:a16="http://schemas.microsoft.com/office/drawing/2014/main" id="{1A2F2960-358D-C23A-3E22-EFB78AC3EEB4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830898" y="2904059"/>
                  <a:ext cx="461010" cy="195877"/>
                </a:xfrm>
                <a:prstGeom prst="line">
                  <a:avLst/>
                </a:prstGeom>
                <a:ln w="19050">
                  <a:solidFill>
                    <a:schemeClr val="accent3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9" name="Egyenes összekötő 168">
                  <a:extLst>
                    <a:ext uri="{FF2B5EF4-FFF2-40B4-BE49-F238E27FC236}">
                      <a16:creationId xmlns:a16="http://schemas.microsoft.com/office/drawing/2014/main" id="{803CD348-47A1-AEF9-DF0A-E07209090751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830898" y="3507401"/>
                  <a:ext cx="461010" cy="214576"/>
                </a:xfrm>
                <a:prstGeom prst="line">
                  <a:avLst/>
                </a:prstGeom>
                <a:ln w="19050">
                  <a:solidFill>
                    <a:schemeClr val="accent3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0" name="Egyenes összekötő 169">
                  <a:extLst>
                    <a:ext uri="{FF2B5EF4-FFF2-40B4-BE49-F238E27FC236}">
                      <a16:creationId xmlns:a16="http://schemas.microsoft.com/office/drawing/2014/main" id="{AD77D2E8-5AA2-F251-4F63-6249D80E64E5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830898" y="3724022"/>
                  <a:ext cx="461010" cy="195877"/>
                </a:xfrm>
                <a:prstGeom prst="line">
                  <a:avLst/>
                </a:prstGeom>
                <a:ln w="19050">
                  <a:solidFill>
                    <a:schemeClr val="accent3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1" name="Egyenes összekötő 170">
                  <a:extLst>
                    <a:ext uri="{FF2B5EF4-FFF2-40B4-BE49-F238E27FC236}">
                      <a16:creationId xmlns:a16="http://schemas.microsoft.com/office/drawing/2014/main" id="{6C3241D0-972A-2C46-18F6-06B451D26DB4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 flipV="1">
                  <a:off x="724218" y="3311525"/>
                  <a:ext cx="106680" cy="404456"/>
                </a:xfrm>
                <a:prstGeom prst="line">
                  <a:avLst/>
                </a:prstGeom>
                <a:ln w="19050">
                  <a:solidFill>
                    <a:schemeClr val="accent3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85" name="Csoportba foglalás 84">
                <a:extLst>
                  <a:ext uri="{FF2B5EF4-FFF2-40B4-BE49-F238E27FC236}">
                    <a16:creationId xmlns:a16="http://schemas.microsoft.com/office/drawing/2014/main" id="{00F9D3B8-E9F6-C78D-8C09-D22B3614D22B}"/>
                  </a:ext>
                </a:extLst>
              </p:cNvPr>
              <p:cNvGrpSpPr/>
              <p:nvPr/>
            </p:nvGrpSpPr>
            <p:grpSpPr>
              <a:xfrm flipV="1">
                <a:off x="493395" y="4112968"/>
                <a:ext cx="1034733" cy="1531081"/>
                <a:chOff x="493395" y="2581167"/>
                <a:chExt cx="1034733" cy="1531081"/>
              </a:xfrm>
            </p:grpSpPr>
            <p:cxnSp>
              <p:nvCxnSpPr>
                <p:cNvPr id="86" name="Egyenes összekötő 85">
                  <a:extLst>
                    <a:ext uri="{FF2B5EF4-FFF2-40B4-BE49-F238E27FC236}">
                      <a16:creationId xmlns:a16="http://schemas.microsoft.com/office/drawing/2014/main" id="{0D74778F-A35A-D8C8-8CEF-9D81EC986E14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493395" y="2904059"/>
                  <a:ext cx="337503" cy="1208189"/>
                </a:xfrm>
                <a:prstGeom prst="line">
                  <a:avLst/>
                </a:prstGeom>
                <a:ln w="19050">
                  <a:solidFill>
                    <a:schemeClr val="accent3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87" name="Csoportba foglalás 86">
                  <a:extLst>
                    <a:ext uri="{FF2B5EF4-FFF2-40B4-BE49-F238E27FC236}">
                      <a16:creationId xmlns:a16="http://schemas.microsoft.com/office/drawing/2014/main" id="{43BFDE52-0283-9E77-35BF-D33E7A843658}"/>
                    </a:ext>
                  </a:extLst>
                </p:cNvPr>
                <p:cNvGrpSpPr/>
                <p:nvPr/>
              </p:nvGrpSpPr>
              <p:grpSpPr>
                <a:xfrm>
                  <a:off x="1291908" y="2581167"/>
                  <a:ext cx="236220" cy="211853"/>
                  <a:chOff x="1996440" y="2780665"/>
                  <a:chExt cx="236220" cy="276860"/>
                </a:xfrm>
              </p:grpSpPr>
              <p:cxnSp>
                <p:nvCxnSpPr>
                  <p:cNvPr id="160" name="Egyenes összekötő 159">
                    <a:extLst>
                      <a:ext uri="{FF2B5EF4-FFF2-40B4-BE49-F238E27FC236}">
                        <a16:creationId xmlns:a16="http://schemas.microsoft.com/office/drawing/2014/main" id="{466C609D-555D-02B3-EFDF-21AD8DCE94DF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1996440" y="2780665"/>
                    <a:ext cx="236220" cy="138430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61" name="Egyenes összekötő 160">
                    <a:extLst>
                      <a:ext uri="{FF2B5EF4-FFF2-40B4-BE49-F238E27FC236}">
                        <a16:creationId xmlns:a16="http://schemas.microsoft.com/office/drawing/2014/main" id="{5512F01C-16A8-98CC-9624-163184DC5D53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1996440" y="2919095"/>
                    <a:ext cx="236220" cy="138430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88" name="Csoportba foglalás 87">
                  <a:extLst>
                    <a:ext uri="{FF2B5EF4-FFF2-40B4-BE49-F238E27FC236}">
                      <a16:creationId xmlns:a16="http://schemas.microsoft.com/office/drawing/2014/main" id="{B1D4591E-F9E7-0724-9322-80F8100F20C2}"/>
                    </a:ext>
                  </a:extLst>
                </p:cNvPr>
                <p:cNvGrpSpPr/>
                <p:nvPr/>
              </p:nvGrpSpPr>
              <p:grpSpPr>
                <a:xfrm>
                  <a:off x="1291908" y="2989935"/>
                  <a:ext cx="236220" cy="211853"/>
                  <a:chOff x="1996440" y="2780665"/>
                  <a:chExt cx="236220" cy="276860"/>
                </a:xfrm>
              </p:grpSpPr>
              <p:cxnSp>
                <p:nvCxnSpPr>
                  <p:cNvPr id="158" name="Egyenes összekötő 157">
                    <a:extLst>
                      <a:ext uri="{FF2B5EF4-FFF2-40B4-BE49-F238E27FC236}">
                        <a16:creationId xmlns:a16="http://schemas.microsoft.com/office/drawing/2014/main" id="{CA3718D7-E502-194D-8D81-0676AF0B14DA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1996440" y="2780665"/>
                    <a:ext cx="236220" cy="138430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59" name="Egyenes összekötő 158">
                    <a:extLst>
                      <a:ext uri="{FF2B5EF4-FFF2-40B4-BE49-F238E27FC236}">
                        <a16:creationId xmlns:a16="http://schemas.microsoft.com/office/drawing/2014/main" id="{15223BFA-FFD8-92F8-C824-15C1B848F676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1996440" y="2919095"/>
                    <a:ext cx="236220" cy="138430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89" name="Csoportba foglalás 88">
                  <a:extLst>
                    <a:ext uri="{FF2B5EF4-FFF2-40B4-BE49-F238E27FC236}">
                      <a16:creationId xmlns:a16="http://schemas.microsoft.com/office/drawing/2014/main" id="{3A5C8920-C783-6329-C834-0459E32B26EE}"/>
                    </a:ext>
                  </a:extLst>
                </p:cNvPr>
                <p:cNvGrpSpPr/>
                <p:nvPr/>
              </p:nvGrpSpPr>
              <p:grpSpPr>
                <a:xfrm>
                  <a:off x="1291908" y="3398703"/>
                  <a:ext cx="236220" cy="211853"/>
                  <a:chOff x="1996440" y="2780665"/>
                  <a:chExt cx="236220" cy="276860"/>
                </a:xfrm>
              </p:grpSpPr>
              <p:cxnSp>
                <p:nvCxnSpPr>
                  <p:cNvPr id="156" name="Egyenes összekötő 155">
                    <a:extLst>
                      <a:ext uri="{FF2B5EF4-FFF2-40B4-BE49-F238E27FC236}">
                        <a16:creationId xmlns:a16="http://schemas.microsoft.com/office/drawing/2014/main" id="{DFF05944-BE70-5A73-7D4C-4E90941A5716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1996440" y="2780665"/>
                    <a:ext cx="236220" cy="138430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57" name="Egyenes összekötő 156">
                    <a:extLst>
                      <a:ext uri="{FF2B5EF4-FFF2-40B4-BE49-F238E27FC236}">
                        <a16:creationId xmlns:a16="http://schemas.microsoft.com/office/drawing/2014/main" id="{A99E8953-3917-C768-A1CA-37EAADD715CF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1996440" y="2919095"/>
                    <a:ext cx="236220" cy="138430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90" name="Csoportba foglalás 89">
                  <a:extLst>
                    <a:ext uri="{FF2B5EF4-FFF2-40B4-BE49-F238E27FC236}">
                      <a16:creationId xmlns:a16="http://schemas.microsoft.com/office/drawing/2014/main" id="{39ED7E96-28EF-2386-211E-9220358886C6}"/>
                    </a:ext>
                  </a:extLst>
                </p:cNvPr>
                <p:cNvGrpSpPr/>
                <p:nvPr/>
              </p:nvGrpSpPr>
              <p:grpSpPr>
                <a:xfrm>
                  <a:off x="1291908" y="3809538"/>
                  <a:ext cx="236220" cy="211853"/>
                  <a:chOff x="1996440" y="2780665"/>
                  <a:chExt cx="236220" cy="276860"/>
                </a:xfrm>
              </p:grpSpPr>
              <p:cxnSp>
                <p:nvCxnSpPr>
                  <p:cNvPr id="154" name="Egyenes összekötő 153">
                    <a:extLst>
                      <a:ext uri="{FF2B5EF4-FFF2-40B4-BE49-F238E27FC236}">
                        <a16:creationId xmlns:a16="http://schemas.microsoft.com/office/drawing/2014/main" id="{8EA8C143-C3E6-0E9C-CDFC-0268F0D6E494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1996440" y="2780665"/>
                    <a:ext cx="236220" cy="138430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55" name="Egyenes összekötő 154">
                    <a:extLst>
                      <a:ext uri="{FF2B5EF4-FFF2-40B4-BE49-F238E27FC236}">
                        <a16:creationId xmlns:a16="http://schemas.microsoft.com/office/drawing/2014/main" id="{E19DB28B-8298-F1B5-2A12-B56AC998A548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1996440" y="2919095"/>
                    <a:ext cx="236220" cy="138430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91" name="Egyenes összekötő 90">
                  <a:extLst>
                    <a:ext uri="{FF2B5EF4-FFF2-40B4-BE49-F238E27FC236}">
                      <a16:creationId xmlns:a16="http://schemas.microsoft.com/office/drawing/2014/main" id="{21E2C462-F3EE-EAAA-8DDC-4941E4CDE58A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830898" y="2687438"/>
                  <a:ext cx="461010" cy="214576"/>
                </a:xfrm>
                <a:prstGeom prst="line">
                  <a:avLst/>
                </a:prstGeom>
                <a:ln w="19050">
                  <a:solidFill>
                    <a:schemeClr val="accent3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2" name="Egyenes összekötő 91">
                  <a:extLst>
                    <a:ext uri="{FF2B5EF4-FFF2-40B4-BE49-F238E27FC236}">
                      <a16:creationId xmlns:a16="http://schemas.microsoft.com/office/drawing/2014/main" id="{D3E00FD8-4B0E-D76A-07B6-DAF6317CCB13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830898" y="2904059"/>
                  <a:ext cx="461010" cy="195877"/>
                </a:xfrm>
                <a:prstGeom prst="line">
                  <a:avLst/>
                </a:prstGeom>
                <a:ln w="19050">
                  <a:solidFill>
                    <a:schemeClr val="accent3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3" name="Egyenes összekötő 92">
                  <a:extLst>
                    <a:ext uri="{FF2B5EF4-FFF2-40B4-BE49-F238E27FC236}">
                      <a16:creationId xmlns:a16="http://schemas.microsoft.com/office/drawing/2014/main" id="{9C2B915B-653E-6D02-33FD-EAC5497DBF8F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830898" y="3507401"/>
                  <a:ext cx="461010" cy="214576"/>
                </a:xfrm>
                <a:prstGeom prst="line">
                  <a:avLst/>
                </a:prstGeom>
                <a:ln w="19050">
                  <a:solidFill>
                    <a:schemeClr val="accent3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4" name="Egyenes összekötő 93">
                  <a:extLst>
                    <a:ext uri="{FF2B5EF4-FFF2-40B4-BE49-F238E27FC236}">
                      <a16:creationId xmlns:a16="http://schemas.microsoft.com/office/drawing/2014/main" id="{3F01526A-29EE-316B-2B08-F762C40E7B01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830898" y="3721977"/>
                  <a:ext cx="461010" cy="195877"/>
                </a:xfrm>
                <a:prstGeom prst="line">
                  <a:avLst/>
                </a:prstGeom>
                <a:ln w="19050">
                  <a:solidFill>
                    <a:schemeClr val="accent3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3" name="Egyenes összekötő 152">
                  <a:extLst>
                    <a:ext uri="{FF2B5EF4-FFF2-40B4-BE49-F238E27FC236}">
                      <a16:creationId xmlns:a16="http://schemas.microsoft.com/office/drawing/2014/main" id="{15BE1182-6DAD-C9BE-C2D6-5BBA752B2A45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 flipV="1">
                  <a:off x="724218" y="3311525"/>
                  <a:ext cx="106680" cy="404456"/>
                </a:xfrm>
                <a:prstGeom prst="line">
                  <a:avLst/>
                </a:prstGeom>
                <a:ln w="19050">
                  <a:solidFill>
                    <a:schemeClr val="accent3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72" name="Szövegdoboz 71">
              <a:extLst>
                <a:ext uri="{FF2B5EF4-FFF2-40B4-BE49-F238E27FC236}">
                  <a16:creationId xmlns:a16="http://schemas.microsoft.com/office/drawing/2014/main" id="{834CF577-D517-F0A3-4CCA-68C65DC2924A}"/>
                </a:ext>
              </a:extLst>
            </p:cNvPr>
            <p:cNvSpPr txBox="1"/>
            <p:nvPr/>
          </p:nvSpPr>
          <p:spPr>
            <a:xfrm>
              <a:off x="1229591" y="1887638"/>
              <a:ext cx="1154112" cy="211853"/>
            </a:xfrm>
            <a:prstGeom prst="rect">
              <a:avLst/>
            </a:prstGeom>
            <a:noFill/>
          </p:spPr>
          <p:txBody>
            <a:bodyPr wrap="square" rtlCol="0" anchor="b" anchorCtr="0">
              <a:spAutoFit/>
            </a:bodyPr>
            <a:lstStyle/>
            <a:p>
              <a:pPr>
                <a:lnSpc>
                  <a:spcPts val="900"/>
                </a:lnSpc>
              </a:pPr>
              <a:r>
                <a:rPr lang="hu-HU" sz="1100" b="1" dirty="0" err="1" smtClean="0">
                  <a:solidFill>
                    <a:schemeClr val="accent3"/>
                  </a:solidFill>
                </a:rPr>
                <a:t>Pale</a:t>
              </a:r>
              <a:r>
                <a:rPr lang="hu-HU" sz="1100" b="1" dirty="0" smtClean="0">
                  <a:solidFill>
                    <a:schemeClr val="accent3"/>
                  </a:solidFill>
                </a:rPr>
                <a:t> </a:t>
              </a:r>
              <a:r>
                <a:rPr lang="hu-HU" sz="1100" b="1" dirty="0" err="1" smtClean="0">
                  <a:solidFill>
                    <a:schemeClr val="accent3"/>
                  </a:solidFill>
                </a:rPr>
                <a:t>green</a:t>
              </a:r>
              <a:endParaRPr lang="hu-HU" sz="1100" b="1" dirty="0">
                <a:solidFill>
                  <a:schemeClr val="accent3"/>
                </a:solidFill>
              </a:endParaRPr>
            </a:p>
          </p:txBody>
        </p:sp>
        <p:sp>
          <p:nvSpPr>
            <p:cNvPr id="73" name="Szövegdoboz 72">
              <a:extLst>
                <a:ext uri="{FF2B5EF4-FFF2-40B4-BE49-F238E27FC236}">
                  <a16:creationId xmlns:a16="http://schemas.microsoft.com/office/drawing/2014/main" id="{4224AE6F-5E89-E6E0-90A7-83D2234D4105}"/>
                </a:ext>
              </a:extLst>
            </p:cNvPr>
            <p:cNvSpPr txBox="1"/>
            <p:nvPr/>
          </p:nvSpPr>
          <p:spPr>
            <a:xfrm>
              <a:off x="1253613" y="3326833"/>
              <a:ext cx="1051242" cy="211853"/>
            </a:xfrm>
            <a:prstGeom prst="rect">
              <a:avLst/>
            </a:prstGeom>
            <a:noFill/>
          </p:spPr>
          <p:txBody>
            <a:bodyPr wrap="square" rtlCol="0" anchor="b" anchorCtr="0">
              <a:spAutoFit/>
            </a:bodyPr>
            <a:lstStyle/>
            <a:p>
              <a:pPr>
                <a:lnSpc>
                  <a:spcPts val="900"/>
                </a:lnSpc>
              </a:pPr>
              <a:r>
                <a:rPr lang="hu-HU" sz="1100" b="1" dirty="0" smtClean="0">
                  <a:solidFill>
                    <a:schemeClr val="accent3"/>
                  </a:solidFill>
                </a:rPr>
                <a:t>Red</a:t>
              </a:r>
              <a:endParaRPr lang="hu-HU" sz="1100" b="1" dirty="0">
                <a:solidFill>
                  <a:schemeClr val="accent3"/>
                </a:solidFill>
              </a:endParaRPr>
            </a:p>
          </p:txBody>
        </p:sp>
        <p:sp>
          <p:nvSpPr>
            <p:cNvPr id="74" name="Szövegdoboz 73">
              <a:extLst>
                <a:ext uri="{FF2B5EF4-FFF2-40B4-BE49-F238E27FC236}">
                  <a16:creationId xmlns:a16="http://schemas.microsoft.com/office/drawing/2014/main" id="{ED56338F-CC61-E4E2-8566-CFBAB7A51796}"/>
                </a:ext>
              </a:extLst>
            </p:cNvPr>
            <p:cNvSpPr txBox="1"/>
            <p:nvPr/>
          </p:nvSpPr>
          <p:spPr>
            <a:xfrm>
              <a:off x="1249680" y="2090693"/>
              <a:ext cx="1051242" cy="211853"/>
            </a:xfrm>
            <a:prstGeom prst="rect">
              <a:avLst/>
            </a:prstGeom>
            <a:noFill/>
          </p:spPr>
          <p:txBody>
            <a:bodyPr wrap="square" rtlCol="0" anchor="b" anchorCtr="0">
              <a:spAutoFit/>
            </a:bodyPr>
            <a:lstStyle/>
            <a:p>
              <a:pPr>
                <a:lnSpc>
                  <a:spcPts val="900"/>
                </a:lnSpc>
              </a:pPr>
              <a:r>
                <a:rPr lang="hu-HU" sz="1100" b="1" dirty="0" smtClean="0">
                  <a:solidFill>
                    <a:schemeClr val="accent3"/>
                  </a:solidFill>
                </a:rPr>
                <a:t>Brown</a:t>
              </a:r>
              <a:endParaRPr lang="hu-HU" sz="1100" b="1" dirty="0">
                <a:solidFill>
                  <a:schemeClr val="accent3"/>
                </a:solidFill>
              </a:endParaRPr>
            </a:p>
          </p:txBody>
        </p:sp>
        <p:sp>
          <p:nvSpPr>
            <p:cNvPr id="75" name="Szövegdoboz 74">
              <a:extLst>
                <a:ext uri="{FF2B5EF4-FFF2-40B4-BE49-F238E27FC236}">
                  <a16:creationId xmlns:a16="http://schemas.microsoft.com/office/drawing/2014/main" id="{B83629BE-2B7B-8145-3E04-32D2404F19FF}"/>
                </a:ext>
              </a:extLst>
            </p:cNvPr>
            <p:cNvSpPr txBox="1"/>
            <p:nvPr/>
          </p:nvSpPr>
          <p:spPr>
            <a:xfrm>
              <a:off x="1249680" y="2704521"/>
              <a:ext cx="1504632" cy="211853"/>
            </a:xfrm>
            <a:prstGeom prst="rect">
              <a:avLst/>
            </a:prstGeom>
            <a:noFill/>
          </p:spPr>
          <p:txBody>
            <a:bodyPr wrap="square" rtlCol="0" anchor="b" anchorCtr="0">
              <a:spAutoFit/>
            </a:bodyPr>
            <a:lstStyle/>
            <a:p>
              <a:pPr>
                <a:lnSpc>
                  <a:spcPts val="900"/>
                </a:lnSpc>
              </a:pPr>
              <a:r>
                <a:rPr lang="hu-HU" sz="1100" b="1" dirty="0" err="1" smtClean="0">
                  <a:solidFill>
                    <a:schemeClr val="accent3"/>
                  </a:solidFill>
                </a:rPr>
                <a:t>Light</a:t>
              </a:r>
              <a:r>
                <a:rPr lang="hu-HU" sz="1100" b="1" dirty="0" smtClean="0">
                  <a:solidFill>
                    <a:schemeClr val="accent3"/>
                  </a:solidFill>
                </a:rPr>
                <a:t> pink</a:t>
              </a:r>
              <a:endParaRPr lang="hu-HU" sz="1100" b="1" dirty="0">
                <a:solidFill>
                  <a:schemeClr val="accent3"/>
                </a:solidFill>
              </a:endParaRPr>
            </a:p>
          </p:txBody>
        </p:sp>
        <p:sp>
          <p:nvSpPr>
            <p:cNvPr id="76" name="Szövegdoboz 75">
              <a:extLst>
                <a:ext uri="{FF2B5EF4-FFF2-40B4-BE49-F238E27FC236}">
                  <a16:creationId xmlns:a16="http://schemas.microsoft.com/office/drawing/2014/main" id="{EF134251-9422-AF8A-B2C3-3961062ED614}"/>
                </a:ext>
              </a:extLst>
            </p:cNvPr>
            <p:cNvSpPr txBox="1"/>
            <p:nvPr/>
          </p:nvSpPr>
          <p:spPr>
            <a:xfrm>
              <a:off x="1233663" y="2508458"/>
              <a:ext cx="1051242" cy="211853"/>
            </a:xfrm>
            <a:prstGeom prst="rect">
              <a:avLst/>
            </a:prstGeom>
            <a:noFill/>
          </p:spPr>
          <p:txBody>
            <a:bodyPr wrap="square" rtlCol="0" anchor="b" anchorCtr="0">
              <a:spAutoFit/>
            </a:bodyPr>
            <a:lstStyle/>
            <a:p>
              <a:pPr>
                <a:lnSpc>
                  <a:spcPts val="900"/>
                </a:lnSpc>
              </a:pPr>
              <a:r>
                <a:rPr lang="hu-HU" sz="1100" b="1" dirty="0" err="1" smtClean="0">
                  <a:solidFill>
                    <a:schemeClr val="accent3"/>
                  </a:solidFill>
                </a:rPr>
                <a:t>Aqua</a:t>
              </a:r>
              <a:endParaRPr lang="hu-HU" sz="1100" b="1" dirty="0">
                <a:solidFill>
                  <a:schemeClr val="accent3"/>
                </a:solidFill>
              </a:endParaRPr>
            </a:p>
          </p:txBody>
        </p:sp>
        <p:sp>
          <p:nvSpPr>
            <p:cNvPr id="77" name="Szövegdoboz 76">
              <a:extLst>
                <a:ext uri="{FF2B5EF4-FFF2-40B4-BE49-F238E27FC236}">
                  <a16:creationId xmlns:a16="http://schemas.microsoft.com/office/drawing/2014/main" id="{9B795510-A1EB-DFB2-FD05-EB6CE3AD0523}"/>
                </a:ext>
              </a:extLst>
            </p:cNvPr>
            <p:cNvSpPr txBox="1"/>
            <p:nvPr/>
          </p:nvSpPr>
          <p:spPr>
            <a:xfrm>
              <a:off x="1249680" y="3101222"/>
              <a:ext cx="1051242" cy="211853"/>
            </a:xfrm>
            <a:prstGeom prst="rect">
              <a:avLst/>
            </a:prstGeom>
            <a:noFill/>
          </p:spPr>
          <p:txBody>
            <a:bodyPr wrap="square" rtlCol="0" anchor="b" anchorCtr="0">
              <a:spAutoFit/>
            </a:bodyPr>
            <a:lstStyle/>
            <a:p>
              <a:pPr>
                <a:lnSpc>
                  <a:spcPts val="900"/>
                </a:lnSpc>
              </a:pPr>
              <a:r>
                <a:rPr lang="hu-HU" sz="1100" b="1" dirty="0" err="1" smtClean="0">
                  <a:solidFill>
                    <a:schemeClr val="accent3"/>
                  </a:solidFill>
                </a:rPr>
                <a:t>Dark</a:t>
              </a:r>
              <a:r>
                <a:rPr lang="hu-HU" sz="1100" b="1" dirty="0" smtClean="0">
                  <a:solidFill>
                    <a:schemeClr val="accent3"/>
                  </a:solidFill>
                </a:rPr>
                <a:t> </a:t>
              </a:r>
              <a:r>
                <a:rPr lang="hu-HU" sz="1100" b="1" dirty="0" err="1" smtClean="0">
                  <a:solidFill>
                    <a:schemeClr val="accent3"/>
                  </a:solidFill>
                </a:rPr>
                <a:t>purple</a:t>
              </a:r>
              <a:endParaRPr lang="hu-HU" sz="1100" b="1" dirty="0">
                <a:solidFill>
                  <a:schemeClr val="accent3"/>
                </a:solidFill>
              </a:endParaRPr>
            </a:p>
          </p:txBody>
        </p:sp>
        <p:sp>
          <p:nvSpPr>
            <p:cNvPr id="78" name="Szövegdoboz 77">
              <a:extLst>
                <a:ext uri="{FF2B5EF4-FFF2-40B4-BE49-F238E27FC236}">
                  <a16:creationId xmlns:a16="http://schemas.microsoft.com/office/drawing/2014/main" id="{4A69605E-AD65-FCB7-8FF5-88C07D0FD15A}"/>
                </a:ext>
              </a:extLst>
            </p:cNvPr>
            <p:cNvSpPr txBox="1"/>
            <p:nvPr/>
          </p:nvSpPr>
          <p:spPr>
            <a:xfrm>
              <a:off x="1249680" y="2896829"/>
              <a:ext cx="1051242" cy="211853"/>
            </a:xfrm>
            <a:prstGeom prst="rect">
              <a:avLst/>
            </a:prstGeom>
            <a:noFill/>
          </p:spPr>
          <p:txBody>
            <a:bodyPr wrap="square" rtlCol="0" anchor="b" anchorCtr="0">
              <a:spAutoFit/>
            </a:bodyPr>
            <a:lstStyle/>
            <a:p>
              <a:pPr>
                <a:lnSpc>
                  <a:spcPts val="900"/>
                </a:lnSpc>
              </a:pPr>
              <a:r>
                <a:rPr lang="hu-HU" sz="1100" b="1" dirty="0" err="1" smtClean="0">
                  <a:solidFill>
                    <a:schemeClr val="accent3"/>
                  </a:solidFill>
                </a:rPr>
                <a:t>Light</a:t>
              </a:r>
              <a:r>
                <a:rPr lang="hu-HU" sz="1100" b="1" dirty="0" smtClean="0">
                  <a:solidFill>
                    <a:schemeClr val="accent3"/>
                  </a:solidFill>
                </a:rPr>
                <a:t> </a:t>
              </a:r>
              <a:r>
                <a:rPr lang="hu-HU" sz="1100" b="1" dirty="0" err="1" smtClean="0">
                  <a:solidFill>
                    <a:schemeClr val="accent3"/>
                  </a:solidFill>
                </a:rPr>
                <a:t>purple</a:t>
              </a:r>
              <a:endParaRPr lang="hu-HU" sz="1100" b="1" dirty="0">
                <a:solidFill>
                  <a:schemeClr val="accent3"/>
                </a:solidFill>
              </a:endParaRPr>
            </a:p>
          </p:txBody>
        </p:sp>
        <p:sp>
          <p:nvSpPr>
            <p:cNvPr id="79" name="Szövegdoboz 78">
              <a:extLst>
                <a:ext uri="{FF2B5EF4-FFF2-40B4-BE49-F238E27FC236}">
                  <a16:creationId xmlns:a16="http://schemas.microsoft.com/office/drawing/2014/main" id="{20B7B115-CE45-AC8F-2E15-CBC0C31E6BD2}"/>
                </a:ext>
              </a:extLst>
            </p:cNvPr>
            <p:cNvSpPr txBox="1"/>
            <p:nvPr/>
          </p:nvSpPr>
          <p:spPr>
            <a:xfrm>
              <a:off x="1249680" y="3521543"/>
              <a:ext cx="1051242" cy="211853"/>
            </a:xfrm>
            <a:prstGeom prst="rect">
              <a:avLst/>
            </a:prstGeom>
            <a:noFill/>
          </p:spPr>
          <p:txBody>
            <a:bodyPr wrap="square" rtlCol="0" anchor="b" anchorCtr="0">
              <a:spAutoFit/>
            </a:bodyPr>
            <a:lstStyle/>
            <a:p>
              <a:pPr>
                <a:lnSpc>
                  <a:spcPts val="900"/>
                </a:lnSpc>
              </a:pPr>
              <a:r>
                <a:rPr lang="hu-HU" sz="1100" b="1" dirty="0" err="1" smtClean="0">
                  <a:solidFill>
                    <a:schemeClr val="accent3"/>
                  </a:solidFill>
                </a:rPr>
                <a:t>Light</a:t>
              </a:r>
              <a:r>
                <a:rPr lang="hu-HU" sz="1100" b="1" dirty="0" smtClean="0">
                  <a:solidFill>
                    <a:schemeClr val="accent3"/>
                  </a:solidFill>
                </a:rPr>
                <a:t> </a:t>
              </a:r>
              <a:r>
                <a:rPr lang="hu-HU" sz="1100" b="1" dirty="0" err="1" smtClean="0">
                  <a:solidFill>
                    <a:schemeClr val="accent3"/>
                  </a:solidFill>
                </a:rPr>
                <a:t>green</a:t>
              </a:r>
              <a:endParaRPr lang="hu-HU" sz="1100" b="1" dirty="0">
                <a:solidFill>
                  <a:schemeClr val="accent3"/>
                </a:solidFill>
              </a:endParaRPr>
            </a:p>
          </p:txBody>
        </p:sp>
        <p:sp>
          <p:nvSpPr>
            <p:cNvPr id="80" name="Szövegdoboz 79">
              <a:extLst>
                <a:ext uri="{FF2B5EF4-FFF2-40B4-BE49-F238E27FC236}">
                  <a16:creationId xmlns:a16="http://schemas.microsoft.com/office/drawing/2014/main" id="{8621B626-5364-332F-82A4-2AF6EAFAB4DE}"/>
                </a:ext>
              </a:extLst>
            </p:cNvPr>
            <p:cNvSpPr txBox="1"/>
            <p:nvPr/>
          </p:nvSpPr>
          <p:spPr>
            <a:xfrm>
              <a:off x="1233663" y="4374425"/>
              <a:ext cx="1051242" cy="211853"/>
            </a:xfrm>
            <a:prstGeom prst="rect">
              <a:avLst/>
            </a:prstGeom>
            <a:noFill/>
          </p:spPr>
          <p:txBody>
            <a:bodyPr wrap="square" rtlCol="0" anchor="b" anchorCtr="0">
              <a:spAutoFit/>
            </a:bodyPr>
            <a:lstStyle/>
            <a:p>
              <a:pPr>
                <a:lnSpc>
                  <a:spcPts val="900"/>
                </a:lnSpc>
              </a:pPr>
              <a:r>
                <a:rPr lang="hu-HU" sz="1100" b="1" dirty="0" err="1" smtClean="0">
                  <a:solidFill>
                    <a:schemeClr val="accent3"/>
                  </a:solidFill>
                </a:rPr>
                <a:t>Dark</a:t>
              </a:r>
              <a:r>
                <a:rPr lang="hu-HU" sz="1100" b="1" dirty="0" smtClean="0">
                  <a:solidFill>
                    <a:schemeClr val="accent3"/>
                  </a:solidFill>
                </a:rPr>
                <a:t> </a:t>
              </a:r>
              <a:r>
                <a:rPr lang="hu-HU" sz="1100" b="1" dirty="0" err="1" smtClean="0">
                  <a:solidFill>
                    <a:schemeClr val="accent3"/>
                  </a:solidFill>
                </a:rPr>
                <a:t>blue</a:t>
              </a:r>
              <a:endParaRPr lang="hu-HU" sz="1100" b="1" dirty="0">
                <a:solidFill>
                  <a:schemeClr val="accent3"/>
                </a:solidFill>
              </a:endParaRPr>
            </a:p>
          </p:txBody>
        </p:sp>
        <p:sp>
          <p:nvSpPr>
            <p:cNvPr id="81" name="Szövegdoboz 80">
              <a:extLst>
                <a:ext uri="{FF2B5EF4-FFF2-40B4-BE49-F238E27FC236}">
                  <a16:creationId xmlns:a16="http://schemas.microsoft.com/office/drawing/2014/main" id="{39A91E6E-481C-D848-A93A-D4983BFBCCD0}"/>
                </a:ext>
              </a:extLst>
            </p:cNvPr>
            <p:cNvSpPr txBox="1"/>
            <p:nvPr/>
          </p:nvSpPr>
          <p:spPr>
            <a:xfrm>
              <a:off x="1249680" y="3939315"/>
              <a:ext cx="1051242" cy="211853"/>
            </a:xfrm>
            <a:prstGeom prst="rect">
              <a:avLst/>
            </a:prstGeom>
            <a:noFill/>
          </p:spPr>
          <p:txBody>
            <a:bodyPr wrap="square" rtlCol="0" anchor="b" anchorCtr="0">
              <a:spAutoFit/>
            </a:bodyPr>
            <a:lstStyle/>
            <a:p>
              <a:pPr>
                <a:lnSpc>
                  <a:spcPts val="900"/>
                </a:lnSpc>
              </a:pPr>
              <a:r>
                <a:rPr lang="hu-HU" sz="1100" b="1" dirty="0" err="1" smtClean="0">
                  <a:solidFill>
                    <a:schemeClr val="accent3"/>
                  </a:solidFill>
                </a:rPr>
                <a:t>Dark</a:t>
              </a:r>
              <a:r>
                <a:rPr lang="hu-HU" sz="1100" b="1" dirty="0" smtClean="0">
                  <a:solidFill>
                    <a:schemeClr val="accent3"/>
                  </a:solidFill>
                </a:rPr>
                <a:t> </a:t>
              </a:r>
              <a:r>
                <a:rPr lang="hu-HU" sz="1100" b="1" dirty="0" err="1" smtClean="0">
                  <a:solidFill>
                    <a:schemeClr val="accent3"/>
                  </a:solidFill>
                </a:rPr>
                <a:t>grey</a:t>
              </a:r>
              <a:endParaRPr lang="hu-HU" sz="1100" b="1" dirty="0">
                <a:solidFill>
                  <a:schemeClr val="accent3"/>
                </a:solidFill>
              </a:endParaRPr>
            </a:p>
          </p:txBody>
        </p:sp>
        <p:sp>
          <p:nvSpPr>
            <p:cNvPr id="82" name="Szövegdoboz 81">
              <a:extLst>
                <a:ext uri="{FF2B5EF4-FFF2-40B4-BE49-F238E27FC236}">
                  <a16:creationId xmlns:a16="http://schemas.microsoft.com/office/drawing/2014/main" id="{61122B51-67F9-2D84-A54A-F2E1DFD32A78}"/>
                </a:ext>
              </a:extLst>
            </p:cNvPr>
            <p:cNvSpPr txBox="1"/>
            <p:nvPr/>
          </p:nvSpPr>
          <p:spPr>
            <a:xfrm>
              <a:off x="1249680" y="3735755"/>
              <a:ext cx="1243284" cy="211020"/>
            </a:xfrm>
            <a:prstGeom prst="rect">
              <a:avLst/>
            </a:prstGeom>
            <a:noFill/>
          </p:spPr>
          <p:txBody>
            <a:bodyPr wrap="square" rtlCol="0" anchor="b" anchorCtr="0">
              <a:spAutoFit/>
            </a:bodyPr>
            <a:lstStyle/>
            <a:p>
              <a:pPr>
                <a:lnSpc>
                  <a:spcPts val="900"/>
                </a:lnSpc>
              </a:pPr>
              <a:r>
                <a:rPr lang="hu-HU" sz="1100" b="1" dirty="0" err="1" smtClean="0">
                  <a:solidFill>
                    <a:schemeClr val="accent3"/>
                  </a:solidFill>
                </a:rPr>
                <a:t>Light</a:t>
              </a:r>
              <a:r>
                <a:rPr lang="hu-HU" sz="1100" b="1" dirty="0" smtClean="0">
                  <a:solidFill>
                    <a:schemeClr val="accent3"/>
                  </a:solidFill>
                </a:rPr>
                <a:t> </a:t>
              </a:r>
              <a:r>
                <a:rPr lang="hu-HU" sz="1100" b="1" dirty="0" err="1" smtClean="0">
                  <a:solidFill>
                    <a:schemeClr val="accent3"/>
                  </a:solidFill>
                </a:rPr>
                <a:t>grey</a:t>
              </a:r>
              <a:endParaRPr lang="hu-HU" sz="1100" b="1" dirty="0">
                <a:solidFill>
                  <a:schemeClr val="accent3"/>
                </a:solidFill>
              </a:endParaRPr>
            </a:p>
          </p:txBody>
        </p:sp>
        <p:sp>
          <p:nvSpPr>
            <p:cNvPr id="83" name="Szövegdoboz 82">
              <a:extLst>
                <a:ext uri="{FF2B5EF4-FFF2-40B4-BE49-F238E27FC236}">
                  <a16:creationId xmlns:a16="http://schemas.microsoft.com/office/drawing/2014/main" id="{42666C1C-FE64-FBF3-CA96-000FD8546E36}"/>
                </a:ext>
              </a:extLst>
            </p:cNvPr>
            <p:cNvSpPr txBox="1"/>
            <p:nvPr/>
          </p:nvSpPr>
          <p:spPr>
            <a:xfrm>
              <a:off x="1253613" y="4170032"/>
              <a:ext cx="1051242" cy="211853"/>
            </a:xfrm>
            <a:prstGeom prst="rect">
              <a:avLst/>
            </a:prstGeom>
            <a:noFill/>
          </p:spPr>
          <p:txBody>
            <a:bodyPr wrap="square" rtlCol="0" anchor="b" anchorCtr="0">
              <a:spAutoFit/>
            </a:bodyPr>
            <a:lstStyle/>
            <a:p>
              <a:pPr>
                <a:lnSpc>
                  <a:spcPts val="900"/>
                </a:lnSpc>
              </a:pPr>
              <a:r>
                <a:rPr lang="hu-HU" sz="1100" b="1" dirty="0" smtClean="0">
                  <a:solidFill>
                    <a:schemeClr val="accent3"/>
                  </a:solidFill>
                </a:rPr>
                <a:t>Black</a:t>
              </a:r>
              <a:endParaRPr lang="hu-HU" sz="1100" b="1" dirty="0">
                <a:solidFill>
                  <a:schemeClr val="accent3"/>
                </a:solidFill>
              </a:endParaRPr>
            </a:p>
          </p:txBody>
        </p:sp>
      </p:grpSp>
      <p:sp>
        <p:nvSpPr>
          <p:cNvPr id="180" name="Szövegdoboz 179">
            <a:extLst>
              <a:ext uri="{FF2B5EF4-FFF2-40B4-BE49-F238E27FC236}">
                <a16:creationId xmlns:a16="http://schemas.microsoft.com/office/drawing/2014/main" id="{834CF577-D517-F0A3-4CCA-68C65DC2924A}"/>
              </a:ext>
            </a:extLst>
          </p:cNvPr>
          <p:cNvSpPr txBox="1"/>
          <p:nvPr/>
        </p:nvSpPr>
        <p:spPr>
          <a:xfrm>
            <a:off x="1207684" y="2358250"/>
            <a:ext cx="1154112" cy="211853"/>
          </a:xfrm>
          <a:prstGeom prst="rect">
            <a:avLst/>
          </a:prstGeom>
          <a:noFill/>
        </p:spPr>
        <p:txBody>
          <a:bodyPr wrap="square" rtlCol="0" anchor="b" anchorCtr="0">
            <a:spAutoFit/>
          </a:bodyPr>
          <a:lstStyle/>
          <a:p>
            <a:pPr>
              <a:lnSpc>
                <a:spcPts val="900"/>
              </a:lnSpc>
            </a:pPr>
            <a:r>
              <a:rPr lang="hu-HU" sz="1100" b="1" dirty="0" err="1" smtClean="0">
                <a:solidFill>
                  <a:schemeClr val="accent3"/>
                </a:solidFill>
              </a:rPr>
              <a:t>Dark</a:t>
            </a:r>
            <a:r>
              <a:rPr lang="hu-HU" sz="1100" b="1" dirty="0" smtClean="0">
                <a:solidFill>
                  <a:schemeClr val="accent3"/>
                </a:solidFill>
              </a:rPr>
              <a:t> </a:t>
            </a:r>
            <a:r>
              <a:rPr lang="hu-HU" sz="1100" b="1" dirty="0" err="1" smtClean="0">
                <a:solidFill>
                  <a:schemeClr val="accent3"/>
                </a:solidFill>
              </a:rPr>
              <a:t>green</a:t>
            </a:r>
            <a:endParaRPr lang="hu-HU" sz="1100" b="1" dirty="0">
              <a:solidFill>
                <a:schemeClr val="accent3"/>
              </a:solidFill>
            </a:endParaRPr>
          </a:p>
        </p:txBody>
      </p:sp>
      <p:sp>
        <p:nvSpPr>
          <p:cNvPr id="65" name="Szöveg helye 2">
            <a:extLst>
              <a:ext uri="{FF2B5EF4-FFF2-40B4-BE49-F238E27FC236}">
                <a16:creationId xmlns:a16="http://schemas.microsoft.com/office/drawing/2014/main" id="{BBE2C393-99D9-02E8-DC42-5AA6DAE1D51B}"/>
              </a:ext>
            </a:extLst>
          </p:cNvPr>
          <p:cNvSpPr txBox="1">
            <a:spLocks/>
          </p:cNvSpPr>
          <p:nvPr/>
        </p:nvSpPr>
        <p:spPr>
          <a:xfrm>
            <a:off x="122873" y="5156907"/>
            <a:ext cx="2859541" cy="3515704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>
            <a:noAutofit/>
          </a:bodyPr>
          <a:lstStyle>
            <a:lvl1pPr marL="0" indent="0" algn="l" defTabSz="685800" rtl="0" eaLnBrk="1" latinLnBrk="0" hangingPunct="1">
              <a:lnSpc>
                <a:spcPct val="100000"/>
              </a:lnSpc>
              <a:spcBef>
                <a:spcPts val="750"/>
              </a:spcBef>
              <a:buFont typeface="Arial" panose="020B0604020202020204" pitchFamily="34" charset="0"/>
              <a:buNone/>
              <a:defRPr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1pPr>
            <a:lvl2pPr marL="3429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2pPr>
            <a:lvl3pPr marL="6858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4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3pPr>
            <a:lvl4pPr marL="10287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4pPr>
            <a:lvl5pPr marL="13716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b="1" dirty="0"/>
              <a:t>Binary </a:t>
            </a:r>
            <a:r>
              <a:rPr lang="en-US" sz="1200" b="1" dirty="0" err="1"/>
              <a:t>colouring</a:t>
            </a:r>
            <a:endParaRPr lang="en-US" sz="1200" b="1" dirty="0"/>
          </a:p>
          <a:p>
            <a:pPr algn="ctr"/>
            <a:r>
              <a:rPr lang="en-US" sz="1200" b="1" dirty="0"/>
              <a:t>(binary</a:t>
            </a:r>
            <a:r>
              <a:rPr lang="en-US" sz="1200" b="1" dirty="0" smtClean="0"/>
              <a:t>)</a:t>
            </a:r>
            <a:endParaRPr lang="en-US" sz="1200" b="1" dirty="0"/>
          </a:p>
          <a:p>
            <a:r>
              <a:rPr lang="en-US" sz="1200" b="1" dirty="0"/>
              <a:t>At the ends of a tree-like diagram you see </a:t>
            </a:r>
            <a:r>
              <a:rPr lang="en-US" sz="1200" b="1" dirty="0" err="1"/>
              <a:t>colours</a:t>
            </a:r>
            <a:r>
              <a:rPr lang="en-US" sz="1200" b="1" dirty="0"/>
              <a:t>, which you can access through an "up-down" decision process. The value of „up” is 1 and the value of „down” is 0 . To select the </a:t>
            </a:r>
            <a:r>
              <a:rPr lang="en-US" sz="1200" b="1" dirty="0" err="1"/>
              <a:t>colour</a:t>
            </a:r>
            <a:r>
              <a:rPr lang="en-US" sz="1200" b="1" dirty="0"/>
              <a:t> of each field, start from the </a:t>
            </a:r>
            <a:r>
              <a:rPr lang="en-US" sz="1200" b="1" dirty="0" err="1"/>
              <a:t>centre</a:t>
            </a:r>
            <a:r>
              <a:rPr lang="en-US" sz="1200" b="1" dirty="0"/>
              <a:t> and work your way up or down the branches of the diagram, based on the elements of the numerical sequence associated with that field, to the </a:t>
            </a:r>
            <a:r>
              <a:rPr lang="en-US" sz="1200" b="1" dirty="0" err="1"/>
              <a:t>colour</a:t>
            </a:r>
            <a:r>
              <a:rPr lang="en-US" sz="1200" b="1" dirty="0"/>
              <a:t> you want to select.</a:t>
            </a:r>
          </a:p>
          <a:p>
            <a:r>
              <a:rPr lang="en-US" sz="1200" b="1" dirty="0"/>
              <a:t>e.g.: 101 -&gt; up - down - up</a:t>
            </a:r>
          </a:p>
          <a:p>
            <a:r>
              <a:rPr lang="en-US" sz="1200" b="1" dirty="0"/>
              <a:t>       0100 -&gt; down - up - down - down</a:t>
            </a:r>
          </a:p>
        </p:txBody>
      </p:sp>
    </p:spTree>
    <p:extLst>
      <p:ext uri="{BB962C8B-B14F-4D97-AF65-F5344CB8AC3E}">
        <p14:creationId xmlns:p14="http://schemas.microsoft.com/office/powerpoint/2010/main" val="2596194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1">
            <a:extLst>
              <a:ext uri="{FF2B5EF4-FFF2-40B4-BE49-F238E27FC236}">
                <a16:creationId xmlns:a16="http://schemas.microsoft.com/office/drawing/2014/main" id="{D0CD2950-0FD4-0D24-7400-90A219D1A655}"/>
              </a:ext>
            </a:extLst>
          </p:cNvPr>
          <p:cNvSpPr txBox="1">
            <a:spLocks/>
          </p:cNvSpPr>
          <p:nvPr/>
        </p:nvSpPr>
        <p:spPr>
          <a:xfrm>
            <a:off x="471488" y="334459"/>
            <a:ext cx="5915025" cy="45631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400" b="1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err="1">
                <a:ea typeface="Calibri" panose="020F0502020204030204" pitchFamily="34" charset="0"/>
                <a:cs typeface="Times New Roman" panose="02020603050405020304" pitchFamily="18" charset="0"/>
              </a:rPr>
              <a:t>Colour</a:t>
            </a:r>
            <a:r>
              <a:rPr lang="en-US" dirty="0">
                <a:ea typeface="Calibri" panose="020F0502020204030204" pitchFamily="34" charset="0"/>
                <a:cs typeface="Times New Roman" panose="02020603050405020304" pitchFamily="18" charset="0"/>
              </a:rPr>
              <a:t> according to the </a:t>
            </a:r>
            <a:r>
              <a:rPr lang="en-US" dirty="0" err="1">
                <a:ea typeface="Calibri" panose="020F0502020204030204" pitchFamily="34" charset="0"/>
                <a:cs typeface="Times New Roman" panose="02020603050405020304" pitchFamily="18" charset="0"/>
              </a:rPr>
              <a:t>colour</a:t>
            </a:r>
            <a:r>
              <a:rPr lang="en-US" dirty="0">
                <a:ea typeface="Calibri" panose="020F0502020204030204" pitchFamily="34" charset="0"/>
                <a:cs typeface="Times New Roman" panose="02020603050405020304" pitchFamily="18" charset="0"/>
              </a:rPr>
              <a:t> codes!</a:t>
            </a:r>
            <a:r>
              <a:rPr lang="hu-HU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4. </a:t>
            </a:r>
            <a:r>
              <a:rPr lang="hu-HU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b</a:t>
            </a:r>
            <a:r>
              <a:rPr lang="hu-HU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.)</a:t>
            </a:r>
            <a:endParaRPr lang="hu-HU" sz="4800" dirty="0"/>
          </a:p>
        </p:txBody>
      </p:sp>
      <p:pic>
        <p:nvPicPr>
          <p:cNvPr id="5" name="Kép 4" descr="A képen Acélkék, Betűtípus, Majorelle kék, képernyőkép látható&#10;&#10;Automatikusan generált leírás">
            <a:extLst>
              <a:ext uri="{FF2B5EF4-FFF2-40B4-BE49-F238E27FC236}">
                <a16:creationId xmlns:a16="http://schemas.microsoft.com/office/drawing/2014/main" id="{CF6574BF-0DD4-2676-D95B-E69ECAD4142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1373" y="9158363"/>
            <a:ext cx="1275254" cy="426438"/>
          </a:xfrm>
          <a:prstGeom prst="rect">
            <a:avLst/>
          </a:prstGeom>
        </p:spPr>
      </p:pic>
      <p:pic>
        <p:nvPicPr>
          <p:cNvPr id="6" name="Kép 5" descr="A képen Grafika, Betűtípus, Grafikus tervezés, embléma látható&#10;&#10;Automatikusan generált leírás">
            <a:extLst>
              <a:ext uri="{FF2B5EF4-FFF2-40B4-BE49-F238E27FC236}">
                <a16:creationId xmlns:a16="http://schemas.microsoft.com/office/drawing/2014/main" id="{318DFCA8-EE35-4266-5A57-E412476D3F02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488" y="9215499"/>
            <a:ext cx="1435241" cy="326192"/>
          </a:xfrm>
          <a:prstGeom prst="rect">
            <a:avLst/>
          </a:prstGeom>
        </p:spPr>
      </p:pic>
      <p:pic>
        <p:nvPicPr>
          <p:cNvPr id="7" name="Kép 6" descr="A képen Betűtípus, képernyőkép, szöveg, Acélkék látható&#10;&#10;Automatikusan generált leírás">
            <a:extLst>
              <a:ext uri="{FF2B5EF4-FFF2-40B4-BE49-F238E27FC236}">
                <a16:creationId xmlns:a16="http://schemas.microsoft.com/office/drawing/2014/main" id="{97F6733F-F619-A960-8EB0-7CDFF315CFAF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26052" y="9184600"/>
            <a:ext cx="1860460" cy="400201"/>
          </a:xfrm>
          <a:prstGeom prst="rect">
            <a:avLst/>
          </a:prstGeom>
        </p:spPr>
      </p:pic>
      <p:graphicFrame>
        <p:nvGraphicFramePr>
          <p:cNvPr id="38" name="Táblázat 140">
            <a:extLst>
              <a:ext uri="{FF2B5EF4-FFF2-40B4-BE49-F238E27FC236}">
                <a16:creationId xmlns:a16="http://schemas.microsoft.com/office/drawing/2014/main" id="{5DA1B995-1887-3E5A-E071-A084DA45AD6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1833426"/>
              </p:ext>
            </p:extLst>
          </p:nvPr>
        </p:nvGraphicFramePr>
        <p:xfrm>
          <a:off x="3130537" y="5191586"/>
          <a:ext cx="3456000" cy="345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2000">
                  <a:extLst>
                    <a:ext uri="{9D8B030D-6E8A-4147-A177-3AD203B41FA5}">
                      <a16:colId xmlns:a16="http://schemas.microsoft.com/office/drawing/2014/main" val="4183476840"/>
                    </a:ext>
                  </a:extLst>
                </a:gridCol>
                <a:gridCol w="432000">
                  <a:extLst>
                    <a:ext uri="{9D8B030D-6E8A-4147-A177-3AD203B41FA5}">
                      <a16:colId xmlns:a16="http://schemas.microsoft.com/office/drawing/2014/main" val="606786667"/>
                    </a:ext>
                  </a:extLst>
                </a:gridCol>
                <a:gridCol w="432000">
                  <a:extLst>
                    <a:ext uri="{9D8B030D-6E8A-4147-A177-3AD203B41FA5}">
                      <a16:colId xmlns:a16="http://schemas.microsoft.com/office/drawing/2014/main" val="3256155216"/>
                    </a:ext>
                  </a:extLst>
                </a:gridCol>
                <a:gridCol w="432000">
                  <a:extLst>
                    <a:ext uri="{9D8B030D-6E8A-4147-A177-3AD203B41FA5}">
                      <a16:colId xmlns:a16="http://schemas.microsoft.com/office/drawing/2014/main" val="3670367097"/>
                    </a:ext>
                  </a:extLst>
                </a:gridCol>
                <a:gridCol w="432000">
                  <a:extLst>
                    <a:ext uri="{9D8B030D-6E8A-4147-A177-3AD203B41FA5}">
                      <a16:colId xmlns:a16="http://schemas.microsoft.com/office/drawing/2014/main" val="1347735126"/>
                    </a:ext>
                  </a:extLst>
                </a:gridCol>
                <a:gridCol w="432000">
                  <a:extLst>
                    <a:ext uri="{9D8B030D-6E8A-4147-A177-3AD203B41FA5}">
                      <a16:colId xmlns:a16="http://schemas.microsoft.com/office/drawing/2014/main" val="1268566837"/>
                    </a:ext>
                  </a:extLst>
                </a:gridCol>
                <a:gridCol w="432000">
                  <a:extLst>
                    <a:ext uri="{9D8B030D-6E8A-4147-A177-3AD203B41FA5}">
                      <a16:colId xmlns:a16="http://schemas.microsoft.com/office/drawing/2014/main" val="3248050828"/>
                    </a:ext>
                  </a:extLst>
                </a:gridCol>
                <a:gridCol w="432000">
                  <a:extLst>
                    <a:ext uri="{9D8B030D-6E8A-4147-A177-3AD203B41FA5}">
                      <a16:colId xmlns:a16="http://schemas.microsoft.com/office/drawing/2014/main" val="800012498"/>
                    </a:ext>
                  </a:extLst>
                </a:gridCol>
              </a:tblGrid>
              <a:tr h="432000"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>
                        <a:solidFill>
                          <a:srgbClr val="EE1D23"/>
                        </a:solidFill>
                      </a:endParaRPr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58774894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endParaRPr lang="hu-HU" sz="150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0157584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23305295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34289421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86751031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>
                        <a:solidFill>
                          <a:schemeClr val="tx1"/>
                        </a:solidFill>
                      </a:endParaRPr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26106266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endParaRPr lang="hu-HU" sz="150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04922920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9488196"/>
                  </a:ext>
                </a:extLst>
              </a:tr>
            </a:tbl>
          </a:graphicData>
        </a:graphic>
      </p:graphicFrame>
      <p:graphicFrame>
        <p:nvGraphicFramePr>
          <p:cNvPr id="95" name="Táblázat 9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5826600"/>
              </p:ext>
            </p:extLst>
          </p:nvPr>
        </p:nvGraphicFramePr>
        <p:xfrm>
          <a:off x="2554537" y="929450"/>
          <a:ext cx="4032000" cy="403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4000">
                  <a:extLst>
                    <a:ext uri="{9D8B030D-6E8A-4147-A177-3AD203B41FA5}">
                      <a16:colId xmlns:a16="http://schemas.microsoft.com/office/drawing/2014/main" val="1970057961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3592748886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165432856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2624727190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730538266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1005877417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213102478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376894925"/>
                    </a:ext>
                  </a:extLst>
                </a:gridCol>
              </a:tblGrid>
              <a:tr h="504000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39598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39598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1D23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0AE49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39598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3959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6474971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endParaRPr lang="hu-H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39598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1D23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2917551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endParaRPr lang="hu-H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39598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39598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0AE49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732295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endParaRPr lang="hu-H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39598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1D23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0AE49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0AE49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0AE49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0AE4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6720313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39598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39598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1D23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6BCDA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3959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8085402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0AE49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1D23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0AE49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0AE49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6BCDA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6BCDA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0AE49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3959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4599113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39598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0AE49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1EFD4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0AE49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6BCDA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6BCDA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0AE49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0AE4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5097159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39598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39598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95A44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95A44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39598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95A44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95A44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3959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0870569"/>
                  </a:ext>
                </a:extLst>
              </a:tr>
            </a:tbl>
          </a:graphicData>
        </a:graphic>
      </p:graphicFrame>
      <p:sp>
        <p:nvSpPr>
          <p:cNvPr id="82" name="Szöveg helye 2">
            <a:extLst>
              <a:ext uri="{FF2B5EF4-FFF2-40B4-BE49-F238E27FC236}">
                <a16:creationId xmlns:a16="http://schemas.microsoft.com/office/drawing/2014/main" id="{BBE2C393-99D9-02E8-DC42-5AA6DAE1D51B}"/>
              </a:ext>
            </a:extLst>
          </p:cNvPr>
          <p:cNvSpPr txBox="1">
            <a:spLocks/>
          </p:cNvSpPr>
          <p:nvPr/>
        </p:nvSpPr>
        <p:spPr>
          <a:xfrm>
            <a:off x="122873" y="5156907"/>
            <a:ext cx="2859541" cy="3515704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>
            <a:noAutofit/>
          </a:bodyPr>
          <a:lstStyle>
            <a:lvl1pPr marL="0" indent="0" algn="l" defTabSz="685800" rtl="0" eaLnBrk="1" latinLnBrk="0" hangingPunct="1">
              <a:lnSpc>
                <a:spcPct val="100000"/>
              </a:lnSpc>
              <a:spcBef>
                <a:spcPts val="750"/>
              </a:spcBef>
              <a:buFont typeface="Arial" panose="020B0604020202020204" pitchFamily="34" charset="0"/>
              <a:buNone/>
              <a:defRPr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1pPr>
            <a:lvl2pPr marL="3429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2pPr>
            <a:lvl3pPr marL="6858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4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3pPr>
            <a:lvl4pPr marL="10287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4pPr>
            <a:lvl5pPr marL="13716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b="1" dirty="0"/>
              <a:t>Binary </a:t>
            </a:r>
            <a:r>
              <a:rPr lang="en-US" sz="1200" b="1" dirty="0" err="1"/>
              <a:t>colouring</a:t>
            </a:r>
            <a:endParaRPr lang="en-US" sz="1200" b="1" dirty="0"/>
          </a:p>
          <a:p>
            <a:pPr algn="ctr"/>
            <a:r>
              <a:rPr lang="en-US" sz="1200" b="1" dirty="0"/>
              <a:t>(binary</a:t>
            </a:r>
            <a:r>
              <a:rPr lang="en-US" sz="1200" b="1" dirty="0" smtClean="0"/>
              <a:t>)</a:t>
            </a:r>
            <a:endParaRPr lang="en-US" sz="1200" b="1" dirty="0"/>
          </a:p>
          <a:p>
            <a:r>
              <a:rPr lang="en-US" sz="1200" b="1" dirty="0"/>
              <a:t>At the ends of a tree-like diagram you see </a:t>
            </a:r>
            <a:r>
              <a:rPr lang="en-US" sz="1200" b="1" dirty="0" err="1"/>
              <a:t>colours</a:t>
            </a:r>
            <a:r>
              <a:rPr lang="en-US" sz="1200" b="1" dirty="0"/>
              <a:t>, which you can access through an "up-down" decision process. The value of „up” is 1 and the value of „down” is 0 . To select the </a:t>
            </a:r>
            <a:r>
              <a:rPr lang="en-US" sz="1200" b="1" dirty="0" err="1"/>
              <a:t>colour</a:t>
            </a:r>
            <a:r>
              <a:rPr lang="en-US" sz="1200" b="1" dirty="0"/>
              <a:t> of each field, start from the </a:t>
            </a:r>
            <a:r>
              <a:rPr lang="en-US" sz="1200" b="1" dirty="0" err="1"/>
              <a:t>centre</a:t>
            </a:r>
            <a:r>
              <a:rPr lang="en-US" sz="1200" b="1" dirty="0"/>
              <a:t> and work your way up or down the branches of the diagram, based on the elements of the numerical sequence associated with that field, to the </a:t>
            </a:r>
            <a:r>
              <a:rPr lang="en-US" sz="1200" b="1" dirty="0" err="1"/>
              <a:t>colour</a:t>
            </a:r>
            <a:r>
              <a:rPr lang="en-US" sz="1200" b="1" dirty="0"/>
              <a:t> you want to select.</a:t>
            </a:r>
          </a:p>
          <a:p>
            <a:r>
              <a:rPr lang="en-US" sz="1200" b="1" dirty="0"/>
              <a:t>e.g.: 101 -&gt; up - down - up</a:t>
            </a:r>
          </a:p>
          <a:p>
            <a:r>
              <a:rPr lang="en-US" sz="1200" b="1" dirty="0"/>
              <a:t>       0100 -&gt; down - up - down - down</a:t>
            </a:r>
          </a:p>
        </p:txBody>
      </p:sp>
      <p:sp>
        <p:nvSpPr>
          <p:cNvPr id="96" name="Szövegdoboz 95">
            <a:extLst>
              <a:ext uri="{FF2B5EF4-FFF2-40B4-BE49-F238E27FC236}">
                <a16:creationId xmlns:a16="http://schemas.microsoft.com/office/drawing/2014/main" id="{3A88A278-9CE7-E7D3-6DF5-BCA28ADD7C09}"/>
              </a:ext>
            </a:extLst>
          </p:cNvPr>
          <p:cNvSpPr txBox="1"/>
          <p:nvPr/>
        </p:nvSpPr>
        <p:spPr>
          <a:xfrm>
            <a:off x="1215898" y="1493156"/>
            <a:ext cx="1051242" cy="261610"/>
          </a:xfrm>
          <a:prstGeom prst="rect">
            <a:avLst/>
          </a:prstGeom>
          <a:noFill/>
        </p:spPr>
        <p:txBody>
          <a:bodyPr wrap="square" rtlCol="0" anchor="b" anchorCtr="0">
            <a:spAutoFit/>
          </a:bodyPr>
          <a:lstStyle/>
          <a:p>
            <a:r>
              <a:rPr lang="hu-HU" sz="1100" b="1" dirty="0" smtClean="0">
                <a:solidFill>
                  <a:schemeClr val="accent3"/>
                </a:solidFill>
              </a:rPr>
              <a:t>Pink</a:t>
            </a:r>
            <a:endParaRPr lang="hu-HU" sz="1100" b="1" dirty="0">
              <a:solidFill>
                <a:schemeClr val="accent3"/>
              </a:solidFill>
            </a:endParaRPr>
          </a:p>
        </p:txBody>
      </p:sp>
      <p:grpSp>
        <p:nvGrpSpPr>
          <p:cNvPr id="98" name="Csoportba foglalás 97">
            <a:extLst>
              <a:ext uri="{FF2B5EF4-FFF2-40B4-BE49-F238E27FC236}">
                <a16:creationId xmlns:a16="http://schemas.microsoft.com/office/drawing/2014/main" id="{A4F38504-16C5-7055-8043-FFE2F9CD6881}"/>
              </a:ext>
            </a:extLst>
          </p:cNvPr>
          <p:cNvGrpSpPr/>
          <p:nvPr/>
        </p:nvGrpSpPr>
        <p:grpSpPr>
          <a:xfrm>
            <a:off x="471488" y="1285984"/>
            <a:ext cx="2260917" cy="3355804"/>
            <a:chOff x="493395" y="1230474"/>
            <a:chExt cx="2260917" cy="3355804"/>
          </a:xfrm>
        </p:grpSpPr>
        <p:sp>
          <p:nvSpPr>
            <p:cNvPr id="99" name="Szövegdoboz 98">
              <a:extLst>
                <a:ext uri="{FF2B5EF4-FFF2-40B4-BE49-F238E27FC236}">
                  <a16:creationId xmlns:a16="http://schemas.microsoft.com/office/drawing/2014/main" id="{D369EF2F-E2D1-F89C-D18F-2555A4E7BB93}"/>
                </a:ext>
              </a:extLst>
            </p:cNvPr>
            <p:cNvSpPr txBox="1"/>
            <p:nvPr/>
          </p:nvSpPr>
          <p:spPr>
            <a:xfrm>
              <a:off x="1237805" y="1230474"/>
              <a:ext cx="1051242" cy="211853"/>
            </a:xfrm>
            <a:prstGeom prst="rect">
              <a:avLst/>
            </a:prstGeom>
            <a:noFill/>
          </p:spPr>
          <p:txBody>
            <a:bodyPr wrap="square" rtlCol="0" anchor="b" anchorCtr="0">
              <a:spAutoFit/>
            </a:bodyPr>
            <a:lstStyle/>
            <a:p>
              <a:pPr>
                <a:lnSpc>
                  <a:spcPts val="900"/>
                </a:lnSpc>
              </a:pPr>
              <a:r>
                <a:rPr lang="hu-HU" sz="1100" b="1" dirty="0" err="1" smtClean="0">
                  <a:solidFill>
                    <a:schemeClr val="accent3"/>
                  </a:solidFill>
                </a:rPr>
                <a:t>Yellow</a:t>
              </a:r>
              <a:endParaRPr lang="hu-HU" sz="1100" b="1" dirty="0">
                <a:solidFill>
                  <a:schemeClr val="accent3"/>
                </a:solidFill>
              </a:endParaRPr>
            </a:p>
          </p:txBody>
        </p:sp>
        <p:sp>
          <p:nvSpPr>
            <p:cNvPr id="100" name="Szövegdoboz 99">
              <a:extLst>
                <a:ext uri="{FF2B5EF4-FFF2-40B4-BE49-F238E27FC236}">
                  <a16:creationId xmlns:a16="http://schemas.microsoft.com/office/drawing/2014/main" id="{11928CDB-B8D6-22FC-CEAA-C3E61D5D03B4}"/>
                </a:ext>
              </a:extLst>
            </p:cNvPr>
            <p:cNvSpPr txBox="1"/>
            <p:nvPr/>
          </p:nvSpPr>
          <p:spPr>
            <a:xfrm>
              <a:off x="1229591" y="1668401"/>
              <a:ext cx="1051242" cy="211853"/>
            </a:xfrm>
            <a:prstGeom prst="rect">
              <a:avLst/>
            </a:prstGeom>
            <a:noFill/>
          </p:spPr>
          <p:txBody>
            <a:bodyPr wrap="square" rtlCol="0" anchor="b" anchorCtr="0">
              <a:spAutoFit/>
            </a:bodyPr>
            <a:lstStyle/>
            <a:p>
              <a:pPr>
                <a:lnSpc>
                  <a:spcPts val="900"/>
                </a:lnSpc>
              </a:pPr>
              <a:r>
                <a:rPr lang="hu-HU" sz="1100" b="1" dirty="0" smtClean="0">
                  <a:solidFill>
                    <a:schemeClr val="accent3"/>
                  </a:solidFill>
                </a:rPr>
                <a:t>White</a:t>
              </a:r>
              <a:endParaRPr lang="hu-HU" sz="1100" b="1" dirty="0">
                <a:solidFill>
                  <a:schemeClr val="accent3"/>
                </a:solidFill>
              </a:endParaRPr>
            </a:p>
          </p:txBody>
        </p:sp>
        <p:grpSp>
          <p:nvGrpSpPr>
            <p:cNvPr id="101" name="Csoportba foglalás 100">
              <a:extLst>
                <a:ext uri="{FF2B5EF4-FFF2-40B4-BE49-F238E27FC236}">
                  <a16:creationId xmlns:a16="http://schemas.microsoft.com/office/drawing/2014/main" id="{DE0761D3-B631-37A4-18E2-FC64BD1D1770}"/>
                </a:ext>
              </a:extLst>
            </p:cNvPr>
            <p:cNvGrpSpPr/>
            <p:nvPr/>
          </p:nvGrpSpPr>
          <p:grpSpPr>
            <a:xfrm>
              <a:off x="493395" y="1328140"/>
              <a:ext cx="756285" cy="3114840"/>
              <a:chOff x="493395" y="2581167"/>
              <a:chExt cx="1034733" cy="3062882"/>
            </a:xfrm>
          </p:grpSpPr>
          <p:grpSp>
            <p:nvGrpSpPr>
              <p:cNvPr id="114" name="Csoportba foglalás 113">
                <a:extLst>
                  <a:ext uri="{FF2B5EF4-FFF2-40B4-BE49-F238E27FC236}">
                    <a16:creationId xmlns:a16="http://schemas.microsoft.com/office/drawing/2014/main" id="{46159B6D-6C26-6B47-F46E-6C602FB2446C}"/>
                  </a:ext>
                </a:extLst>
              </p:cNvPr>
              <p:cNvGrpSpPr/>
              <p:nvPr/>
            </p:nvGrpSpPr>
            <p:grpSpPr>
              <a:xfrm>
                <a:off x="493395" y="2581167"/>
                <a:ext cx="1034733" cy="1533125"/>
                <a:chOff x="493395" y="2581167"/>
                <a:chExt cx="1034733" cy="1533125"/>
              </a:xfrm>
            </p:grpSpPr>
            <p:cxnSp>
              <p:nvCxnSpPr>
                <p:cNvPr id="134" name="Egyenes összekötő 133">
                  <a:extLst>
                    <a:ext uri="{FF2B5EF4-FFF2-40B4-BE49-F238E27FC236}">
                      <a16:creationId xmlns:a16="http://schemas.microsoft.com/office/drawing/2014/main" id="{1B517F46-0636-2FC0-399A-367DA195CA49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493395" y="2906103"/>
                  <a:ext cx="337503" cy="1208189"/>
                </a:xfrm>
                <a:prstGeom prst="line">
                  <a:avLst/>
                </a:prstGeom>
                <a:ln w="19050">
                  <a:solidFill>
                    <a:schemeClr val="accent3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135" name="Csoportba foglalás 134">
                  <a:extLst>
                    <a:ext uri="{FF2B5EF4-FFF2-40B4-BE49-F238E27FC236}">
                      <a16:creationId xmlns:a16="http://schemas.microsoft.com/office/drawing/2014/main" id="{E5C724C7-CD3F-3E88-D001-2C35CB01691D}"/>
                    </a:ext>
                  </a:extLst>
                </p:cNvPr>
                <p:cNvGrpSpPr/>
                <p:nvPr/>
              </p:nvGrpSpPr>
              <p:grpSpPr>
                <a:xfrm>
                  <a:off x="1291908" y="2581167"/>
                  <a:ext cx="236220" cy="211853"/>
                  <a:chOff x="1996440" y="2780665"/>
                  <a:chExt cx="236220" cy="276860"/>
                </a:xfrm>
              </p:grpSpPr>
              <p:cxnSp>
                <p:nvCxnSpPr>
                  <p:cNvPr id="150" name="Egyenes összekötő 149">
                    <a:extLst>
                      <a:ext uri="{FF2B5EF4-FFF2-40B4-BE49-F238E27FC236}">
                        <a16:creationId xmlns:a16="http://schemas.microsoft.com/office/drawing/2014/main" id="{9D01C744-6288-B4A7-884F-50951EFE24A7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1996440" y="2780665"/>
                    <a:ext cx="236220" cy="138430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51" name="Egyenes összekötő 150">
                    <a:extLst>
                      <a:ext uri="{FF2B5EF4-FFF2-40B4-BE49-F238E27FC236}">
                        <a16:creationId xmlns:a16="http://schemas.microsoft.com/office/drawing/2014/main" id="{5EB2D18E-4DC0-F751-92F5-F5196F7B9D62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1996440" y="2919095"/>
                    <a:ext cx="236220" cy="138430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136" name="Csoportba foglalás 135">
                  <a:extLst>
                    <a:ext uri="{FF2B5EF4-FFF2-40B4-BE49-F238E27FC236}">
                      <a16:creationId xmlns:a16="http://schemas.microsoft.com/office/drawing/2014/main" id="{5864D023-2A1E-3EA8-98AD-092FD49859DD}"/>
                    </a:ext>
                  </a:extLst>
                </p:cNvPr>
                <p:cNvGrpSpPr/>
                <p:nvPr/>
              </p:nvGrpSpPr>
              <p:grpSpPr>
                <a:xfrm>
                  <a:off x="1291908" y="2989935"/>
                  <a:ext cx="236220" cy="211853"/>
                  <a:chOff x="1996440" y="2780665"/>
                  <a:chExt cx="236220" cy="276860"/>
                </a:xfrm>
              </p:grpSpPr>
              <p:cxnSp>
                <p:nvCxnSpPr>
                  <p:cNvPr id="148" name="Egyenes összekötő 147">
                    <a:extLst>
                      <a:ext uri="{FF2B5EF4-FFF2-40B4-BE49-F238E27FC236}">
                        <a16:creationId xmlns:a16="http://schemas.microsoft.com/office/drawing/2014/main" id="{41DA2CFA-9044-51C0-0E74-B4D1BE4E4DF8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1996440" y="2780665"/>
                    <a:ext cx="236220" cy="138430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49" name="Egyenes összekötő 148">
                    <a:extLst>
                      <a:ext uri="{FF2B5EF4-FFF2-40B4-BE49-F238E27FC236}">
                        <a16:creationId xmlns:a16="http://schemas.microsoft.com/office/drawing/2014/main" id="{EAF9BC34-E6E0-FAC7-BF81-57669DB3D63E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1996440" y="2919095"/>
                    <a:ext cx="236220" cy="138430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137" name="Csoportba foglalás 136">
                  <a:extLst>
                    <a:ext uri="{FF2B5EF4-FFF2-40B4-BE49-F238E27FC236}">
                      <a16:creationId xmlns:a16="http://schemas.microsoft.com/office/drawing/2014/main" id="{E10BC367-4FC7-79B2-7295-8F0F14EE9632}"/>
                    </a:ext>
                  </a:extLst>
                </p:cNvPr>
                <p:cNvGrpSpPr/>
                <p:nvPr/>
              </p:nvGrpSpPr>
              <p:grpSpPr>
                <a:xfrm>
                  <a:off x="1291908" y="3398703"/>
                  <a:ext cx="236220" cy="211853"/>
                  <a:chOff x="1996440" y="2780665"/>
                  <a:chExt cx="236220" cy="276860"/>
                </a:xfrm>
              </p:grpSpPr>
              <p:cxnSp>
                <p:nvCxnSpPr>
                  <p:cNvPr id="146" name="Egyenes összekötő 145">
                    <a:extLst>
                      <a:ext uri="{FF2B5EF4-FFF2-40B4-BE49-F238E27FC236}">
                        <a16:creationId xmlns:a16="http://schemas.microsoft.com/office/drawing/2014/main" id="{795895F2-149D-EF16-CE4E-69F7D66FFF2D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1996440" y="2780665"/>
                    <a:ext cx="236220" cy="138430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47" name="Egyenes összekötő 146">
                    <a:extLst>
                      <a:ext uri="{FF2B5EF4-FFF2-40B4-BE49-F238E27FC236}">
                        <a16:creationId xmlns:a16="http://schemas.microsoft.com/office/drawing/2014/main" id="{209FB677-2A12-28E1-A197-21A8D1ED021D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1996440" y="2919095"/>
                    <a:ext cx="236220" cy="138430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138" name="Csoportba foglalás 137">
                  <a:extLst>
                    <a:ext uri="{FF2B5EF4-FFF2-40B4-BE49-F238E27FC236}">
                      <a16:creationId xmlns:a16="http://schemas.microsoft.com/office/drawing/2014/main" id="{39236CBF-B786-C228-6346-FEADA05D1B2E}"/>
                    </a:ext>
                  </a:extLst>
                </p:cNvPr>
                <p:cNvGrpSpPr/>
                <p:nvPr/>
              </p:nvGrpSpPr>
              <p:grpSpPr>
                <a:xfrm>
                  <a:off x="1291908" y="3809538"/>
                  <a:ext cx="236220" cy="211853"/>
                  <a:chOff x="1996440" y="2780665"/>
                  <a:chExt cx="236220" cy="276860"/>
                </a:xfrm>
              </p:grpSpPr>
              <p:cxnSp>
                <p:nvCxnSpPr>
                  <p:cNvPr id="144" name="Egyenes összekötő 143">
                    <a:extLst>
                      <a:ext uri="{FF2B5EF4-FFF2-40B4-BE49-F238E27FC236}">
                        <a16:creationId xmlns:a16="http://schemas.microsoft.com/office/drawing/2014/main" id="{EAC030D6-75F8-6318-25F7-E54CB161CF5E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1996440" y="2780665"/>
                    <a:ext cx="236220" cy="138430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45" name="Egyenes összekötő 144">
                    <a:extLst>
                      <a:ext uri="{FF2B5EF4-FFF2-40B4-BE49-F238E27FC236}">
                        <a16:creationId xmlns:a16="http://schemas.microsoft.com/office/drawing/2014/main" id="{65C1578C-B8CC-4179-D202-343BE270573B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1996440" y="2919095"/>
                    <a:ext cx="236220" cy="138430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139" name="Egyenes összekötő 138">
                  <a:extLst>
                    <a:ext uri="{FF2B5EF4-FFF2-40B4-BE49-F238E27FC236}">
                      <a16:creationId xmlns:a16="http://schemas.microsoft.com/office/drawing/2014/main" id="{CF8CFA76-455F-99C7-DB24-572E3179F5B6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830898" y="2689483"/>
                  <a:ext cx="461010" cy="214576"/>
                </a:xfrm>
                <a:prstGeom prst="line">
                  <a:avLst/>
                </a:prstGeom>
                <a:ln w="19050">
                  <a:solidFill>
                    <a:schemeClr val="accent3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0" name="Egyenes összekötő 139">
                  <a:extLst>
                    <a:ext uri="{FF2B5EF4-FFF2-40B4-BE49-F238E27FC236}">
                      <a16:creationId xmlns:a16="http://schemas.microsoft.com/office/drawing/2014/main" id="{1A2F2960-358D-C23A-3E22-EFB78AC3EEB4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830898" y="2904059"/>
                  <a:ext cx="461010" cy="195877"/>
                </a:xfrm>
                <a:prstGeom prst="line">
                  <a:avLst/>
                </a:prstGeom>
                <a:ln w="19050">
                  <a:solidFill>
                    <a:schemeClr val="accent3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1" name="Egyenes összekötő 140">
                  <a:extLst>
                    <a:ext uri="{FF2B5EF4-FFF2-40B4-BE49-F238E27FC236}">
                      <a16:creationId xmlns:a16="http://schemas.microsoft.com/office/drawing/2014/main" id="{803CD348-47A1-AEF9-DF0A-E07209090751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830898" y="3507401"/>
                  <a:ext cx="461010" cy="214576"/>
                </a:xfrm>
                <a:prstGeom prst="line">
                  <a:avLst/>
                </a:prstGeom>
                <a:ln w="19050">
                  <a:solidFill>
                    <a:schemeClr val="accent3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2" name="Egyenes összekötő 141">
                  <a:extLst>
                    <a:ext uri="{FF2B5EF4-FFF2-40B4-BE49-F238E27FC236}">
                      <a16:creationId xmlns:a16="http://schemas.microsoft.com/office/drawing/2014/main" id="{AD77D2E8-5AA2-F251-4F63-6249D80E64E5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830898" y="3724022"/>
                  <a:ext cx="461010" cy="195877"/>
                </a:xfrm>
                <a:prstGeom prst="line">
                  <a:avLst/>
                </a:prstGeom>
                <a:ln w="19050">
                  <a:solidFill>
                    <a:schemeClr val="accent3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3" name="Egyenes összekötő 142">
                  <a:extLst>
                    <a:ext uri="{FF2B5EF4-FFF2-40B4-BE49-F238E27FC236}">
                      <a16:creationId xmlns:a16="http://schemas.microsoft.com/office/drawing/2014/main" id="{6C3241D0-972A-2C46-18F6-06B451D26DB4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 flipV="1">
                  <a:off x="724218" y="3311525"/>
                  <a:ext cx="106680" cy="404456"/>
                </a:xfrm>
                <a:prstGeom prst="line">
                  <a:avLst/>
                </a:prstGeom>
                <a:ln w="19050">
                  <a:solidFill>
                    <a:schemeClr val="accent3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15" name="Csoportba foglalás 114">
                <a:extLst>
                  <a:ext uri="{FF2B5EF4-FFF2-40B4-BE49-F238E27FC236}">
                    <a16:creationId xmlns:a16="http://schemas.microsoft.com/office/drawing/2014/main" id="{00F9D3B8-E9F6-C78D-8C09-D22B3614D22B}"/>
                  </a:ext>
                </a:extLst>
              </p:cNvPr>
              <p:cNvGrpSpPr/>
              <p:nvPr/>
            </p:nvGrpSpPr>
            <p:grpSpPr>
              <a:xfrm flipV="1">
                <a:off x="493395" y="4112968"/>
                <a:ext cx="1034733" cy="1531081"/>
                <a:chOff x="493395" y="2581167"/>
                <a:chExt cx="1034733" cy="1531081"/>
              </a:xfrm>
            </p:grpSpPr>
            <p:cxnSp>
              <p:nvCxnSpPr>
                <p:cNvPr id="116" name="Egyenes összekötő 115">
                  <a:extLst>
                    <a:ext uri="{FF2B5EF4-FFF2-40B4-BE49-F238E27FC236}">
                      <a16:creationId xmlns:a16="http://schemas.microsoft.com/office/drawing/2014/main" id="{0D74778F-A35A-D8C8-8CEF-9D81EC986E14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493395" y="2904059"/>
                  <a:ext cx="337503" cy="1208189"/>
                </a:xfrm>
                <a:prstGeom prst="line">
                  <a:avLst/>
                </a:prstGeom>
                <a:ln w="19050">
                  <a:solidFill>
                    <a:schemeClr val="accent3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117" name="Csoportba foglalás 116">
                  <a:extLst>
                    <a:ext uri="{FF2B5EF4-FFF2-40B4-BE49-F238E27FC236}">
                      <a16:creationId xmlns:a16="http://schemas.microsoft.com/office/drawing/2014/main" id="{43BFDE52-0283-9E77-35BF-D33E7A843658}"/>
                    </a:ext>
                  </a:extLst>
                </p:cNvPr>
                <p:cNvGrpSpPr/>
                <p:nvPr/>
              </p:nvGrpSpPr>
              <p:grpSpPr>
                <a:xfrm>
                  <a:off x="1291908" y="2581167"/>
                  <a:ext cx="236220" cy="211853"/>
                  <a:chOff x="1996440" y="2780665"/>
                  <a:chExt cx="236220" cy="276860"/>
                </a:xfrm>
              </p:grpSpPr>
              <p:cxnSp>
                <p:nvCxnSpPr>
                  <p:cNvPr id="132" name="Egyenes összekötő 131">
                    <a:extLst>
                      <a:ext uri="{FF2B5EF4-FFF2-40B4-BE49-F238E27FC236}">
                        <a16:creationId xmlns:a16="http://schemas.microsoft.com/office/drawing/2014/main" id="{466C609D-555D-02B3-EFDF-21AD8DCE94DF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1996440" y="2780665"/>
                    <a:ext cx="236220" cy="138430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33" name="Egyenes összekötő 132">
                    <a:extLst>
                      <a:ext uri="{FF2B5EF4-FFF2-40B4-BE49-F238E27FC236}">
                        <a16:creationId xmlns:a16="http://schemas.microsoft.com/office/drawing/2014/main" id="{5512F01C-16A8-98CC-9624-163184DC5D53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1996440" y="2919095"/>
                    <a:ext cx="236220" cy="138430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118" name="Csoportba foglalás 117">
                  <a:extLst>
                    <a:ext uri="{FF2B5EF4-FFF2-40B4-BE49-F238E27FC236}">
                      <a16:creationId xmlns:a16="http://schemas.microsoft.com/office/drawing/2014/main" id="{B1D4591E-F9E7-0724-9322-80F8100F20C2}"/>
                    </a:ext>
                  </a:extLst>
                </p:cNvPr>
                <p:cNvGrpSpPr/>
                <p:nvPr/>
              </p:nvGrpSpPr>
              <p:grpSpPr>
                <a:xfrm>
                  <a:off x="1291908" y="2989935"/>
                  <a:ext cx="236220" cy="211853"/>
                  <a:chOff x="1996440" y="2780665"/>
                  <a:chExt cx="236220" cy="276860"/>
                </a:xfrm>
              </p:grpSpPr>
              <p:cxnSp>
                <p:nvCxnSpPr>
                  <p:cNvPr id="130" name="Egyenes összekötő 129">
                    <a:extLst>
                      <a:ext uri="{FF2B5EF4-FFF2-40B4-BE49-F238E27FC236}">
                        <a16:creationId xmlns:a16="http://schemas.microsoft.com/office/drawing/2014/main" id="{CA3718D7-E502-194D-8D81-0676AF0B14DA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1996440" y="2780665"/>
                    <a:ext cx="236220" cy="138430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31" name="Egyenes összekötő 130">
                    <a:extLst>
                      <a:ext uri="{FF2B5EF4-FFF2-40B4-BE49-F238E27FC236}">
                        <a16:creationId xmlns:a16="http://schemas.microsoft.com/office/drawing/2014/main" id="{15223BFA-FFD8-92F8-C824-15C1B848F676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1996440" y="2919095"/>
                    <a:ext cx="236220" cy="138430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119" name="Csoportba foglalás 118">
                  <a:extLst>
                    <a:ext uri="{FF2B5EF4-FFF2-40B4-BE49-F238E27FC236}">
                      <a16:creationId xmlns:a16="http://schemas.microsoft.com/office/drawing/2014/main" id="{3A5C8920-C783-6329-C834-0459E32B26EE}"/>
                    </a:ext>
                  </a:extLst>
                </p:cNvPr>
                <p:cNvGrpSpPr/>
                <p:nvPr/>
              </p:nvGrpSpPr>
              <p:grpSpPr>
                <a:xfrm>
                  <a:off x="1291908" y="3398703"/>
                  <a:ext cx="236220" cy="211853"/>
                  <a:chOff x="1996440" y="2780665"/>
                  <a:chExt cx="236220" cy="276860"/>
                </a:xfrm>
              </p:grpSpPr>
              <p:cxnSp>
                <p:nvCxnSpPr>
                  <p:cNvPr id="128" name="Egyenes összekötő 127">
                    <a:extLst>
                      <a:ext uri="{FF2B5EF4-FFF2-40B4-BE49-F238E27FC236}">
                        <a16:creationId xmlns:a16="http://schemas.microsoft.com/office/drawing/2014/main" id="{DFF05944-BE70-5A73-7D4C-4E90941A5716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1996440" y="2780665"/>
                    <a:ext cx="236220" cy="138430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29" name="Egyenes összekötő 128">
                    <a:extLst>
                      <a:ext uri="{FF2B5EF4-FFF2-40B4-BE49-F238E27FC236}">
                        <a16:creationId xmlns:a16="http://schemas.microsoft.com/office/drawing/2014/main" id="{A99E8953-3917-C768-A1CA-37EAADD715CF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1996440" y="2919095"/>
                    <a:ext cx="236220" cy="138430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120" name="Csoportba foglalás 119">
                  <a:extLst>
                    <a:ext uri="{FF2B5EF4-FFF2-40B4-BE49-F238E27FC236}">
                      <a16:creationId xmlns:a16="http://schemas.microsoft.com/office/drawing/2014/main" id="{39ED7E96-28EF-2386-211E-9220358886C6}"/>
                    </a:ext>
                  </a:extLst>
                </p:cNvPr>
                <p:cNvGrpSpPr/>
                <p:nvPr/>
              </p:nvGrpSpPr>
              <p:grpSpPr>
                <a:xfrm>
                  <a:off x="1291908" y="3809538"/>
                  <a:ext cx="236220" cy="211853"/>
                  <a:chOff x="1996440" y="2780665"/>
                  <a:chExt cx="236220" cy="276860"/>
                </a:xfrm>
              </p:grpSpPr>
              <p:cxnSp>
                <p:nvCxnSpPr>
                  <p:cNvPr id="126" name="Egyenes összekötő 125">
                    <a:extLst>
                      <a:ext uri="{FF2B5EF4-FFF2-40B4-BE49-F238E27FC236}">
                        <a16:creationId xmlns:a16="http://schemas.microsoft.com/office/drawing/2014/main" id="{8EA8C143-C3E6-0E9C-CDFC-0268F0D6E494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1996440" y="2780665"/>
                    <a:ext cx="236220" cy="138430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27" name="Egyenes összekötő 126">
                    <a:extLst>
                      <a:ext uri="{FF2B5EF4-FFF2-40B4-BE49-F238E27FC236}">
                        <a16:creationId xmlns:a16="http://schemas.microsoft.com/office/drawing/2014/main" id="{E19DB28B-8298-F1B5-2A12-B56AC998A548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1996440" y="2919095"/>
                    <a:ext cx="236220" cy="138430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121" name="Egyenes összekötő 120">
                  <a:extLst>
                    <a:ext uri="{FF2B5EF4-FFF2-40B4-BE49-F238E27FC236}">
                      <a16:creationId xmlns:a16="http://schemas.microsoft.com/office/drawing/2014/main" id="{21E2C462-F3EE-EAAA-8DDC-4941E4CDE58A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830898" y="2687438"/>
                  <a:ext cx="461010" cy="214576"/>
                </a:xfrm>
                <a:prstGeom prst="line">
                  <a:avLst/>
                </a:prstGeom>
                <a:ln w="19050">
                  <a:solidFill>
                    <a:schemeClr val="accent3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2" name="Egyenes összekötő 121">
                  <a:extLst>
                    <a:ext uri="{FF2B5EF4-FFF2-40B4-BE49-F238E27FC236}">
                      <a16:creationId xmlns:a16="http://schemas.microsoft.com/office/drawing/2014/main" id="{D3E00FD8-4B0E-D76A-07B6-DAF6317CCB13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830898" y="2904059"/>
                  <a:ext cx="461010" cy="195877"/>
                </a:xfrm>
                <a:prstGeom prst="line">
                  <a:avLst/>
                </a:prstGeom>
                <a:ln w="19050">
                  <a:solidFill>
                    <a:schemeClr val="accent3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3" name="Egyenes összekötő 122">
                  <a:extLst>
                    <a:ext uri="{FF2B5EF4-FFF2-40B4-BE49-F238E27FC236}">
                      <a16:creationId xmlns:a16="http://schemas.microsoft.com/office/drawing/2014/main" id="{9C2B915B-653E-6D02-33FD-EAC5497DBF8F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830898" y="3507401"/>
                  <a:ext cx="461010" cy="214576"/>
                </a:xfrm>
                <a:prstGeom prst="line">
                  <a:avLst/>
                </a:prstGeom>
                <a:ln w="19050">
                  <a:solidFill>
                    <a:schemeClr val="accent3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4" name="Egyenes összekötő 123">
                  <a:extLst>
                    <a:ext uri="{FF2B5EF4-FFF2-40B4-BE49-F238E27FC236}">
                      <a16:creationId xmlns:a16="http://schemas.microsoft.com/office/drawing/2014/main" id="{3F01526A-29EE-316B-2B08-F762C40E7B01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830898" y="3721977"/>
                  <a:ext cx="461010" cy="195877"/>
                </a:xfrm>
                <a:prstGeom prst="line">
                  <a:avLst/>
                </a:prstGeom>
                <a:ln w="19050">
                  <a:solidFill>
                    <a:schemeClr val="accent3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5" name="Egyenes összekötő 124">
                  <a:extLst>
                    <a:ext uri="{FF2B5EF4-FFF2-40B4-BE49-F238E27FC236}">
                      <a16:creationId xmlns:a16="http://schemas.microsoft.com/office/drawing/2014/main" id="{15BE1182-6DAD-C9BE-C2D6-5BBA752B2A45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 flipV="1">
                  <a:off x="724218" y="3311525"/>
                  <a:ext cx="106680" cy="404456"/>
                </a:xfrm>
                <a:prstGeom prst="line">
                  <a:avLst/>
                </a:prstGeom>
                <a:ln w="19050">
                  <a:solidFill>
                    <a:schemeClr val="accent3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102" name="Szövegdoboz 101">
              <a:extLst>
                <a:ext uri="{FF2B5EF4-FFF2-40B4-BE49-F238E27FC236}">
                  <a16:creationId xmlns:a16="http://schemas.microsoft.com/office/drawing/2014/main" id="{834CF577-D517-F0A3-4CCA-68C65DC2924A}"/>
                </a:ext>
              </a:extLst>
            </p:cNvPr>
            <p:cNvSpPr txBox="1"/>
            <p:nvPr/>
          </p:nvSpPr>
          <p:spPr>
            <a:xfrm>
              <a:off x="1229591" y="1887638"/>
              <a:ext cx="1154112" cy="211853"/>
            </a:xfrm>
            <a:prstGeom prst="rect">
              <a:avLst/>
            </a:prstGeom>
            <a:noFill/>
          </p:spPr>
          <p:txBody>
            <a:bodyPr wrap="square" rtlCol="0" anchor="b" anchorCtr="0">
              <a:spAutoFit/>
            </a:bodyPr>
            <a:lstStyle/>
            <a:p>
              <a:pPr>
                <a:lnSpc>
                  <a:spcPts val="900"/>
                </a:lnSpc>
              </a:pPr>
              <a:r>
                <a:rPr lang="hu-HU" sz="1100" b="1" dirty="0" err="1" smtClean="0">
                  <a:solidFill>
                    <a:schemeClr val="accent3"/>
                  </a:solidFill>
                </a:rPr>
                <a:t>Pale</a:t>
              </a:r>
              <a:r>
                <a:rPr lang="hu-HU" sz="1100" b="1" dirty="0" smtClean="0">
                  <a:solidFill>
                    <a:schemeClr val="accent3"/>
                  </a:solidFill>
                </a:rPr>
                <a:t> </a:t>
              </a:r>
              <a:r>
                <a:rPr lang="hu-HU" sz="1100" b="1" dirty="0" err="1" smtClean="0">
                  <a:solidFill>
                    <a:schemeClr val="accent3"/>
                  </a:solidFill>
                </a:rPr>
                <a:t>green</a:t>
              </a:r>
              <a:endParaRPr lang="hu-HU" sz="1100" b="1" dirty="0">
                <a:solidFill>
                  <a:schemeClr val="accent3"/>
                </a:solidFill>
              </a:endParaRPr>
            </a:p>
          </p:txBody>
        </p:sp>
        <p:sp>
          <p:nvSpPr>
            <p:cNvPr id="103" name="Szövegdoboz 102">
              <a:extLst>
                <a:ext uri="{FF2B5EF4-FFF2-40B4-BE49-F238E27FC236}">
                  <a16:creationId xmlns:a16="http://schemas.microsoft.com/office/drawing/2014/main" id="{4224AE6F-5E89-E6E0-90A7-83D2234D4105}"/>
                </a:ext>
              </a:extLst>
            </p:cNvPr>
            <p:cNvSpPr txBox="1"/>
            <p:nvPr/>
          </p:nvSpPr>
          <p:spPr>
            <a:xfrm>
              <a:off x="1253613" y="3326833"/>
              <a:ext cx="1051242" cy="211853"/>
            </a:xfrm>
            <a:prstGeom prst="rect">
              <a:avLst/>
            </a:prstGeom>
            <a:noFill/>
          </p:spPr>
          <p:txBody>
            <a:bodyPr wrap="square" rtlCol="0" anchor="b" anchorCtr="0">
              <a:spAutoFit/>
            </a:bodyPr>
            <a:lstStyle/>
            <a:p>
              <a:pPr>
                <a:lnSpc>
                  <a:spcPts val="900"/>
                </a:lnSpc>
              </a:pPr>
              <a:r>
                <a:rPr lang="hu-HU" sz="1100" b="1" dirty="0" smtClean="0">
                  <a:solidFill>
                    <a:schemeClr val="accent3"/>
                  </a:solidFill>
                </a:rPr>
                <a:t>Red</a:t>
              </a:r>
              <a:endParaRPr lang="hu-HU" sz="1100" b="1" dirty="0">
                <a:solidFill>
                  <a:schemeClr val="accent3"/>
                </a:solidFill>
              </a:endParaRPr>
            </a:p>
          </p:txBody>
        </p:sp>
        <p:sp>
          <p:nvSpPr>
            <p:cNvPr id="104" name="Szövegdoboz 103">
              <a:extLst>
                <a:ext uri="{FF2B5EF4-FFF2-40B4-BE49-F238E27FC236}">
                  <a16:creationId xmlns:a16="http://schemas.microsoft.com/office/drawing/2014/main" id="{ED56338F-CC61-E4E2-8566-CFBAB7A51796}"/>
                </a:ext>
              </a:extLst>
            </p:cNvPr>
            <p:cNvSpPr txBox="1"/>
            <p:nvPr/>
          </p:nvSpPr>
          <p:spPr>
            <a:xfrm>
              <a:off x="1249680" y="2090693"/>
              <a:ext cx="1051242" cy="211853"/>
            </a:xfrm>
            <a:prstGeom prst="rect">
              <a:avLst/>
            </a:prstGeom>
            <a:noFill/>
          </p:spPr>
          <p:txBody>
            <a:bodyPr wrap="square" rtlCol="0" anchor="b" anchorCtr="0">
              <a:spAutoFit/>
            </a:bodyPr>
            <a:lstStyle/>
            <a:p>
              <a:pPr>
                <a:lnSpc>
                  <a:spcPts val="900"/>
                </a:lnSpc>
              </a:pPr>
              <a:r>
                <a:rPr lang="hu-HU" sz="1100" b="1" dirty="0" smtClean="0">
                  <a:solidFill>
                    <a:schemeClr val="accent3"/>
                  </a:solidFill>
                </a:rPr>
                <a:t>Brown</a:t>
              </a:r>
              <a:endParaRPr lang="hu-HU" sz="1100" b="1" dirty="0">
                <a:solidFill>
                  <a:schemeClr val="accent3"/>
                </a:solidFill>
              </a:endParaRPr>
            </a:p>
          </p:txBody>
        </p:sp>
        <p:sp>
          <p:nvSpPr>
            <p:cNvPr id="105" name="Szövegdoboz 104">
              <a:extLst>
                <a:ext uri="{FF2B5EF4-FFF2-40B4-BE49-F238E27FC236}">
                  <a16:creationId xmlns:a16="http://schemas.microsoft.com/office/drawing/2014/main" id="{B83629BE-2B7B-8145-3E04-32D2404F19FF}"/>
                </a:ext>
              </a:extLst>
            </p:cNvPr>
            <p:cNvSpPr txBox="1"/>
            <p:nvPr/>
          </p:nvSpPr>
          <p:spPr>
            <a:xfrm>
              <a:off x="1249680" y="2704521"/>
              <a:ext cx="1504632" cy="211853"/>
            </a:xfrm>
            <a:prstGeom prst="rect">
              <a:avLst/>
            </a:prstGeom>
            <a:noFill/>
          </p:spPr>
          <p:txBody>
            <a:bodyPr wrap="square" rtlCol="0" anchor="b" anchorCtr="0">
              <a:spAutoFit/>
            </a:bodyPr>
            <a:lstStyle/>
            <a:p>
              <a:pPr>
                <a:lnSpc>
                  <a:spcPts val="900"/>
                </a:lnSpc>
              </a:pPr>
              <a:r>
                <a:rPr lang="hu-HU" sz="1100" b="1" dirty="0" err="1" smtClean="0">
                  <a:solidFill>
                    <a:schemeClr val="accent3"/>
                  </a:solidFill>
                </a:rPr>
                <a:t>Light</a:t>
              </a:r>
              <a:r>
                <a:rPr lang="hu-HU" sz="1100" b="1" dirty="0" smtClean="0">
                  <a:solidFill>
                    <a:schemeClr val="accent3"/>
                  </a:solidFill>
                </a:rPr>
                <a:t> pink</a:t>
              </a:r>
              <a:endParaRPr lang="hu-HU" sz="1100" b="1" dirty="0">
                <a:solidFill>
                  <a:schemeClr val="accent3"/>
                </a:solidFill>
              </a:endParaRPr>
            </a:p>
          </p:txBody>
        </p:sp>
        <p:sp>
          <p:nvSpPr>
            <p:cNvPr id="106" name="Szövegdoboz 105">
              <a:extLst>
                <a:ext uri="{FF2B5EF4-FFF2-40B4-BE49-F238E27FC236}">
                  <a16:creationId xmlns:a16="http://schemas.microsoft.com/office/drawing/2014/main" id="{EF134251-9422-AF8A-B2C3-3961062ED614}"/>
                </a:ext>
              </a:extLst>
            </p:cNvPr>
            <p:cNvSpPr txBox="1"/>
            <p:nvPr/>
          </p:nvSpPr>
          <p:spPr>
            <a:xfrm>
              <a:off x="1233663" y="2508458"/>
              <a:ext cx="1051242" cy="211853"/>
            </a:xfrm>
            <a:prstGeom prst="rect">
              <a:avLst/>
            </a:prstGeom>
            <a:noFill/>
          </p:spPr>
          <p:txBody>
            <a:bodyPr wrap="square" rtlCol="0" anchor="b" anchorCtr="0">
              <a:spAutoFit/>
            </a:bodyPr>
            <a:lstStyle/>
            <a:p>
              <a:pPr>
                <a:lnSpc>
                  <a:spcPts val="900"/>
                </a:lnSpc>
              </a:pPr>
              <a:r>
                <a:rPr lang="hu-HU" sz="1100" b="1" dirty="0" err="1" smtClean="0">
                  <a:solidFill>
                    <a:schemeClr val="accent3"/>
                  </a:solidFill>
                </a:rPr>
                <a:t>Aqua</a:t>
              </a:r>
              <a:endParaRPr lang="hu-HU" sz="1100" b="1" dirty="0">
                <a:solidFill>
                  <a:schemeClr val="accent3"/>
                </a:solidFill>
              </a:endParaRPr>
            </a:p>
          </p:txBody>
        </p:sp>
        <p:sp>
          <p:nvSpPr>
            <p:cNvPr id="107" name="Szövegdoboz 106">
              <a:extLst>
                <a:ext uri="{FF2B5EF4-FFF2-40B4-BE49-F238E27FC236}">
                  <a16:creationId xmlns:a16="http://schemas.microsoft.com/office/drawing/2014/main" id="{9B795510-A1EB-DFB2-FD05-EB6CE3AD0523}"/>
                </a:ext>
              </a:extLst>
            </p:cNvPr>
            <p:cNvSpPr txBox="1"/>
            <p:nvPr/>
          </p:nvSpPr>
          <p:spPr>
            <a:xfrm>
              <a:off x="1249680" y="3101222"/>
              <a:ext cx="1051242" cy="211853"/>
            </a:xfrm>
            <a:prstGeom prst="rect">
              <a:avLst/>
            </a:prstGeom>
            <a:noFill/>
          </p:spPr>
          <p:txBody>
            <a:bodyPr wrap="square" rtlCol="0" anchor="b" anchorCtr="0">
              <a:spAutoFit/>
            </a:bodyPr>
            <a:lstStyle/>
            <a:p>
              <a:pPr>
                <a:lnSpc>
                  <a:spcPts val="900"/>
                </a:lnSpc>
              </a:pPr>
              <a:r>
                <a:rPr lang="hu-HU" sz="1100" b="1" dirty="0" err="1" smtClean="0">
                  <a:solidFill>
                    <a:schemeClr val="accent3"/>
                  </a:solidFill>
                </a:rPr>
                <a:t>Dark</a:t>
              </a:r>
              <a:r>
                <a:rPr lang="hu-HU" sz="1100" b="1" dirty="0" smtClean="0">
                  <a:solidFill>
                    <a:schemeClr val="accent3"/>
                  </a:solidFill>
                </a:rPr>
                <a:t> </a:t>
              </a:r>
              <a:r>
                <a:rPr lang="hu-HU" sz="1100" b="1" dirty="0" err="1" smtClean="0">
                  <a:solidFill>
                    <a:schemeClr val="accent3"/>
                  </a:solidFill>
                </a:rPr>
                <a:t>purple</a:t>
              </a:r>
              <a:endParaRPr lang="hu-HU" sz="1100" b="1" dirty="0">
                <a:solidFill>
                  <a:schemeClr val="accent3"/>
                </a:solidFill>
              </a:endParaRPr>
            </a:p>
          </p:txBody>
        </p:sp>
        <p:sp>
          <p:nvSpPr>
            <p:cNvPr id="108" name="Szövegdoboz 107">
              <a:extLst>
                <a:ext uri="{FF2B5EF4-FFF2-40B4-BE49-F238E27FC236}">
                  <a16:creationId xmlns:a16="http://schemas.microsoft.com/office/drawing/2014/main" id="{4A69605E-AD65-FCB7-8FF5-88C07D0FD15A}"/>
                </a:ext>
              </a:extLst>
            </p:cNvPr>
            <p:cNvSpPr txBox="1"/>
            <p:nvPr/>
          </p:nvSpPr>
          <p:spPr>
            <a:xfrm>
              <a:off x="1249680" y="2896829"/>
              <a:ext cx="1051242" cy="211853"/>
            </a:xfrm>
            <a:prstGeom prst="rect">
              <a:avLst/>
            </a:prstGeom>
            <a:noFill/>
          </p:spPr>
          <p:txBody>
            <a:bodyPr wrap="square" rtlCol="0" anchor="b" anchorCtr="0">
              <a:spAutoFit/>
            </a:bodyPr>
            <a:lstStyle/>
            <a:p>
              <a:pPr>
                <a:lnSpc>
                  <a:spcPts val="900"/>
                </a:lnSpc>
              </a:pPr>
              <a:r>
                <a:rPr lang="hu-HU" sz="1100" b="1" dirty="0" err="1" smtClean="0">
                  <a:solidFill>
                    <a:schemeClr val="accent3"/>
                  </a:solidFill>
                </a:rPr>
                <a:t>Light</a:t>
              </a:r>
              <a:r>
                <a:rPr lang="hu-HU" sz="1100" b="1" dirty="0" smtClean="0">
                  <a:solidFill>
                    <a:schemeClr val="accent3"/>
                  </a:solidFill>
                </a:rPr>
                <a:t> </a:t>
              </a:r>
              <a:r>
                <a:rPr lang="hu-HU" sz="1100" b="1" dirty="0" err="1" smtClean="0">
                  <a:solidFill>
                    <a:schemeClr val="accent3"/>
                  </a:solidFill>
                </a:rPr>
                <a:t>purple</a:t>
              </a:r>
              <a:endParaRPr lang="hu-HU" sz="1100" b="1" dirty="0">
                <a:solidFill>
                  <a:schemeClr val="accent3"/>
                </a:solidFill>
              </a:endParaRPr>
            </a:p>
          </p:txBody>
        </p:sp>
        <p:sp>
          <p:nvSpPr>
            <p:cNvPr id="109" name="Szövegdoboz 108">
              <a:extLst>
                <a:ext uri="{FF2B5EF4-FFF2-40B4-BE49-F238E27FC236}">
                  <a16:creationId xmlns:a16="http://schemas.microsoft.com/office/drawing/2014/main" id="{20B7B115-CE45-AC8F-2E15-CBC0C31E6BD2}"/>
                </a:ext>
              </a:extLst>
            </p:cNvPr>
            <p:cNvSpPr txBox="1"/>
            <p:nvPr/>
          </p:nvSpPr>
          <p:spPr>
            <a:xfrm>
              <a:off x="1249680" y="3521543"/>
              <a:ext cx="1051242" cy="211853"/>
            </a:xfrm>
            <a:prstGeom prst="rect">
              <a:avLst/>
            </a:prstGeom>
            <a:noFill/>
          </p:spPr>
          <p:txBody>
            <a:bodyPr wrap="square" rtlCol="0" anchor="b" anchorCtr="0">
              <a:spAutoFit/>
            </a:bodyPr>
            <a:lstStyle/>
            <a:p>
              <a:pPr>
                <a:lnSpc>
                  <a:spcPts val="900"/>
                </a:lnSpc>
              </a:pPr>
              <a:r>
                <a:rPr lang="hu-HU" sz="1100" b="1" dirty="0" err="1" smtClean="0">
                  <a:solidFill>
                    <a:schemeClr val="accent3"/>
                  </a:solidFill>
                </a:rPr>
                <a:t>Light</a:t>
              </a:r>
              <a:r>
                <a:rPr lang="hu-HU" sz="1100" b="1" dirty="0" smtClean="0">
                  <a:solidFill>
                    <a:schemeClr val="accent3"/>
                  </a:solidFill>
                </a:rPr>
                <a:t> </a:t>
              </a:r>
              <a:r>
                <a:rPr lang="hu-HU" sz="1100" b="1" dirty="0" err="1" smtClean="0">
                  <a:solidFill>
                    <a:schemeClr val="accent3"/>
                  </a:solidFill>
                </a:rPr>
                <a:t>green</a:t>
              </a:r>
              <a:endParaRPr lang="hu-HU" sz="1100" b="1" dirty="0">
                <a:solidFill>
                  <a:schemeClr val="accent3"/>
                </a:solidFill>
              </a:endParaRPr>
            </a:p>
          </p:txBody>
        </p:sp>
        <p:sp>
          <p:nvSpPr>
            <p:cNvPr id="110" name="Szövegdoboz 109">
              <a:extLst>
                <a:ext uri="{FF2B5EF4-FFF2-40B4-BE49-F238E27FC236}">
                  <a16:creationId xmlns:a16="http://schemas.microsoft.com/office/drawing/2014/main" id="{8621B626-5364-332F-82A4-2AF6EAFAB4DE}"/>
                </a:ext>
              </a:extLst>
            </p:cNvPr>
            <p:cNvSpPr txBox="1"/>
            <p:nvPr/>
          </p:nvSpPr>
          <p:spPr>
            <a:xfrm>
              <a:off x="1233663" y="4374425"/>
              <a:ext cx="1051242" cy="211853"/>
            </a:xfrm>
            <a:prstGeom prst="rect">
              <a:avLst/>
            </a:prstGeom>
            <a:noFill/>
          </p:spPr>
          <p:txBody>
            <a:bodyPr wrap="square" rtlCol="0" anchor="b" anchorCtr="0">
              <a:spAutoFit/>
            </a:bodyPr>
            <a:lstStyle/>
            <a:p>
              <a:pPr>
                <a:lnSpc>
                  <a:spcPts val="900"/>
                </a:lnSpc>
              </a:pPr>
              <a:r>
                <a:rPr lang="hu-HU" sz="1100" b="1" dirty="0" err="1" smtClean="0">
                  <a:solidFill>
                    <a:schemeClr val="accent3"/>
                  </a:solidFill>
                </a:rPr>
                <a:t>Dark</a:t>
              </a:r>
              <a:r>
                <a:rPr lang="hu-HU" sz="1100" b="1" dirty="0" smtClean="0">
                  <a:solidFill>
                    <a:schemeClr val="accent3"/>
                  </a:solidFill>
                </a:rPr>
                <a:t> </a:t>
              </a:r>
              <a:r>
                <a:rPr lang="hu-HU" sz="1100" b="1" dirty="0" err="1" smtClean="0">
                  <a:solidFill>
                    <a:schemeClr val="accent3"/>
                  </a:solidFill>
                </a:rPr>
                <a:t>blue</a:t>
              </a:r>
              <a:endParaRPr lang="hu-HU" sz="1100" b="1" dirty="0">
                <a:solidFill>
                  <a:schemeClr val="accent3"/>
                </a:solidFill>
              </a:endParaRPr>
            </a:p>
          </p:txBody>
        </p:sp>
        <p:sp>
          <p:nvSpPr>
            <p:cNvPr id="111" name="Szövegdoboz 110">
              <a:extLst>
                <a:ext uri="{FF2B5EF4-FFF2-40B4-BE49-F238E27FC236}">
                  <a16:creationId xmlns:a16="http://schemas.microsoft.com/office/drawing/2014/main" id="{39A91E6E-481C-D848-A93A-D4983BFBCCD0}"/>
                </a:ext>
              </a:extLst>
            </p:cNvPr>
            <p:cNvSpPr txBox="1"/>
            <p:nvPr/>
          </p:nvSpPr>
          <p:spPr>
            <a:xfrm>
              <a:off x="1249680" y="3939315"/>
              <a:ext cx="1051242" cy="211853"/>
            </a:xfrm>
            <a:prstGeom prst="rect">
              <a:avLst/>
            </a:prstGeom>
            <a:noFill/>
          </p:spPr>
          <p:txBody>
            <a:bodyPr wrap="square" rtlCol="0" anchor="b" anchorCtr="0">
              <a:spAutoFit/>
            </a:bodyPr>
            <a:lstStyle/>
            <a:p>
              <a:pPr>
                <a:lnSpc>
                  <a:spcPts val="900"/>
                </a:lnSpc>
              </a:pPr>
              <a:r>
                <a:rPr lang="hu-HU" sz="1100" b="1" dirty="0" err="1" smtClean="0">
                  <a:solidFill>
                    <a:schemeClr val="accent3"/>
                  </a:solidFill>
                </a:rPr>
                <a:t>Dark</a:t>
              </a:r>
              <a:r>
                <a:rPr lang="hu-HU" sz="1100" b="1" dirty="0" smtClean="0">
                  <a:solidFill>
                    <a:schemeClr val="accent3"/>
                  </a:solidFill>
                </a:rPr>
                <a:t> </a:t>
              </a:r>
              <a:r>
                <a:rPr lang="hu-HU" sz="1100" b="1" dirty="0" err="1" smtClean="0">
                  <a:solidFill>
                    <a:schemeClr val="accent3"/>
                  </a:solidFill>
                </a:rPr>
                <a:t>grey</a:t>
              </a:r>
              <a:endParaRPr lang="hu-HU" sz="1100" b="1" dirty="0">
                <a:solidFill>
                  <a:schemeClr val="accent3"/>
                </a:solidFill>
              </a:endParaRPr>
            </a:p>
          </p:txBody>
        </p:sp>
        <p:sp>
          <p:nvSpPr>
            <p:cNvPr id="112" name="Szövegdoboz 111">
              <a:extLst>
                <a:ext uri="{FF2B5EF4-FFF2-40B4-BE49-F238E27FC236}">
                  <a16:creationId xmlns:a16="http://schemas.microsoft.com/office/drawing/2014/main" id="{61122B51-67F9-2D84-A54A-F2E1DFD32A78}"/>
                </a:ext>
              </a:extLst>
            </p:cNvPr>
            <p:cNvSpPr txBox="1"/>
            <p:nvPr/>
          </p:nvSpPr>
          <p:spPr>
            <a:xfrm>
              <a:off x="1249680" y="3735755"/>
              <a:ext cx="1243284" cy="211020"/>
            </a:xfrm>
            <a:prstGeom prst="rect">
              <a:avLst/>
            </a:prstGeom>
            <a:noFill/>
          </p:spPr>
          <p:txBody>
            <a:bodyPr wrap="square" rtlCol="0" anchor="b" anchorCtr="0">
              <a:spAutoFit/>
            </a:bodyPr>
            <a:lstStyle/>
            <a:p>
              <a:pPr>
                <a:lnSpc>
                  <a:spcPts val="900"/>
                </a:lnSpc>
              </a:pPr>
              <a:r>
                <a:rPr lang="hu-HU" sz="1100" b="1" dirty="0" err="1" smtClean="0">
                  <a:solidFill>
                    <a:schemeClr val="accent3"/>
                  </a:solidFill>
                </a:rPr>
                <a:t>Light</a:t>
              </a:r>
              <a:r>
                <a:rPr lang="hu-HU" sz="1100" b="1" dirty="0" smtClean="0">
                  <a:solidFill>
                    <a:schemeClr val="accent3"/>
                  </a:solidFill>
                </a:rPr>
                <a:t> </a:t>
              </a:r>
              <a:r>
                <a:rPr lang="hu-HU" sz="1100" b="1" dirty="0" err="1" smtClean="0">
                  <a:solidFill>
                    <a:schemeClr val="accent3"/>
                  </a:solidFill>
                </a:rPr>
                <a:t>grey</a:t>
              </a:r>
              <a:endParaRPr lang="hu-HU" sz="1100" b="1" dirty="0">
                <a:solidFill>
                  <a:schemeClr val="accent3"/>
                </a:solidFill>
              </a:endParaRPr>
            </a:p>
          </p:txBody>
        </p:sp>
        <p:sp>
          <p:nvSpPr>
            <p:cNvPr id="113" name="Szövegdoboz 112">
              <a:extLst>
                <a:ext uri="{FF2B5EF4-FFF2-40B4-BE49-F238E27FC236}">
                  <a16:creationId xmlns:a16="http://schemas.microsoft.com/office/drawing/2014/main" id="{42666C1C-FE64-FBF3-CA96-000FD8546E36}"/>
                </a:ext>
              </a:extLst>
            </p:cNvPr>
            <p:cNvSpPr txBox="1"/>
            <p:nvPr/>
          </p:nvSpPr>
          <p:spPr>
            <a:xfrm>
              <a:off x="1253613" y="4170032"/>
              <a:ext cx="1051242" cy="211853"/>
            </a:xfrm>
            <a:prstGeom prst="rect">
              <a:avLst/>
            </a:prstGeom>
            <a:noFill/>
          </p:spPr>
          <p:txBody>
            <a:bodyPr wrap="square" rtlCol="0" anchor="b" anchorCtr="0">
              <a:spAutoFit/>
            </a:bodyPr>
            <a:lstStyle/>
            <a:p>
              <a:pPr>
                <a:lnSpc>
                  <a:spcPts val="900"/>
                </a:lnSpc>
              </a:pPr>
              <a:r>
                <a:rPr lang="hu-HU" sz="1100" b="1" dirty="0" smtClean="0">
                  <a:solidFill>
                    <a:schemeClr val="accent3"/>
                  </a:solidFill>
                </a:rPr>
                <a:t>Black</a:t>
              </a:r>
              <a:endParaRPr lang="hu-HU" sz="1100" b="1" dirty="0">
                <a:solidFill>
                  <a:schemeClr val="accent3"/>
                </a:solidFill>
              </a:endParaRPr>
            </a:p>
          </p:txBody>
        </p:sp>
      </p:grpSp>
      <p:sp>
        <p:nvSpPr>
          <p:cNvPr id="152" name="Szövegdoboz 151">
            <a:extLst>
              <a:ext uri="{FF2B5EF4-FFF2-40B4-BE49-F238E27FC236}">
                <a16:creationId xmlns:a16="http://schemas.microsoft.com/office/drawing/2014/main" id="{834CF577-D517-F0A3-4CCA-68C65DC2924A}"/>
              </a:ext>
            </a:extLst>
          </p:cNvPr>
          <p:cNvSpPr txBox="1"/>
          <p:nvPr/>
        </p:nvSpPr>
        <p:spPr>
          <a:xfrm>
            <a:off x="1207684" y="2358250"/>
            <a:ext cx="1154112" cy="211853"/>
          </a:xfrm>
          <a:prstGeom prst="rect">
            <a:avLst/>
          </a:prstGeom>
          <a:noFill/>
        </p:spPr>
        <p:txBody>
          <a:bodyPr wrap="square" rtlCol="0" anchor="b" anchorCtr="0">
            <a:spAutoFit/>
          </a:bodyPr>
          <a:lstStyle/>
          <a:p>
            <a:pPr>
              <a:lnSpc>
                <a:spcPts val="900"/>
              </a:lnSpc>
            </a:pPr>
            <a:r>
              <a:rPr lang="hu-HU" sz="1100" b="1" dirty="0" err="1" smtClean="0">
                <a:solidFill>
                  <a:schemeClr val="accent3"/>
                </a:solidFill>
              </a:rPr>
              <a:t>Dark</a:t>
            </a:r>
            <a:r>
              <a:rPr lang="hu-HU" sz="1100" b="1" dirty="0" smtClean="0">
                <a:solidFill>
                  <a:schemeClr val="accent3"/>
                </a:solidFill>
              </a:rPr>
              <a:t> </a:t>
            </a:r>
            <a:r>
              <a:rPr lang="hu-HU" sz="1100" b="1" dirty="0" err="1" smtClean="0">
                <a:solidFill>
                  <a:schemeClr val="accent3"/>
                </a:solidFill>
              </a:rPr>
              <a:t>green</a:t>
            </a:r>
            <a:endParaRPr lang="hu-HU" sz="1100" b="1" dirty="0">
              <a:solidFill>
                <a:schemeClr val="accent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3686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1">
            <a:extLst>
              <a:ext uri="{FF2B5EF4-FFF2-40B4-BE49-F238E27FC236}">
                <a16:creationId xmlns:a16="http://schemas.microsoft.com/office/drawing/2014/main" id="{D0CD2950-0FD4-0D24-7400-90A219D1A655}"/>
              </a:ext>
            </a:extLst>
          </p:cNvPr>
          <p:cNvSpPr txBox="1">
            <a:spLocks/>
          </p:cNvSpPr>
          <p:nvPr/>
        </p:nvSpPr>
        <p:spPr>
          <a:xfrm>
            <a:off x="471488" y="334459"/>
            <a:ext cx="5915025" cy="45631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400" b="1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err="1">
                <a:ea typeface="Calibri" panose="020F0502020204030204" pitchFamily="34" charset="0"/>
                <a:cs typeface="Times New Roman" panose="02020603050405020304" pitchFamily="18" charset="0"/>
              </a:rPr>
              <a:t>Colour</a:t>
            </a:r>
            <a:r>
              <a:rPr lang="en-US" dirty="0">
                <a:ea typeface="Calibri" panose="020F0502020204030204" pitchFamily="34" charset="0"/>
                <a:cs typeface="Times New Roman" panose="02020603050405020304" pitchFamily="18" charset="0"/>
              </a:rPr>
              <a:t> according to the </a:t>
            </a:r>
            <a:r>
              <a:rPr lang="en-US" dirty="0" err="1">
                <a:ea typeface="Calibri" panose="020F0502020204030204" pitchFamily="34" charset="0"/>
                <a:cs typeface="Times New Roman" panose="02020603050405020304" pitchFamily="18" charset="0"/>
              </a:rPr>
              <a:t>colour</a:t>
            </a:r>
            <a:r>
              <a:rPr lang="en-US" dirty="0">
                <a:ea typeface="Calibri" panose="020F0502020204030204" pitchFamily="34" charset="0"/>
                <a:cs typeface="Times New Roman" panose="02020603050405020304" pitchFamily="18" charset="0"/>
              </a:rPr>
              <a:t> codes!</a:t>
            </a:r>
            <a:r>
              <a:rPr lang="hu-HU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4. c.)</a:t>
            </a:r>
            <a:endParaRPr lang="hu-HU" sz="4800" dirty="0"/>
          </a:p>
        </p:txBody>
      </p:sp>
      <p:pic>
        <p:nvPicPr>
          <p:cNvPr id="5" name="Kép 4" descr="A képen Acélkék, Betűtípus, Majorelle kék, képernyőkép látható&#10;&#10;Automatikusan generált leírás">
            <a:extLst>
              <a:ext uri="{FF2B5EF4-FFF2-40B4-BE49-F238E27FC236}">
                <a16:creationId xmlns:a16="http://schemas.microsoft.com/office/drawing/2014/main" id="{CF6574BF-0DD4-2676-D95B-E69ECAD4142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1373" y="9158363"/>
            <a:ext cx="1275254" cy="426438"/>
          </a:xfrm>
          <a:prstGeom prst="rect">
            <a:avLst/>
          </a:prstGeom>
        </p:spPr>
      </p:pic>
      <p:pic>
        <p:nvPicPr>
          <p:cNvPr id="6" name="Kép 5" descr="A képen Grafika, Betűtípus, Grafikus tervezés, embléma látható&#10;&#10;Automatikusan generált leírás">
            <a:extLst>
              <a:ext uri="{FF2B5EF4-FFF2-40B4-BE49-F238E27FC236}">
                <a16:creationId xmlns:a16="http://schemas.microsoft.com/office/drawing/2014/main" id="{318DFCA8-EE35-4266-5A57-E412476D3F02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488" y="9215499"/>
            <a:ext cx="1435241" cy="326192"/>
          </a:xfrm>
          <a:prstGeom prst="rect">
            <a:avLst/>
          </a:prstGeom>
        </p:spPr>
      </p:pic>
      <p:pic>
        <p:nvPicPr>
          <p:cNvPr id="7" name="Kép 6" descr="A képen Betűtípus, képernyőkép, szöveg, Acélkék látható&#10;&#10;Automatikusan generált leírás">
            <a:extLst>
              <a:ext uri="{FF2B5EF4-FFF2-40B4-BE49-F238E27FC236}">
                <a16:creationId xmlns:a16="http://schemas.microsoft.com/office/drawing/2014/main" id="{97F6733F-F619-A960-8EB0-7CDFF315CFAF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26052" y="9184600"/>
            <a:ext cx="1860460" cy="400201"/>
          </a:xfrm>
          <a:prstGeom prst="rect">
            <a:avLst/>
          </a:prstGeom>
        </p:spPr>
      </p:pic>
      <p:graphicFrame>
        <p:nvGraphicFramePr>
          <p:cNvPr id="38" name="Táblázat 140">
            <a:extLst>
              <a:ext uri="{FF2B5EF4-FFF2-40B4-BE49-F238E27FC236}">
                <a16:creationId xmlns:a16="http://schemas.microsoft.com/office/drawing/2014/main" id="{5DA1B995-1887-3E5A-E071-A084DA45AD6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718633"/>
              </p:ext>
            </p:extLst>
          </p:nvPr>
        </p:nvGraphicFramePr>
        <p:xfrm>
          <a:off x="3130537" y="5396269"/>
          <a:ext cx="3456000" cy="345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2000">
                  <a:extLst>
                    <a:ext uri="{9D8B030D-6E8A-4147-A177-3AD203B41FA5}">
                      <a16:colId xmlns:a16="http://schemas.microsoft.com/office/drawing/2014/main" val="4183476840"/>
                    </a:ext>
                  </a:extLst>
                </a:gridCol>
                <a:gridCol w="432000">
                  <a:extLst>
                    <a:ext uri="{9D8B030D-6E8A-4147-A177-3AD203B41FA5}">
                      <a16:colId xmlns:a16="http://schemas.microsoft.com/office/drawing/2014/main" val="606786667"/>
                    </a:ext>
                  </a:extLst>
                </a:gridCol>
                <a:gridCol w="432000">
                  <a:extLst>
                    <a:ext uri="{9D8B030D-6E8A-4147-A177-3AD203B41FA5}">
                      <a16:colId xmlns:a16="http://schemas.microsoft.com/office/drawing/2014/main" val="3256155216"/>
                    </a:ext>
                  </a:extLst>
                </a:gridCol>
                <a:gridCol w="432000">
                  <a:extLst>
                    <a:ext uri="{9D8B030D-6E8A-4147-A177-3AD203B41FA5}">
                      <a16:colId xmlns:a16="http://schemas.microsoft.com/office/drawing/2014/main" val="3670367097"/>
                    </a:ext>
                  </a:extLst>
                </a:gridCol>
                <a:gridCol w="432000">
                  <a:extLst>
                    <a:ext uri="{9D8B030D-6E8A-4147-A177-3AD203B41FA5}">
                      <a16:colId xmlns:a16="http://schemas.microsoft.com/office/drawing/2014/main" val="1347735126"/>
                    </a:ext>
                  </a:extLst>
                </a:gridCol>
                <a:gridCol w="432000">
                  <a:extLst>
                    <a:ext uri="{9D8B030D-6E8A-4147-A177-3AD203B41FA5}">
                      <a16:colId xmlns:a16="http://schemas.microsoft.com/office/drawing/2014/main" val="1268566837"/>
                    </a:ext>
                  </a:extLst>
                </a:gridCol>
                <a:gridCol w="432000">
                  <a:extLst>
                    <a:ext uri="{9D8B030D-6E8A-4147-A177-3AD203B41FA5}">
                      <a16:colId xmlns:a16="http://schemas.microsoft.com/office/drawing/2014/main" val="3248050828"/>
                    </a:ext>
                  </a:extLst>
                </a:gridCol>
                <a:gridCol w="432000">
                  <a:extLst>
                    <a:ext uri="{9D8B030D-6E8A-4147-A177-3AD203B41FA5}">
                      <a16:colId xmlns:a16="http://schemas.microsoft.com/office/drawing/2014/main" val="800012498"/>
                    </a:ext>
                  </a:extLst>
                </a:gridCol>
              </a:tblGrid>
              <a:tr h="432000"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>
                        <a:solidFill>
                          <a:srgbClr val="EE1D23"/>
                        </a:solidFill>
                      </a:endParaRPr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58774894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endParaRPr lang="hu-HU" sz="150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0157584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23305295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34289421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86751031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>
                        <a:solidFill>
                          <a:schemeClr val="tx1"/>
                        </a:solidFill>
                      </a:endParaRPr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26106266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endParaRPr lang="hu-HU" sz="150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04922920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9488196"/>
                  </a:ext>
                </a:extLst>
              </a:tr>
            </a:tbl>
          </a:graphicData>
        </a:graphic>
      </p:graphicFrame>
      <p:graphicFrame>
        <p:nvGraphicFramePr>
          <p:cNvPr id="95" name="Táblázat 9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5751543"/>
              </p:ext>
            </p:extLst>
          </p:nvPr>
        </p:nvGraphicFramePr>
        <p:xfrm>
          <a:off x="2554537" y="929450"/>
          <a:ext cx="4032000" cy="403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4000">
                  <a:extLst>
                    <a:ext uri="{9D8B030D-6E8A-4147-A177-3AD203B41FA5}">
                      <a16:colId xmlns:a16="http://schemas.microsoft.com/office/drawing/2014/main" val="1970057961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3592748886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165432856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2624727190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730538266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1005877417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213102478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376894925"/>
                    </a:ext>
                  </a:extLst>
                </a:gridCol>
              </a:tblGrid>
              <a:tr h="504000"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hu-HU" sz="135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lang="hu-HU" sz="135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hu-HU" sz="135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lang="hu-HU" sz="135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hu-HU" sz="135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endParaRPr lang="hu-HU" sz="135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hu-HU" sz="135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endParaRPr lang="hu-HU" sz="135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hu-HU" sz="135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  <a:endParaRPr lang="hu-HU" sz="135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hu-HU" sz="135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endParaRPr lang="hu-HU" sz="135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hu-HU" sz="135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lang="hu-HU" sz="135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hu-HU" sz="135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lang="hu-HU" sz="135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16474971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hu-HU" sz="135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lang="hu-HU" sz="135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hu-HU" sz="135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endParaRPr lang="hu-HU" sz="135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hu-HU" sz="135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endParaRPr lang="hu-HU" sz="135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hu-HU" sz="135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hu-HU" sz="135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hu-HU" sz="135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endParaRPr lang="hu-HU" sz="135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hu-HU" sz="135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endParaRPr lang="hu-HU" sz="135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hu-HU" sz="135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endParaRPr lang="hu-HU" sz="135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hu-HU" sz="135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endParaRPr lang="hu-HU" sz="135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62917551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hu-HU" sz="135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lang="hu-HU" sz="135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hu-HU" sz="135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lang="hu-HU" sz="135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hu-HU" sz="135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13</a:t>
                      </a:r>
                      <a:endParaRPr lang="hu-HU" sz="135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hu-HU" sz="135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13</a:t>
                      </a:r>
                      <a:endParaRPr lang="hu-HU" sz="135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hu-HU" sz="135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  <a:endParaRPr lang="hu-HU" sz="135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hu-HU" sz="135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endParaRPr lang="hu-HU" sz="135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hu-HU" sz="135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endParaRPr lang="hu-HU" sz="135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hu-HU" sz="135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endParaRPr lang="hu-HU" sz="135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12732295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hu-HU" sz="135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lang="hu-HU" sz="135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hu-HU" sz="135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endParaRPr lang="hu-HU" sz="135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hu-HU" sz="135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13</a:t>
                      </a:r>
                      <a:endParaRPr lang="hu-HU" sz="135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hu-HU" sz="135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13</a:t>
                      </a:r>
                      <a:endParaRPr lang="hu-HU" sz="135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hu-HU" sz="135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  <a:endParaRPr lang="hu-HU" sz="135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hu-HU" sz="135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  <a:endParaRPr lang="hu-HU" sz="135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hu-HU" sz="135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  <a:endParaRPr lang="hu-HU" sz="135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hu-HU" sz="135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  <a:endParaRPr lang="hu-HU" sz="135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56720313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hu-HU" sz="135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lang="hu-HU" sz="135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hu-HU" sz="135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lang="hu-HU" sz="135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hu-HU" sz="135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endParaRPr lang="hu-HU" sz="135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hu-HU" sz="135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</a:t>
                      </a:r>
                      <a:endParaRPr lang="hu-HU" sz="135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hu-HU" sz="135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13</a:t>
                      </a:r>
                      <a:endParaRPr lang="hu-HU" sz="135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hu-HU" sz="135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13</a:t>
                      </a:r>
                      <a:endParaRPr lang="hu-HU" sz="135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hu-HU" sz="135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13</a:t>
                      </a:r>
                      <a:endParaRPr lang="hu-HU" sz="135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hu-HU" sz="135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lang="hu-HU" sz="135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68085402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hu-HU" sz="135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  <a:endParaRPr lang="hu-HU" sz="135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hu-HU" sz="135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endParaRPr lang="hu-HU" sz="135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hu-HU" sz="135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  <a:endParaRPr lang="hu-HU" sz="135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hu-HU" sz="135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  <a:endParaRPr lang="hu-HU" sz="135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hu-HU" sz="135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</a:t>
                      </a:r>
                      <a:endParaRPr lang="hu-HU" sz="135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hu-HU" sz="135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</a:t>
                      </a:r>
                      <a:endParaRPr lang="hu-HU" sz="135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hu-HU" sz="135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  <a:endParaRPr lang="hu-HU" sz="135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hu-HU" sz="135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lang="hu-HU" sz="135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34599113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hu-HU" sz="135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lang="hu-HU" sz="135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hu-HU" sz="135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  <a:endParaRPr lang="hu-HU" sz="135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hu-HU" sz="135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12</a:t>
                      </a:r>
                      <a:endParaRPr lang="hu-HU" sz="135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hu-HU" sz="135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  <a:endParaRPr lang="hu-HU" sz="135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hu-HU" sz="135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</a:t>
                      </a:r>
                      <a:endParaRPr lang="hu-HU" sz="135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hu-HU" sz="135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</a:t>
                      </a:r>
                      <a:endParaRPr lang="hu-HU" sz="135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hu-HU" sz="135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  <a:endParaRPr lang="hu-HU" sz="135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hu-HU" sz="135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  <a:endParaRPr lang="hu-HU" sz="135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55097159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hu-HU" sz="135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lang="hu-HU" sz="135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hu-HU" sz="135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lang="hu-HU" sz="135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hu-HU" sz="135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11</a:t>
                      </a:r>
                      <a:endParaRPr lang="hu-HU" sz="135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hu-HU" sz="135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11</a:t>
                      </a:r>
                      <a:endParaRPr lang="hu-HU" sz="135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hu-HU" sz="135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lang="hu-HU" sz="135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hu-HU" sz="135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11</a:t>
                      </a:r>
                      <a:endParaRPr lang="hu-HU" sz="135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hu-HU" sz="135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11</a:t>
                      </a:r>
                      <a:endParaRPr lang="hu-HU" sz="135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hu-HU" sz="135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lang="hu-HU" sz="135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20870569"/>
                  </a:ext>
                </a:extLst>
              </a:tr>
            </a:tbl>
          </a:graphicData>
        </a:graphic>
      </p:graphicFrame>
      <p:sp>
        <p:nvSpPr>
          <p:cNvPr id="65" name="Szöveg helye 2">
            <a:extLst>
              <a:ext uri="{FF2B5EF4-FFF2-40B4-BE49-F238E27FC236}">
                <a16:creationId xmlns:a16="http://schemas.microsoft.com/office/drawing/2014/main" id="{BBE2C393-99D9-02E8-DC42-5AA6DAE1D51B}"/>
              </a:ext>
            </a:extLst>
          </p:cNvPr>
          <p:cNvSpPr txBox="1">
            <a:spLocks/>
          </p:cNvSpPr>
          <p:nvPr/>
        </p:nvSpPr>
        <p:spPr>
          <a:xfrm>
            <a:off x="122873" y="5156907"/>
            <a:ext cx="2859541" cy="3515704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>
            <a:noAutofit/>
          </a:bodyPr>
          <a:lstStyle>
            <a:lvl1pPr marL="0" indent="0" algn="l" defTabSz="685800" rtl="0" eaLnBrk="1" latinLnBrk="0" hangingPunct="1">
              <a:lnSpc>
                <a:spcPct val="100000"/>
              </a:lnSpc>
              <a:spcBef>
                <a:spcPts val="750"/>
              </a:spcBef>
              <a:buFont typeface="Arial" panose="020B0604020202020204" pitchFamily="34" charset="0"/>
              <a:buNone/>
              <a:defRPr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1pPr>
            <a:lvl2pPr marL="3429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2pPr>
            <a:lvl3pPr marL="6858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4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3pPr>
            <a:lvl4pPr marL="10287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4pPr>
            <a:lvl5pPr marL="13716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b="1" dirty="0"/>
              <a:t>Binary </a:t>
            </a:r>
            <a:r>
              <a:rPr lang="en-US" sz="1200" b="1" dirty="0" err="1"/>
              <a:t>colouring</a:t>
            </a:r>
            <a:endParaRPr lang="en-US" sz="1200" b="1" dirty="0"/>
          </a:p>
          <a:p>
            <a:pPr algn="ctr"/>
            <a:r>
              <a:rPr lang="en-US" sz="1200" b="1" dirty="0"/>
              <a:t>(binary</a:t>
            </a:r>
            <a:r>
              <a:rPr lang="en-US" sz="1200" b="1" dirty="0" smtClean="0"/>
              <a:t>)</a:t>
            </a:r>
            <a:endParaRPr lang="en-US" sz="1200" b="1" dirty="0"/>
          </a:p>
          <a:p>
            <a:r>
              <a:rPr lang="en-US" sz="1200" b="1" dirty="0"/>
              <a:t>At the ends of a tree-like diagram you see </a:t>
            </a:r>
            <a:r>
              <a:rPr lang="en-US" sz="1200" b="1" dirty="0" err="1"/>
              <a:t>colours</a:t>
            </a:r>
            <a:r>
              <a:rPr lang="en-US" sz="1200" b="1" dirty="0"/>
              <a:t>, which you can access through an "up-down" decision process. The value of „up” is 1 and the value of „down” is 0 . To select the </a:t>
            </a:r>
            <a:r>
              <a:rPr lang="en-US" sz="1200" b="1" dirty="0" err="1"/>
              <a:t>colour</a:t>
            </a:r>
            <a:r>
              <a:rPr lang="en-US" sz="1200" b="1" dirty="0"/>
              <a:t> of each field, start from the </a:t>
            </a:r>
            <a:r>
              <a:rPr lang="en-US" sz="1200" b="1" dirty="0" err="1"/>
              <a:t>centre</a:t>
            </a:r>
            <a:r>
              <a:rPr lang="en-US" sz="1200" b="1" dirty="0"/>
              <a:t> and work your way up or down the branches of the diagram, based on the elements of the numerical sequence associated with that field, to the </a:t>
            </a:r>
            <a:r>
              <a:rPr lang="en-US" sz="1200" b="1" dirty="0" err="1"/>
              <a:t>colour</a:t>
            </a:r>
            <a:r>
              <a:rPr lang="en-US" sz="1200" b="1" dirty="0"/>
              <a:t> you want to select.</a:t>
            </a:r>
          </a:p>
          <a:p>
            <a:r>
              <a:rPr lang="en-US" sz="1200" b="1" dirty="0"/>
              <a:t>e.g.: 101 -&gt; up - down - up</a:t>
            </a:r>
          </a:p>
          <a:p>
            <a:r>
              <a:rPr lang="en-US" sz="1200" b="1" dirty="0"/>
              <a:t>       0100 -&gt; down - up - down - down</a:t>
            </a:r>
          </a:p>
        </p:txBody>
      </p:sp>
      <p:sp>
        <p:nvSpPr>
          <p:cNvPr id="66" name="Szövegdoboz 65">
            <a:extLst>
              <a:ext uri="{FF2B5EF4-FFF2-40B4-BE49-F238E27FC236}">
                <a16:creationId xmlns:a16="http://schemas.microsoft.com/office/drawing/2014/main" id="{3A88A278-9CE7-E7D3-6DF5-BCA28ADD7C09}"/>
              </a:ext>
            </a:extLst>
          </p:cNvPr>
          <p:cNvSpPr txBox="1"/>
          <p:nvPr/>
        </p:nvSpPr>
        <p:spPr>
          <a:xfrm>
            <a:off x="1215898" y="1493156"/>
            <a:ext cx="1051242" cy="261610"/>
          </a:xfrm>
          <a:prstGeom prst="rect">
            <a:avLst/>
          </a:prstGeom>
          <a:noFill/>
        </p:spPr>
        <p:txBody>
          <a:bodyPr wrap="square" rtlCol="0" anchor="b" anchorCtr="0">
            <a:spAutoFit/>
          </a:bodyPr>
          <a:lstStyle/>
          <a:p>
            <a:r>
              <a:rPr lang="hu-HU" sz="1100" b="1" dirty="0" smtClean="0">
                <a:solidFill>
                  <a:schemeClr val="accent3"/>
                </a:solidFill>
              </a:rPr>
              <a:t>Pink</a:t>
            </a:r>
            <a:endParaRPr lang="hu-HU" sz="1100" b="1" dirty="0">
              <a:solidFill>
                <a:schemeClr val="accent3"/>
              </a:solidFill>
            </a:endParaRPr>
          </a:p>
        </p:txBody>
      </p:sp>
      <p:grpSp>
        <p:nvGrpSpPr>
          <p:cNvPr id="67" name="Csoportba foglalás 66">
            <a:extLst>
              <a:ext uri="{FF2B5EF4-FFF2-40B4-BE49-F238E27FC236}">
                <a16:creationId xmlns:a16="http://schemas.microsoft.com/office/drawing/2014/main" id="{A4F38504-16C5-7055-8043-FFE2F9CD6881}"/>
              </a:ext>
            </a:extLst>
          </p:cNvPr>
          <p:cNvGrpSpPr/>
          <p:nvPr/>
        </p:nvGrpSpPr>
        <p:grpSpPr>
          <a:xfrm>
            <a:off x="471488" y="1285984"/>
            <a:ext cx="2260917" cy="3355804"/>
            <a:chOff x="493395" y="1230474"/>
            <a:chExt cx="2260917" cy="3355804"/>
          </a:xfrm>
        </p:grpSpPr>
        <p:sp>
          <p:nvSpPr>
            <p:cNvPr id="68" name="Szövegdoboz 67">
              <a:extLst>
                <a:ext uri="{FF2B5EF4-FFF2-40B4-BE49-F238E27FC236}">
                  <a16:creationId xmlns:a16="http://schemas.microsoft.com/office/drawing/2014/main" id="{D369EF2F-E2D1-F89C-D18F-2555A4E7BB93}"/>
                </a:ext>
              </a:extLst>
            </p:cNvPr>
            <p:cNvSpPr txBox="1"/>
            <p:nvPr/>
          </p:nvSpPr>
          <p:spPr>
            <a:xfrm>
              <a:off x="1237805" y="1230474"/>
              <a:ext cx="1051242" cy="211853"/>
            </a:xfrm>
            <a:prstGeom prst="rect">
              <a:avLst/>
            </a:prstGeom>
            <a:noFill/>
          </p:spPr>
          <p:txBody>
            <a:bodyPr wrap="square" rtlCol="0" anchor="b" anchorCtr="0">
              <a:spAutoFit/>
            </a:bodyPr>
            <a:lstStyle/>
            <a:p>
              <a:pPr>
                <a:lnSpc>
                  <a:spcPts val="900"/>
                </a:lnSpc>
              </a:pPr>
              <a:r>
                <a:rPr lang="hu-HU" sz="1100" b="1" dirty="0" err="1" smtClean="0">
                  <a:solidFill>
                    <a:schemeClr val="accent3"/>
                  </a:solidFill>
                </a:rPr>
                <a:t>Yellow</a:t>
              </a:r>
              <a:endParaRPr lang="hu-HU" sz="1100" b="1" dirty="0">
                <a:solidFill>
                  <a:schemeClr val="accent3"/>
                </a:solidFill>
              </a:endParaRPr>
            </a:p>
          </p:txBody>
        </p:sp>
        <p:sp>
          <p:nvSpPr>
            <p:cNvPr id="69" name="Szövegdoboz 68">
              <a:extLst>
                <a:ext uri="{FF2B5EF4-FFF2-40B4-BE49-F238E27FC236}">
                  <a16:creationId xmlns:a16="http://schemas.microsoft.com/office/drawing/2014/main" id="{11928CDB-B8D6-22FC-CEAA-C3E61D5D03B4}"/>
                </a:ext>
              </a:extLst>
            </p:cNvPr>
            <p:cNvSpPr txBox="1"/>
            <p:nvPr/>
          </p:nvSpPr>
          <p:spPr>
            <a:xfrm>
              <a:off x="1229591" y="1668401"/>
              <a:ext cx="1051242" cy="211853"/>
            </a:xfrm>
            <a:prstGeom prst="rect">
              <a:avLst/>
            </a:prstGeom>
            <a:noFill/>
          </p:spPr>
          <p:txBody>
            <a:bodyPr wrap="square" rtlCol="0" anchor="b" anchorCtr="0">
              <a:spAutoFit/>
            </a:bodyPr>
            <a:lstStyle/>
            <a:p>
              <a:pPr>
                <a:lnSpc>
                  <a:spcPts val="900"/>
                </a:lnSpc>
              </a:pPr>
              <a:r>
                <a:rPr lang="hu-HU" sz="1100" b="1" dirty="0" smtClean="0">
                  <a:solidFill>
                    <a:schemeClr val="accent3"/>
                  </a:solidFill>
                </a:rPr>
                <a:t>White</a:t>
              </a:r>
              <a:endParaRPr lang="hu-HU" sz="1100" b="1" dirty="0">
                <a:solidFill>
                  <a:schemeClr val="accent3"/>
                </a:solidFill>
              </a:endParaRPr>
            </a:p>
          </p:txBody>
        </p:sp>
        <p:grpSp>
          <p:nvGrpSpPr>
            <p:cNvPr id="70" name="Csoportba foglalás 69">
              <a:extLst>
                <a:ext uri="{FF2B5EF4-FFF2-40B4-BE49-F238E27FC236}">
                  <a16:creationId xmlns:a16="http://schemas.microsoft.com/office/drawing/2014/main" id="{DE0761D3-B631-37A4-18E2-FC64BD1D1770}"/>
                </a:ext>
              </a:extLst>
            </p:cNvPr>
            <p:cNvGrpSpPr/>
            <p:nvPr/>
          </p:nvGrpSpPr>
          <p:grpSpPr>
            <a:xfrm>
              <a:off x="493395" y="1328140"/>
              <a:ext cx="756285" cy="3114840"/>
              <a:chOff x="493395" y="2581167"/>
              <a:chExt cx="1034733" cy="3062882"/>
            </a:xfrm>
          </p:grpSpPr>
          <p:grpSp>
            <p:nvGrpSpPr>
              <p:cNvPr id="83" name="Csoportba foglalás 82">
                <a:extLst>
                  <a:ext uri="{FF2B5EF4-FFF2-40B4-BE49-F238E27FC236}">
                    <a16:creationId xmlns:a16="http://schemas.microsoft.com/office/drawing/2014/main" id="{46159B6D-6C26-6B47-F46E-6C602FB2446C}"/>
                  </a:ext>
                </a:extLst>
              </p:cNvPr>
              <p:cNvGrpSpPr/>
              <p:nvPr/>
            </p:nvGrpSpPr>
            <p:grpSpPr>
              <a:xfrm>
                <a:off x="493395" y="2581167"/>
                <a:ext cx="1034733" cy="1533125"/>
                <a:chOff x="493395" y="2581167"/>
                <a:chExt cx="1034733" cy="1533125"/>
              </a:xfrm>
            </p:grpSpPr>
            <p:cxnSp>
              <p:nvCxnSpPr>
                <p:cNvPr id="161" name="Egyenes összekötő 160">
                  <a:extLst>
                    <a:ext uri="{FF2B5EF4-FFF2-40B4-BE49-F238E27FC236}">
                      <a16:creationId xmlns:a16="http://schemas.microsoft.com/office/drawing/2014/main" id="{1B517F46-0636-2FC0-399A-367DA195CA49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493395" y="2906103"/>
                  <a:ext cx="337503" cy="1208189"/>
                </a:xfrm>
                <a:prstGeom prst="line">
                  <a:avLst/>
                </a:prstGeom>
                <a:ln w="19050">
                  <a:solidFill>
                    <a:schemeClr val="accent3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162" name="Csoportba foglalás 161">
                  <a:extLst>
                    <a:ext uri="{FF2B5EF4-FFF2-40B4-BE49-F238E27FC236}">
                      <a16:creationId xmlns:a16="http://schemas.microsoft.com/office/drawing/2014/main" id="{E5C724C7-CD3F-3E88-D001-2C35CB01691D}"/>
                    </a:ext>
                  </a:extLst>
                </p:cNvPr>
                <p:cNvGrpSpPr/>
                <p:nvPr/>
              </p:nvGrpSpPr>
              <p:grpSpPr>
                <a:xfrm>
                  <a:off x="1291908" y="2581167"/>
                  <a:ext cx="236220" cy="211853"/>
                  <a:chOff x="1996440" y="2780665"/>
                  <a:chExt cx="236220" cy="276860"/>
                </a:xfrm>
              </p:grpSpPr>
              <p:cxnSp>
                <p:nvCxnSpPr>
                  <p:cNvPr id="177" name="Egyenes összekötő 176">
                    <a:extLst>
                      <a:ext uri="{FF2B5EF4-FFF2-40B4-BE49-F238E27FC236}">
                        <a16:creationId xmlns:a16="http://schemas.microsoft.com/office/drawing/2014/main" id="{9D01C744-6288-B4A7-884F-50951EFE24A7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1996440" y="2780665"/>
                    <a:ext cx="236220" cy="138430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78" name="Egyenes összekötő 177">
                    <a:extLst>
                      <a:ext uri="{FF2B5EF4-FFF2-40B4-BE49-F238E27FC236}">
                        <a16:creationId xmlns:a16="http://schemas.microsoft.com/office/drawing/2014/main" id="{5EB2D18E-4DC0-F751-92F5-F5196F7B9D62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1996440" y="2919095"/>
                    <a:ext cx="236220" cy="138430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163" name="Csoportba foglalás 162">
                  <a:extLst>
                    <a:ext uri="{FF2B5EF4-FFF2-40B4-BE49-F238E27FC236}">
                      <a16:creationId xmlns:a16="http://schemas.microsoft.com/office/drawing/2014/main" id="{5864D023-2A1E-3EA8-98AD-092FD49859DD}"/>
                    </a:ext>
                  </a:extLst>
                </p:cNvPr>
                <p:cNvGrpSpPr/>
                <p:nvPr/>
              </p:nvGrpSpPr>
              <p:grpSpPr>
                <a:xfrm>
                  <a:off x="1291908" y="2989935"/>
                  <a:ext cx="236220" cy="211853"/>
                  <a:chOff x="1996440" y="2780665"/>
                  <a:chExt cx="236220" cy="276860"/>
                </a:xfrm>
              </p:grpSpPr>
              <p:cxnSp>
                <p:nvCxnSpPr>
                  <p:cNvPr id="175" name="Egyenes összekötő 174">
                    <a:extLst>
                      <a:ext uri="{FF2B5EF4-FFF2-40B4-BE49-F238E27FC236}">
                        <a16:creationId xmlns:a16="http://schemas.microsoft.com/office/drawing/2014/main" id="{41DA2CFA-9044-51C0-0E74-B4D1BE4E4DF8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1996440" y="2780665"/>
                    <a:ext cx="236220" cy="138430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76" name="Egyenes összekötő 175">
                    <a:extLst>
                      <a:ext uri="{FF2B5EF4-FFF2-40B4-BE49-F238E27FC236}">
                        <a16:creationId xmlns:a16="http://schemas.microsoft.com/office/drawing/2014/main" id="{EAF9BC34-E6E0-FAC7-BF81-57669DB3D63E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1996440" y="2919095"/>
                    <a:ext cx="236220" cy="138430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164" name="Csoportba foglalás 163">
                  <a:extLst>
                    <a:ext uri="{FF2B5EF4-FFF2-40B4-BE49-F238E27FC236}">
                      <a16:creationId xmlns:a16="http://schemas.microsoft.com/office/drawing/2014/main" id="{E10BC367-4FC7-79B2-7295-8F0F14EE9632}"/>
                    </a:ext>
                  </a:extLst>
                </p:cNvPr>
                <p:cNvGrpSpPr/>
                <p:nvPr/>
              </p:nvGrpSpPr>
              <p:grpSpPr>
                <a:xfrm>
                  <a:off x="1291908" y="3398703"/>
                  <a:ext cx="236220" cy="211853"/>
                  <a:chOff x="1996440" y="2780665"/>
                  <a:chExt cx="236220" cy="276860"/>
                </a:xfrm>
              </p:grpSpPr>
              <p:cxnSp>
                <p:nvCxnSpPr>
                  <p:cNvPr id="173" name="Egyenes összekötő 172">
                    <a:extLst>
                      <a:ext uri="{FF2B5EF4-FFF2-40B4-BE49-F238E27FC236}">
                        <a16:creationId xmlns:a16="http://schemas.microsoft.com/office/drawing/2014/main" id="{795895F2-149D-EF16-CE4E-69F7D66FFF2D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1996440" y="2780665"/>
                    <a:ext cx="236220" cy="138430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74" name="Egyenes összekötő 173">
                    <a:extLst>
                      <a:ext uri="{FF2B5EF4-FFF2-40B4-BE49-F238E27FC236}">
                        <a16:creationId xmlns:a16="http://schemas.microsoft.com/office/drawing/2014/main" id="{209FB677-2A12-28E1-A197-21A8D1ED021D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1996440" y="2919095"/>
                    <a:ext cx="236220" cy="138430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165" name="Csoportba foglalás 164">
                  <a:extLst>
                    <a:ext uri="{FF2B5EF4-FFF2-40B4-BE49-F238E27FC236}">
                      <a16:creationId xmlns:a16="http://schemas.microsoft.com/office/drawing/2014/main" id="{39236CBF-B786-C228-6346-FEADA05D1B2E}"/>
                    </a:ext>
                  </a:extLst>
                </p:cNvPr>
                <p:cNvGrpSpPr/>
                <p:nvPr/>
              </p:nvGrpSpPr>
              <p:grpSpPr>
                <a:xfrm>
                  <a:off x="1291908" y="3809538"/>
                  <a:ext cx="236220" cy="211853"/>
                  <a:chOff x="1996440" y="2780665"/>
                  <a:chExt cx="236220" cy="276860"/>
                </a:xfrm>
              </p:grpSpPr>
              <p:cxnSp>
                <p:nvCxnSpPr>
                  <p:cNvPr id="171" name="Egyenes összekötő 170">
                    <a:extLst>
                      <a:ext uri="{FF2B5EF4-FFF2-40B4-BE49-F238E27FC236}">
                        <a16:creationId xmlns:a16="http://schemas.microsoft.com/office/drawing/2014/main" id="{EAC030D6-75F8-6318-25F7-E54CB161CF5E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1996440" y="2780665"/>
                    <a:ext cx="236220" cy="138430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72" name="Egyenes összekötő 171">
                    <a:extLst>
                      <a:ext uri="{FF2B5EF4-FFF2-40B4-BE49-F238E27FC236}">
                        <a16:creationId xmlns:a16="http://schemas.microsoft.com/office/drawing/2014/main" id="{65C1578C-B8CC-4179-D202-343BE270573B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1996440" y="2919095"/>
                    <a:ext cx="236220" cy="138430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166" name="Egyenes összekötő 165">
                  <a:extLst>
                    <a:ext uri="{FF2B5EF4-FFF2-40B4-BE49-F238E27FC236}">
                      <a16:creationId xmlns:a16="http://schemas.microsoft.com/office/drawing/2014/main" id="{CF8CFA76-455F-99C7-DB24-572E3179F5B6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830898" y="2689483"/>
                  <a:ext cx="461010" cy="214576"/>
                </a:xfrm>
                <a:prstGeom prst="line">
                  <a:avLst/>
                </a:prstGeom>
                <a:ln w="19050">
                  <a:solidFill>
                    <a:schemeClr val="accent3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7" name="Egyenes összekötő 166">
                  <a:extLst>
                    <a:ext uri="{FF2B5EF4-FFF2-40B4-BE49-F238E27FC236}">
                      <a16:creationId xmlns:a16="http://schemas.microsoft.com/office/drawing/2014/main" id="{1A2F2960-358D-C23A-3E22-EFB78AC3EEB4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830898" y="2904059"/>
                  <a:ext cx="461010" cy="195877"/>
                </a:xfrm>
                <a:prstGeom prst="line">
                  <a:avLst/>
                </a:prstGeom>
                <a:ln w="19050">
                  <a:solidFill>
                    <a:schemeClr val="accent3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8" name="Egyenes összekötő 167">
                  <a:extLst>
                    <a:ext uri="{FF2B5EF4-FFF2-40B4-BE49-F238E27FC236}">
                      <a16:creationId xmlns:a16="http://schemas.microsoft.com/office/drawing/2014/main" id="{803CD348-47A1-AEF9-DF0A-E07209090751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830898" y="3507401"/>
                  <a:ext cx="461010" cy="214576"/>
                </a:xfrm>
                <a:prstGeom prst="line">
                  <a:avLst/>
                </a:prstGeom>
                <a:ln w="19050">
                  <a:solidFill>
                    <a:schemeClr val="accent3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9" name="Egyenes összekötő 168">
                  <a:extLst>
                    <a:ext uri="{FF2B5EF4-FFF2-40B4-BE49-F238E27FC236}">
                      <a16:creationId xmlns:a16="http://schemas.microsoft.com/office/drawing/2014/main" id="{AD77D2E8-5AA2-F251-4F63-6249D80E64E5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830898" y="3724022"/>
                  <a:ext cx="461010" cy="195877"/>
                </a:xfrm>
                <a:prstGeom prst="line">
                  <a:avLst/>
                </a:prstGeom>
                <a:ln w="19050">
                  <a:solidFill>
                    <a:schemeClr val="accent3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0" name="Egyenes összekötő 169">
                  <a:extLst>
                    <a:ext uri="{FF2B5EF4-FFF2-40B4-BE49-F238E27FC236}">
                      <a16:creationId xmlns:a16="http://schemas.microsoft.com/office/drawing/2014/main" id="{6C3241D0-972A-2C46-18F6-06B451D26DB4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 flipV="1">
                  <a:off x="724218" y="3311525"/>
                  <a:ext cx="106680" cy="404456"/>
                </a:xfrm>
                <a:prstGeom prst="line">
                  <a:avLst/>
                </a:prstGeom>
                <a:ln w="19050">
                  <a:solidFill>
                    <a:schemeClr val="accent3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84" name="Csoportba foglalás 83">
                <a:extLst>
                  <a:ext uri="{FF2B5EF4-FFF2-40B4-BE49-F238E27FC236}">
                    <a16:creationId xmlns:a16="http://schemas.microsoft.com/office/drawing/2014/main" id="{00F9D3B8-E9F6-C78D-8C09-D22B3614D22B}"/>
                  </a:ext>
                </a:extLst>
              </p:cNvPr>
              <p:cNvGrpSpPr/>
              <p:nvPr/>
            </p:nvGrpSpPr>
            <p:grpSpPr>
              <a:xfrm flipV="1">
                <a:off x="493395" y="4112968"/>
                <a:ext cx="1034733" cy="1531081"/>
                <a:chOff x="493395" y="2581167"/>
                <a:chExt cx="1034733" cy="1531081"/>
              </a:xfrm>
            </p:grpSpPr>
            <p:cxnSp>
              <p:nvCxnSpPr>
                <p:cNvPr id="85" name="Egyenes összekötő 84">
                  <a:extLst>
                    <a:ext uri="{FF2B5EF4-FFF2-40B4-BE49-F238E27FC236}">
                      <a16:creationId xmlns:a16="http://schemas.microsoft.com/office/drawing/2014/main" id="{0D74778F-A35A-D8C8-8CEF-9D81EC986E14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493395" y="2904059"/>
                  <a:ext cx="337503" cy="1208189"/>
                </a:xfrm>
                <a:prstGeom prst="line">
                  <a:avLst/>
                </a:prstGeom>
                <a:ln w="19050">
                  <a:solidFill>
                    <a:schemeClr val="accent3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86" name="Csoportba foglalás 85">
                  <a:extLst>
                    <a:ext uri="{FF2B5EF4-FFF2-40B4-BE49-F238E27FC236}">
                      <a16:creationId xmlns:a16="http://schemas.microsoft.com/office/drawing/2014/main" id="{43BFDE52-0283-9E77-35BF-D33E7A843658}"/>
                    </a:ext>
                  </a:extLst>
                </p:cNvPr>
                <p:cNvGrpSpPr/>
                <p:nvPr/>
              </p:nvGrpSpPr>
              <p:grpSpPr>
                <a:xfrm>
                  <a:off x="1291908" y="2581167"/>
                  <a:ext cx="236220" cy="211853"/>
                  <a:chOff x="1996440" y="2780665"/>
                  <a:chExt cx="236220" cy="276860"/>
                </a:xfrm>
              </p:grpSpPr>
              <p:cxnSp>
                <p:nvCxnSpPr>
                  <p:cNvPr id="159" name="Egyenes összekötő 158">
                    <a:extLst>
                      <a:ext uri="{FF2B5EF4-FFF2-40B4-BE49-F238E27FC236}">
                        <a16:creationId xmlns:a16="http://schemas.microsoft.com/office/drawing/2014/main" id="{466C609D-555D-02B3-EFDF-21AD8DCE94DF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1996440" y="2780665"/>
                    <a:ext cx="236220" cy="138430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60" name="Egyenes összekötő 159">
                    <a:extLst>
                      <a:ext uri="{FF2B5EF4-FFF2-40B4-BE49-F238E27FC236}">
                        <a16:creationId xmlns:a16="http://schemas.microsoft.com/office/drawing/2014/main" id="{5512F01C-16A8-98CC-9624-163184DC5D53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1996440" y="2919095"/>
                    <a:ext cx="236220" cy="138430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87" name="Csoportba foglalás 86">
                  <a:extLst>
                    <a:ext uri="{FF2B5EF4-FFF2-40B4-BE49-F238E27FC236}">
                      <a16:creationId xmlns:a16="http://schemas.microsoft.com/office/drawing/2014/main" id="{B1D4591E-F9E7-0724-9322-80F8100F20C2}"/>
                    </a:ext>
                  </a:extLst>
                </p:cNvPr>
                <p:cNvGrpSpPr/>
                <p:nvPr/>
              </p:nvGrpSpPr>
              <p:grpSpPr>
                <a:xfrm>
                  <a:off x="1291908" y="2989935"/>
                  <a:ext cx="236220" cy="211853"/>
                  <a:chOff x="1996440" y="2780665"/>
                  <a:chExt cx="236220" cy="276860"/>
                </a:xfrm>
              </p:grpSpPr>
              <p:cxnSp>
                <p:nvCxnSpPr>
                  <p:cNvPr id="157" name="Egyenes összekötő 156">
                    <a:extLst>
                      <a:ext uri="{FF2B5EF4-FFF2-40B4-BE49-F238E27FC236}">
                        <a16:creationId xmlns:a16="http://schemas.microsoft.com/office/drawing/2014/main" id="{CA3718D7-E502-194D-8D81-0676AF0B14DA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1996440" y="2780665"/>
                    <a:ext cx="236220" cy="138430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58" name="Egyenes összekötő 157">
                    <a:extLst>
                      <a:ext uri="{FF2B5EF4-FFF2-40B4-BE49-F238E27FC236}">
                        <a16:creationId xmlns:a16="http://schemas.microsoft.com/office/drawing/2014/main" id="{15223BFA-FFD8-92F8-C824-15C1B848F676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1996440" y="2919095"/>
                    <a:ext cx="236220" cy="138430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88" name="Csoportba foglalás 87">
                  <a:extLst>
                    <a:ext uri="{FF2B5EF4-FFF2-40B4-BE49-F238E27FC236}">
                      <a16:creationId xmlns:a16="http://schemas.microsoft.com/office/drawing/2014/main" id="{3A5C8920-C783-6329-C834-0459E32B26EE}"/>
                    </a:ext>
                  </a:extLst>
                </p:cNvPr>
                <p:cNvGrpSpPr/>
                <p:nvPr/>
              </p:nvGrpSpPr>
              <p:grpSpPr>
                <a:xfrm>
                  <a:off x="1291908" y="3398703"/>
                  <a:ext cx="236220" cy="211853"/>
                  <a:chOff x="1996440" y="2780665"/>
                  <a:chExt cx="236220" cy="276860"/>
                </a:xfrm>
              </p:grpSpPr>
              <p:cxnSp>
                <p:nvCxnSpPr>
                  <p:cNvPr id="155" name="Egyenes összekötő 154">
                    <a:extLst>
                      <a:ext uri="{FF2B5EF4-FFF2-40B4-BE49-F238E27FC236}">
                        <a16:creationId xmlns:a16="http://schemas.microsoft.com/office/drawing/2014/main" id="{DFF05944-BE70-5A73-7D4C-4E90941A5716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1996440" y="2780665"/>
                    <a:ext cx="236220" cy="138430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56" name="Egyenes összekötő 155">
                    <a:extLst>
                      <a:ext uri="{FF2B5EF4-FFF2-40B4-BE49-F238E27FC236}">
                        <a16:creationId xmlns:a16="http://schemas.microsoft.com/office/drawing/2014/main" id="{A99E8953-3917-C768-A1CA-37EAADD715CF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1996440" y="2919095"/>
                    <a:ext cx="236220" cy="138430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89" name="Csoportba foglalás 88">
                  <a:extLst>
                    <a:ext uri="{FF2B5EF4-FFF2-40B4-BE49-F238E27FC236}">
                      <a16:creationId xmlns:a16="http://schemas.microsoft.com/office/drawing/2014/main" id="{39ED7E96-28EF-2386-211E-9220358886C6}"/>
                    </a:ext>
                  </a:extLst>
                </p:cNvPr>
                <p:cNvGrpSpPr/>
                <p:nvPr/>
              </p:nvGrpSpPr>
              <p:grpSpPr>
                <a:xfrm>
                  <a:off x="1291908" y="3809538"/>
                  <a:ext cx="236220" cy="211853"/>
                  <a:chOff x="1996440" y="2780665"/>
                  <a:chExt cx="236220" cy="276860"/>
                </a:xfrm>
              </p:grpSpPr>
              <p:cxnSp>
                <p:nvCxnSpPr>
                  <p:cNvPr id="153" name="Egyenes összekötő 152">
                    <a:extLst>
                      <a:ext uri="{FF2B5EF4-FFF2-40B4-BE49-F238E27FC236}">
                        <a16:creationId xmlns:a16="http://schemas.microsoft.com/office/drawing/2014/main" id="{8EA8C143-C3E6-0E9C-CDFC-0268F0D6E494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1996440" y="2780665"/>
                    <a:ext cx="236220" cy="138430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54" name="Egyenes összekötő 153">
                    <a:extLst>
                      <a:ext uri="{FF2B5EF4-FFF2-40B4-BE49-F238E27FC236}">
                        <a16:creationId xmlns:a16="http://schemas.microsoft.com/office/drawing/2014/main" id="{E19DB28B-8298-F1B5-2A12-B56AC998A548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1996440" y="2919095"/>
                    <a:ext cx="236220" cy="138430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90" name="Egyenes összekötő 89">
                  <a:extLst>
                    <a:ext uri="{FF2B5EF4-FFF2-40B4-BE49-F238E27FC236}">
                      <a16:creationId xmlns:a16="http://schemas.microsoft.com/office/drawing/2014/main" id="{21E2C462-F3EE-EAAA-8DDC-4941E4CDE58A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830898" y="2687438"/>
                  <a:ext cx="461010" cy="214576"/>
                </a:xfrm>
                <a:prstGeom prst="line">
                  <a:avLst/>
                </a:prstGeom>
                <a:ln w="19050">
                  <a:solidFill>
                    <a:schemeClr val="accent3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1" name="Egyenes összekötő 90">
                  <a:extLst>
                    <a:ext uri="{FF2B5EF4-FFF2-40B4-BE49-F238E27FC236}">
                      <a16:creationId xmlns:a16="http://schemas.microsoft.com/office/drawing/2014/main" id="{D3E00FD8-4B0E-D76A-07B6-DAF6317CCB13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830898" y="2904059"/>
                  <a:ext cx="461010" cy="195877"/>
                </a:xfrm>
                <a:prstGeom prst="line">
                  <a:avLst/>
                </a:prstGeom>
                <a:ln w="19050">
                  <a:solidFill>
                    <a:schemeClr val="accent3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2" name="Egyenes összekötő 91">
                  <a:extLst>
                    <a:ext uri="{FF2B5EF4-FFF2-40B4-BE49-F238E27FC236}">
                      <a16:creationId xmlns:a16="http://schemas.microsoft.com/office/drawing/2014/main" id="{9C2B915B-653E-6D02-33FD-EAC5497DBF8F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830898" y="3507401"/>
                  <a:ext cx="461010" cy="214576"/>
                </a:xfrm>
                <a:prstGeom prst="line">
                  <a:avLst/>
                </a:prstGeom>
                <a:ln w="19050">
                  <a:solidFill>
                    <a:schemeClr val="accent3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3" name="Egyenes összekötő 92">
                  <a:extLst>
                    <a:ext uri="{FF2B5EF4-FFF2-40B4-BE49-F238E27FC236}">
                      <a16:creationId xmlns:a16="http://schemas.microsoft.com/office/drawing/2014/main" id="{3F01526A-29EE-316B-2B08-F762C40E7B01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830898" y="3721977"/>
                  <a:ext cx="461010" cy="195877"/>
                </a:xfrm>
                <a:prstGeom prst="line">
                  <a:avLst/>
                </a:prstGeom>
                <a:ln w="19050">
                  <a:solidFill>
                    <a:schemeClr val="accent3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4" name="Egyenes összekötő 93">
                  <a:extLst>
                    <a:ext uri="{FF2B5EF4-FFF2-40B4-BE49-F238E27FC236}">
                      <a16:creationId xmlns:a16="http://schemas.microsoft.com/office/drawing/2014/main" id="{15BE1182-6DAD-C9BE-C2D6-5BBA752B2A45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 flipV="1">
                  <a:off x="724218" y="3311525"/>
                  <a:ext cx="106680" cy="404456"/>
                </a:xfrm>
                <a:prstGeom prst="line">
                  <a:avLst/>
                </a:prstGeom>
                <a:ln w="19050">
                  <a:solidFill>
                    <a:schemeClr val="accent3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71" name="Szövegdoboz 70">
              <a:extLst>
                <a:ext uri="{FF2B5EF4-FFF2-40B4-BE49-F238E27FC236}">
                  <a16:creationId xmlns:a16="http://schemas.microsoft.com/office/drawing/2014/main" id="{834CF577-D517-F0A3-4CCA-68C65DC2924A}"/>
                </a:ext>
              </a:extLst>
            </p:cNvPr>
            <p:cNvSpPr txBox="1"/>
            <p:nvPr/>
          </p:nvSpPr>
          <p:spPr>
            <a:xfrm>
              <a:off x="1229591" y="1887638"/>
              <a:ext cx="1154112" cy="211853"/>
            </a:xfrm>
            <a:prstGeom prst="rect">
              <a:avLst/>
            </a:prstGeom>
            <a:noFill/>
          </p:spPr>
          <p:txBody>
            <a:bodyPr wrap="square" rtlCol="0" anchor="b" anchorCtr="0">
              <a:spAutoFit/>
            </a:bodyPr>
            <a:lstStyle/>
            <a:p>
              <a:pPr>
                <a:lnSpc>
                  <a:spcPts val="900"/>
                </a:lnSpc>
              </a:pPr>
              <a:r>
                <a:rPr lang="hu-HU" sz="1100" b="1" dirty="0" err="1" smtClean="0">
                  <a:solidFill>
                    <a:schemeClr val="accent3"/>
                  </a:solidFill>
                </a:rPr>
                <a:t>Pale</a:t>
              </a:r>
              <a:r>
                <a:rPr lang="hu-HU" sz="1100" b="1" dirty="0" smtClean="0">
                  <a:solidFill>
                    <a:schemeClr val="accent3"/>
                  </a:solidFill>
                </a:rPr>
                <a:t> </a:t>
              </a:r>
              <a:r>
                <a:rPr lang="hu-HU" sz="1100" b="1" dirty="0" err="1" smtClean="0">
                  <a:solidFill>
                    <a:schemeClr val="accent3"/>
                  </a:solidFill>
                </a:rPr>
                <a:t>green</a:t>
              </a:r>
              <a:endParaRPr lang="hu-HU" sz="1100" b="1" dirty="0">
                <a:solidFill>
                  <a:schemeClr val="accent3"/>
                </a:solidFill>
              </a:endParaRPr>
            </a:p>
          </p:txBody>
        </p:sp>
        <p:sp>
          <p:nvSpPr>
            <p:cNvPr id="72" name="Szövegdoboz 71">
              <a:extLst>
                <a:ext uri="{FF2B5EF4-FFF2-40B4-BE49-F238E27FC236}">
                  <a16:creationId xmlns:a16="http://schemas.microsoft.com/office/drawing/2014/main" id="{4224AE6F-5E89-E6E0-90A7-83D2234D4105}"/>
                </a:ext>
              </a:extLst>
            </p:cNvPr>
            <p:cNvSpPr txBox="1"/>
            <p:nvPr/>
          </p:nvSpPr>
          <p:spPr>
            <a:xfrm>
              <a:off x="1253613" y="3326833"/>
              <a:ext cx="1051242" cy="211853"/>
            </a:xfrm>
            <a:prstGeom prst="rect">
              <a:avLst/>
            </a:prstGeom>
            <a:noFill/>
          </p:spPr>
          <p:txBody>
            <a:bodyPr wrap="square" rtlCol="0" anchor="b" anchorCtr="0">
              <a:spAutoFit/>
            </a:bodyPr>
            <a:lstStyle/>
            <a:p>
              <a:pPr>
                <a:lnSpc>
                  <a:spcPts val="900"/>
                </a:lnSpc>
              </a:pPr>
              <a:r>
                <a:rPr lang="hu-HU" sz="1100" b="1" dirty="0" smtClean="0">
                  <a:solidFill>
                    <a:schemeClr val="accent3"/>
                  </a:solidFill>
                </a:rPr>
                <a:t>Red</a:t>
              </a:r>
              <a:endParaRPr lang="hu-HU" sz="1100" b="1" dirty="0">
                <a:solidFill>
                  <a:schemeClr val="accent3"/>
                </a:solidFill>
              </a:endParaRPr>
            </a:p>
          </p:txBody>
        </p:sp>
        <p:sp>
          <p:nvSpPr>
            <p:cNvPr id="73" name="Szövegdoboz 72">
              <a:extLst>
                <a:ext uri="{FF2B5EF4-FFF2-40B4-BE49-F238E27FC236}">
                  <a16:creationId xmlns:a16="http://schemas.microsoft.com/office/drawing/2014/main" id="{ED56338F-CC61-E4E2-8566-CFBAB7A51796}"/>
                </a:ext>
              </a:extLst>
            </p:cNvPr>
            <p:cNvSpPr txBox="1"/>
            <p:nvPr/>
          </p:nvSpPr>
          <p:spPr>
            <a:xfrm>
              <a:off x="1249680" y="2090693"/>
              <a:ext cx="1051242" cy="211853"/>
            </a:xfrm>
            <a:prstGeom prst="rect">
              <a:avLst/>
            </a:prstGeom>
            <a:noFill/>
          </p:spPr>
          <p:txBody>
            <a:bodyPr wrap="square" rtlCol="0" anchor="b" anchorCtr="0">
              <a:spAutoFit/>
            </a:bodyPr>
            <a:lstStyle/>
            <a:p>
              <a:pPr>
                <a:lnSpc>
                  <a:spcPts val="900"/>
                </a:lnSpc>
              </a:pPr>
              <a:r>
                <a:rPr lang="hu-HU" sz="1100" b="1" dirty="0" smtClean="0">
                  <a:solidFill>
                    <a:schemeClr val="accent3"/>
                  </a:solidFill>
                </a:rPr>
                <a:t>Brown</a:t>
              </a:r>
              <a:endParaRPr lang="hu-HU" sz="1100" b="1" dirty="0">
                <a:solidFill>
                  <a:schemeClr val="accent3"/>
                </a:solidFill>
              </a:endParaRPr>
            </a:p>
          </p:txBody>
        </p:sp>
        <p:sp>
          <p:nvSpPr>
            <p:cNvPr id="74" name="Szövegdoboz 73">
              <a:extLst>
                <a:ext uri="{FF2B5EF4-FFF2-40B4-BE49-F238E27FC236}">
                  <a16:creationId xmlns:a16="http://schemas.microsoft.com/office/drawing/2014/main" id="{B83629BE-2B7B-8145-3E04-32D2404F19FF}"/>
                </a:ext>
              </a:extLst>
            </p:cNvPr>
            <p:cNvSpPr txBox="1"/>
            <p:nvPr/>
          </p:nvSpPr>
          <p:spPr>
            <a:xfrm>
              <a:off x="1249680" y="2704521"/>
              <a:ext cx="1504632" cy="211853"/>
            </a:xfrm>
            <a:prstGeom prst="rect">
              <a:avLst/>
            </a:prstGeom>
            <a:noFill/>
          </p:spPr>
          <p:txBody>
            <a:bodyPr wrap="square" rtlCol="0" anchor="b" anchorCtr="0">
              <a:spAutoFit/>
            </a:bodyPr>
            <a:lstStyle/>
            <a:p>
              <a:pPr>
                <a:lnSpc>
                  <a:spcPts val="900"/>
                </a:lnSpc>
              </a:pPr>
              <a:r>
                <a:rPr lang="hu-HU" sz="1100" b="1" dirty="0" err="1" smtClean="0">
                  <a:solidFill>
                    <a:schemeClr val="accent3"/>
                  </a:solidFill>
                </a:rPr>
                <a:t>Light</a:t>
              </a:r>
              <a:r>
                <a:rPr lang="hu-HU" sz="1100" b="1" dirty="0" smtClean="0">
                  <a:solidFill>
                    <a:schemeClr val="accent3"/>
                  </a:solidFill>
                </a:rPr>
                <a:t> pink</a:t>
              </a:r>
              <a:endParaRPr lang="hu-HU" sz="1100" b="1" dirty="0">
                <a:solidFill>
                  <a:schemeClr val="accent3"/>
                </a:solidFill>
              </a:endParaRPr>
            </a:p>
          </p:txBody>
        </p:sp>
        <p:sp>
          <p:nvSpPr>
            <p:cNvPr id="75" name="Szövegdoboz 74">
              <a:extLst>
                <a:ext uri="{FF2B5EF4-FFF2-40B4-BE49-F238E27FC236}">
                  <a16:creationId xmlns:a16="http://schemas.microsoft.com/office/drawing/2014/main" id="{EF134251-9422-AF8A-B2C3-3961062ED614}"/>
                </a:ext>
              </a:extLst>
            </p:cNvPr>
            <p:cNvSpPr txBox="1"/>
            <p:nvPr/>
          </p:nvSpPr>
          <p:spPr>
            <a:xfrm>
              <a:off x="1233663" y="2508458"/>
              <a:ext cx="1051242" cy="211853"/>
            </a:xfrm>
            <a:prstGeom prst="rect">
              <a:avLst/>
            </a:prstGeom>
            <a:noFill/>
          </p:spPr>
          <p:txBody>
            <a:bodyPr wrap="square" rtlCol="0" anchor="b" anchorCtr="0">
              <a:spAutoFit/>
            </a:bodyPr>
            <a:lstStyle/>
            <a:p>
              <a:pPr>
                <a:lnSpc>
                  <a:spcPts val="900"/>
                </a:lnSpc>
              </a:pPr>
              <a:r>
                <a:rPr lang="hu-HU" sz="1100" b="1" dirty="0" err="1" smtClean="0">
                  <a:solidFill>
                    <a:schemeClr val="accent3"/>
                  </a:solidFill>
                </a:rPr>
                <a:t>Aqua</a:t>
              </a:r>
              <a:endParaRPr lang="hu-HU" sz="1100" b="1" dirty="0">
                <a:solidFill>
                  <a:schemeClr val="accent3"/>
                </a:solidFill>
              </a:endParaRPr>
            </a:p>
          </p:txBody>
        </p:sp>
        <p:sp>
          <p:nvSpPr>
            <p:cNvPr id="76" name="Szövegdoboz 75">
              <a:extLst>
                <a:ext uri="{FF2B5EF4-FFF2-40B4-BE49-F238E27FC236}">
                  <a16:creationId xmlns:a16="http://schemas.microsoft.com/office/drawing/2014/main" id="{9B795510-A1EB-DFB2-FD05-EB6CE3AD0523}"/>
                </a:ext>
              </a:extLst>
            </p:cNvPr>
            <p:cNvSpPr txBox="1"/>
            <p:nvPr/>
          </p:nvSpPr>
          <p:spPr>
            <a:xfrm>
              <a:off x="1249680" y="3101222"/>
              <a:ext cx="1051242" cy="211853"/>
            </a:xfrm>
            <a:prstGeom prst="rect">
              <a:avLst/>
            </a:prstGeom>
            <a:noFill/>
          </p:spPr>
          <p:txBody>
            <a:bodyPr wrap="square" rtlCol="0" anchor="b" anchorCtr="0">
              <a:spAutoFit/>
            </a:bodyPr>
            <a:lstStyle/>
            <a:p>
              <a:pPr>
                <a:lnSpc>
                  <a:spcPts val="900"/>
                </a:lnSpc>
              </a:pPr>
              <a:r>
                <a:rPr lang="hu-HU" sz="1100" b="1" dirty="0" err="1" smtClean="0">
                  <a:solidFill>
                    <a:schemeClr val="accent3"/>
                  </a:solidFill>
                </a:rPr>
                <a:t>Dark</a:t>
              </a:r>
              <a:r>
                <a:rPr lang="hu-HU" sz="1100" b="1" dirty="0" smtClean="0">
                  <a:solidFill>
                    <a:schemeClr val="accent3"/>
                  </a:solidFill>
                </a:rPr>
                <a:t> </a:t>
              </a:r>
              <a:r>
                <a:rPr lang="hu-HU" sz="1100" b="1" dirty="0" err="1" smtClean="0">
                  <a:solidFill>
                    <a:schemeClr val="accent3"/>
                  </a:solidFill>
                </a:rPr>
                <a:t>purple</a:t>
              </a:r>
              <a:endParaRPr lang="hu-HU" sz="1100" b="1" dirty="0">
                <a:solidFill>
                  <a:schemeClr val="accent3"/>
                </a:solidFill>
              </a:endParaRPr>
            </a:p>
          </p:txBody>
        </p:sp>
        <p:sp>
          <p:nvSpPr>
            <p:cNvPr id="77" name="Szövegdoboz 76">
              <a:extLst>
                <a:ext uri="{FF2B5EF4-FFF2-40B4-BE49-F238E27FC236}">
                  <a16:creationId xmlns:a16="http://schemas.microsoft.com/office/drawing/2014/main" id="{4A69605E-AD65-FCB7-8FF5-88C07D0FD15A}"/>
                </a:ext>
              </a:extLst>
            </p:cNvPr>
            <p:cNvSpPr txBox="1"/>
            <p:nvPr/>
          </p:nvSpPr>
          <p:spPr>
            <a:xfrm>
              <a:off x="1249680" y="2896829"/>
              <a:ext cx="1051242" cy="211853"/>
            </a:xfrm>
            <a:prstGeom prst="rect">
              <a:avLst/>
            </a:prstGeom>
            <a:noFill/>
          </p:spPr>
          <p:txBody>
            <a:bodyPr wrap="square" rtlCol="0" anchor="b" anchorCtr="0">
              <a:spAutoFit/>
            </a:bodyPr>
            <a:lstStyle/>
            <a:p>
              <a:pPr>
                <a:lnSpc>
                  <a:spcPts val="900"/>
                </a:lnSpc>
              </a:pPr>
              <a:r>
                <a:rPr lang="hu-HU" sz="1100" b="1" dirty="0" err="1" smtClean="0">
                  <a:solidFill>
                    <a:schemeClr val="accent3"/>
                  </a:solidFill>
                </a:rPr>
                <a:t>Light</a:t>
              </a:r>
              <a:r>
                <a:rPr lang="hu-HU" sz="1100" b="1" dirty="0" smtClean="0">
                  <a:solidFill>
                    <a:schemeClr val="accent3"/>
                  </a:solidFill>
                </a:rPr>
                <a:t> </a:t>
              </a:r>
              <a:r>
                <a:rPr lang="hu-HU" sz="1100" b="1" dirty="0" err="1" smtClean="0">
                  <a:solidFill>
                    <a:schemeClr val="accent3"/>
                  </a:solidFill>
                </a:rPr>
                <a:t>purple</a:t>
              </a:r>
              <a:endParaRPr lang="hu-HU" sz="1100" b="1" dirty="0">
                <a:solidFill>
                  <a:schemeClr val="accent3"/>
                </a:solidFill>
              </a:endParaRPr>
            </a:p>
          </p:txBody>
        </p:sp>
        <p:sp>
          <p:nvSpPr>
            <p:cNvPr id="78" name="Szövegdoboz 77">
              <a:extLst>
                <a:ext uri="{FF2B5EF4-FFF2-40B4-BE49-F238E27FC236}">
                  <a16:creationId xmlns:a16="http://schemas.microsoft.com/office/drawing/2014/main" id="{20B7B115-CE45-AC8F-2E15-CBC0C31E6BD2}"/>
                </a:ext>
              </a:extLst>
            </p:cNvPr>
            <p:cNvSpPr txBox="1"/>
            <p:nvPr/>
          </p:nvSpPr>
          <p:spPr>
            <a:xfrm>
              <a:off x="1249680" y="3521543"/>
              <a:ext cx="1051242" cy="211853"/>
            </a:xfrm>
            <a:prstGeom prst="rect">
              <a:avLst/>
            </a:prstGeom>
            <a:noFill/>
          </p:spPr>
          <p:txBody>
            <a:bodyPr wrap="square" rtlCol="0" anchor="b" anchorCtr="0">
              <a:spAutoFit/>
            </a:bodyPr>
            <a:lstStyle/>
            <a:p>
              <a:pPr>
                <a:lnSpc>
                  <a:spcPts val="900"/>
                </a:lnSpc>
              </a:pPr>
              <a:r>
                <a:rPr lang="hu-HU" sz="1100" b="1" dirty="0" err="1" smtClean="0">
                  <a:solidFill>
                    <a:schemeClr val="accent3"/>
                  </a:solidFill>
                </a:rPr>
                <a:t>Light</a:t>
              </a:r>
              <a:r>
                <a:rPr lang="hu-HU" sz="1100" b="1" dirty="0" smtClean="0">
                  <a:solidFill>
                    <a:schemeClr val="accent3"/>
                  </a:solidFill>
                </a:rPr>
                <a:t> </a:t>
              </a:r>
              <a:r>
                <a:rPr lang="hu-HU" sz="1100" b="1" dirty="0" err="1" smtClean="0">
                  <a:solidFill>
                    <a:schemeClr val="accent3"/>
                  </a:solidFill>
                </a:rPr>
                <a:t>green</a:t>
              </a:r>
              <a:endParaRPr lang="hu-HU" sz="1100" b="1" dirty="0">
                <a:solidFill>
                  <a:schemeClr val="accent3"/>
                </a:solidFill>
              </a:endParaRPr>
            </a:p>
          </p:txBody>
        </p:sp>
        <p:sp>
          <p:nvSpPr>
            <p:cNvPr id="79" name="Szövegdoboz 78">
              <a:extLst>
                <a:ext uri="{FF2B5EF4-FFF2-40B4-BE49-F238E27FC236}">
                  <a16:creationId xmlns:a16="http://schemas.microsoft.com/office/drawing/2014/main" id="{8621B626-5364-332F-82A4-2AF6EAFAB4DE}"/>
                </a:ext>
              </a:extLst>
            </p:cNvPr>
            <p:cNvSpPr txBox="1"/>
            <p:nvPr/>
          </p:nvSpPr>
          <p:spPr>
            <a:xfrm>
              <a:off x="1233663" y="4374425"/>
              <a:ext cx="1051242" cy="211853"/>
            </a:xfrm>
            <a:prstGeom prst="rect">
              <a:avLst/>
            </a:prstGeom>
            <a:noFill/>
          </p:spPr>
          <p:txBody>
            <a:bodyPr wrap="square" rtlCol="0" anchor="b" anchorCtr="0">
              <a:spAutoFit/>
            </a:bodyPr>
            <a:lstStyle/>
            <a:p>
              <a:pPr>
                <a:lnSpc>
                  <a:spcPts val="900"/>
                </a:lnSpc>
              </a:pPr>
              <a:r>
                <a:rPr lang="hu-HU" sz="1100" b="1" dirty="0" err="1" smtClean="0">
                  <a:solidFill>
                    <a:schemeClr val="accent3"/>
                  </a:solidFill>
                </a:rPr>
                <a:t>Dark</a:t>
              </a:r>
              <a:r>
                <a:rPr lang="hu-HU" sz="1100" b="1" dirty="0" smtClean="0">
                  <a:solidFill>
                    <a:schemeClr val="accent3"/>
                  </a:solidFill>
                </a:rPr>
                <a:t> </a:t>
              </a:r>
              <a:r>
                <a:rPr lang="hu-HU" sz="1100" b="1" dirty="0" err="1" smtClean="0">
                  <a:solidFill>
                    <a:schemeClr val="accent3"/>
                  </a:solidFill>
                </a:rPr>
                <a:t>blue</a:t>
              </a:r>
              <a:endParaRPr lang="hu-HU" sz="1100" b="1" dirty="0">
                <a:solidFill>
                  <a:schemeClr val="accent3"/>
                </a:solidFill>
              </a:endParaRPr>
            </a:p>
          </p:txBody>
        </p:sp>
        <p:sp>
          <p:nvSpPr>
            <p:cNvPr id="80" name="Szövegdoboz 79">
              <a:extLst>
                <a:ext uri="{FF2B5EF4-FFF2-40B4-BE49-F238E27FC236}">
                  <a16:creationId xmlns:a16="http://schemas.microsoft.com/office/drawing/2014/main" id="{39A91E6E-481C-D848-A93A-D4983BFBCCD0}"/>
                </a:ext>
              </a:extLst>
            </p:cNvPr>
            <p:cNvSpPr txBox="1"/>
            <p:nvPr/>
          </p:nvSpPr>
          <p:spPr>
            <a:xfrm>
              <a:off x="1249680" y="3939315"/>
              <a:ext cx="1051242" cy="211853"/>
            </a:xfrm>
            <a:prstGeom prst="rect">
              <a:avLst/>
            </a:prstGeom>
            <a:noFill/>
          </p:spPr>
          <p:txBody>
            <a:bodyPr wrap="square" rtlCol="0" anchor="b" anchorCtr="0">
              <a:spAutoFit/>
            </a:bodyPr>
            <a:lstStyle/>
            <a:p>
              <a:pPr>
                <a:lnSpc>
                  <a:spcPts val="900"/>
                </a:lnSpc>
              </a:pPr>
              <a:r>
                <a:rPr lang="hu-HU" sz="1100" b="1" dirty="0" err="1" smtClean="0">
                  <a:solidFill>
                    <a:schemeClr val="accent3"/>
                  </a:solidFill>
                </a:rPr>
                <a:t>Dark</a:t>
              </a:r>
              <a:r>
                <a:rPr lang="hu-HU" sz="1100" b="1" dirty="0" smtClean="0">
                  <a:solidFill>
                    <a:schemeClr val="accent3"/>
                  </a:solidFill>
                </a:rPr>
                <a:t> </a:t>
              </a:r>
              <a:r>
                <a:rPr lang="hu-HU" sz="1100" b="1" dirty="0" err="1" smtClean="0">
                  <a:solidFill>
                    <a:schemeClr val="accent3"/>
                  </a:solidFill>
                </a:rPr>
                <a:t>grey</a:t>
              </a:r>
              <a:endParaRPr lang="hu-HU" sz="1100" b="1" dirty="0">
                <a:solidFill>
                  <a:schemeClr val="accent3"/>
                </a:solidFill>
              </a:endParaRPr>
            </a:p>
          </p:txBody>
        </p:sp>
        <p:sp>
          <p:nvSpPr>
            <p:cNvPr id="81" name="Szövegdoboz 80">
              <a:extLst>
                <a:ext uri="{FF2B5EF4-FFF2-40B4-BE49-F238E27FC236}">
                  <a16:creationId xmlns:a16="http://schemas.microsoft.com/office/drawing/2014/main" id="{61122B51-67F9-2D84-A54A-F2E1DFD32A78}"/>
                </a:ext>
              </a:extLst>
            </p:cNvPr>
            <p:cNvSpPr txBox="1"/>
            <p:nvPr/>
          </p:nvSpPr>
          <p:spPr>
            <a:xfrm>
              <a:off x="1249680" y="3735755"/>
              <a:ext cx="1243284" cy="211020"/>
            </a:xfrm>
            <a:prstGeom prst="rect">
              <a:avLst/>
            </a:prstGeom>
            <a:noFill/>
          </p:spPr>
          <p:txBody>
            <a:bodyPr wrap="square" rtlCol="0" anchor="b" anchorCtr="0">
              <a:spAutoFit/>
            </a:bodyPr>
            <a:lstStyle/>
            <a:p>
              <a:pPr>
                <a:lnSpc>
                  <a:spcPts val="900"/>
                </a:lnSpc>
              </a:pPr>
              <a:r>
                <a:rPr lang="hu-HU" sz="1100" b="1" dirty="0" err="1" smtClean="0">
                  <a:solidFill>
                    <a:schemeClr val="accent3"/>
                  </a:solidFill>
                </a:rPr>
                <a:t>Light</a:t>
              </a:r>
              <a:r>
                <a:rPr lang="hu-HU" sz="1100" b="1" dirty="0" smtClean="0">
                  <a:solidFill>
                    <a:schemeClr val="accent3"/>
                  </a:solidFill>
                </a:rPr>
                <a:t> </a:t>
              </a:r>
              <a:r>
                <a:rPr lang="hu-HU" sz="1100" b="1" dirty="0" err="1" smtClean="0">
                  <a:solidFill>
                    <a:schemeClr val="accent3"/>
                  </a:solidFill>
                </a:rPr>
                <a:t>grey</a:t>
              </a:r>
              <a:endParaRPr lang="hu-HU" sz="1100" b="1" dirty="0">
                <a:solidFill>
                  <a:schemeClr val="accent3"/>
                </a:solidFill>
              </a:endParaRPr>
            </a:p>
          </p:txBody>
        </p:sp>
        <p:sp>
          <p:nvSpPr>
            <p:cNvPr id="82" name="Szövegdoboz 81">
              <a:extLst>
                <a:ext uri="{FF2B5EF4-FFF2-40B4-BE49-F238E27FC236}">
                  <a16:creationId xmlns:a16="http://schemas.microsoft.com/office/drawing/2014/main" id="{42666C1C-FE64-FBF3-CA96-000FD8546E36}"/>
                </a:ext>
              </a:extLst>
            </p:cNvPr>
            <p:cNvSpPr txBox="1"/>
            <p:nvPr/>
          </p:nvSpPr>
          <p:spPr>
            <a:xfrm>
              <a:off x="1253613" y="4170032"/>
              <a:ext cx="1051242" cy="211853"/>
            </a:xfrm>
            <a:prstGeom prst="rect">
              <a:avLst/>
            </a:prstGeom>
            <a:noFill/>
          </p:spPr>
          <p:txBody>
            <a:bodyPr wrap="square" rtlCol="0" anchor="b" anchorCtr="0">
              <a:spAutoFit/>
            </a:bodyPr>
            <a:lstStyle/>
            <a:p>
              <a:pPr>
                <a:lnSpc>
                  <a:spcPts val="900"/>
                </a:lnSpc>
              </a:pPr>
              <a:r>
                <a:rPr lang="hu-HU" sz="1100" b="1" dirty="0" smtClean="0">
                  <a:solidFill>
                    <a:schemeClr val="accent3"/>
                  </a:solidFill>
                </a:rPr>
                <a:t>Black</a:t>
              </a:r>
              <a:endParaRPr lang="hu-HU" sz="1100" b="1" dirty="0">
                <a:solidFill>
                  <a:schemeClr val="accent3"/>
                </a:solidFill>
              </a:endParaRPr>
            </a:p>
          </p:txBody>
        </p:sp>
      </p:grpSp>
      <p:sp>
        <p:nvSpPr>
          <p:cNvPr id="179" name="Szövegdoboz 178">
            <a:extLst>
              <a:ext uri="{FF2B5EF4-FFF2-40B4-BE49-F238E27FC236}">
                <a16:creationId xmlns:a16="http://schemas.microsoft.com/office/drawing/2014/main" id="{834CF577-D517-F0A3-4CCA-68C65DC2924A}"/>
              </a:ext>
            </a:extLst>
          </p:cNvPr>
          <p:cNvSpPr txBox="1"/>
          <p:nvPr/>
        </p:nvSpPr>
        <p:spPr>
          <a:xfrm>
            <a:off x="1207684" y="2358250"/>
            <a:ext cx="1154112" cy="211853"/>
          </a:xfrm>
          <a:prstGeom prst="rect">
            <a:avLst/>
          </a:prstGeom>
          <a:noFill/>
        </p:spPr>
        <p:txBody>
          <a:bodyPr wrap="square" rtlCol="0" anchor="b" anchorCtr="0">
            <a:spAutoFit/>
          </a:bodyPr>
          <a:lstStyle/>
          <a:p>
            <a:pPr>
              <a:lnSpc>
                <a:spcPts val="900"/>
              </a:lnSpc>
            </a:pPr>
            <a:r>
              <a:rPr lang="hu-HU" sz="1100" b="1" dirty="0" err="1" smtClean="0">
                <a:solidFill>
                  <a:schemeClr val="accent3"/>
                </a:solidFill>
              </a:rPr>
              <a:t>Dark</a:t>
            </a:r>
            <a:r>
              <a:rPr lang="hu-HU" sz="1100" b="1" dirty="0" smtClean="0">
                <a:solidFill>
                  <a:schemeClr val="accent3"/>
                </a:solidFill>
              </a:rPr>
              <a:t> </a:t>
            </a:r>
            <a:r>
              <a:rPr lang="hu-HU" sz="1100" b="1" dirty="0" err="1" smtClean="0">
                <a:solidFill>
                  <a:schemeClr val="accent3"/>
                </a:solidFill>
              </a:rPr>
              <a:t>green</a:t>
            </a:r>
            <a:endParaRPr lang="hu-HU" sz="1100" b="1" dirty="0">
              <a:solidFill>
                <a:schemeClr val="accent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5919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1" name="Táblázat 15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6961831"/>
              </p:ext>
            </p:extLst>
          </p:nvPr>
        </p:nvGraphicFramePr>
        <p:xfrm>
          <a:off x="2554537" y="2937000"/>
          <a:ext cx="4032000" cy="403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4000">
                  <a:extLst>
                    <a:ext uri="{9D8B030D-6E8A-4147-A177-3AD203B41FA5}">
                      <a16:colId xmlns:a16="http://schemas.microsoft.com/office/drawing/2014/main" val="1970057961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3592748886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165432856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2624727190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730538266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1005877417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213102478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376894925"/>
                    </a:ext>
                  </a:extLst>
                </a:gridCol>
              </a:tblGrid>
              <a:tr h="504000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39598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39598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1D23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0AE49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39598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3959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6474971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endParaRPr lang="hu-H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39598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1D23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2917551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endParaRPr lang="hu-H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39598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39598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0AE49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732295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endParaRPr lang="hu-H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39598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1D23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0AE49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0AE49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0AE49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0AE4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6720313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39598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39598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1D23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6BCDA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3959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8085402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0AE49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1D23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0AE49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0AE49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6BCDA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6BCDA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0AE49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3959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4599113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39598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0AE49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1EFD4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0AE49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6BCDA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6BCDA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0AE49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0AE4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5097159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39598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39598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95A44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95A44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39598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95A44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95A44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3959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0870569"/>
                  </a:ext>
                </a:extLst>
              </a:tr>
            </a:tbl>
          </a:graphicData>
        </a:graphic>
      </p:graphicFrame>
      <p:graphicFrame>
        <p:nvGraphicFramePr>
          <p:cNvPr id="184" name="Táblázat 18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9055956"/>
              </p:ext>
            </p:extLst>
          </p:nvPr>
        </p:nvGraphicFramePr>
        <p:xfrm>
          <a:off x="2554537" y="2937000"/>
          <a:ext cx="4032000" cy="403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4000">
                  <a:extLst>
                    <a:ext uri="{9D8B030D-6E8A-4147-A177-3AD203B41FA5}">
                      <a16:colId xmlns:a16="http://schemas.microsoft.com/office/drawing/2014/main" val="1970057961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3592748886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165432856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2624727190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730538266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1005877417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213102478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376894925"/>
                    </a:ext>
                  </a:extLst>
                </a:gridCol>
              </a:tblGrid>
              <a:tr h="504000"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0010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0010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0101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0100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1010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0100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0010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0010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16474971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0010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0101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0100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0001</a:t>
                      </a:r>
                      <a:endParaRPr lang="hu-HU" dirty="0">
                        <a:solidFill>
                          <a:schemeClr val="bg1"/>
                        </a:solidFill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0100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0100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0100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0100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62917551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0010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0010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1101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1101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1010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0100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0100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0100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12732295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0010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0101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1101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1101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1010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1010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1010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1010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56720313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0010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0010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0101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0111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1101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1101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1101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0010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68085402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1010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0101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1010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1010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0111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0111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1010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0010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34599113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0010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1010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1100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1010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0111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0111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1010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1010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55097159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0010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0010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1011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1011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0010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1011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1011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0010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20870569"/>
                  </a:ext>
                </a:extLst>
              </a:tr>
            </a:tbl>
          </a:graphicData>
        </a:graphic>
      </p:graphicFrame>
      <p:graphicFrame>
        <p:nvGraphicFramePr>
          <p:cNvPr id="152" name="Táblázat 15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14056595"/>
              </p:ext>
            </p:extLst>
          </p:nvPr>
        </p:nvGraphicFramePr>
        <p:xfrm>
          <a:off x="2554537" y="2937000"/>
          <a:ext cx="4032000" cy="403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4000">
                  <a:extLst>
                    <a:ext uri="{9D8B030D-6E8A-4147-A177-3AD203B41FA5}">
                      <a16:colId xmlns:a16="http://schemas.microsoft.com/office/drawing/2014/main" val="1970057961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3592748886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165432856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2624727190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730538266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1005877417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213102478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376894925"/>
                    </a:ext>
                  </a:extLst>
                </a:gridCol>
              </a:tblGrid>
              <a:tr h="504000"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hu-HU" sz="135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lang="hu-HU" sz="135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hu-HU" sz="135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lang="hu-HU" sz="135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hu-HU" sz="135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endParaRPr lang="hu-HU" sz="135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hu-HU" sz="135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endParaRPr lang="hu-HU" sz="135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hu-HU" sz="135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  <a:endParaRPr lang="hu-HU" sz="135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hu-HU" sz="135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endParaRPr lang="hu-HU" sz="135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hu-HU" sz="135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lang="hu-HU" sz="135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hu-HU" sz="135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lang="hu-HU" sz="135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16474971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hu-HU" sz="135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lang="hu-HU" sz="135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hu-HU" sz="135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endParaRPr lang="hu-HU" sz="135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hu-HU" sz="135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endParaRPr lang="hu-HU" sz="135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hu-HU" sz="135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hu-HU" sz="135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hu-HU" sz="135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endParaRPr lang="hu-HU" sz="135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hu-HU" sz="135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endParaRPr lang="hu-HU" sz="135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hu-HU" sz="135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endParaRPr lang="hu-HU" sz="135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hu-HU" sz="135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endParaRPr lang="hu-HU" sz="135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62917551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hu-HU" sz="135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lang="hu-HU" sz="135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hu-HU" sz="135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lang="hu-HU" sz="135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hu-HU" sz="135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13</a:t>
                      </a:r>
                      <a:endParaRPr lang="hu-HU" sz="135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hu-HU" sz="135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13</a:t>
                      </a:r>
                      <a:endParaRPr lang="hu-HU" sz="135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hu-HU" sz="135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  <a:endParaRPr lang="hu-HU" sz="135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hu-HU" sz="135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endParaRPr lang="hu-HU" sz="135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hu-HU" sz="135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endParaRPr lang="hu-HU" sz="135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hu-HU" sz="135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endParaRPr lang="hu-HU" sz="135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12732295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hu-HU" sz="135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lang="hu-HU" sz="135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hu-HU" sz="135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endParaRPr lang="hu-HU" sz="135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hu-HU" sz="135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13</a:t>
                      </a:r>
                      <a:endParaRPr lang="hu-HU" sz="135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hu-HU" sz="135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13</a:t>
                      </a:r>
                      <a:endParaRPr lang="hu-HU" sz="135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hu-HU" sz="135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  <a:endParaRPr lang="hu-HU" sz="135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hu-HU" sz="135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  <a:endParaRPr lang="hu-HU" sz="135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hu-HU" sz="135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  <a:endParaRPr lang="hu-HU" sz="135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hu-HU" sz="135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  <a:endParaRPr lang="hu-HU" sz="135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56720313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hu-HU" sz="135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lang="hu-HU" sz="135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hu-HU" sz="135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lang="hu-HU" sz="135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hu-HU" sz="135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endParaRPr lang="hu-HU" sz="135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hu-HU" sz="135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</a:t>
                      </a:r>
                      <a:endParaRPr lang="hu-HU" sz="135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hu-HU" sz="135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13</a:t>
                      </a:r>
                      <a:endParaRPr lang="hu-HU" sz="135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hu-HU" sz="135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13</a:t>
                      </a:r>
                      <a:endParaRPr lang="hu-HU" sz="135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hu-HU" sz="135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13</a:t>
                      </a:r>
                      <a:endParaRPr lang="hu-HU" sz="135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hu-HU" sz="135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lang="hu-HU" sz="135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68085402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hu-HU" sz="135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  <a:endParaRPr lang="hu-HU" sz="135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hu-HU" sz="135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endParaRPr lang="hu-HU" sz="135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hu-HU" sz="135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  <a:endParaRPr lang="hu-HU" sz="135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hu-HU" sz="135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  <a:endParaRPr lang="hu-HU" sz="135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hu-HU" sz="135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</a:t>
                      </a:r>
                      <a:endParaRPr lang="hu-HU" sz="135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hu-HU" sz="135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</a:t>
                      </a:r>
                      <a:endParaRPr lang="hu-HU" sz="135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hu-HU" sz="135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  <a:endParaRPr lang="hu-HU" sz="135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hu-HU" sz="135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lang="hu-HU" sz="135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34599113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hu-HU" sz="135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lang="hu-HU" sz="135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hu-HU" sz="135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  <a:endParaRPr lang="hu-HU" sz="135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hu-HU" sz="135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12</a:t>
                      </a:r>
                      <a:endParaRPr lang="hu-HU" sz="135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hu-HU" sz="135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  <a:endParaRPr lang="hu-HU" sz="135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hu-HU" sz="135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</a:t>
                      </a:r>
                      <a:endParaRPr lang="hu-HU" sz="135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hu-HU" sz="135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</a:t>
                      </a:r>
                      <a:endParaRPr lang="hu-HU" sz="135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hu-HU" sz="135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  <a:endParaRPr lang="hu-HU" sz="135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hu-HU" sz="135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  <a:endParaRPr lang="hu-HU" sz="135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55097159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hu-HU" sz="135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lang="hu-HU" sz="135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hu-HU" sz="135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lang="hu-HU" sz="135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hu-HU" sz="135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11</a:t>
                      </a:r>
                      <a:endParaRPr lang="hu-HU" sz="135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hu-HU" sz="135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11</a:t>
                      </a:r>
                      <a:endParaRPr lang="hu-HU" sz="135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hu-HU" sz="135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lang="hu-HU" sz="135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hu-HU" sz="135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11</a:t>
                      </a:r>
                      <a:endParaRPr lang="hu-HU" sz="135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hu-HU" sz="135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11</a:t>
                      </a:r>
                      <a:endParaRPr lang="hu-HU" sz="135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hu-HU" sz="135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lang="hu-HU" sz="135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20870569"/>
                  </a:ext>
                </a:extLst>
              </a:tr>
            </a:tbl>
          </a:graphicData>
        </a:graphic>
      </p:graphicFrame>
      <p:sp>
        <p:nvSpPr>
          <p:cNvPr id="4" name="Cím 1">
            <a:extLst>
              <a:ext uri="{FF2B5EF4-FFF2-40B4-BE49-F238E27FC236}">
                <a16:creationId xmlns:a16="http://schemas.microsoft.com/office/drawing/2014/main" id="{D0CD2950-0FD4-0D24-7400-90A219D1A655}"/>
              </a:ext>
            </a:extLst>
          </p:cNvPr>
          <p:cNvSpPr txBox="1">
            <a:spLocks/>
          </p:cNvSpPr>
          <p:nvPr/>
        </p:nvSpPr>
        <p:spPr>
          <a:xfrm>
            <a:off x="471488" y="334459"/>
            <a:ext cx="5915025" cy="45631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400" b="1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200" dirty="0" err="1">
                <a:ea typeface="Calibri" panose="020F0502020204030204" pitchFamily="34" charset="0"/>
                <a:cs typeface="Times New Roman" panose="02020603050405020304" pitchFamily="18" charset="0"/>
              </a:rPr>
              <a:t>Colour</a:t>
            </a:r>
            <a:r>
              <a:rPr lang="en-US" sz="2200" dirty="0">
                <a:ea typeface="Calibri" panose="020F0502020204030204" pitchFamily="34" charset="0"/>
                <a:cs typeface="Times New Roman" panose="02020603050405020304" pitchFamily="18" charset="0"/>
              </a:rPr>
              <a:t> according to the </a:t>
            </a:r>
            <a:r>
              <a:rPr lang="en-US" sz="2200" dirty="0" err="1">
                <a:ea typeface="Calibri" panose="020F0502020204030204" pitchFamily="34" charset="0"/>
                <a:cs typeface="Times New Roman" panose="02020603050405020304" pitchFamily="18" charset="0"/>
              </a:rPr>
              <a:t>colour</a:t>
            </a:r>
            <a:r>
              <a:rPr lang="en-US" sz="2200" dirty="0">
                <a:ea typeface="Calibri" panose="020F0502020204030204" pitchFamily="34" charset="0"/>
                <a:cs typeface="Times New Roman" panose="02020603050405020304" pitchFamily="18" charset="0"/>
              </a:rPr>
              <a:t> codes!</a:t>
            </a:r>
            <a:r>
              <a:rPr lang="hu-HU" sz="2200" dirty="0">
                <a:ea typeface="Calibri" panose="020F0502020204030204" pitchFamily="34" charset="0"/>
                <a:cs typeface="Times New Roman" panose="02020603050405020304" pitchFamily="18" charset="0"/>
              </a:rPr>
              <a:t> 4</a:t>
            </a:r>
            <a:r>
              <a:rPr lang="hu-HU" sz="22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.- </a:t>
            </a:r>
            <a:r>
              <a:rPr lang="hu-HU" sz="2200" dirty="0" err="1" smtClean="0">
                <a:ea typeface="Calibri" panose="020F0502020204030204" pitchFamily="34" charset="0"/>
                <a:cs typeface="Times New Roman" panose="02020603050405020304" pitchFamily="18" charset="0"/>
              </a:rPr>
              <a:t>solution</a:t>
            </a:r>
            <a:r>
              <a:rPr lang="hu-HU" sz="22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sz="2200" dirty="0" err="1" smtClean="0">
                <a:cs typeface="Times New Roman" panose="02020603050405020304" pitchFamily="18" charset="0"/>
              </a:rPr>
              <a:t>Dino</a:t>
            </a:r>
            <a:endParaRPr lang="hu-HU" sz="2200" dirty="0"/>
          </a:p>
        </p:txBody>
      </p:sp>
      <p:pic>
        <p:nvPicPr>
          <p:cNvPr id="5" name="Kép 4" descr="A képen Acélkék, Betűtípus, Majorelle kék, képernyőkép látható&#10;&#10;Automatikusan generált leírás">
            <a:extLst>
              <a:ext uri="{FF2B5EF4-FFF2-40B4-BE49-F238E27FC236}">
                <a16:creationId xmlns:a16="http://schemas.microsoft.com/office/drawing/2014/main" id="{CF6574BF-0DD4-2676-D95B-E69ECAD4142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1373" y="9158363"/>
            <a:ext cx="1275254" cy="426438"/>
          </a:xfrm>
          <a:prstGeom prst="rect">
            <a:avLst/>
          </a:prstGeom>
        </p:spPr>
      </p:pic>
      <p:pic>
        <p:nvPicPr>
          <p:cNvPr id="6" name="Kép 5" descr="A képen Grafika, Betűtípus, Grafikus tervezés, embléma látható&#10;&#10;Automatikusan generált leírás">
            <a:extLst>
              <a:ext uri="{FF2B5EF4-FFF2-40B4-BE49-F238E27FC236}">
                <a16:creationId xmlns:a16="http://schemas.microsoft.com/office/drawing/2014/main" id="{318DFCA8-EE35-4266-5A57-E412476D3F02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488" y="9215499"/>
            <a:ext cx="1435241" cy="326192"/>
          </a:xfrm>
          <a:prstGeom prst="rect">
            <a:avLst/>
          </a:prstGeom>
        </p:spPr>
      </p:pic>
      <p:pic>
        <p:nvPicPr>
          <p:cNvPr id="7" name="Kép 6" descr="A képen Betűtípus, képernyőkép, szöveg, Acélkék látható&#10;&#10;Automatikusan generált leírás">
            <a:extLst>
              <a:ext uri="{FF2B5EF4-FFF2-40B4-BE49-F238E27FC236}">
                <a16:creationId xmlns:a16="http://schemas.microsoft.com/office/drawing/2014/main" id="{97F6733F-F619-A960-8EB0-7CDFF315CFAF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26052" y="9184600"/>
            <a:ext cx="1860460" cy="400201"/>
          </a:xfrm>
          <a:prstGeom prst="rect">
            <a:avLst/>
          </a:prstGeom>
        </p:spPr>
      </p:pic>
      <p:grpSp>
        <p:nvGrpSpPr>
          <p:cNvPr id="2" name="Csoportba foglalás 1"/>
          <p:cNvGrpSpPr/>
          <p:nvPr/>
        </p:nvGrpSpPr>
        <p:grpSpPr>
          <a:xfrm>
            <a:off x="471488" y="3275098"/>
            <a:ext cx="2260917" cy="3355804"/>
            <a:chOff x="471488" y="1285984"/>
            <a:chExt cx="2260917" cy="3355804"/>
          </a:xfrm>
        </p:grpSpPr>
        <p:sp>
          <p:nvSpPr>
            <p:cNvPr id="65" name="Szövegdoboz 64">
              <a:extLst>
                <a:ext uri="{FF2B5EF4-FFF2-40B4-BE49-F238E27FC236}">
                  <a16:creationId xmlns:a16="http://schemas.microsoft.com/office/drawing/2014/main" id="{3A88A278-9CE7-E7D3-6DF5-BCA28ADD7C09}"/>
                </a:ext>
              </a:extLst>
            </p:cNvPr>
            <p:cNvSpPr txBox="1"/>
            <p:nvPr/>
          </p:nvSpPr>
          <p:spPr>
            <a:xfrm>
              <a:off x="1215898" y="1493156"/>
              <a:ext cx="1051242" cy="261610"/>
            </a:xfrm>
            <a:prstGeom prst="rect">
              <a:avLst/>
            </a:prstGeom>
            <a:noFill/>
          </p:spPr>
          <p:txBody>
            <a:bodyPr wrap="square" rtlCol="0" anchor="b" anchorCtr="0">
              <a:spAutoFit/>
            </a:bodyPr>
            <a:lstStyle/>
            <a:p>
              <a:r>
                <a:rPr lang="hu-HU" sz="1100" b="1" dirty="0" smtClean="0">
                  <a:solidFill>
                    <a:schemeClr val="accent3"/>
                  </a:solidFill>
                </a:rPr>
                <a:t>Pink</a:t>
              </a:r>
              <a:endParaRPr lang="hu-HU" sz="1100" b="1" dirty="0">
                <a:solidFill>
                  <a:schemeClr val="accent3"/>
                </a:solidFill>
              </a:endParaRPr>
            </a:p>
          </p:txBody>
        </p:sp>
        <p:grpSp>
          <p:nvGrpSpPr>
            <p:cNvPr id="68" name="Csoportba foglalás 67">
              <a:extLst>
                <a:ext uri="{FF2B5EF4-FFF2-40B4-BE49-F238E27FC236}">
                  <a16:creationId xmlns:a16="http://schemas.microsoft.com/office/drawing/2014/main" id="{A4F38504-16C5-7055-8043-FFE2F9CD6881}"/>
                </a:ext>
              </a:extLst>
            </p:cNvPr>
            <p:cNvGrpSpPr/>
            <p:nvPr/>
          </p:nvGrpSpPr>
          <p:grpSpPr>
            <a:xfrm>
              <a:off x="471488" y="1285984"/>
              <a:ext cx="2260917" cy="3355804"/>
              <a:chOff x="493395" y="1230474"/>
              <a:chExt cx="2260917" cy="3355804"/>
            </a:xfrm>
          </p:grpSpPr>
          <p:sp>
            <p:nvSpPr>
              <p:cNvPr id="69" name="Szövegdoboz 68">
                <a:extLst>
                  <a:ext uri="{FF2B5EF4-FFF2-40B4-BE49-F238E27FC236}">
                    <a16:creationId xmlns:a16="http://schemas.microsoft.com/office/drawing/2014/main" id="{D369EF2F-E2D1-F89C-D18F-2555A4E7BB93}"/>
                  </a:ext>
                </a:extLst>
              </p:cNvPr>
              <p:cNvSpPr txBox="1"/>
              <p:nvPr/>
            </p:nvSpPr>
            <p:spPr>
              <a:xfrm>
                <a:off x="1237805" y="1230474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Yellow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70" name="Szövegdoboz 69">
                <a:extLst>
                  <a:ext uri="{FF2B5EF4-FFF2-40B4-BE49-F238E27FC236}">
                    <a16:creationId xmlns:a16="http://schemas.microsoft.com/office/drawing/2014/main" id="{11928CDB-B8D6-22FC-CEAA-C3E61D5D03B4}"/>
                  </a:ext>
                </a:extLst>
              </p:cNvPr>
              <p:cNvSpPr txBox="1"/>
              <p:nvPr/>
            </p:nvSpPr>
            <p:spPr>
              <a:xfrm>
                <a:off x="1229591" y="1668401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smtClean="0">
                    <a:solidFill>
                      <a:schemeClr val="accent3"/>
                    </a:solidFill>
                  </a:rPr>
                  <a:t>White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grpSp>
            <p:nvGrpSpPr>
              <p:cNvPr id="71" name="Csoportba foglalás 70">
                <a:extLst>
                  <a:ext uri="{FF2B5EF4-FFF2-40B4-BE49-F238E27FC236}">
                    <a16:creationId xmlns:a16="http://schemas.microsoft.com/office/drawing/2014/main" id="{DE0761D3-B631-37A4-18E2-FC64BD1D1770}"/>
                  </a:ext>
                </a:extLst>
              </p:cNvPr>
              <p:cNvGrpSpPr/>
              <p:nvPr/>
            </p:nvGrpSpPr>
            <p:grpSpPr>
              <a:xfrm>
                <a:off x="493395" y="1328140"/>
                <a:ext cx="756285" cy="3114840"/>
                <a:chOff x="493395" y="2581167"/>
                <a:chExt cx="1034733" cy="3062882"/>
              </a:xfrm>
            </p:grpSpPr>
            <p:grpSp>
              <p:nvGrpSpPr>
                <p:cNvPr id="84" name="Csoportba foglalás 83">
                  <a:extLst>
                    <a:ext uri="{FF2B5EF4-FFF2-40B4-BE49-F238E27FC236}">
                      <a16:creationId xmlns:a16="http://schemas.microsoft.com/office/drawing/2014/main" id="{46159B6D-6C26-6B47-F46E-6C602FB2446C}"/>
                    </a:ext>
                  </a:extLst>
                </p:cNvPr>
                <p:cNvGrpSpPr/>
                <p:nvPr/>
              </p:nvGrpSpPr>
              <p:grpSpPr>
                <a:xfrm>
                  <a:off x="493395" y="2581167"/>
                  <a:ext cx="1034733" cy="1533125"/>
                  <a:chOff x="493395" y="2581167"/>
                  <a:chExt cx="1034733" cy="1533125"/>
                </a:xfrm>
              </p:grpSpPr>
              <p:cxnSp>
                <p:nvCxnSpPr>
                  <p:cNvPr id="160" name="Egyenes összekötő 159">
                    <a:extLst>
                      <a:ext uri="{FF2B5EF4-FFF2-40B4-BE49-F238E27FC236}">
                        <a16:creationId xmlns:a16="http://schemas.microsoft.com/office/drawing/2014/main" id="{1B517F46-0636-2FC0-399A-367DA195CA49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V="1">
                    <a:off x="493395" y="2906103"/>
                    <a:ext cx="337503" cy="1208189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grpSp>
                <p:nvGrpSpPr>
                  <p:cNvPr id="161" name="Csoportba foglalás 160">
                    <a:extLst>
                      <a:ext uri="{FF2B5EF4-FFF2-40B4-BE49-F238E27FC236}">
                        <a16:creationId xmlns:a16="http://schemas.microsoft.com/office/drawing/2014/main" id="{E5C724C7-CD3F-3E88-D001-2C35CB01691D}"/>
                      </a:ext>
                    </a:extLst>
                  </p:cNvPr>
                  <p:cNvGrpSpPr/>
                  <p:nvPr/>
                </p:nvGrpSpPr>
                <p:grpSpPr>
                  <a:xfrm>
                    <a:off x="1291908" y="2581167"/>
                    <a:ext cx="236220" cy="211853"/>
                    <a:chOff x="1996440" y="2780665"/>
                    <a:chExt cx="236220" cy="276860"/>
                  </a:xfrm>
                </p:grpSpPr>
                <p:cxnSp>
                  <p:nvCxnSpPr>
                    <p:cNvPr id="176" name="Egyenes összekötő 175">
                      <a:extLst>
                        <a:ext uri="{FF2B5EF4-FFF2-40B4-BE49-F238E27FC236}">
                          <a16:creationId xmlns:a16="http://schemas.microsoft.com/office/drawing/2014/main" id="{9D01C744-6288-B4A7-884F-50951EFE24A7}"/>
                        </a:ext>
                      </a:extLst>
                    </p:cNvPr>
                    <p:cNvCxnSpPr/>
                    <p:nvPr/>
                  </p:nvCxnSpPr>
                  <p:spPr>
                    <a:xfrm flipV="1">
                      <a:off x="1996440" y="278066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77" name="Egyenes összekötő 176">
                      <a:extLst>
                        <a:ext uri="{FF2B5EF4-FFF2-40B4-BE49-F238E27FC236}">
                          <a16:creationId xmlns:a16="http://schemas.microsoft.com/office/drawing/2014/main" id="{5EB2D18E-4DC0-F751-92F5-F5196F7B9D62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1996440" y="291909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162" name="Csoportba foglalás 161">
                    <a:extLst>
                      <a:ext uri="{FF2B5EF4-FFF2-40B4-BE49-F238E27FC236}">
                        <a16:creationId xmlns:a16="http://schemas.microsoft.com/office/drawing/2014/main" id="{5864D023-2A1E-3EA8-98AD-092FD49859DD}"/>
                      </a:ext>
                    </a:extLst>
                  </p:cNvPr>
                  <p:cNvGrpSpPr/>
                  <p:nvPr/>
                </p:nvGrpSpPr>
                <p:grpSpPr>
                  <a:xfrm>
                    <a:off x="1291908" y="2989935"/>
                    <a:ext cx="236220" cy="211853"/>
                    <a:chOff x="1996440" y="2780665"/>
                    <a:chExt cx="236220" cy="276860"/>
                  </a:xfrm>
                </p:grpSpPr>
                <p:cxnSp>
                  <p:nvCxnSpPr>
                    <p:cNvPr id="174" name="Egyenes összekötő 173">
                      <a:extLst>
                        <a:ext uri="{FF2B5EF4-FFF2-40B4-BE49-F238E27FC236}">
                          <a16:creationId xmlns:a16="http://schemas.microsoft.com/office/drawing/2014/main" id="{41DA2CFA-9044-51C0-0E74-B4D1BE4E4DF8}"/>
                        </a:ext>
                      </a:extLst>
                    </p:cNvPr>
                    <p:cNvCxnSpPr/>
                    <p:nvPr/>
                  </p:nvCxnSpPr>
                  <p:spPr>
                    <a:xfrm flipV="1">
                      <a:off x="1996440" y="278066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75" name="Egyenes összekötő 174">
                      <a:extLst>
                        <a:ext uri="{FF2B5EF4-FFF2-40B4-BE49-F238E27FC236}">
                          <a16:creationId xmlns:a16="http://schemas.microsoft.com/office/drawing/2014/main" id="{EAF9BC34-E6E0-FAC7-BF81-57669DB3D63E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1996440" y="291909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163" name="Csoportba foglalás 162">
                    <a:extLst>
                      <a:ext uri="{FF2B5EF4-FFF2-40B4-BE49-F238E27FC236}">
                        <a16:creationId xmlns:a16="http://schemas.microsoft.com/office/drawing/2014/main" id="{E10BC367-4FC7-79B2-7295-8F0F14EE9632}"/>
                      </a:ext>
                    </a:extLst>
                  </p:cNvPr>
                  <p:cNvGrpSpPr/>
                  <p:nvPr/>
                </p:nvGrpSpPr>
                <p:grpSpPr>
                  <a:xfrm>
                    <a:off x="1291908" y="3398703"/>
                    <a:ext cx="236220" cy="211853"/>
                    <a:chOff x="1996440" y="2780665"/>
                    <a:chExt cx="236220" cy="276860"/>
                  </a:xfrm>
                </p:grpSpPr>
                <p:cxnSp>
                  <p:nvCxnSpPr>
                    <p:cNvPr id="172" name="Egyenes összekötő 171">
                      <a:extLst>
                        <a:ext uri="{FF2B5EF4-FFF2-40B4-BE49-F238E27FC236}">
                          <a16:creationId xmlns:a16="http://schemas.microsoft.com/office/drawing/2014/main" id="{795895F2-149D-EF16-CE4E-69F7D66FFF2D}"/>
                        </a:ext>
                      </a:extLst>
                    </p:cNvPr>
                    <p:cNvCxnSpPr/>
                    <p:nvPr/>
                  </p:nvCxnSpPr>
                  <p:spPr>
                    <a:xfrm flipV="1">
                      <a:off x="1996440" y="278066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73" name="Egyenes összekötő 172">
                      <a:extLst>
                        <a:ext uri="{FF2B5EF4-FFF2-40B4-BE49-F238E27FC236}">
                          <a16:creationId xmlns:a16="http://schemas.microsoft.com/office/drawing/2014/main" id="{209FB677-2A12-28E1-A197-21A8D1ED021D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1996440" y="291909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164" name="Csoportba foglalás 163">
                    <a:extLst>
                      <a:ext uri="{FF2B5EF4-FFF2-40B4-BE49-F238E27FC236}">
                        <a16:creationId xmlns:a16="http://schemas.microsoft.com/office/drawing/2014/main" id="{39236CBF-B786-C228-6346-FEADA05D1B2E}"/>
                      </a:ext>
                    </a:extLst>
                  </p:cNvPr>
                  <p:cNvGrpSpPr/>
                  <p:nvPr/>
                </p:nvGrpSpPr>
                <p:grpSpPr>
                  <a:xfrm>
                    <a:off x="1291908" y="3809538"/>
                    <a:ext cx="236220" cy="211853"/>
                    <a:chOff x="1996440" y="2780665"/>
                    <a:chExt cx="236220" cy="276860"/>
                  </a:xfrm>
                </p:grpSpPr>
                <p:cxnSp>
                  <p:nvCxnSpPr>
                    <p:cNvPr id="170" name="Egyenes összekötő 169">
                      <a:extLst>
                        <a:ext uri="{FF2B5EF4-FFF2-40B4-BE49-F238E27FC236}">
                          <a16:creationId xmlns:a16="http://schemas.microsoft.com/office/drawing/2014/main" id="{EAC030D6-75F8-6318-25F7-E54CB161CF5E}"/>
                        </a:ext>
                      </a:extLst>
                    </p:cNvPr>
                    <p:cNvCxnSpPr/>
                    <p:nvPr/>
                  </p:nvCxnSpPr>
                  <p:spPr>
                    <a:xfrm flipV="1">
                      <a:off x="1996440" y="278066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71" name="Egyenes összekötő 170">
                      <a:extLst>
                        <a:ext uri="{FF2B5EF4-FFF2-40B4-BE49-F238E27FC236}">
                          <a16:creationId xmlns:a16="http://schemas.microsoft.com/office/drawing/2014/main" id="{65C1578C-B8CC-4179-D202-343BE270573B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1996440" y="291909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cxnSp>
                <p:nvCxnSpPr>
                  <p:cNvPr id="165" name="Egyenes összekötő 164">
                    <a:extLst>
                      <a:ext uri="{FF2B5EF4-FFF2-40B4-BE49-F238E27FC236}">
                        <a16:creationId xmlns:a16="http://schemas.microsoft.com/office/drawing/2014/main" id="{CF8CFA76-455F-99C7-DB24-572E3179F5B6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V="1">
                    <a:off x="830898" y="2689483"/>
                    <a:ext cx="461010" cy="214576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66" name="Egyenes összekötő 165">
                    <a:extLst>
                      <a:ext uri="{FF2B5EF4-FFF2-40B4-BE49-F238E27FC236}">
                        <a16:creationId xmlns:a16="http://schemas.microsoft.com/office/drawing/2014/main" id="{1A2F2960-358D-C23A-3E22-EFB78AC3EEB4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830898" y="2904059"/>
                    <a:ext cx="461010" cy="195877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67" name="Egyenes összekötő 166">
                    <a:extLst>
                      <a:ext uri="{FF2B5EF4-FFF2-40B4-BE49-F238E27FC236}">
                        <a16:creationId xmlns:a16="http://schemas.microsoft.com/office/drawing/2014/main" id="{803CD348-47A1-AEF9-DF0A-E07209090751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V="1">
                    <a:off x="830898" y="3507401"/>
                    <a:ext cx="461010" cy="214576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68" name="Egyenes összekötő 167">
                    <a:extLst>
                      <a:ext uri="{FF2B5EF4-FFF2-40B4-BE49-F238E27FC236}">
                        <a16:creationId xmlns:a16="http://schemas.microsoft.com/office/drawing/2014/main" id="{AD77D2E8-5AA2-F251-4F63-6249D80E64E5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830898" y="3724022"/>
                    <a:ext cx="461010" cy="195877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69" name="Egyenes összekötő 168">
                    <a:extLst>
                      <a:ext uri="{FF2B5EF4-FFF2-40B4-BE49-F238E27FC236}">
                        <a16:creationId xmlns:a16="http://schemas.microsoft.com/office/drawing/2014/main" id="{6C3241D0-972A-2C46-18F6-06B451D26DB4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H="1" flipV="1">
                    <a:off x="724218" y="3311525"/>
                    <a:ext cx="106680" cy="404456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85" name="Csoportba foglalás 84">
                  <a:extLst>
                    <a:ext uri="{FF2B5EF4-FFF2-40B4-BE49-F238E27FC236}">
                      <a16:creationId xmlns:a16="http://schemas.microsoft.com/office/drawing/2014/main" id="{00F9D3B8-E9F6-C78D-8C09-D22B3614D22B}"/>
                    </a:ext>
                  </a:extLst>
                </p:cNvPr>
                <p:cNvGrpSpPr/>
                <p:nvPr/>
              </p:nvGrpSpPr>
              <p:grpSpPr>
                <a:xfrm flipV="1">
                  <a:off x="493395" y="4112968"/>
                  <a:ext cx="1034733" cy="1531081"/>
                  <a:chOff x="493395" y="2581167"/>
                  <a:chExt cx="1034733" cy="1531081"/>
                </a:xfrm>
              </p:grpSpPr>
              <p:cxnSp>
                <p:nvCxnSpPr>
                  <p:cNvPr id="86" name="Egyenes összekötő 85">
                    <a:extLst>
                      <a:ext uri="{FF2B5EF4-FFF2-40B4-BE49-F238E27FC236}">
                        <a16:creationId xmlns:a16="http://schemas.microsoft.com/office/drawing/2014/main" id="{0D74778F-A35A-D8C8-8CEF-9D81EC986E14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V="1">
                    <a:off x="493395" y="2904059"/>
                    <a:ext cx="337503" cy="1208189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grpSp>
                <p:nvGrpSpPr>
                  <p:cNvPr id="87" name="Csoportba foglalás 86">
                    <a:extLst>
                      <a:ext uri="{FF2B5EF4-FFF2-40B4-BE49-F238E27FC236}">
                        <a16:creationId xmlns:a16="http://schemas.microsoft.com/office/drawing/2014/main" id="{43BFDE52-0283-9E77-35BF-D33E7A843658}"/>
                      </a:ext>
                    </a:extLst>
                  </p:cNvPr>
                  <p:cNvGrpSpPr/>
                  <p:nvPr/>
                </p:nvGrpSpPr>
                <p:grpSpPr>
                  <a:xfrm>
                    <a:off x="1291908" y="2581167"/>
                    <a:ext cx="236220" cy="211853"/>
                    <a:chOff x="1996440" y="2780665"/>
                    <a:chExt cx="236220" cy="276860"/>
                  </a:xfrm>
                </p:grpSpPr>
                <p:cxnSp>
                  <p:nvCxnSpPr>
                    <p:cNvPr id="158" name="Egyenes összekötő 157">
                      <a:extLst>
                        <a:ext uri="{FF2B5EF4-FFF2-40B4-BE49-F238E27FC236}">
                          <a16:creationId xmlns:a16="http://schemas.microsoft.com/office/drawing/2014/main" id="{466C609D-555D-02B3-EFDF-21AD8DCE94DF}"/>
                        </a:ext>
                      </a:extLst>
                    </p:cNvPr>
                    <p:cNvCxnSpPr/>
                    <p:nvPr/>
                  </p:nvCxnSpPr>
                  <p:spPr>
                    <a:xfrm flipV="1">
                      <a:off x="1996440" y="278066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59" name="Egyenes összekötő 158">
                      <a:extLst>
                        <a:ext uri="{FF2B5EF4-FFF2-40B4-BE49-F238E27FC236}">
                          <a16:creationId xmlns:a16="http://schemas.microsoft.com/office/drawing/2014/main" id="{5512F01C-16A8-98CC-9624-163184DC5D53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1996440" y="291909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88" name="Csoportba foglalás 87">
                    <a:extLst>
                      <a:ext uri="{FF2B5EF4-FFF2-40B4-BE49-F238E27FC236}">
                        <a16:creationId xmlns:a16="http://schemas.microsoft.com/office/drawing/2014/main" id="{B1D4591E-F9E7-0724-9322-80F8100F20C2}"/>
                      </a:ext>
                    </a:extLst>
                  </p:cNvPr>
                  <p:cNvGrpSpPr/>
                  <p:nvPr/>
                </p:nvGrpSpPr>
                <p:grpSpPr>
                  <a:xfrm>
                    <a:off x="1291908" y="2989935"/>
                    <a:ext cx="236220" cy="211853"/>
                    <a:chOff x="1996440" y="2780665"/>
                    <a:chExt cx="236220" cy="276860"/>
                  </a:xfrm>
                </p:grpSpPr>
                <p:cxnSp>
                  <p:nvCxnSpPr>
                    <p:cNvPr id="156" name="Egyenes összekötő 155">
                      <a:extLst>
                        <a:ext uri="{FF2B5EF4-FFF2-40B4-BE49-F238E27FC236}">
                          <a16:creationId xmlns:a16="http://schemas.microsoft.com/office/drawing/2014/main" id="{CA3718D7-E502-194D-8D81-0676AF0B14DA}"/>
                        </a:ext>
                      </a:extLst>
                    </p:cNvPr>
                    <p:cNvCxnSpPr/>
                    <p:nvPr/>
                  </p:nvCxnSpPr>
                  <p:spPr>
                    <a:xfrm flipV="1">
                      <a:off x="1996440" y="278066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57" name="Egyenes összekötő 156">
                      <a:extLst>
                        <a:ext uri="{FF2B5EF4-FFF2-40B4-BE49-F238E27FC236}">
                          <a16:creationId xmlns:a16="http://schemas.microsoft.com/office/drawing/2014/main" id="{15223BFA-FFD8-92F8-C824-15C1B848F676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1996440" y="291909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89" name="Csoportba foglalás 88">
                    <a:extLst>
                      <a:ext uri="{FF2B5EF4-FFF2-40B4-BE49-F238E27FC236}">
                        <a16:creationId xmlns:a16="http://schemas.microsoft.com/office/drawing/2014/main" id="{3A5C8920-C783-6329-C834-0459E32B26EE}"/>
                      </a:ext>
                    </a:extLst>
                  </p:cNvPr>
                  <p:cNvGrpSpPr/>
                  <p:nvPr/>
                </p:nvGrpSpPr>
                <p:grpSpPr>
                  <a:xfrm>
                    <a:off x="1291908" y="3398703"/>
                    <a:ext cx="236220" cy="211853"/>
                    <a:chOff x="1996440" y="2780665"/>
                    <a:chExt cx="236220" cy="276860"/>
                  </a:xfrm>
                </p:grpSpPr>
                <p:cxnSp>
                  <p:nvCxnSpPr>
                    <p:cNvPr id="154" name="Egyenes összekötő 153">
                      <a:extLst>
                        <a:ext uri="{FF2B5EF4-FFF2-40B4-BE49-F238E27FC236}">
                          <a16:creationId xmlns:a16="http://schemas.microsoft.com/office/drawing/2014/main" id="{DFF05944-BE70-5A73-7D4C-4E90941A5716}"/>
                        </a:ext>
                      </a:extLst>
                    </p:cNvPr>
                    <p:cNvCxnSpPr/>
                    <p:nvPr/>
                  </p:nvCxnSpPr>
                  <p:spPr>
                    <a:xfrm flipV="1">
                      <a:off x="1996440" y="278066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55" name="Egyenes összekötő 154">
                      <a:extLst>
                        <a:ext uri="{FF2B5EF4-FFF2-40B4-BE49-F238E27FC236}">
                          <a16:creationId xmlns:a16="http://schemas.microsoft.com/office/drawing/2014/main" id="{A99E8953-3917-C768-A1CA-37EAADD715CF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1996440" y="291909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90" name="Csoportba foglalás 89">
                    <a:extLst>
                      <a:ext uri="{FF2B5EF4-FFF2-40B4-BE49-F238E27FC236}">
                        <a16:creationId xmlns:a16="http://schemas.microsoft.com/office/drawing/2014/main" id="{39ED7E96-28EF-2386-211E-9220358886C6}"/>
                      </a:ext>
                    </a:extLst>
                  </p:cNvPr>
                  <p:cNvGrpSpPr/>
                  <p:nvPr/>
                </p:nvGrpSpPr>
                <p:grpSpPr>
                  <a:xfrm>
                    <a:off x="1291908" y="3809538"/>
                    <a:ext cx="236220" cy="211853"/>
                    <a:chOff x="1996440" y="2780665"/>
                    <a:chExt cx="236220" cy="276860"/>
                  </a:xfrm>
                </p:grpSpPr>
                <p:cxnSp>
                  <p:nvCxnSpPr>
                    <p:cNvPr id="96" name="Egyenes összekötő 95">
                      <a:extLst>
                        <a:ext uri="{FF2B5EF4-FFF2-40B4-BE49-F238E27FC236}">
                          <a16:creationId xmlns:a16="http://schemas.microsoft.com/office/drawing/2014/main" id="{8EA8C143-C3E6-0E9C-CDFC-0268F0D6E494}"/>
                        </a:ext>
                      </a:extLst>
                    </p:cNvPr>
                    <p:cNvCxnSpPr/>
                    <p:nvPr/>
                  </p:nvCxnSpPr>
                  <p:spPr>
                    <a:xfrm flipV="1">
                      <a:off x="1996440" y="278066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53" name="Egyenes összekötő 152">
                      <a:extLst>
                        <a:ext uri="{FF2B5EF4-FFF2-40B4-BE49-F238E27FC236}">
                          <a16:creationId xmlns:a16="http://schemas.microsoft.com/office/drawing/2014/main" id="{E19DB28B-8298-F1B5-2A12-B56AC998A548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1996440" y="291909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cxnSp>
                <p:nvCxnSpPr>
                  <p:cNvPr id="91" name="Egyenes összekötő 90">
                    <a:extLst>
                      <a:ext uri="{FF2B5EF4-FFF2-40B4-BE49-F238E27FC236}">
                        <a16:creationId xmlns:a16="http://schemas.microsoft.com/office/drawing/2014/main" id="{21E2C462-F3EE-EAAA-8DDC-4941E4CDE58A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V="1">
                    <a:off x="830898" y="2687438"/>
                    <a:ext cx="461010" cy="214576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92" name="Egyenes összekötő 91">
                    <a:extLst>
                      <a:ext uri="{FF2B5EF4-FFF2-40B4-BE49-F238E27FC236}">
                        <a16:creationId xmlns:a16="http://schemas.microsoft.com/office/drawing/2014/main" id="{D3E00FD8-4B0E-D76A-07B6-DAF6317CCB13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830898" y="2904059"/>
                    <a:ext cx="461010" cy="195877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93" name="Egyenes összekötő 92">
                    <a:extLst>
                      <a:ext uri="{FF2B5EF4-FFF2-40B4-BE49-F238E27FC236}">
                        <a16:creationId xmlns:a16="http://schemas.microsoft.com/office/drawing/2014/main" id="{9C2B915B-653E-6D02-33FD-EAC5497DBF8F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V="1">
                    <a:off x="830898" y="3507401"/>
                    <a:ext cx="461010" cy="214576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94" name="Egyenes összekötő 93">
                    <a:extLst>
                      <a:ext uri="{FF2B5EF4-FFF2-40B4-BE49-F238E27FC236}">
                        <a16:creationId xmlns:a16="http://schemas.microsoft.com/office/drawing/2014/main" id="{3F01526A-29EE-316B-2B08-F762C40E7B01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830898" y="3721977"/>
                    <a:ext cx="461010" cy="195877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95" name="Egyenes összekötő 94">
                    <a:extLst>
                      <a:ext uri="{FF2B5EF4-FFF2-40B4-BE49-F238E27FC236}">
                        <a16:creationId xmlns:a16="http://schemas.microsoft.com/office/drawing/2014/main" id="{15BE1182-6DAD-C9BE-C2D6-5BBA752B2A45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H="1" flipV="1">
                    <a:off x="724218" y="3311525"/>
                    <a:ext cx="106680" cy="404456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sp>
            <p:nvSpPr>
              <p:cNvPr id="72" name="Szövegdoboz 71">
                <a:extLst>
                  <a:ext uri="{FF2B5EF4-FFF2-40B4-BE49-F238E27FC236}">
                    <a16:creationId xmlns:a16="http://schemas.microsoft.com/office/drawing/2014/main" id="{834CF577-D517-F0A3-4CCA-68C65DC2924A}"/>
                  </a:ext>
                </a:extLst>
              </p:cNvPr>
              <p:cNvSpPr txBox="1"/>
              <p:nvPr/>
            </p:nvSpPr>
            <p:spPr>
              <a:xfrm>
                <a:off x="1229591" y="1887638"/>
                <a:ext cx="115411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Pale</a:t>
                </a:r>
                <a:r>
                  <a:rPr lang="hu-HU" sz="1100" b="1" dirty="0" smtClean="0">
                    <a:solidFill>
                      <a:schemeClr val="accent3"/>
                    </a:solidFill>
                  </a:rPr>
                  <a:t> </a:t>
                </a: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green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73" name="Szövegdoboz 72">
                <a:extLst>
                  <a:ext uri="{FF2B5EF4-FFF2-40B4-BE49-F238E27FC236}">
                    <a16:creationId xmlns:a16="http://schemas.microsoft.com/office/drawing/2014/main" id="{4224AE6F-5E89-E6E0-90A7-83D2234D4105}"/>
                  </a:ext>
                </a:extLst>
              </p:cNvPr>
              <p:cNvSpPr txBox="1"/>
              <p:nvPr/>
            </p:nvSpPr>
            <p:spPr>
              <a:xfrm>
                <a:off x="1253613" y="3326833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smtClean="0">
                    <a:solidFill>
                      <a:schemeClr val="accent3"/>
                    </a:solidFill>
                  </a:rPr>
                  <a:t>Red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74" name="Szövegdoboz 73">
                <a:extLst>
                  <a:ext uri="{FF2B5EF4-FFF2-40B4-BE49-F238E27FC236}">
                    <a16:creationId xmlns:a16="http://schemas.microsoft.com/office/drawing/2014/main" id="{ED56338F-CC61-E4E2-8566-CFBAB7A51796}"/>
                  </a:ext>
                </a:extLst>
              </p:cNvPr>
              <p:cNvSpPr txBox="1"/>
              <p:nvPr/>
            </p:nvSpPr>
            <p:spPr>
              <a:xfrm>
                <a:off x="1249680" y="2090693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smtClean="0">
                    <a:solidFill>
                      <a:schemeClr val="accent3"/>
                    </a:solidFill>
                  </a:rPr>
                  <a:t>Brown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75" name="Szövegdoboz 74">
                <a:extLst>
                  <a:ext uri="{FF2B5EF4-FFF2-40B4-BE49-F238E27FC236}">
                    <a16:creationId xmlns:a16="http://schemas.microsoft.com/office/drawing/2014/main" id="{B83629BE-2B7B-8145-3E04-32D2404F19FF}"/>
                  </a:ext>
                </a:extLst>
              </p:cNvPr>
              <p:cNvSpPr txBox="1"/>
              <p:nvPr/>
            </p:nvSpPr>
            <p:spPr>
              <a:xfrm>
                <a:off x="1249680" y="2704521"/>
                <a:ext cx="150463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Light</a:t>
                </a:r>
                <a:r>
                  <a:rPr lang="hu-HU" sz="1100" b="1" dirty="0" smtClean="0">
                    <a:solidFill>
                      <a:schemeClr val="accent3"/>
                    </a:solidFill>
                  </a:rPr>
                  <a:t> pink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76" name="Szövegdoboz 75">
                <a:extLst>
                  <a:ext uri="{FF2B5EF4-FFF2-40B4-BE49-F238E27FC236}">
                    <a16:creationId xmlns:a16="http://schemas.microsoft.com/office/drawing/2014/main" id="{EF134251-9422-AF8A-B2C3-3961062ED614}"/>
                  </a:ext>
                </a:extLst>
              </p:cNvPr>
              <p:cNvSpPr txBox="1"/>
              <p:nvPr/>
            </p:nvSpPr>
            <p:spPr>
              <a:xfrm>
                <a:off x="1233663" y="2508458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Aqua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77" name="Szövegdoboz 76">
                <a:extLst>
                  <a:ext uri="{FF2B5EF4-FFF2-40B4-BE49-F238E27FC236}">
                    <a16:creationId xmlns:a16="http://schemas.microsoft.com/office/drawing/2014/main" id="{9B795510-A1EB-DFB2-FD05-EB6CE3AD0523}"/>
                  </a:ext>
                </a:extLst>
              </p:cNvPr>
              <p:cNvSpPr txBox="1"/>
              <p:nvPr/>
            </p:nvSpPr>
            <p:spPr>
              <a:xfrm>
                <a:off x="1249680" y="3101222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Dark</a:t>
                </a:r>
                <a:r>
                  <a:rPr lang="hu-HU" sz="1100" b="1" dirty="0" smtClean="0">
                    <a:solidFill>
                      <a:schemeClr val="accent3"/>
                    </a:solidFill>
                  </a:rPr>
                  <a:t> </a:t>
                </a: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purple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78" name="Szövegdoboz 77">
                <a:extLst>
                  <a:ext uri="{FF2B5EF4-FFF2-40B4-BE49-F238E27FC236}">
                    <a16:creationId xmlns:a16="http://schemas.microsoft.com/office/drawing/2014/main" id="{4A69605E-AD65-FCB7-8FF5-88C07D0FD15A}"/>
                  </a:ext>
                </a:extLst>
              </p:cNvPr>
              <p:cNvSpPr txBox="1"/>
              <p:nvPr/>
            </p:nvSpPr>
            <p:spPr>
              <a:xfrm>
                <a:off x="1249680" y="2896829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Light</a:t>
                </a:r>
                <a:r>
                  <a:rPr lang="hu-HU" sz="1100" b="1" dirty="0" smtClean="0">
                    <a:solidFill>
                      <a:schemeClr val="accent3"/>
                    </a:solidFill>
                  </a:rPr>
                  <a:t> </a:t>
                </a: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purple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79" name="Szövegdoboz 78">
                <a:extLst>
                  <a:ext uri="{FF2B5EF4-FFF2-40B4-BE49-F238E27FC236}">
                    <a16:creationId xmlns:a16="http://schemas.microsoft.com/office/drawing/2014/main" id="{20B7B115-CE45-AC8F-2E15-CBC0C31E6BD2}"/>
                  </a:ext>
                </a:extLst>
              </p:cNvPr>
              <p:cNvSpPr txBox="1"/>
              <p:nvPr/>
            </p:nvSpPr>
            <p:spPr>
              <a:xfrm>
                <a:off x="1249680" y="3521543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Light</a:t>
                </a:r>
                <a:r>
                  <a:rPr lang="hu-HU" sz="1100" b="1" dirty="0" smtClean="0">
                    <a:solidFill>
                      <a:schemeClr val="accent3"/>
                    </a:solidFill>
                  </a:rPr>
                  <a:t> </a:t>
                </a: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green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80" name="Szövegdoboz 79">
                <a:extLst>
                  <a:ext uri="{FF2B5EF4-FFF2-40B4-BE49-F238E27FC236}">
                    <a16:creationId xmlns:a16="http://schemas.microsoft.com/office/drawing/2014/main" id="{8621B626-5364-332F-82A4-2AF6EAFAB4DE}"/>
                  </a:ext>
                </a:extLst>
              </p:cNvPr>
              <p:cNvSpPr txBox="1"/>
              <p:nvPr/>
            </p:nvSpPr>
            <p:spPr>
              <a:xfrm>
                <a:off x="1233663" y="4374425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Dark</a:t>
                </a:r>
                <a:r>
                  <a:rPr lang="hu-HU" sz="1100" b="1" dirty="0" smtClean="0">
                    <a:solidFill>
                      <a:schemeClr val="accent3"/>
                    </a:solidFill>
                  </a:rPr>
                  <a:t> </a:t>
                </a: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blue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81" name="Szövegdoboz 80">
                <a:extLst>
                  <a:ext uri="{FF2B5EF4-FFF2-40B4-BE49-F238E27FC236}">
                    <a16:creationId xmlns:a16="http://schemas.microsoft.com/office/drawing/2014/main" id="{39A91E6E-481C-D848-A93A-D4983BFBCCD0}"/>
                  </a:ext>
                </a:extLst>
              </p:cNvPr>
              <p:cNvSpPr txBox="1"/>
              <p:nvPr/>
            </p:nvSpPr>
            <p:spPr>
              <a:xfrm>
                <a:off x="1249680" y="3939315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Dark</a:t>
                </a:r>
                <a:r>
                  <a:rPr lang="hu-HU" sz="1100" b="1" dirty="0" smtClean="0">
                    <a:solidFill>
                      <a:schemeClr val="accent3"/>
                    </a:solidFill>
                  </a:rPr>
                  <a:t> </a:t>
                </a: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grey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82" name="Szövegdoboz 81">
                <a:extLst>
                  <a:ext uri="{FF2B5EF4-FFF2-40B4-BE49-F238E27FC236}">
                    <a16:creationId xmlns:a16="http://schemas.microsoft.com/office/drawing/2014/main" id="{61122B51-67F9-2D84-A54A-F2E1DFD32A78}"/>
                  </a:ext>
                </a:extLst>
              </p:cNvPr>
              <p:cNvSpPr txBox="1"/>
              <p:nvPr/>
            </p:nvSpPr>
            <p:spPr>
              <a:xfrm>
                <a:off x="1249680" y="3735755"/>
                <a:ext cx="1243284" cy="211020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Light</a:t>
                </a:r>
                <a:r>
                  <a:rPr lang="hu-HU" sz="1100" b="1" dirty="0" smtClean="0">
                    <a:solidFill>
                      <a:schemeClr val="accent3"/>
                    </a:solidFill>
                  </a:rPr>
                  <a:t> </a:t>
                </a: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grey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83" name="Szövegdoboz 82">
                <a:extLst>
                  <a:ext uri="{FF2B5EF4-FFF2-40B4-BE49-F238E27FC236}">
                    <a16:creationId xmlns:a16="http://schemas.microsoft.com/office/drawing/2014/main" id="{42666C1C-FE64-FBF3-CA96-000FD8546E36}"/>
                  </a:ext>
                </a:extLst>
              </p:cNvPr>
              <p:cNvSpPr txBox="1"/>
              <p:nvPr/>
            </p:nvSpPr>
            <p:spPr>
              <a:xfrm>
                <a:off x="1253613" y="4170032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smtClean="0">
                    <a:solidFill>
                      <a:schemeClr val="accent3"/>
                    </a:solidFill>
                  </a:rPr>
                  <a:t>Black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</p:grpSp>
        <p:sp>
          <p:nvSpPr>
            <p:cNvPr id="178" name="Szövegdoboz 177">
              <a:extLst>
                <a:ext uri="{FF2B5EF4-FFF2-40B4-BE49-F238E27FC236}">
                  <a16:creationId xmlns:a16="http://schemas.microsoft.com/office/drawing/2014/main" id="{834CF577-D517-F0A3-4CCA-68C65DC2924A}"/>
                </a:ext>
              </a:extLst>
            </p:cNvPr>
            <p:cNvSpPr txBox="1"/>
            <p:nvPr/>
          </p:nvSpPr>
          <p:spPr>
            <a:xfrm>
              <a:off x="1207684" y="2358250"/>
              <a:ext cx="1154112" cy="211853"/>
            </a:xfrm>
            <a:prstGeom prst="rect">
              <a:avLst/>
            </a:prstGeom>
            <a:noFill/>
          </p:spPr>
          <p:txBody>
            <a:bodyPr wrap="square" rtlCol="0" anchor="b" anchorCtr="0">
              <a:spAutoFit/>
            </a:bodyPr>
            <a:lstStyle/>
            <a:p>
              <a:pPr>
                <a:lnSpc>
                  <a:spcPts val="900"/>
                </a:lnSpc>
              </a:pPr>
              <a:r>
                <a:rPr lang="hu-HU" sz="1100" b="1" dirty="0" err="1" smtClean="0">
                  <a:solidFill>
                    <a:schemeClr val="accent3"/>
                  </a:solidFill>
                </a:rPr>
                <a:t>Dark</a:t>
              </a:r>
              <a:r>
                <a:rPr lang="hu-HU" sz="1100" b="1" dirty="0" smtClean="0">
                  <a:solidFill>
                    <a:schemeClr val="accent3"/>
                  </a:solidFill>
                </a:rPr>
                <a:t> </a:t>
              </a:r>
              <a:r>
                <a:rPr lang="hu-HU" sz="1100" b="1" dirty="0" err="1" smtClean="0">
                  <a:solidFill>
                    <a:schemeClr val="accent3"/>
                  </a:solidFill>
                </a:rPr>
                <a:t>green</a:t>
              </a:r>
              <a:endParaRPr lang="hu-HU" sz="1100" b="1" dirty="0">
                <a:solidFill>
                  <a:schemeClr val="accent3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084368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1">
            <a:extLst>
              <a:ext uri="{FF2B5EF4-FFF2-40B4-BE49-F238E27FC236}">
                <a16:creationId xmlns:a16="http://schemas.microsoft.com/office/drawing/2014/main" id="{D0CD2950-0FD4-0D24-7400-90A219D1A655}"/>
              </a:ext>
            </a:extLst>
          </p:cNvPr>
          <p:cNvSpPr txBox="1">
            <a:spLocks/>
          </p:cNvSpPr>
          <p:nvPr/>
        </p:nvSpPr>
        <p:spPr>
          <a:xfrm>
            <a:off x="471488" y="334459"/>
            <a:ext cx="5915025" cy="45631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400" b="1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err="1">
                <a:ea typeface="Calibri" panose="020F0502020204030204" pitchFamily="34" charset="0"/>
                <a:cs typeface="Times New Roman" panose="02020603050405020304" pitchFamily="18" charset="0"/>
              </a:rPr>
              <a:t>Colour</a:t>
            </a:r>
            <a:r>
              <a:rPr lang="en-US" dirty="0">
                <a:ea typeface="Calibri" panose="020F0502020204030204" pitchFamily="34" charset="0"/>
                <a:cs typeface="Times New Roman" panose="02020603050405020304" pitchFamily="18" charset="0"/>
              </a:rPr>
              <a:t> according to the </a:t>
            </a:r>
            <a:r>
              <a:rPr lang="en-US" dirty="0" err="1">
                <a:ea typeface="Calibri" panose="020F0502020204030204" pitchFamily="34" charset="0"/>
                <a:cs typeface="Times New Roman" panose="02020603050405020304" pitchFamily="18" charset="0"/>
              </a:rPr>
              <a:t>colour</a:t>
            </a:r>
            <a:r>
              <a:rPr lang="en-US" dirty="0">
                <a:ea typeface="Calibri" panose="020F0502020204030204" pitchFamily="34" charset="0"/>
                <a:cs typeface="Times New Roman" panose="02020603050405020304" pitchFamily="18" charset="0"/>
              </a:rPr>
              <a:t> codes!</a:t>
            </a:r>
            <a:r>
              <a:rPr lang="hu-HU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5. </a:t>
            </a:r>
            <a:r>
              <a:rPr lang="hu-HU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hu-HU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.)</a:t>
            </a:r>
            <a:endParaRPr lang="hu-HU" sz="4800" dirty="0"/>
          </a:p>
        </p:txBody>
      </p:sp>
      <p:pic>
        <p:nvPicPr>
          <p:cNvPr id="5" name="Kép 4" descr="A képen Acélkék, Betűtípus, Majorelle kék, képernyőkép látható&#10;&#10;Automatikusan generált leírás">
            <a:extLst>
              <a:ext uri="{FF2B5EF4-FFF2-40B4-BE49-F238E27FC236}">
                <a16:creationId xmlns:a16="http://schemas.microsoft.com/office/drawing/2014/main" id="{CF6574BF-0DD4-2676-D95B-E69ECAD4142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1373" y="9158363"/>
            <a:ext cx="1275254" cy="426438"/>
          </a:xfrm>
          <a:prstGeom prst="rect">
            <a:avLst/>
          </a:prstGeom>
        </p:spPr>
      </p:pic>
      <p:pic>
        <p:nvPicPr>
          <p:cNvPr id="6" name="Kép 5" descr="A képen Grafika, Betűtípus, Grafikus tervezés, embléma látható&#10;&#10;Automatikusan generált leírás">
            <a:extLst>
              <a:ext uri="{FF2B5EF4-FFF2-40B4-BE49-F238E27FC236}">
                <a16:creationId xmlns:a16="http://schemas.microsoft.com/office/drawing/2014/main" id="{318DFCA8-EE35-4266-5A57-E412476D3F02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488" y="9215499"/>
            <a:ext cx="1435241" cy="326192"/>
          </a:xfrm>
          <a:prstGeom prst="rect">
            <a:avLst/>
          </a:prstGeom>
        </p:spPr>
      </p:pic>
      <p:pic>
        <p:nvPicPr>
          <p:cNvPr id="7" name="Kép 6" descr="A képen Betűtípus, képernyőkép, szöveg, Acélkék látható&#10;&#10;Automatikusan generált leírás">
            <a:extLst>
              <a:ext uri="{FF2B5EF4-FFF2-40B4-BE49-F238E27FC236}">
                <a16:creationId xmlns:a16="http://schemas.microsoft.com/office/drawing/2014/main" id="{97F6733F-F619-A960-8EB0-7CDFF315CFAF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26052" y="9184600"/>
            <a:ext cx="1860460" cy="400201"/>
          </a:xfrm>
          <a:prstGeom prst="rect">
            <a:avLst/>
          </a:prstGeom>
        </p:spPr>
      </p:pic>
      <p:graphicFrame>
        <p:nvGraphicFramePr>
          <p:cNvPr id="38" name="Táblázat 140">
            <a:extLst>
              <a:ext uri="{FF2B5EF4-FFF2-40B4-BE49-F238E27FC236}">
                <a16:creationId xmlns:a16="http://schemas.microsoft.com/office/drawing/2014/main" id="{5DA1B995-1887-3E5A-E071-A084DA45AD60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3130537" y="5191586"/>
          <a:ext cx="3456000" cy="345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2000">
                  <a:extLst>
                    <a:ext uri="{9D8B030D-6E8A-4147-A177-3AD203B41FA5}">
                      <a16:colId xmlns:a16="http://schemas.microsoft.com/office/drawing/2014/main" val="4183476840"/>
                    </a:ext>
                  </a:extLst>
                </a:gridCol>
                <a:gridCol w="432000">
                  <a:extLst>
                    <a:ext uri="{9D8B030D-6E8A-4147-A177-3AD203B41FA5}">
                      <a16:colId xmlns:a16="http://schemas.microsoft.com/office/drawing/2014/main" val="606786667"/>
                    </a:ext>
                  </a:extLst>
                </a:gridCol>
                <a:gridCol w="432000">
                  <a:extLst>
                    <a:ext uri="{9D8B030D-6E8A-4147-A177-3AD203B41FA5}">
                      <a16:colId xmlns:a16="http://schemas.microsoft.com/office/drawing/2014/main" val="3256155216"/>
                    </a:ext>
                  </a:extLst>
                </a:gridCol>
                <a:gridCol w="432000">
                  <a:extLst>
                    <a:ext uri="{9D8B030D-6E8A-4147-A177-3AD203B41FA5}">
                      <a16:colId xmlns:a16="http://schemas.microsoft.com/office/drawing/2014/main" val="3670367097"/>
                    </a:ext>
                  </a:extLst>
                </a:gridCol>
                <a:gridCol w="432000">
                  <a:extLst>
                    <a:ext uri="{9D8B030D-6E8A-4147-A177-3AD203B41FA5}">
                      <a16:colId xmlns:a16="http://schemas.microsoft.com/office/drawing/2014/main" val="1347735126"/>
                    </a:ext>
                  </a:extLst>
                </a:gridCol>
                <a:gridCol w="432000">
                  <a:extLst>
                    <a:ext uri="{9D8B030D-6E8A-4147-A177-3AD203B41FA5}">
                      <a16:colId xmlns:a16="http://schemas.microsoft.com/office/drawing/2014/main" val="1268566837"/>
                    </a:ext>
                  </a:extLst>
                </a:gridCol>
                <a:gridCol w="432000">
                  <a:extLst>
                    <a:ext uri="{9D8B030D-6E8A-4147-A177-3AD203B41FA5}">
                      <a16:colId xmlns:a16="http://schemas.microsoft.com/office/drawing/2014/main" val="3248050828"/>
                    </a:ext>
                  </a:extLst>
                </a:gridCol>
                <a:gridCol w="432000">
                  <a:extLst>
                    <a:ext uri="{9D8B030D-6E8A-4147-A177-3AD203B41FA5}">
                      <a16:colId xmlns:a16="http://schemas.microsoft.com/office/drawing/2014/main" val="800012498"/>
                    </a:ext>
                  </a:extLst>
                </a:gridCol>
              </a:tblGrid>
              <a:tr h="432000"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>
                        <a:solidFill>
                          <a:srgbClr val="EE1D23"/>
                        </a:solidFill>
                      </a:endParaRPr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58774894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endParaRPr lang="hu-HU" sz="150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0157584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23305295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34289421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86751031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>
                        <a:solidFill>
                          <a:schemeClr val="tx1"/>
                        </a:solidFill>
                      </a:endParaRPr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26106266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endParaRPr lang="hu-HU" sz="150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04922920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9488196"/>
                  </a:ext>
                </a:extLst>
              </a:tr>
            </a:tbl>
          </a:graphicData>
        </a:graphic>
      </p:graphicFrame>
      <p:graphicFrame>
        <p:nvGraphicFramePr>
          <p:cNvPr id="95" name="Táblázat 9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64907064"/>
              </p:ext>
            </p:extLst>
          </p:nvPr>
        </p:nvGraphicFramePr>
        <p:xfrm>
          <a:off x="2554537" y="929450"/>
          <a:ext cx="4032000" cy="403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4000">
                  <a:extLst>
                    <a:ext uri="{9D8B030D-6E8A-4147-A177-3AD203B41FA5}">
                      <a16:colId xmlns:a16="http://schemas.microsoft.com/office/drawing/2014/main" val="1970057961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3592748886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165432856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2624727190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730538266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1005877417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213102478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376894925"/>
                    </a:ext>
                  </a:extLst>
                </a:gridCol>
              </a:tblGrid>
              <a:tr h="504000"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1100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0010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1100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1100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1100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1100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0010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0010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16474971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0010</a:t>
                      </a:r>
                      <a:endParaRPr lang="hu-H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0010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0101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0101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0101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0101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0010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0010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62917551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0101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0101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0101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0101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0101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0101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0101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0101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12732295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0101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1011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0011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0101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0101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1011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0011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0101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56720313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0101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1011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1011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0011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0011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1011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1011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0101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68085402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0101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0101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0101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0011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0011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0101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0101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0101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34599113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0101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0011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0011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0011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0011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0011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0011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0101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55097159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1100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0101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0101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0101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0101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0101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0101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1100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20870569"/>
                  </a:ext>
                </a:extLst>
              </a:tr>
            </a:tbl>
          </a:graphicData>
        </a:graphic>
      </p:graphicFrame>
      <p:sp>
        <p:nvSpPr>
          <p:cNvPr id="96" name="Szöveg helye 2">
            <a:extLst>
              <a:ext uri="{FF2B5EF4-FFF2-40B4-BE49-F238E27FC236}">
                <a16:creationId xmlns:a16="http://schemas.microsoft.com/office/drawing/2014/main" id="{BBE2C393-99D9-02E8-DC42-5AA6DAE1D51B}"/>
              </a:ext>
            </a:extLst>
          </p:cNvPr>
          <p:cNvSpPr txBox="1">
            <a:spLocks/>
          </p:cNvSpPr>
          <p:nvPr/>
        </p:nvSpPr>
        <p:spPr>
          <a:xfrm>
            <a:off x="122873" y="5156907"/>
            <a:ext cx="2859541" cy="3515704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>
            <a:noAutofit/>
          </a:bodyPr>
          <a:lstStyle>
            <a:lvl1pPr marL="0" indent="0" algn="l" defTabSz="685800" rtl="0" eaLnBrk="1" latinLnBrk="0" hangingPunct="1">
              <a:lnSpc>
                <a:spcPct val="100000"/>
              </a:lnSpc>
              <a:spcBef>
                <a:spcPts val="750"/>
              </a:spcBef>
              <a:buFont typeface="Arial" panose="020B0604020202020204" pitchFamily="34" charset="0"/>
              <a:buNone/>
              <a:defRPr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1pPr>
            <a:lvl2pPr marL="3429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2pPr>
            <a:lvl3pPr marL="6858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4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3pPr>
            <a:lvl4pPr marL="10287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4pPr>
            <a:lvl5pPr marL="13716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b="1" dirty="0"/>
              <a:t>Binary </a:t>
            </a:r>
            <a:r>
              <a:rPr lang="en-US" sz="1200" b="1" dirty="0" err="1"/>
              <a:t>colouring</a:t>
            </a:r>
            <a:endParaRPr lang="en-US" sz="1200" b="1" dirty="0"/>
          </a:p>
          <a:p>
            <a:pPr algn="ctr"/>
            <a:r>
              <a:rPr lang="en-US" sz="1200" b="1" dirty="0"/>
              <a:t>(binary</a:t>
            </a:r>
            <a:r>
              <a:rPr lang="en-US" sz="1200" b="1" dirty="0" smtClean="0"/>
              <a:t>)</a:t>
            </a:r>
            <a:endParaRPr lang="en-US" sz="1200" b="1" dirty="0"/>
          </a:p>
          <a:p>
            <a:r>
              <a:rPr lang="en-US" sz="1200" b="1" dirty="0"/>
              <a:t>At the ends of a tree-like diagram you see </a:t>
            </a:r>
            <a:r>
              <a:rPr lang="en-US" sz="1200" b="1" dirty="0" err="1"/>
              <a:t>colours</a:t>
            </a:r>
            <a:r>
              <a:rPr lang="en-US" sz="1200" b="1" dirty="0"/>
              <a:t>, which you can access through an "up-down" decision process. The value of „up” is 1 and the value of „down” is 0 . To select the </a:t>
            </a:r>
            <a:r>
              <a:rPr lang="en-US" sz="1200" b="1" dirty="0" err="1"/>
              <a:t>colour</a:t>
            </a:r>
            <a:r>
              <a:rPr lang="en-US" sz="1200" b="1" dirty="0"/>
              <a:t> of each field, start from the </a:t>
            </a:r>
            <a:r>
              <a:rPr lang="en-US" sz="1200" b="1" dirty="0" err="1"/>
              <a:t>centre</a:t>
            </a:r>
            <a:r>
              <a:rPr lang="en-US" sz="1200" b="1" dirty="0"/>
              <a:t> and work your way up or down the branches of the diagram, based on the elements of the numerical sequence associated with that field, to the </a:t>
            </a:r>
            <a:r>
              <a:rPr lang="en-US" sz="1200" b="1" dirty="0" err="1"/>
              <a:t>colour</a:t>
            </a:r>
            <a:r>
              <a:rPr lang="en-US" sz="1200" b="1" dirty="0"/>
              <a:t> you want to select.</a:t>
            </a:r>
          </a:p>
          <a:p>
            <a:r>
              <a:rPr lang="en-US" sz="1200" b="1" dirty="0"/>
              <a:t>e.g.: 101 -&gt; up - down - up</a:t>
            </a:r>
          </a:p>
          <a:p>
            <a:r>
              <a:rPr lang="en-US" sz="1200" b="1" dirty="0"/>
              <a:t>       0100 -&gt; down - up - down - down</a:t>
            </a:r>
          </a:p>
        </p:txBody>
      </p:sp>
      <p:grpSp>
        <p:nvGrpSpPr>
          <p:cNvPr id="97" name="Csoportba foglalás 96"/>
          <p:cNvGrpSpPr/>
          <p:nvPr/>
        </p:nvGrpSpPr>
        <p:grpSpPr>
          <a:xfrm>
            <a:off x="471488" y="1268470"/>
            <a:ext cx="2260917" cy="3355804"/>
            <a:chOff x="471488" y="1285984"/>
            <a:chExt cx="2260917" cy="3355804"/>
          </a:xfrm>
        </p:grpSpPr>
        <p:sp>
          <p:nvSpPr>
            <p:cNvPr id="98" name="Szövegdoboz 97">
              <a:extLst>
                <a:ext uri="{FF2B5EF4-FFF2-40B4-BE49-F238E27FC236}">
                  <a16:creationId xmlns:a16="http://schemas.microsoft.com/office/drawing/2014/main" id="{3A88A278-9CE7-E7D3-6DF5-BCA28ADD7C09}"/>
                </a:ext>
              </a:extLst>
            </p:cNvPr>
            <p:cNvSpPr txBox="1"/>
            <p:nvPr/>
          </p:nvSpPr>
          <p:spPr>
            <a:xfrm>
              <a:off x="1215898" y="1493156"/>
              <a:ext cx="1051242" cy="261610"/>
            </a:xfrm>
            <a:prstGeom prst="rect">
              <a:avLst/>
            </a:prstGeom>
            <a:noFill/>
          </p:spPr>
          <p:txBody>
            <a:bodyPr wrap="square" rtlCol="0" anchor="b" anchorCtr="0">
              <a:spAutoFit/>
            </a:bodyPr>
            <a:lstStyle/>
            <a:p>
              <a:r>
                <a:rPr lang="hu-HU" sz="1100" b="1" dirty="0" smtClean="0">
                  <a:solidFill>
                    <a:schemeClr val="accent3"/>
                  </a:solidFill>
                </a:rPr>
                <a:t>Pink</a:t>
              </a:r>
              <a:endParaRPr lang="hu-HU" sz="1100" b="1" dirty="0">
                <a:solidFill>
                  <a:schemeClr val="accent3"/>
                </a:solidFill>
              </a:endParaRPr>
            </a:p>
          </p:txBody>
        </p:sp>
        <p:grpSp>
          <p:nvGrpSpPr>
            <p:cNvPr id="99" name="Csoportba foglalás 98">
              <a:extLst>
                <a:ext uri="{FF2B5EF4-FFF2-40B4-BE49-F238E27FC236}">
                  <a16:creationId xmlns:a16="http://schemas.microsoft.com/office/drawing/2014/main" id="{A4F38504-16C5-7055-8043-FFE2F9CD6881}"/>
                </a:ext>
              </a:extLst>
            </p:cNvPr>
            <p:cNvGrpSpPr/>
            <p:nvPr/>
          </p:nvGrpSpPr>
          <p:grpSpPr>
            <a:xfrm>
              <a:off x="471488" y="1285984"/>
              <a:ext cx="2260917" cy="3355804"/>
              <a:chOff x="493395" y="1230474"/>
              <a:chExt cx="2260917" cy="3355804"/>
            </a:xfrm>
          </p:grpSpPr>
          <p:sp>
            <p:nvSpPr>
              <p:cNvPr id="101" name="Szövegdoboz 100">
                <a:extLst>
                  <a:ext uri="{FF2B5EF4-FFF2-40B4-BE49-F238E27FC236}">
                    <a16:creationId xmlns:a16="http://schemas.microsoft.com/office/drawing/2014/main" id="{D369EF2F-E2D1-F89C-D18F-2555A4E7BB93}"/>
                  </a:ext>
                </a:extLst>
              </p:cNvPr>
              <p:cNvSpPr txBox="1"/>
              <p:nvPr/>
            </p:nvSpPr>
            <p:spPr>
              <a:xfrm>
                <a:off x="1237805" y="1230474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Yellow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102" name="Szövegdoboz 101">
                <a:extLst>
                  <a:ext uri="{FF2B5EF4-FFF2-40B4-BE49-F238E27FC236}">
                    <a16:creationId xmlns:a16="http://schemas.microsoft.com/office/drawing/2014/main" id="{11928CDB-B8D6-22FC-CEAA-C3E61D5D03B4}"/>
                  </a:ext>
                </a:extLst>
              </p:cNvPr>
              <p:cNvSpPr txBox="1"/>
              <p:nvPr/>
            </p:nvSpPr>
            <p:spPr>
              <a:xfrm>
                <a:off x="1254145" y="1932667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smtClean="0">
                    <a:solidFill>
                      <a:schemeClr val="accent3"/>
                    </a:solidFill>
                  </a:rPr>
                  <a:t>White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grpSp>
            <p:nvGrpSpPr>
              <p:cNvPr id="103" name="Csoportba foglalás 102">
                <a:extLst>
                  <a:ext uri="{FF2B5EF4-FFF2-40B4-BE49-F238E27FC236}">
                    <a16:creationId xmlns:a16="http://schemas.microsoft.com/office/drawing/2014/main" id="{DE0761D3-B631-37A4-18E2-FC64BD1D1770}"/>
                  </a:ext>
                </a:extLst>
              </p:cNvPr>
              <p:cNvGrpSpPr/>
              <p:nvPr/>
            </p:nvGrpSpPr>
            <p:grpSpPr>
              <a:xfrm>
                <a:off x="493395" y="1328140"/>
                <a:ext cx="756285" cy="3114840"/>
                <a:chOff x="493395" y="2581167"/>
                <a:chExt cx="1034733" cy="3062882"/>
              </a:xfrm>
            </p:grpSpPr>
            <p:grpSp>
              <p:nvGrpSpPr>
                <p:cNvPr id="116" name="Csoportba foglalás 115">
                  <a:extLst>
                    <a:ext uri="{FF2B5EF4-FFF2-40B4-BE49-F238E27FC236}">
                      <a16:creationId xmlns:a16="http://schemas.microsoft.com/office/drawing/2014/main" id="{46159B6D-6C26-6B47-F46E-6C602FB2446C}"/>
                    </a:ext>
                  </a:extLst>
                </p:cNvPr>
                <p:cNvGrpSpPr/>
                <p:nvPr/>
              </p:nvGrpSpPr>
              <p:grpSpPr>
                <a:xfrm>
                  <a:off x="493395" y="2581167"/>
                  <a:ext cx="1034733" cy="1533125"/>
                  <a:chOff x="493395" y="2581167"/>
                  <a:chExt cx="1034733" cy="1533125"/>
                </a:xfrm>
              </p:grpSpPr>
              <p:cxnSp>
                <p:nvCxnSpPr>
                  <p:cNvPr id="136" name="Egyenes összekötő 135">
                    <a:extLst>
                      <a:ext uri="{FF2B5EF4-FFF2-40B4-BE49-F238E27FC236}">
                        <a16:creationId xmlns:a16="http://schemas.microsoft.com/office/drawing/2014/main" id="{1B517F46-0636-2FC0-399A-367DA195CA49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V="1">
                    <a:off x="493395" y="2906103"/>
                    <a:ext cx="337503" cy="1208189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grpSp>
                <p:nvGrpSpPr>
                  <p:cNvPr id="137" name="Csoportba foglalás 136">
                    <a:extLst>
                      <a:ext uri="{FF2B5EF4-FFF2-40B4-BE49-F238E27FC236}">
                        <a16:creationId xmlns:a16="http://schemas.microsoft.com/office/drawing/2014/main" id="{E5C724C7-CD3F-3E88-D001-2C35CB01691D}"/>
                      </a:ext>
                    </a:extLst>
                  </p:cNvPr>
                  <p:cNvGrpSpPr/>
                  <p:nvPr/>
                </p:nvGrpSpPr>
                <p:grpSpPr>
                  <a:xfrm>
                    <a:off x="1291908" y="2581167"/>
                    <a:ext cx="236220" cy="211853"/>
                    <a:chOff x="1996440" y="2780665"/>
                    <a:chExt cx="236220" cy="276860"/>
                  </a:xfrm>
                </p:grpSpPr>
                <p:cxnSp>
                  <p:nvCxnSpPr>
                    <p:cNvPr id="152" name="Egyenes összekötő 151">
                      <a:extLst>
                        <a:ext uri="{FF2B5EF4-FFF2-40B4-BE49-F238E27FC236}">
                          <a16:creationId xmlns:a16="http://schemas.microsoft.com/office/drawing/2014/main" id="{9D01C744-6288-B4A7-884F-50951EFE24A7}"/>
                        </a:ext>
                      </a:extLst>
                    </p:cNvPr>
                    <p:cNvCxnSpPr/>
                    <p:nvPr/>
                  </p:nvCxnSpPr>
                  <p:spPr>
                    <a:xfrm flipV="1">
                      <a:off x="1996440" y="278066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80" name="Egyenes összekötő 179">
                      <a:extLst>
                        <a:ext uri="{FF2B5EF4-FFF2-40B4-BE49-F238E27FC236}">
                          <a16:creationId xmlns:a16="http://schemas.microsoft.com/office/drawing/2014/main" id="{5EB2D18E-4DC0-F751-92F5-F5196F7B9D62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1996440" y="291909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138" name="Csoportba foglalás 137">
                    <a:extLst>
                      <a:ext uri="{FF2B5EF4-FFF2-40B4-BE49-F238E27FC236}">
                        <a16:creationId xmlns:a16="http://schemas.microsoft.com/office/drawing/2014/main" id="{5864D023-2A1E-3EA8-98AD-092FD49859DD}"/>
                      </a:ext>
                    </a:extLst>
                  </p:cNvPr>
                  <p:cNvGrpSpPr/>
                  <p:nvPr/>
                </p:nvGrpSpPr>
                <p:grpSpPr>
                  <a:xfrm>
                    <a:off x="1291908" y="2989935"/>
                    <a:ext cx="236220" cy="211853"/>
                    <a:chOff x="1996440" y="2780665"/>
                    <a:chExt cx="236220" cy="276860"/>
                  </a:xfrm>
                </p:grpSpPr>
                <p:cxnSp>
                  <p:nvCxnSpPr>
                    <p:cNvPr id="150" name="Egyenes összekötő 149">
                      <a:extLst>
                        <a:ext uri="{FF2B5EF4-FFF2-40B4-BE49-F238E27FC236}">
                          <a16:creationId xmlns:a16="http://schemas.microsoft.com/office/drawing/2014/main" id="{41DA2CFA-9044-51C0-0E74-B4D1BE4E4DF8}"/>
                        </a:ext>
                      </a:extLst>
                    </p:cNvPr>
                    <p:cNvCxnSpPr/>
                    <p:nvPr/>
                  </p:nvCxnSpPr>
                  <p:spPr>
                    <a:xfrm flipV="1">
                      <a:off x="1996440" y="278066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51" name="Egyenes összekötő 150">
                      <a:extLst>
                        <a:ext uri="{FF2B5EF4-FFF2-40B4-BE49-F238E27FC236}">
                          <a16:creationId xmlns:a16="http://schemas.microsoft.com/office/drawing/2014/main" id="{EAF9BC34-E6E0-FAC7-BF81-57669DB3D63E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1996440" y="291909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139" name="Csoportba foglalás 138">
                    <a:extLst>
                      <a:ext uri="{FF2B5EF4-FFF2-40B4-BE49-F238E27FC236}">
                        <a16:creationId xmlns:a16="http://schemas.microsoft.com/office/drawing/2014/main" id="{E10BC367-4FC7-79B2-7295-8F0F14EE9632}"/>
                      </a:ext>
                    </a:extLst>
                  </p:cNvPr>
                  <p:cNvGrpSpPr/>
                  <p:nvPr/>
                </p:nvGrpSpPr>
                <p:grpSpPr>
                  <a:xfrm>
                    <a:off x="1291908" y="3398703"/>
                    <a:ext cx="236220" cy="211853"/>
                    <a:chOff x="1996440" y="2780665"/>
                    <a:chExt cx="236220" cy="276860"/>
                  </a:xfrm>
                </p:grpSpPr>
                <p:cxnSp>
                  <p:nvCxnSpPr>
                    <p:cNvPr id="148" name="Egyenes összekötő 147">
                      <a:extLst>
                        <a:ext uri="{FF2B5EF4-FFF2-40B4-BE49-F238E27FC236}">
                          <a16:creationId xmlns:a16="http://schemas.microsoft.com/office/drawing/2014/main" id="{795895F2-149D-EF16-CE4E-69F7D66FFF2D}"/>
                        </a:ext>
                      </a:extLst>
                    </p:cNvPr>
                    <p:cNvCxnSpPr/>
                    <p:nvPr/>
                  </p:nvCxnSpPr>
                  <p:spPr>
                    <a:xfrm flipV="1">
                      <a:off x="1996440" y="278066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49" name="Egyenes összekötő 148">
                      <a:extLst>
                        <a:ext uri="{FF2B5EF4-FFF2-40B4-BE49-F238E27FC236}">
                          <a16:creationId xmlns:a16="http://schemas.microsoft.com/office/drawing/2014/main" id="{209FB677-2A12-28E1-A197-21A8D1ED021D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1996440" y="291909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140" name="Csoportba foglalás 139">
                    <a:extLst>
                      <a:ext uri="{FF2B5EF4-FFF2-40B4-BE49-F238E27FC236}">
                        <a16:creationId xmlns:a16="http://schemas.microsoft.com/office/drawing/2014/main" id="{39236CBF-B786-C228-6346-FEADA05D1B2E}"/>
                      </a:ext>
                    </a:extLst>
                  </p:cNvPr>
                  <p:cNvGrpSpPr/>
                  <p:nvPr/>
                </p:nvGrpSpPr>
                <p:grpSpPr>
                  <a:xfrm>
                    <a:off x="1291908" y="3809538"/>
                    <a:ext cx="236220" cy="211853"/>
                    <a:chOff x="1996440" y="2780665"/>
                    <a:chExt cx="236220" cy="276860"/>
                  </a:xfrm>
                </p:grpSpPr>
                <p:cxnSp>
                  <p:nvCxnSpPr>
                    <p:cNvPr id="146" name="Egyenes összekötő 145">
                      <a:extLst>
                        <a:ext uri="{FF2B5EF4-FFF2-40B4-BE49-F238E27FC236}">
                          <a16:creationId xmlns:a16="http://schemas.microsoft.com/office/drawing/2014/main" id="{EAC030D6-75F8-6318-25F7-E54CB161CF5E}"/>
                        </a:ext>
                      </a:extLst>
                    </p:cNvPr>
                    <p:cNvCxnSpPr/>
                    <p:nvPr/>
                  </p:nvCxnSpPr>
                  <p:spPr>
                    <a:xfrm flipV="1">
                      <a:off x="1996440" y="278066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47" name="Egyenes összekötő 146">
                      <a:extLst>
                        <a:ext uri="{FF2B5EF4-FFF2-40B4-BE49-F238E27FC236}">
                          <a16:creationId xmlns:a16="http://schemas.microsoft.com/office/drawing/2014/main" id="{65C1578C-B8CC-4179-D202-343BE270573B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1996440" y="291909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cxnSp>
                <p:nvCxnSpPr>
                  <p:cNvPr id="141" name="Egyenes összekötő 140">
                    <a:extLst>
                      <a:ext uri="{FF2B5EF4-FFF2-40B4-BE49-F238E27FC236}">
                        <a16:creationId xmlns:a16="http://schemas.microsoft.com/office/drawing/2014/main" id="{CF8CFA76-455F-99C7-DB24-572E3179F5B6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V="1">
                    <a:off x="830898" y="2689483"/>
                    <a:ext cx="461010" cy="214576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42" name="Egyenes összekötő 141">
                    <a:extLst>
                      <a:ext uri="{FF2B5EF4-FFF2-40B4-BE49-F238E27FC236}">
                        <a16:creationId xmlns:a16="http://schemas.microsoft.com/office/drawing/2014/main" id="{1A2F2960-358D-C23A-3E22-EFB78AC3EEB4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830898" y="2904059"/>
                    <a:ext cx="461010" cy="195877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43" name="Egyenes összekötő 142">
                    <a:extLst>
                      <a:ext uri="{FF2B5EF4-FFF2-40B4-BE49-F238E27FC236}">
                        <a16:creationId xmlns:a16="http://schemas.microsoft.com/office/drawing/2014/main" id="{803CD348-47A1-AEF9-DF0A-E07209090751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V="1">
                    <a:off x="830898" y="3507401"/>
                    <a:ext cx="461010" cy="214576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44" name="Egyenes összekötő 143">
                    <a:extLst>
                      <a:ext uri="{FF2B5EF4-FFF2-40B4-BE49-F238E27FC236}">
                        <a16:creationId xmlns:a16="http://schemas.microsoft.com/office/drawing/2014/main" id="{AD77D2E8-5AA2-F251-4F63-6249D80E64E5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830898" y="3724022"/>
                    <a:ext cx="461010" cy="195877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45" name="Egyenes összekötő 144">
                    <a:extLst>
                      <a:ext uri="{FF2B5EF4-FFF2-40B4-BE49-F238E27FC236}">
                        <a16:creationId xmlns:a16="http://schemas.microsoft.com/office/drawing/2014/main" id="{6C3241D0-972A-2C46-18F6-06B451D26DB4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H="1" flipV="1">
                    <a:off x="724218" y="3311525"/>
                    <a:ext cx="106680" cy="404456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117" name="Csoportba foglalás 116">
                  <a:extLst>
                    <a:ext uri="{FF2B5EF4-FFF2-40B4-BE49-F238E27FC236}">
                      <a16:creationId xmlns:a16="http://schemas.microsoft.com/office/drawing/2014/main" id="{00F9D3B8-E9F6-C78D-8C09-D22B3614D22B}"/>
                    </a:ext>
                  </a:extLst>
                </p:cNvPr>
                <p:cNvGrpSpPr/>
                <p:nvPr/>
              </p:nvGrpSpPr>
              <p:grpSpPr>
                <a:xfrm flipV="1">
                  <a:off x="493395" y="4112968"/>
                  <a:ext cx="1034733" cy="1531081"/>
                  <a:chOff x="493395" y="2581167"/>
                  <a:chExt cx="1034733" cy="1531081"/>
                </a:xfrm>
              </p:grpSpPr>
              <p:cxnSp>
                <p:nvCxnSpPr>
                  <p:cNvPr id="118" name="Egyenes összekötő 117">
                    <a:extLst>
                      <a:ext uri="{FF2B5EF4-FFF2-40B4-BE49-F238E27FC236}">
                        <a16:creationId xmlns:a16="http://schemas.microsoft.com/office/drawing/2014/main" id="{0D74778F-A35A-D8C8-8CEF-9D81EC986E14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V="1">
                    <a:off x="493395" y="2904059"/>
                    <a:ext cx="337503" cy="1208189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grpSp>
                <p:nvGrpSpPr>
                  <p:cNvPr id="119" name="Csoportba foglalás 118">
                    <a:extLst>
                      <a:ext uri="{FF2B5EF4-FFF2-40B4-BE49-F238E27FC236}">
                        <a16:creationId xmlns:a16="http://schemas.microsoft.com/office/drawing/2014/main" id="{43BFDE52-0283-9E77-35BF-D33E7A843658}"/>
                      </a:ext>
                    </a:extLst>
                  </p:cNvPr>
                  <p:cNvGrpSpPr/>
                  <p:nvPr/>
                </p:nvGrpSpPr>
                <p:grpSpPr>
                  <a:xfrm>
                    <a:off x="1291908" y="2581167"/>
                    <a:ext cx="236220" cy="211853"/>
                    <a:chOff x="1996440" y="2780665"/>
                    <a:chExt cx="236220" cy="276860"/>
                  </a:xfrm>
                </p:grpSpPr>
                <p:cxnSp>
                  <p:nvCxnSpPr>
                    <p:cNvPr id="134" name="Egyenes összekötő 133">
                      <a:extLst>
                        <a:ext uri="{FF2B5EF4-FFF2-40B4-BE49-F238E27FC236}">
                          <a16:creationId xmlns:a16="http://schemas.microsoft.com/office/drawing/2014/main" id="{466C609D-555D-02B3-EFDF-21AD8DCE94DF}"/>
                        </a:ext>
                      </a:extLst>
                    </p:cNvPr>
                    <p:cNvCxnSpPr/>
                    <p:nvPr/>
                  </p:nvCxnSpPr>
                  <p:spPr>
                    <a:xfrm flipV="1">
                      <a:off x="1996440" y="278066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35" name="Egyenes összekötő 134">
                      <a:extLst>
                        <a:ext uri="{FF2B5EF4-FFF2-40B4-BE49-F238E27FC236}">
                          <a16:creationId xmlns:a16="http://schemas.microsoft.com/office/drawing/2014/main" id="{5512F01C-16A8-98CC-9624-163184DC5D53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1996440" y="291909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120" name="Csoportba foglalás 119">
                    <a:extLst>
                      <a:ext uri="{FF2B5EF4-FFF2-40B4-BE49-F238E27FC236}">
                        <a16:creationId xmlns:a16="http://schemas.microsoft.com/office/drawing/2014/main" id="{B1D4591E-F9E7-0724-9322-80F8100F20C2}"/>
                      </a:ext>
                    </a:extLst>
                  </p:cNvPr>
                  <p:cNvGrpSpPr/>
                  <p:nvPr/>
                </p:nvGrpSpPr>
                <p:grpSpPr>
                  <a:xfrm>
                    <a:off x="1291908" y="2989935"/>
                    <a:ext cx="236220" cy="211853"/>
                    <a:chOff x="1996440" y="2780665"/>
                    <a:chExt cx="236220" cy="276860"/>
                  </a:xfrm>
                </p:grpSpPr>
                <p:cxnSp>
                  <p:nvCxnSpPr>
                    <p:cNvPr id="132" name="Egyenes összekötő 131">
                      <a:extLst>
                        <a:ext uri="{FF2B5EF4-FFF2-40B4-BE49-F238E27FC236}">
                          <a16:creationId xmlns:a16="http://schemas.microsoft.com/office/drawing/2014/main" id="{CA3718D7-E502-194D-8D81-0676AF0B14DA}"/>
                        </a:ext>
                      </a:extLst>
                    </p:cNvPr>
                    <p:cNvCxnSpPr/>
                    <p:nvPr/>
                  </p:nvCxnSpPr>
                  <p:spPr>
                    <a:xfrm flipV="1">
                      <a:off x="1996440" y="278066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33" name="Egyenes összekötő 132">
                      <a:extLst>
                        <a:ext uri="{FF2B5EF4-FFF2-40B4-BE49-F238E27FC236}">
                          <a16:creationId xmlns:a16="http://schemas.microsoft.com/office/drawing/2014/main" id="{15223BFA-FFD8-92F8-C824-15C1B848F676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1996440" y="291909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121" name="Csoportba foglalás 120">
                    <a:extLst>
                      <a:ext uri="{FF2B5EF4-FFF2-40B4-BE49-F238E27FC236}">
                        <a16:creationId xmlns:a16="http://schemas.microsoft.com/office/drawing/2014/main" id="{3A5C8920-C783-6329-C834-0459E32B26EE}"/>
                      </a:ext>
                    </a:extLst>
                  </p:cNvPr>
                  <p:cNvGrpSpPr/>
                  <p:nvPr/>
                </p:nvGrpSpPr>
                <p:grpSpPr>
                  <a:xfrm>
                    <a:off x="1291908" y="3398703"/>
                    <a:ext cx="236220" cy="211853"/>
                    <a:chOff x="1996440" y="2780665"/>
                    <a:chExt cx="236220" cy="276860"/>
                  </a:xfrm>
                </p:grpSpPr>
                <p:cxnSp>
                  <p:nvCxnSpPr>
                    <p:cNvPr id="130" name="Egyenes összekötő 129">
                      <a:extLst>
                        <a:ext uri="{FF2B5EF4-FFF2-40B4-BE49-F238E27FC236}">
                          <a16:creationId xmlns:a16="http://schemas.microsoft.com/office/drawing/2014/main" id="{DFF05944-BE70-5A73-7D4C-4E90941A5716}"/>
                        </a:ext>
                      </a:extLst>
                    </p:cNvPr>
                    <p:cNvCxnSpPr/>
                    <p:nvPr/>
                  </p:nvCxnSpPr>
                  <p:spPr>
                    <a:xfrm flipV="1">
                      <a:off x="1996440" y="278066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31" name="Egyenes összekötő 130">
                      <a:extLst>
                        <a:ext uri="{FF2B5EF4-FFF2-40B4-BE49-F238E27FC236}">
                          <a16:creationId xmlns:a16="http://schemas.microsoft.com/office/drawing/2014/main" id="{A99E8953-3917-C768-A1CA-37EAADD715CF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1996440" y="291909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122" name="Csoportba foglalás 121">
                    <a:extLst>
                      <a:ext uri="{FF2B5EF4-FFF2-40B4-BE49-F238E27FC236}">
                        <a16:creationId xmlns:a16="http://schemas.microsoft.com/office/drawing/2014/main" id="{39ED7E96-28EF-2386-211E-9220358886C6}"/>
                      </a:ext>
                    </a:extLst>
                  </p:cNvPr>
                  <p:cNvGrpSpPr/>
                  <p:nvPr/>
                </p:nvGrpSpPr>
                <p:grpSpPr>
                  <a:xfrm>
                    <a:off x="1291908" y="3809538"/>
                    <a:ext cx="236220" cy="211853"/>
                    <a:chOff x="1996440" y="2780665"/>
                    <a:chExt cx="236220" cy="276860"/>
                  </a:xfrm>
                </p:grpSpPr>
                <p:cxnSp>
                  <p:nvCxnSpPr>
                    <p:cNvPr id="128" name="Egyenes összekötő 127">
                      <a:extLst>
                        <a:ext uri="{FF2B5EF4-FFF2-40B4-BE49-F238E27FC236}">
                          <a16:creationId xmlns:a16="http://schemas.microsoft.com/office/drawing/2014/main" id="{8EA8C143-C3E6-0E9C-CDFC-0268F0D6E494}"/>
                        </a:ext>
                      </a:extLst>
                    </p:cNvPr>
                    <p:cNvCxnSpPr/>
                    <p:nvPr/>
                  </p:nvCxnSpPr>
                  <p:spPr>
                    <a:xfrm flipV="1">
                      <a:off x="1996440" y="278066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29" name="Egyenes összekötő 128">
                      <a:extLst>
                        <a:ext uri="{FF2B5EF4-FFF2-40B4-BE49-F238E27FC236}">
                          <a16:creationId xmlns:a16="http://schemas.microsoft.com/office/drawing/2014/main" id="{E19DB28B-8298-F1B5-2A12-B56AC998A548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1996440" y="291909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cxnSp>
                <p:nvCxnSpPr>
                  <p:cNvPr id="123" name="Egyenes összekötő 122">
                    <a:extLst>
                      <a:ext uri="{FF2B5EF4-FFF2-40B4-BE49-F238E27FC236}">
                        <a16:creationId xmlns:a16="http://schemas.microsoft.com/office/drawing/2014/main" id="{21E2C462-F3EE-EAAA-8DDC-4941E4CDE58A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V="1">
                    <a:off x="830898" y="2687438"/>
                    <a:ext cx="461010" cy="214576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24" name="Egyenes összekötő 123">
                    <a:extLst>
                      <a:ext uri="{FF2B5EF4-FFF2-40B4-BE49-F238E27FC236}">
                        <a16:creationId xmlns:a16="http://schemas.microsoft.com/office/drawing/2014/main" id="{D3E00FD8-4B0E-D76A-07B6-DAF6317CCB13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830898" y="2904059"/>
                    <a:ext cx="461010" cy="195877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25" name="Egyenes összekötő 124">
                    <a:extLst>
                      <a:ext uri="{FF2B5EF4-FFF2-40B4-BE49-F238E27FC236}">
                        <a16:creationId xmlns:a16="http://schemas.microsoft.com/office/drawing/2014/main" id="{9C2B915B-653E-6D02-33FD-EAC5497DBF8F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V="1">
                    <a:off x="830898" y="3507401"/>
                    <a:ext cx="461010" cy="214576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26" name="Egyenes összekötő 125">
                    <a:extLst>
                      <a:ext uri="{FF2B5EF4-FFF2-40B4-BE49-F238E27FC236}">
                        <a16:creationId xmlns:a16="http://schemas.microsoft.com/office/drawing/2014/main" id="{3F01526A-29EE-316B-2B08-F762C40E7B01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830898" y="3721977"/>
                    <a:ext cx="461010" cy="195877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27" name="Egyenes összekötő 126">
                    <a:extLst>
                      <a:ext uri="{FF2B5EF4-FFF2-40B4-BE49-F238E27FC236}">
                        <a16:creationId xmlns:a16="http://schemas.microsoft.com/office/drawing/2014/main" id="{15BE1182-6DAD-C9BE-C2D6-5BBA752B2A45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H="1" flipV="1">
                    <a:off x="724218" y="3311525"/>
                    <a:ext cx="106680" cy="404456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sp>
            <p:nvSpPr>
              <p:cNvPr id="104" name="Szövegdoboz 103">
                <a:extLst>
                  <a:ext uri="{FF2B5EF4-FFF2-40B4-BE49-F238E27FC236}">
                    <a16:creationId xmlns:a16="http://schemas.microsoft.com/office/drawing/2014/main" id="{834CF577-D517-F0A3-4CCA-68C65DC2924A}"/>
                  </a:ext>
                </a:extLst>
              </p:cNvPr>
              <p:cNvSpPr txBox="1"/>
              <p:nvPr/>
            </p:nvSpPr>
            <p:spPr>
              <a:xfrm>
                <a:off x="1243623" y="1697564"/>
                <a:ext cx="115411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Pale</a:t>
                </a:r>
                <a:r>
                  <a:rPr lang="hu-HU" sz="1100" b="1" dirty="0" smtClean="0">
                    <a:solidFill>
                      <a:schemeClr val="accent3"/>
                    </a:solidFill>
                  </a:rPr>
                  <a:t> </a:t>
                </a: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green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105" name="Szövegdoboz 104">
                <a:extLst>
                  <a:ext uri="{FF2B5EF4-FFF2-40B4-BE49-F238E27FC236}">
                    <a16:creationId xmlns:a16="http://schemas.microsoft.com/office/drawing/2014/main" id="{4224AE6F-5E89-E6E0-90A7-83D2234D4105}"/>
                  </a:ext>
                </a:extLst>
              </p:cNvPr>
              <p:cNvSpPr txBox="1"/>
              <p:nvPr/>
            </p:nvSpPr>
            <p:spPr>
              <a:xfrm>
                <a:off x="1253613" y="3326833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smtClean="0">
                    <a:solidFill>
                      <a:schemeClr val="accent3"/>
                    </a:solidFill>
                  </a:rPr>
                  <a:t>Brown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106" name="Szövegdoboz 105">
                <a:extLst>
                  <a:ext uri="{FF2B5EF4-FFF2-40B4-BE49-F238E27FC236}">
                    <a16:creationId xmlns:a16="http://schemas.microsoft.com/office/drawing/2014/main" id="{ED56338F-CC61-E4E2-8566-CFBAB7A51796}"/>
                  </a:ext>
                </a:extLst>
              </p:cNvPr>
              <p:cNvSpPr txBox="1"/>
              <p:nvPr/>
            </p:nvSpPr>
            <p:spPr>
              <a:xfrm>
                <a:off x="1249680" y="2090693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Light</a:t>
                </a:r>
                <a:r>
                  <a:rPr lang="hu-HU" sz="1100" b="1" dirty="0" smtClean="0">
                    <a:solidFill>
                      <a:schemeClr val="accent3"/>
                    </a:solidFill>
                  </a:rPr>
                  <a:t> </a:t>
                </a: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grey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107" name="Szövegdoboz 106">
                <a:extLst>
                  <a:ext uri="{FF2B5EF4-FFF2-40B4-BE49-F238E27FC236}">
                    <a16:creationId xmlns:a16="http://schemas.microsoft.com/office/drawing/2014/main" id="{B83629BE-2B7B-8145-3E04-32D2404F19FF}"/>
                  </a:ext>
                </a:extLst>
              </p:cNvPr>
              <p:cNvSpPr txBox="1"/>
              <p:nvPr/>
            </p:nvSpPr>
            <p:spPr>
              <a:xfrm>
                <a:off x="1249680" y="2704521"/>
                <a:ext cx="150463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Light</a:t>
                </a:r>
                <a:r>
                  <a:rPr lang="hu-HU" sz="1100" b="1" dirty="0" smtClean="0">
                    <a:solidFill>
                      <a:schemeClr val="accent3"/>
                    </a:solidFill>
                  </a:rPr>
                  <a:t> pink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108" name="Szövegdoboz 107">
                <a:extLst>
                  <a:ext uri="{FF2B5EF4-FFF2-40B4-BE49-F238E27FC236}">
                    <a16:creationId xmlns:a16="http://schemas.microsoft.com/office/drawing/2014/main" id="{EF134251-9422-AF8A-B2C3-3961062ED614}"/>
                  </a:ext>
                </a:extLst>
              </p:cNvPr>
              <p:cNvSpPr txBox="1"/>
              <p:nvPr/>
            </p:nvSpPr>
            <p:spPr>
              <a:xfrm>
                <a:off x="1233663" y="2508458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smtClean="0">
                    <a:solidFill>
                      <a:schemeClr val="accent3"/>
                    </a:solidFill>
                  </a:rPr>
                  <a:t>Red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109" name="Szövegdoboz 108">
                <a:extLst>
                  <a:ext uri="{FF2B5EF4-FFF2-40B4-BE49-F238E27FC236}">
                    <a16:creationId xmlns:a16="http://schemas.microsoft.com/office/drawing/2014/main" id="{9B795510-A1EB-DFB2-FD05-EB6CE3AD0523}"/>
                  </a:ext>
                </a:extLst>
              </p:cNvPr>
              <p:cNvSpPr txBox="1"/>
              <p:nvPr/>
            </p:nvSpPr>
            <p:spPr>
              <a:xfrm>
                <a:off x="1249680" y="3101222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Dark</a:t>
                </a:r>
                <a:r>
                  <a:rPr lang="hu-HU" sz="1100" b="1" dirty="0" smtClean="0">
                    <a:solidFill>
                      <a:schemeClr val="accent3"/>
                    </a:solidFill>
                  </a:rPr>
                  <a:t> </a:t>
                </a: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purple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110" name="Szövegdoboz 109">
                <a:extLst>
                  <a:ext uri="{FF2B5EF4-FFF2-40B4-BE49-F238E27FC236}">
                    <a16:creationId xmlns:a16="http://schemas.microsoft.com/office/drawing/2014/main" id="{4A69605E-AD65-FCB7-8FF5-88C07D0FD15A}"/>
                  </a:ext>
                </a:extLst>
              </p:cNvPr>
              <p:cNvSpPr txBox="1"/>
              <p:nvPr/>
            </p:nvSpPr>
            <p:spPr>
              <a:xfrm>
                <a:off x="1249680" y="2896829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Light</a:t>
                </a:r>
                <a:r>
                  <a:rPr lang="hu-HU" sz="1100" b="1" dirty="0" smtClean="0">
                    <a:solidFill>
                      <a:schemeClr val="accent3"/>
                    </a:solidFill>
                  </a:rPr>
                  <a:t> </a:t>
                </a: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purple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111" name="Szövegdoboz 110">
                <a:extLst>
                  <a:ext uri="{FF2B5EF4-FFF2-40B4-BE49-F238E27FC236}">
                    <a16:creationId xmlns:a16="http://schemas.microsoft.com/office/drawing/2014/main" id="{20B7B115-CE45-AC8F-2E15-CBC0C31E6BD2}"/>
                  </a:ext>
                </a:extLst>
              </p:cNvPr>
              <p:cNvSpPr txBox="1"/>
              <p:nvPr/>
            </p:nvSpPr>
            <p:spPr>
              <a:xfrm>
                <a:off x="1249680" y="3521543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Light</a:t>
                </a:r>
                <a:r>
                  <a:rPr lang="hu-HU" sz="1100" b="1" dirty="0" smtClean="0">
                    <a:solidFill>
                      <a:schemeClr val="accent3"/>
                    </a:solidFill>
                  </a:rPr>
                  <a:t> </a:t>
                </a: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green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112" name="Szövegdoboz 111">
                <a:extLst>
                  <a:ext uri="{FF2B5EF4-FFF2-40B4-BE49-F238E27FC236}">
                    <a16:creationId xmlns:a16="http://schemas.microsoft.com/office/drawing/2014/main" id="{8621B626-5364-332F-82A4-2AF6EAFAB4DE}"/>
                  </a:ext>
                </a:extLst>
              </p:cNvPr>
              <p:cNvSpPr txBox="1"/>
              <p:nvPr/>
            </p:nvSpPr>
            <p:spPr>
              <a:xfrm>
                <a:off x="1233663" y="4374425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Dark</a:t>
                </a:r>
                <a:r>
                  <a:rPr lang="hu-HU" sz="1100" b="1" dirty="0" smtClean="0">
                    <a:solidFill>
                      <a:schemeClr val="accent3"/>
                    </a:solidFill>
                  </a:rPr>
                  <a:t> </a:t>
                </a: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blue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113" name="Szövegdoboz 112">
                <a:extLst>
                  <a:ext uri="{FF2B5EF4-FFF2-40B4-BE49-F238E27FC236}">
                    <a16:creationId xmlns:a16="http://schemas.microsoft.com/office/drawing/2014/main" id="{39A91E6E-481C-D848-A93A-D4983BFBCCD0}"/>
                  </a:ext>
                </a:extLst>
              </p:cNvPr>
              <p:cNvSpPr txBox="1"/>
              <p:nvPr/>
            </p:nvSpPr>
            <p:spPr>
              <a:xfrm>
                <a:off x="1249680" y="3939315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Dark</a:t>
                </a:r>
                <a:r>
                  <a:rPr lang="hu-HU" sz="1100" b="1" dirty="0" smtClean="0">
                    <a:solidFill>
                      <a:schemeClr val="accent3"/>
                    </a:solidFill>
                  </a:rPr>
                  <a:t> </a:t>
                </a: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grey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114" name="Szövegdoboz 113">
                <a:extLst>
                  <a:ext uri="{FF2B5EF4-FFF2-40B4-BE49-F238E27FC236}">
                    <a16:creationId xmlns:a16="http://schemas.microsoft.com/office/drawing/2014/main" id="{61122B51-67F9-2D84-A54A-F2E1DFD32A78}"/>
                  </a:ext>
                </a:extLst>
              </p:cNvPr>
              <p:cNvSpPr txBox="1"/>
              <p:nvPr/>
            </p:nvSpPr>
            <p:spPr>
              <a:xfrm>
                <a:off x="1249680" y="3735755"/>
                <a:ext cx="1243284" cy="211020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smtClean="0">
                    <a:solidFill>
                      <a:schemeClr val="accent3"/>
                    </a:solidFill>
                  </a:rPr>
                  <a:t>Black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115" name="Szövegdoboz 114">
                <a:extLst>
                  <a:ext uri="{FF2B5EF4-FFF2-40B4-BE49-F238E27FC236}">
                    <a16:creationId xmlns:a16="http://schemas.microsoft.com/office/drawing/2014/main" id="{42666C1C-FE64-FBF3-CA96-000FD8546E36}"/>
                  </a:ext>
                </a:extLst>
              </p:cNvPr>
              <p:cNvSpPr txBox="1"/>
              <p:nvPr/>
            </p:nvSpPr>
            <p:spPr>
              <a:xfrm>
                <a:off x="1253613" y="4170032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Light</a:t>
                </a:r>
                <a:r>
                  <a:rPr lang="hu-HU" sz="1100" b="1" dirty="0" smtClean="0">
                    <a:solidFill>
                      <a:schemeClr val="accent3"/>
                    </a:solidFill>
                  </a:rPr>
                  <a:t> </a:t>
                </a: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blue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</p:grpSp>
        <p:sp>
          <p:nvSpPr>
            <p:cNvPr id="100" name="Szövegdoboz 99">
              <a:extLst>
                <a:ext uri="{FF2B5EF4-FFF2-40B4-BE49-F238E27FC236}">
                  <a16:creationId xmlns:a16="http://schemas.microsoft.com/office/drawing/2014/main" id="{834CF577-D517-F0A3-4CCA-68C65DC2924A}"/>
                </a:ext>
              </a:extLst>
            </p:cNvPr>
            <p:cNvSpPr txBox="1"/>
            <p:nvPr/>
          </p:nvSpPr>
          <p:spPr>
            <a:xfrm>
              <a:off x="1207684" y="2358250"/>
              <a:ext cx="1154112" cy="211853"/>
            </a:xfrm>
            <a:prstGeom prst="rect">
              <a:avLst/>
            </a:prstGeom>
            <a:noFill/>
          </p:spPr>
          <p:txBody>
            <a:bodyPr wrap="square" rtlCol="0" anchor="b" anchorCtr="0">
              <a:spAutoFit/>
            </a:bodyPr>
            <a:lstStyle/>
            <a:p>
              <a:pPr>
                <a:lnSpc>
                  <a:spcPts val="900"/>
                </a:lnSpc>
              </a:pPr>
              <a:r>
                <a:rPr lang="hu-HU" sz="1100" b="1" dirty="0" err="1" smtClean="0">
                  <a:solidFill>
                    <a:schemeClr val="accent3"/>
                  </a:solidFill>
                </a:rPr>
                <a:t>Dark</a:t>
              </a:r>
              <a:r>
                <a:rPr lang="hu-HU" sz="1100" b="1" dirty="0" smtClean="0">
                  <a:solidFill>
                    <a:schemeClr val="accent3"/>
                  </a:solidFill>
                </a:rPr>
                <a:t> </a:t>
              </a:r>
              <a:r>
                <a:rPr lang="hu-HU" sz="1100" b="1" dirty="0" err="1" smtClean="0">
                  <a:solidFill>
                    <a:schemeClr val="accent3"/>
                  </a:solidFill>
                </a:rPr>
                <a:t>green</a:t>
              </a:r>
              <a:endParaRPr lang="hu-HU" sz="1100" b="1" dirty="0">
                <a:solidFill>
                  <a:schemeClr val="accent3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629144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1">
            <a:extLst>
              <a:ext uri="{FF2B5EF4-FFF2-40B4-BE49-F238E27FC236}">
                <a16:creationId xmlns:a16="http://schemas.microsoft.com/office/drawing/2014/main" id="{D0CD2950-0FD4-0D24-7400-90A219D1A655}"/>
              </a:ext>
            </a:extLst>
          </p:cNvPr>
          <p:cNvSpPr txBox="1">
            <a:spLocks/>
          </p:cNvSpPr>
          <p:nvPr/>
        </p:nvSpPr>
        <p:spPr>
          <a:xfrm>
            <a:off x="471488" y="334459"/>
            <a:ext cx="5915025" cy="45631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400" b="1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err="1">
                <a:ea typeface="Calibri" panose="020F0502020204030204" pitchFamily="34" charset="0"/>
                <a:cs typeface="Times New Roman" panose="02020603050405020304" pitchFamily="18" charset="0"/>
              </a:rPr>
              <a:t>Colour</a:t>
            </a:r>
            <a:r>
              <a:rPr lang="en-US" dirty="0">
                <a:ea typeface="Calibri" panose="020F0502020204030204" pitchFamily="34" charset="0"/>
                <a:cs typeface="Times New Roman" panose="02020603050405020304" pitchFamily="18" charset="0"/>
              </a:rPr>
              <a:t> according to the </a:t>
            </a:r>
            <a:r>
              <a:rPr lang="en-US" dirty="0" err="1">
                <a:ea typeface="Calibri" panose="020F0502020204030204" pitchFamily="34" charset="0"/>
                <a:cs typeface="Times New Roman" panose="02020603050405020304" pitchFamily="18" charset="0"/>
              </a:rPr>
              <a:t>colour</a:t>
            </a:r>
            <a:r>
              <a:rPr lang="en-US" dirty="0">
                <a:ea typeface="Calibri" panose="020F0502020204030204" pitchFamily="34" charset="0"/>
                <a:cs typeface="Times New Roman" panose="02020603050405020304" pitchFamily="18" charset="0"/>
              </a:rPr>
              <a:t> codes!</a:t>
            </a:r>
            <a:r>
              <a:rPr lang="hu-HU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5. b.)</a:t>
            </a:r>
            <a:endParaRPr lang="hu-HU" sz="4800" dirty="0"/>
          </a:p>
        </p:txBody>
      </p:sp>
      <p:pic>
        <p:nvPicPr>
          <p:cNvPr id="5" name="Kép 4" descr="A képen Acélkék, Betűtípus, Majorelle kék, képernyőkép látható&#10;&#10;Automatikusan generált leírás">
            <a:extLst>
              <a:ext uri="{FF2B5EF4-FFF2-40B4-BE49-F238E27FC236}">
                <a16:creationId xmlns:a16="http://schemas.microsoft.com/office/drawing/2014/main" id="{CF6574BF-0DD4-2676-D95B-E69ECAD4142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1373" y="9158363"/>
            <a:ext cx="1275254" cy="426438"/>
          </a:xfrm>
          <a:prstGeom prst="rect">
            <a:avLst/>
          </a:prstGeom>
        </p:spPr>
      </p:pic>
      <p:pic>
        <p:nvPicPr>
          <p:cNvPr id="6" name="Kép 5" descr="A képen Grafika, Betűtípus, Grafikus tervezés, embléma látható&#10;&#10;Automatikusan generált leírás">
            <a:extLst>
              <a:ext uri="{FF2B5EF4-FFF2-40B4-BE49-F238E27FC236}">
                <a16:creationId xmlns:a16="http://schemas.microsoft.com/office/drawing/2014/main" id="{318DFCA8-EE35-4266-5A57-E412476D3F02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488" y="9215499"/>
            <a:ext cx="1435241" cy="326192"/>
          </a:xfrm>
          <a:prstGeom prst="rect">
            <a:avLst/>
          </a:prstGeom>
        </p:spPr>
      </p:pic>
      <p:pic>
        <p:nvPicPr>
          <p:cNvPr id="7" name="Kép 6" descr="A képen Betűtípus, képernyőkép, szöveg, Acélkék látható&#10;&#10;Automatikusan generált leírás">
            <a:extLst>
              <a:ext uri="{FF2B5EF4-FFF2-40B4-BE49-F238E27FC236}">
                <a16:creationId xmlns:a16="http://schemas.microsoft.com/office/drawing/2014/main" id="{97F6733F-F619-A960-8EB0-7CDFF315CFAF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26052" y="9184600"/>
            <a:ext cx="1860460" cy="400201"/>
          </a:xfrm>
          <a:prstGeom prst="rect">
            <a:avLst/>
          </a:prstGeom>
        </p:spPr>
      </p:pic>
      <p:graphicFrame>
        <p:nvGraphicFramePr>
          <p:cNvPr id="38" name="Táblázat 140">
            <a:extLst>
              <a:ext uri="{FF2B5EF4-FFF2-40B4-BE49-F238E27FC236}">
                <a16:creationId xmlns:a16="http://schemas.microsoft.com/office/drawing/2014/main" id="{5DA1B995-1887-3E5A-E071-A084DA45AD60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3130537" y="5191586"/>
          <a:ext cx="3456000" cy="345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2000">
                  <a:extLst>
                    <a:ext uri="{9D8B030D-6E8A-4147-A177-3AD203B41FA5}">
                      <a16:colId xmlns:a16="http://schemas.microsoft.com/office/drawing/2014/main" val="4183476840"/>
                    </a:ext>
                  </a:extLst>
                </a:gridCol>
                <a:gridCol w="432000">
                  <a:extLst>
                    <a:ext uri="{9D8B030D-6E8A-4147-A177-3AD203B41FA5}">
                      <a16:colId xmlns:a16="http://schemas.microsoft.com/office/drawing/2014/main" val="606786667"/>
                    </a:ext>
                  </a:extLst>
                </a:gridCol>
                <a:gridCol w="432000">
                  <a:extLst>
                    <a:ext uri="{9D8B030D-6E8A-4147-A177-3AD203B41FA5}">
                      <a16:colId xmlns:a16="http://schemas.microsoft.com/office/drawing/2014/main" val="3256155216"/>
                    </a:ext>
                  </a:extLst>
                </a:gridCol>
                <a:gridCol w="432000">
                  <a:extLst>
                    <a:ext uri="{9D8B030D-6E8A-4147-A177-3AD203B41FA5}">
                      <a16:colId xmlns:a16="http://schemas.microsoft.com/office/drawing/2014/main" val="3670367097"/>
                    </a:ext>
                  </a:extLst>
                </a:gridCol>
                <a:gridCol w="432000">
                  <a:extLst>
                    <a:ext uri="{9D8B030D-6E8A-4147-A177-3AD203B41FA5}">
                      <a16:colId xmlns:a16="http://schemas.microsoft.com/office/drawing/2014/main" val="1347735126"/>
                    </a:ext>
                  </a:extLst>
                </a:gridCol>
                <a:gridCol w="432000">
                  <a:extLst>
                    <a:ext uri="{9D8B030D-6E8A-4147-A177-3AD203B41FA5}">
                      <a16:colId xmlns:a16="http://schemas.microsoft.com/office/drawing/2014/main" val="1268566837"/>
                    </a:ext>
                  </a:extLst>
                </a:gridCol>
                <a:gridCol w="432000">
                  <a:extLst>
                    <a:ext uri="{9D8B030D-6E8A-4147-A177-3AD203B41FA5}">
                      <a16:colId xmlns:a16="http://schemas.microsoft.com/office/drawing/2014/main" val="3248050828"/>
                    </a:ext>
                  </a:extLst>
                </a:gridCol>
                <a:gridCol w="432000">
                  <a:extLst>
                    <a:ext uri="{9D8B030D-6E8A-4147-A177-3AD203B41FA5}">
                      <a16:colId xmlns:a16="http://schemas.microsoft.com/office/drawing/2014/main" val="800012498"/>
                    </a:ext>
                  </a:extLst>
                </a:gridCol>
              </a:tblGrid>
              <a:tr h="432000"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>
                        <a:solidFill>
                          <a:srgbClr val="EE1D23"/>
                        </a:solidFill>
                      </a:endParaRPr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58774894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endParaRPr lang="hu-HU" sz="150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0157584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23305295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34289421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86751031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>
                        <a:solidFill>
                          <a:schemeClr val="tx1"/>
                        </a:solidFill>
                      </a:endParaRPr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26106266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endParaRPr lang="hu-HU" sz="150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04922920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9488196"/>
                  </a:ext>
                </a:extLst>
              </a:tr>
            </a:tbl>
          </a:graphicData>
        </a:graphic>
      </p:graphicFrame>
      <p:graphicFrame>
        <p:nvGraphicFramePr>
          <p:cNvPr id="95" name="Táblázat 9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41003076"/>
              </p:ext>
            </p:extLst>
          </p:nvPr>
        </p:nvGraphicFramePr>
        <p:xfrm>
          <a:off x="2554537" y="929450"/>
          <a:ext cx="4032000" cy="403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4000">
                  <a:extLst>
                    <a:ext uri="{9D8B030D-6E8A-4147-A177-3AD203B41FA5}">
                      <a16:colId xmlns:a16="http://schemas.microsoft.com/office/drawing/2014/main" val="1970057961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3592748886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165432856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2624727190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730538266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1005877417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213102478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376894925"/>
                    </a:ext>
                  </a:extLst>
                </a:gridCol>
              </a:tblGrid>
              <a:tr h="504000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39598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39598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3959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6474971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39598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39598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95A44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95A44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95A44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95A44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39598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3959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2917551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95A44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95A44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95A44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95A44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95A44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95A44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95A44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95A4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732295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95A44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CDCF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95A44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95A44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CDCF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95A4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6720313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95A44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CDCF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CDCF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CDCF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CDCF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95A4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8085402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95A44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95A44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95A44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95A44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95A44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95A4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4599113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95A44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95A4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5097159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endParaRPr lang="hu-H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95A44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95A44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95A44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95A44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95A44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95A44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20870569"/>
                  </a:ext>
                </a:extLst>
              </a:tr>
            </a:tbl>
          </a:graphicData>
        </a:graphic>
      </p:graphicFrame>
      <p:sp>
        <p:nvSpPr>
          <p:cNvPr id="66" name="Szöveg helye 2">
            <a:extLst>
              <a:ext uri="{FF2B5EF4-FFF2-40B4-BE49-F238E27FC236}">
                <a16:creationId xmlns:a16="http://schemas.microsoft.com/office/drawing/2014/main" id="{BBE2C393-99D9-02E8-DC42-5AA6DAE1D51B}"/>
              </a:ext>
            </a:extLst>
          </p:cNvPr>
          <p:cNvSpPr txBox="1">
            <a:spLocks/>
          </p:cNvSpPr>
          <p:nvPr/>
        </p:nvSpPr>
        <p:spPr>
          <a:xfrm>
            <a:off x="122873" y="5156907"/>
            <a:ext cx="2859541" cy="3515704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>
            <a:noAutofit/>
          </a:bodyPr>
          <a:lstStyle>
            <a:lvl1pPr marL="0" indent="0" algn="l" defTabSz="685800" rtl="0" eaLnBrk="1" latinLnBrk="0" hangingPunct="1">
              <a:lnSpc>
                <a:spcPct val="100000"/>
              </a:lnSpc>
              <a:spcBef>
                <a:spcPts val="750"/>
              </a:spcBef>
              <a:buFont typeface="Arial" panose="020B0604020202020204" pitchFamily="34" charset="0"/>
              <a:buNone/>
              <a:defRPr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1pPr>
            <a:lvl2pPr marL="3429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2pPr>
            <a:lvl3pPr marL="6858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4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3pPr>
            <a:lvl4pPr marL="10287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4pPr>
            <a:lvl5pPr marL="13716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b="1" dirty="0"/>
              <a:t>Binary </a:t>
            </a:r>
            <a:r>
              <a:rPr lang="en-US" sz="1200" b="1" dirty="0" err="1"/>
              <a:t>colouring</a:t>
            </a:r>
            <a:endParaRPr lang="en-US" sz="1200" b="1" dirty="0"/>
          </a:p>
          <a:p>
            <a:pPr algn="ctr"/>
            <a:r>
              <a:rPr lang="en-US" sz="1200" b="1" dirty="0"/>
              <a:t>(binary</a:t>
            </a:r>
            <a:r>
              <a:rPr lang="en-US" sz="1200" b="1" dirty="0" smtClean="0"/>
              <a:t>)</a:t>
            </a:r>
            <a:endParaRPr lang="en-US" sz="1200" b="1" dirty="0"/>
          </a:p>
          <a:p>
            <a:r>
              <a:rPr lang="en-US" sz="1200" b="1" dirty="0"/>
              <a:t>At the ends of a tree-like diagram you see </a:t>
            </a:r>
            <a:r>
              <a:rPr lang="en-US" sz="1200" b="1" dirty="0" err="1"/>
              <a:t>colours</a:t>
            </a:r>
            <a:r>
              <a:rPr lang="en-US" sz="1200" b="1" dirty="0"/>
              <a:t>, which you can access through an "up-down" decision process. The value of „up” is 1 and the value of „down” is 0 . To select the </a:t>
            </a:r>
            <a:r>
              <a:rPr lang="en-US" sz="1200" b="1" dirty="0" err="1"/>
              <a:t>colour</a:t>
            </a:r>
            <a:r>
              <a:rPr lang="en-US" sz="1200" b="1" dirty="0"/>
              <a:t> of each field, start from the </a:t>
            </a:r>
            <a:r>
              <a:rPr lang="en-US" sz="1200" b="1" dirty="0" err="1"/>
              <a:t>centre</a:t>
            </a:r>
            <a:r>
              <a:rPr lang="en-US" sz="1200" b="1" dirty="0"/>
              <a:t> and work your way up or down the branches of the diagram, based on the elements of the numerical sequence associated with that field, to the </a:t>
            </a:r>
            <a:r>
              <a:rPr lang="en-US" sz="1200" b="1" dirty="0" err="1"/>
              <a:t>colour</a:t>
            </a:r>
            <a:r>
              <a:rPr lang="en-US" sz="1200" b="1" dirty="0"/>
              <a:t> you want to select.</a:t>
            </a:r>
          </a:p>
          <a:p>
            <a:r>
              <a:rPr lang="en-US" sz="1200" b="1" dirty="0"/>
              <a:t>e.g.: 101 -&gt; up - down - up</a:t>
            </a:r>
          </a:p>
          <a:p>
            <a:r>
              <a:rPr lang="en-US" sz="1200" b="1" dirty="0"/>
              <a:t>       0100 -&gt; down - up - down - down</a:t>
            </a:r>
          </a:p>
        </p:txBody>
      </p:sp>
      <p:grpSp>
        <p:nvGrpSpPr>
          <p:cNvPr id="68" name="Csoportba foglalás 67"/>
          <p:cNvGrpSpPr/>
          <p:nvPr/>
        </p:nvGrpSpPr>
        <p:grpSpPr>
          <a:xfrm>
            <a:off x="471488" y="1268470"/>
            <a:ext cx="2260917" cy="3355804"/>
            <a:chOff x="471488" y="1285984"/>
            <a:chExt cx="2260917" cy="3355804"/>
          </a:xfrm>
        </p:grpSpPr>
        <p:sp>
          <p:nvSpPr>
            <p:cNvPr id="69" name="Szövegdoboz 68">
              <a:extLst>
                <a:ext uri="{FF2B5EF4-FFF2-40B4-BE49-F238E27FC236}">
                  <a16:creationId xmlns:a16="http://schemas.microsoft.com/office/drawing/2014/main" id="{3A88A278-9CE7-E7D3-6DF5-BCA28ADD7C09}"/>
                </a:ext>
              </a:extLst>
            </p:cNvPr>
            <p:cNvSpPr txBox="1"/>
            <p:nvPr/>
          </p:nvSpPr>
          <p:spPr>
            <a:xfrm>
              <a:off x="1215898" y="1493156"/>
              <a:ext cx="1051242" cy="261610"/>
            </a:xfrm>
            <a:prstGeom prst="rect">
              <a:avLst/>
            </a:prstGeom>
            <a:noFill/>
          </p:spPr>
          <p:txBody>
            <a:bodyPr wrap="square" rtlCol="0" anchor="b" anchorCtr="0">
              <a:spAutoFit/>
            </a:bodyPr>
            <a:lstStyle/>
            <a:p>
              <a:r>
                <a:rPr lang="hu-HU" sz="1100" b="1" dirty="0" smtClean="0">
                  <a:solidFill>
                    <a:schemeClr val="accent3"/>
                  </a:solidFill>
                </a:rPr>
                <a:t>Pink</a:t>
              </a:r>
              <a:endParaRPr lang="hu-HU" sz="1100" b="1" dirty="0">
                <a:solidFill>
                  <a:schemeClr val="accent3"/>
                </a:solidFill>
              </a:endParaRPr>
            </a:p>
          </p:txBody>
        </p:sp>
        <p:grpSp>
          <p:nvGrpSpPr>
            <p:cNvPr id="70" name="Csoportba foglalás 69">
              <a:extLst>
                <a:ext uri="{FF2B5EF4-FFF2-40B4-BE49-F238E27FC236}">
                  <a16:creationId xmlns:a16="http://schemas.microsoft.com/office/drawing/2014/main" id="{A4F38504-16C5-7055-8043-FFE2F9CD6881}"/>
                </a:ext>
              </a:extLst>
            </p:cNvPr>
            <p:cNvGrpSpPr/>
            <p:nvPr/>
          </p:nvGrpSpPr>
          <p:grpSpPr>
            <a:xfrm>
              <a:off x="471488" y="1285984"/>
              <a:ext cx="2260917" cy="3355804"/>
              <a:chOff x="493395" y="1230474"/>
              <a:chExt cx="2260917" cy="3355804"/>
            </a:xfrm>
          </p:grpSpPr>
          <p:sp>
            <p:nvSpPr>
              <p:cNvPr id="72" name="Szövegdoboz 71">
                <a:extLst>
                  <a:ext uri="{FF2B5EF4-FFF2-40B4-BE49-F238E27FC236}">
                    <a16:creationId xmlns:a16="http://schemas.microsoft.com/office/drawing/2014/main" id="{D369EF2F-E2D1-F89C-D18F-2555A4E7BB93}"/>
                  </a:ext>
                </a:extLst>
              </p:cNvPr>
              <p:cNvSpPr txBox="1"/>
              <p:nvPr/>
            </p:nvSpPr>
            <p:spPr>
              <a:xfrm>
                <a:off x="1237805" y="1230474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Yellow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73" name="Szövegdoboz 72">
                <a:extLst>
                  <a:ext uri="{FF2B5EF4-FFF2-40B4-BE49-F238E27FC236}">
                    <a16:creationId xmlns:a16="http://schemas.microsoft.com/office/drawing/2014/main" id="{11928CDB-B8D6-22FC-CEAA-C3E61D5D03B4}"/>
                  </a:ext>
                </a:extLst>
              </p:cNvPr>
              <p:cNvSpPr txBox="1"/>
              <p:nvPr/>
            </p:nvSpPr>
            <p:spPr>
              <a:xfrm>
                <a:off x="1254145" y="1932667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smtClean="0">
                    <a:solidFill>
                      <a:schemeClr val="accent3"/>
                    </a:solidFill>
                  </a:rPr>
                  <a:t>White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grpSp>
            <p:nvGrpSpPr>
              <p:cNvPr id="74" name="Csoportba foglalás 73">
                <a:extLst>
                  <a:ext uri="{FF2B5EF4-FFF2-40B4-BE49-F238E27FC236}">
                    <a16:creationId xmlns:a16="http://schemas.microsoft.com/office/drawing/2014/main" id="{DE0761D3-B631-37A4-18E2-FC64BD1D1770}"/>
                  </a:ext>
                </a:extLst>
              </p:cNvPr>
              <p:cNvGrpSpPr/>
              <p:nvPr/>
            </p:nvGrpSpPr>
            <p:grpSpPr>
              <a:xfrm>
                <a:off x="493395" y="1328140"/>
                <a:ext cx="756285" cy="3114840"/>
                <a:chOff x="493395" y="2581167"/>
                <a:chExt cx="1034733" cy="3062882"/>
              </a:xfrm>
            </p:grpSpPr>
            <p:grpSp>
              <p:nvGrpSpPr>
                <p:cNvPr id="87" name="Csoportba foglalás 86">
                  <a:extLst>
                    <a:ext uri="{FF2B5EF4-FFF2-40B4-BE49-F238E27FC236}">
                      <a16:creationId xmlns:a16="http://schemas.microsoft.com/office/drawing/2014/main" id="{46159B6D-6C26-6B47-F46E-6C602FB2446C}"/>
                    </a:ext>
                  </a:extLst>
                </p:cNvPr>
                <p:cNvGrpSpPr/>
                <p:nvPr/>
              </p:nvGrpSpPr>
              <p:grpSpPr>
                <a:xfrm>
                  <a:off x="493395" y="2581167"/>
                  <a:ext cx="1034733" cy="1533125"/>
                  <a:chOff x="493395" y="2581167"/>
                  <a:chExt cx="1034733" cy="1533125"/>
                </a:xfrm>
              </p:grpSpPr>
              <p:cxnSp>
                <p:nvCxnSpPr>
                  <p:cNvPr id="163" name="Egyenes összekötő 162">
                    <a:extLst>
                      <a:ext uri="{FF2B5EF4-FFF2-40B4-BE49-F238E27FC236}">
                        <a16:creationId xmlns:a16="http://schemas.microsoft.com/office/drawing/2014/main" id="{1B517F46-0636-2FC0-399A-367DA195CA49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V="1">
                    <a:off x="493395" y="2906103"/>
                    <a:ext cx="337503" cy="1208189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grpSp>
                <p:nvGrpSpPr>
                  <p:cNvPr id="164" name="Csoportba foglalás 163">
                    <a:extLst>
                      <a:ext uri="{FF2B5EF4-FFF2-40B4-BE49-F238E27FC236}">
                        <a16:creationId xmlns:a16="http://schemas.microsoft.com/office/drawing/2014/main" id="{E5C724C7-CD3F-3E88-D001-2C35CB01691D}"/>
                      </a:ext>
                    </a:extLst>
                  </p:cNvPr>
                  <p:cNvGrpSpPr/>
                  <p:nvPr/>
                </p:nvGrpSpPr>
                <p:grpSpPr>
                  <a:xfrm>
                    <a:off x="1291908" y="2581167"/>
                    <a:ext cx="236220" cy="211853"/>
                    <a:chOff x="1996440" y="2780665"/>
                    <a:chExt cx="236220" cy="276860"/>
                  </a:xfrm>
                </p:grpSpPr>
                <p:cxnSp>
                  <p:nvCxnSpPr>
                    <p:cNvPr id="179" name="Egyenes összekötő 178">
                      <a:extLst>
                        <a:ext uri="{FF2B5EF4-FFF2-40B4-BE49-F238E27FC236}">
                          <a16:creationId xmlns:a16="http://schemas.microsoft.com/office/drawing/2014/main" id="{9D01C744-6288-B4A7-884F-50951EFE24A7}"/>
                        </a:ext>
                      </a:extLst>
                    </p:cNvPr>
                    <p:cNvCxnSpPr/>
                    <p:nvPr/>
                  </p:nvCxnSpPr>
                  <p:spPr>
                    <a:xfrm flipV="1">
                      <a:off x="1996440" y="278066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80" name="Egyenes összekötő 179">
                      <a:extLst>
                        <a:ext uri="{FF2B5EF4-FFF2-40B4-BE49-F238E27FC236}">
                          <a16:creationId xmlns:a16="http://schemas.microsoft.com/office/drawing/2014/main" id="{5EB2D18E-4DC0-F751-92F5-F5196F7B9D62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1996440" y="291909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165" name="Csoportba foglalás 164">
                    <a:extLst>
                      <a:ext uri="{FF2B5EF4-FFF2-40B4-BE49-F238E27FC236}">
                        <a16:creationId xmlns:a16="http://schemas.microsoft.com/office/drawing/2014/main" id="{5864D023-2A1E-3EA8-98AD-092FD49859DD}"/>
                      </a:ext>
                    </a:extLst>
                  </p:cNvPr>
                  <p:cNvGrpSpPr/>
                  <p:nvPr/>
                </p:nvGrpSpPr>
                <p:grpSpPr>
                  <a:xfrm>
                    <a:off x="1291908" y="2989935"/>
                    <a:ext cx="236220" cy="211853"/>
                    <a:chOff x="1996440" y="2780665"/>
                    <a:chExt cx="236220" cy="276860"/>
                  </a:xfrm>
                </p:grpSpPr>
                <p:cxnSp>
                  <p:nvCxnSpPr>
                    <p:cNvPr id="177" name="Egyenes összekötő 176">
                      <a:extLst>
                        <a:ext uri="{FF2B5EF4-FFF2-40B4-BE49-F238E27FC236}">
                          <a16:creationId xmlns:a16="http://schemas.microsoft.com/office/drawing/2014/main" id="{41DA2CFA-9044-51C0-0E74-B4D1BE4E4DF8}"/>
                        </a:ext>
                      </a:extLst>
                    </p:cNvPr>
                    <p:cNvCxnSpPr/>
                    <p:nvPr/>
                  </p:nvCxnSpPr>
                  <p:spPr>
                    <a:xfrm flipV="1">
                      <a:off x="1996440" y="278066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78" name="Egyenes összekötő 177">
                      <a:extLst>
                        <a:ext uri="{FF2B5EF4-FFF2-40B4-BE49-F238E27FC236}">
                          <a16:creationId xmlns:a16="http://schemas.microsoft.com/office/drawing/2014/main" id="{EAF9BC34-E6E0-FAC7-BF81-57669DB3D63E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1996440" y="291909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166" name="Csoportba foglalás 165">
                    <a:extLst>
                      <a:ext uri="{FF2B5EF4-FFF2-40B4-BE49-F238E27FC236}">
                        <a16:creationId xmlns:a16="http://schemas.microsoft.com/office/drawing/2014/main" id="{E10BC367-4FC7-79B2-7295-8F0F14EE9632}"/>
                      </a:ext>
                    </a:extLst>
                  </p:cNvPr>
                  <p:cNvGrpSpPr/>
                  <p:nvPr/>
                </p:nvGrpSpPr>
                <p:grpSpPr>
                  <a:xfrm>
                    <a:off x="1291908" y="3398703"/>
                    <a:ext cx="236220" cy="211853"/>
                    <a:chOff x="1996440" y="2780665"/>
                    <a:chExt cx="236220" cy="276860"/>
                  </a:xfrm>
                </p:grpSpPr>
                <p:cxnSp>
                  <p:nvCxnSpPr>
                    <p:cNvPr id="175" name="Egyenes összekötő 174">
                      <a:extLst>
                        <a:ext uri="{FF2B5EF4-FFF2-40B4-BE49-F238E27FC236}">
                          <a16:creationId xmlns:a16="http://schemas.microsoft.com/office/drawing/2014/main" id="{795895F2-149D-EF16-CE4E-69F7D66FFF2D}"/>
                        </a:ext>
                      </a:extLst>
                    </p:cNvPr>
                    <p:cNvCxnSpPr/>
                    <p:nvPr/>
                  </p:nvCxnSpPr>
                  <p:spPr>
                    <a:xfrm flipV="1">
                      <a:off x="1996440" y="278066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76" name="Egyenes összekötő 175">
                      <a:extLst>
                        <a:ext uri="{FF2B5EF4-FFF2-40B4-BE49-F238E27FC236}">
                          <a16:creationId xmlns:a16="http://schemas.microsoft.com/office/drawing/2014/main" id="{209FB677-2A12-28E1-A197-21A8D1ED021D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1996440" y="291909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167" name="Csoportba foglalás 166">
                    <a:extLst>
                      <a:ext uri="{FF2B5EF4-FFF2-40B4-BE49-F238E27FC236}">
                        <a16:creationId xmlns:a16="http://schemas.microsoft.com/office/drawing/2014/main" id="{39236CBF-B786-C228-6346-FEADA05D1B2E}"/>
                      </a:ext>
                    </a:extLst>
                  </p:cNvPr>
                  <p:cNvGrpSpPr/>
                  <p:nvPr/>
                </p:nvGrpSpPr>
                <p:grpSpPr>
                  <a:xfrm>
                    <a:off x="1291908" y="3809538"/>
                    <a:ext cx="236220" cy="211853"/>
                    <a:chOff x="1996440" y="2780665"/>
                    <a:chExt cx="236220" cy="276860"/>
                  </a:xfrm>
                </p:grpSpPr>
                <p:cxnSp>
                  <p:nvCxnSpPr>
                    <p:cNvPr id="173" name="Egyenes összekötő 172">
                      <a:extLst>
                        <a:ext uri="{FF2B5EF4-FFF2-40B4-BE49-F238E27FC236}">
                          <a16:creationId xmlns:a16="http://schemas.microsoft.com/office/drawing/2014/main" id="{EAC030D6-75F8-6318-25F7-E54CB161CF5E}"/>
                        </a:ext>
                      </a:extLst>
                    </p:cNvPr>
                    <p:cNvCxnSpPr/>
                    <p:nvPr/>
                  </p:nvCxnSpPr>
                  <p:spPr>
                    <a:xfrm flipV="1">
                      <a:off x="1996440" y="278066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74" name="Egyenes összekötő 173">
                      <a:extLst>
                        <a:ext uri="{FF2B5EF4-FFF2-40B4-BE49-F238E27FC236}">
                          <a16:creationId xmlns:a16="http://schemas.microsoft.com/office/drawing/2014/main" id="{65C1578C-B8CC-4179-D202-343BE270573B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1996440" y="291909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cxnSp>
                <p:nvCxnSpPr>
                  <p:cNvPr id="168" name="Egyenes összekötő 167">
                    <a:extLst>
                      <a:ext uri="{FF2B5EF4-FFF2-40B4-BE49-F238E27FC236}">
                        <a16:creationId xmlns:a16="http://schemas.microsoft.com/office/drawing/2014/main" id="{CF8CFA76-455F-99C7-DB24-572E3179F5B6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V="1">
                    <a:off x="830898" y="2689483"/>
                    <a:ext cx="461010" cy="214576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69" name="Egyenes összekötő 168">
                    <a:extLst>
                      <a:ext uri="{FF2B5EF4-FFF2-40B4-BE49-F238E27FC236}">
                        <a16:creationId xmlns:a16="http://schemas.microsoft.com/office/drawing/2014/main" id="{1A2F2960-358D-C23A-3E22-EFB78AC3EEB4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830898" y="2904059"/>
                    <a:ext cx="461010" cy="195877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70" name="Egyenes összekötő 169">
                    <a:extLst>
                      <a:ext uri="{FF2B5EF4-FFF2-40B4-BE49-F238E27FC236}">
                        <a16:creationId xmlns:a16="http://schemas.microsoft.com/office/drawing/2014/main" id="{803CD348-47A1-AEF9-DF0A-E07209090751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V="1">
                    <a:off x="830898" y="3507401"/>
                    <a:ext cx="461010" cy="214576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71" name="Egyenes összekötő 170">
                    <a:extLst>
                      <a:ext uri="{FF2B5EF4-FFF2-40B4-BE49-F238E27FC236}">
                        <a16:creationId xmlns:a16="http://schemas.microsoft.com/office/drawing/2014/main" id="{AD77D2E8-5AA2-F251-4F63-6249D80E64E5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830898" y="3724022"/>
                    <a:ext cx="461010" cy="195877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72" name="Egyenes összekötő 171">
                    <a:extLst>
                      <a:ext uri="{FF2B5EF4-FFF2-40B4-BE49-F238E27FC236}">
                        <a16:creationId xmlns:a16="http://schemas.microsoft.com/office/drawing/2014/main" id="{6C3241D0-972A-2C46-18F6-06B451D26DB4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H="1" flipV="1">
                    <a:off x="724218" y="3311525"/>
                    <a:ext cx="106680" cy="404456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88" name="Csoportba foglalás 87">
                  <a:extLst>
                    <a:ext uri="{FF2B5EF4-FFF2-40B4-BE49-F238E27FC236}">
                      <a16:creationId xmlns:a16="http://schemas.microsoft.com/office/drawing/2014/main" id="{00F9D3B8-E9F6-C78D-8C09-D22B3614D22B}"/>
                    </a:ext>
                  </a:extLst>
                </p:cNvPr>
                <p:cNvGrpSpPr/>
                <p:nvPr/>
              </p:nvGrpSpPr>
              <p:grpSpPr>
                <a:xfrm flipV="1">
                  <a:off x="493395" y="4112968"/>
                  <a:ext cx="1034733" cy="1531081"/>
                  <a:chOff x="493395" y="2581167"/>
                  <a:chExt cx="1034733" cy="1531081"/>
                </a:xfrm>
              </p:grpSpPr>
              <p:cxnSp>
                <p:nvCxnSpPr>
                  <p:cNvPr id="89" name="Egyenes összekötő 88">
                    <a:extLst>
                      <a:ext uri="{FF2B5EF4-FFF2-40B4-BE49-F238E27FC236}">
                        <a16:creationId xmlns:a16="http://schemas.microsoft.com/office/drawing/2014/main" id="{0D74778F-A35A-D8C8-8CEF-9D81EC986E14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V="1">
                    <a:off x="493395" y="2904059"/>
                    <a:ext cx="337503" cy="1208189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grpSp>
                <p:nvGrpSpPr>
                  <p:cNvPr id="90" name="Csoportba foglalás 89">
                    <a:extLst>
                      <a:ext uri="{FF2B5EF4-FFF2-40B4-BE49-F238E27FC236}">
                        <a16:creationId xmlns:a16="http://schemas.microsoft.com/office/drawing/2014/main" id="{43BFDE52-0283-9E77-35BF-D33E7A843658}"/>
                      </a:ext>
                    </a:extLst>
                  </p:cNvPr>
                  <p:cNvGrpSpPr/>
                  <p:nvPr/>
                </p:nvGrpSpPr>
                <p:grpSpPr>
                  <a:xfrm>
                    <a:off x="1291908" y="2581167"/>
                    <a:ext cx="236220" cy="211853"/>
                    <a:chOff x="1996440" y="2780665"/>
                    <a:chExt cx="236220" cy="276860"/>
                  </a:xfrm>
                </p:grpSpPr>
                <p:cxnSp>
                  <p:nvCxnSpPr>
                    <p:cNvPr id="161" name="Egyenes összekötő 160">
                      <a:extLst>
                        <a:ext uri="{FF2B5EF4-FFF2-40B4-BE49-F238E27FC236}">
                          <a16:creationId xmlns:a16="http://schemas.microsoft.com/office/drawing/2014/main" id="{466C609D-555D-02B3-EFDF-21AD8DCE94DF}"/>
                        </a:ext>
                      </a:extLst>
                    </p:cNvPr>
                    <p:cNvCxnSpPr/>
                    <p:nvPr/>
                  </p:nvCxnSpPr>
                  <p:spPr>
                    <a:xfrm flipV="1">
                      <a:off x="1996440" y="278066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62" name="Egyenes összekötő 161">
                      <a:extLst>
                        <a:ext uri="{FF2B5EF4-FFF2-40B4-BE49-F238E27FC236}">
                          <a16:creationId xmlns:a16="http://schemas.microsoft.com/office/drawing/2014/main" id="{5512F01C-16A8-98CC-9624-163184DC5D53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1996440" y="291909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91" name="Csoportba foglalás 90">
                    <a:extLst>
                      <a:ext uri="{FF2B5EF4-FFF2-40B4-BE49-F238E27FC236}">
                        <a16:creationId xmlns:a16="http://schemas.microsoft.com/office/drawing/2014/main" id="{B1D4591E-F9E7-0724-9322-80F8100F20C2}"/>
                      </a:ext>
                    </a:extLst>
                  </p:cNvPr>
                  <p:cNvGrpSpPr/>
                  <p:nvPr/>
                </p:nvGrpSpPr>
                <p:grpSpPr>
                  <a:xfrm>
                    <a:off x="1291908" y="2989935"/>
                    <a:ext cx="236220" cy="211853"/>
                    <a:chOff x="1996440" y="2780665"/>
                    <a:chExt cx="236220" cy="276860"/>
                  </a:xfrm>
                </p:grpSpPr>
                <p:cxnSp>
                  <p:nvCxnSpPr>
                    <p:cNvPr id="159" name="Egyenes összekötő 158">
                      <a:extLst>
                        <a:ext uri="{FF2B5EF4-FFF2-40B4-BE49-F238E27FC236}">
                          <a16:creationId xmlns:a16="http://schemas.microsoft.com/office/drawing/2014/main" id="{CA3718D7-E502-194D-8D81-0676AF0B14DA}"/>
                        </a:ext>
                      </a:extLst>
                    </p:cNvPr>
                    <p:cNvCxnSpPr/>
                    <p:nvPr/>
                  </p:nvCxnSpPr>
                  <p:spPr>
                    <a:xfrm flipV="1">
                      <a:off x="1996440" y="278066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60" name="Egyenes összekötő 159">
                      <a:extLst>
                        <a:ext uri="{FF2B5EF4-FFF2-40B4-BE49-F238E27FC236}">
                          <a16:creationId xmlns:a16="http://schemas.microsoft.com/office/drawing/2014/main" id="{15223BFA-FFD8-92F8-C824-15C1B848F676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1996440" y="291909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92" name="Csoportba foglalás 91">
                    <a:extLst>
                      <a:ext uri="{FF2B5EF4-FFF2-40B4-BE49-F238E27FC236}">
                        <a16:creationId xmlns:a16="http://schemas.microsoft.com/office/drawing/2014/main" id="{3A5C8920-C783-6329-C834-0459E32B26EE}"/>
                      </a:ext>
                    </a:extLst>
                  </p:cNvPr>
                  <p:cNvGrpSpPr/>
                  <p:nvPr/>
                </p:nvGrpSpPr>
                <p:grpSpPr>
                  <a:xfrm>
                    <a:off x="1291908" y="3398703"/>
                    <a:ext cx="236220" cy="211853"/>
                    <a:chOff x="1996440" y="2780665"/>
                    <a:chExt cx="236220" cy="276860"/>
                  </a:xfrm>
                </p:grpSpPr>
                <p:cxnSp>
                  <p:nvCxnSpPr>
                    <p:cNvPr id="157" name="Egyenes összekötő 156">
                      <a:extLst>
                        <a:ext uri="{FF2B5EF4-FFF2-40B4-BE49-F238E27FC236}">
                          <a16:creationId xmlns:a16="http://schemas.microsoft.com/office/drawing/2014/main" id="{DFF05944-BE70-5A73-7D4C-4E90941A5716}"/>
                        </a:ext>
                      </a:extLst>
                    </p:cNvPr>
                    <p:cNvCxnSpPr/>
                    <p:nvPr/>
                  </p:nvCxnSpPr>
                  <p:spPr>
                    <a:xfrm flipV="1">
                      <a:off x="1996440" y="278066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58" name="Egyenes összekötő 157">
                      <a:extLst>
                        <a:ext uri="{FF2B5EF4-FFF2-40B4-BE49-F238E27FC236}">
                          <a16:creationId xmlns:a16="http://schemas.microsoft.com/office/drawing/2014/main" id="{A99E8953-3917-C768-A1CA-37EAADD715CF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1996440" y="291909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93" name="Csoportba foglalás 92">
                    <a:extLst>
                      <a:ext uri="{FF2B5EF4-FFF2-40B4-BE49-F238E27FC236}">
                        <a16:creationId xmlns:a16="http://schemas.microsoft.com/office/drawing/2014/main" id="{39ED7E96-28EF-2386-211E-9220358886C6}"/>
                      </a:ext>
                    </a:extLst>
                  </p:cNvPr>
                  <p:cNvGrpSpPr/>
                  <p:nvPr/>
                </p:nvGrpSpPr>
                <p:grpSpPr>
                  <a:xfrm>
                    <a:off x="1291908" y="3809538"/>
                    <a:ext cx="236220" cy="211853"/>
                    <a:chOff x="1996440" y="2780665"/>
                    <a:chExt cx="236220" cy="276860"/>
                  </a:xfrm>
                </p:grpSpPr>
                <p:cxnSp>
                  <p:nvCxnSpPr>
                    <p:cNvPr id="155" name="Egyenes összekötő 154">
                      <a:extLst>
                        <a:ext uri="{FF2B5EF4-FFF2-40B4-BE49-F238E27FC236}">
                          <a16:creationId xmlns:a16="http://schemas.microsoft.com/office/drawing/2014/main" id="{8EA8C143-C3E6-0E9C-CDFC-0268F0D6E494}"/>
                        </a:ext>
                      </a:extLst>
                    </p:cNvPr>
                    <p:cNvCxnSpPr/>
                    <p:nvPr/>
                  </p:nvCxnSpPr>
                  <p:spPr>
                    <a:xfrm flipV="1">
                      <a:off x="1996440" y="278066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56" name="Egyenes összekötő 155">
                      <a:extLst>
                        <a:ext uri="{FF2B5EF4-FFF2-40B4-BE49-F238E27FC236}">
                          <a16:creationId xmlns:a16="http://schemas.microsoft.com/office/drawing/2014/main" id="{E19DB28B-8298-F1B5-2A12-B56AC998A548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1996440" y="291909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cxnSp>
                <p:nvCxnSpPr>
                  <p:cNvPr id="94" name="Egyenes összekötő 93">
                    <a:extLst>
                      <a:ext uri="{FF2B5EF4-FFF2-40B4-BE49-F238E27FC236}">
                        <a16:creationId xmlns:a16="http://schemas.microsoft.com/office/drawing/2014/main" id="{21E2C462-F3EE-EAAA-8DDC-4941E4CDE58A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V="1">
                    <a:off x="830898" y="2687438"/>
                    <a:ext cx="461010" cy="214576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97" name="Egyenes összekötő 96">
                    <a:extLst>
                      <a:ext uri="{FF2B5EF4-FFF2-40B4-BE49-F238E27FC236}">
                        <a16:creationId xmlns:a16="http://schemas.microsoft.com/office/drawing/2014/main" id="{D3E00FD8-4B0E-D76A-07B6-DAF6317CCB13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830898" y="2904059"/>
                    <a:ext cx="461010" cy="195877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52" name="Egyenes összekötő 151">
                    <a:extLst>
                      <a:ext uri="{FF2B5EF4-FFF2-40B4-BE49-F238E27FC236}">
                        <a16:creationId xmlns:a16="http://schemas.microsoft.com/office/drawing/2014/main" id="{9C2B915B-653E-6D02-33FD-EAC5497DBF8F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V="1">
                    <a:off x="830898" y="3507401"/>
                    <a:ext cx="461010" cy="214576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53" name="Egyenes összekötő 152">
                    <a:extLst>
                      <a:ext uri="{FF2B5EF4-FFF2-40B4-BE49-F238E27FC236}">
                        <a16:creationId xmlns:a16="http://schemas.microsoft.com/office/drawing/2014/main" id="{3F01526A-29EE-316B-2B08-F762C40E7B01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830898" y="3721977"/>
                    <a:ext cx="461010" cy="195877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54" name="Egyenes összekötő 153">
                    <a:extLst>
                      <a:ext uri="{FF2B5EF4-FFF2-40B4-BE49-F238E27FC236}">
                        <a16:creationId xmlns:a16="http://schemas.microsoft.com/office/drawing/2014/main" id="{15BE1182-6DAD-C9BE-C2D6-5BBA752B2A45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H="1" flipV="1">
                    <a:off x="724218" y="3311525"/>
                    <a:ext cx="106680" cy="404456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sp>
            <p:nvSpPr>
              <p:cNvPr id="75" name="Szövegdoboz 74">
                <a:extLst>
                  <a:ext uri="{FF2B5EF4-FFF2-40B4-BE49-F238E27FC236}">
                    <a16:creationId xmlns:a16="http://schemas.microsoft.com/office/drawing/2014/main" id="{834CF577-D517-F0A3-4CCA-68C65DC2924A}"/>
                  </a:ext>
                </a:extLst>
              </p:cNvPr>
              <p:cNvSpPr txBox="1"/>
              <p:nvPr/>
            </p:nvSpPr>
            <p:spPr>
              <a:xfrm>
                <a:off x="1243623" y="1697564"/>
                <a:ext cx="115411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Pale</a:t>
                </a:r>
                <a:r>
                  <a:rPr lang="hu-HU" sz="1100" b="1" dirty="0" smtClean="0">
                    <a:solidFill>
                      <a:schemeClr val="accent3"/>
                    </a:solidFill>
                  </a:rPr>
                  <a:t> </a:t>
                </a: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green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76" name="Szövegdoboz 75">
                <a:extLst>
                  <a:ext uri="{FF2B5EF4-FFF2-40B4-BE49-F238E27FC236}">
                    <a16:creationId xmlns:a16="http://schemas.microsoft.com/office/drawing/2014/main" id="{4224AE6F-5E89-E6E0-90A7-83D2234D4105}"/>
                  </a:ext>
                </a:extLst>
              </p:cNvPr>
              <p:cNvSpPr txBox="1"/>
              <p:nvPr/>
            </p:nvSpPr>
            <p:spPr>
              <a:xfrm>
                <a:off x="1253613" y="3326833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smtClean="0">
                    <a:solidFill>
                      <a:schemeClr val="accent3"/>
                    </a:solidFill>
                  </a:rPr>
                  <a:t>Brown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77" name="Szövegdoboz 76">
                <a:extLst>
                  <a:ext uri="{FF2B5EF4-FFF2-40B4-BE49-F238E27FC236}">
                    <a16:creationId xmlns:a16="http://schemas.microsoft.com/office/drawing/2014/main" id="{ED56338F-CC61-E4E2-8566-CFBAB7A51796}"/>
                  </a:ext>
                </a:extLst>
              </p:cNvPr>
              <p:cNvSpPr txBox="1"/>
              <p:nvPr/>
            </p:nvSpPr>
            <p:spPr>
              <a:xfrm>
                <a:off x="1249680" y="2090693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Light</a:t>
                </a:r>
                <a:r>
                  <a:rPr lang="hu-HU" sz="1100" b="1" dirty="0" smtClean="0">
                    <a:solidFill>
                      <a:schemeClr val="accent3"/>
                    </a:solidFill>
                  </a:rPr>
                  <a:t> </a:t>
                </a: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grey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78" name="Szövegdoboz 77">
                <a:extLst>
                  <a:ext uri="{FF2B5EF4-FFF2-40B4-BE49-F238E27FC236}">
                    <a16:creationId xmlns:a16="http://schemas.microsoft.com/office/drawing/2014/main" id="{B83629BE-2B7B-8145-3E04-32D2404F19FF}"/>
                  </a:ext>
                </a:extLst>
              </p:cNvPr>
              <p:cNvSpPr txBox="1"/>
              <p:nvPr/>
            </p:nvSpPr>
            <p:spPr>
              <a:xfrm>
                <a:off x="1249680" y="2704521"/>
                <a:ext cx="150463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Light</a:t>
                </a:r>
                <a:r>
                  <a:rPr lang="hu-HU" sz="1100" b="1" dirty="0" smtClean="0">
                    <a:solidFill>
                      <a:schemeClr val="accent3"/>
                    </a:solidFill>
                  </a:rPr>
                  <a:t> pink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79" name="Szövegdoboz 78">
                <a:extLst>
                  <a:ext uri="{FF2B5EF4-FFF2-40B4-BE49-F238E27FC236}">
                    <a16:creationId xmlns:a16="http://schemas.microsoft.com/office/drawing/2014/main" id="{EF134251-9422-AF8A-B2C3-3961062ED614}"/>
                  </a:ext>
                </a:extLst>
              </p:cNvPr>
              <p:cNvSpPr txBox="1"/>
              <p:nvPr/>
            </p:nvSpPr>
            <p:spPr>
              <a:xfrm>
                <a:off x="1233663" y="2508458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smtClean="0">
                    <a:solidFill>
                      <a:schemeClr val="accent3"/>
                    </a:solidFill>
                  </a:rPr>
                  <a:t>Red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80" name="Szövegdoboz 79">
                <a:extLst>
                  <a:ext uri="{FF2B5EF4-FFF2-40B4-BE49-F238E27FC236}">
                    <a16:creationId xmlns:a16="http://schemas.microsoft.com/office/drawing/2014/main" id="{9B795510-A1EB-DFB2-FD05-EB6CE3AD0523}"/>
                  </a:ext>
                </a:extLst>
              </p:cNvPr>
              <p:cNvSpPr txBox="1"/>
              <p:nvPr/>
            </p:nvSpPr>
            <p:spPr>
              <a:xfrm>
                <a:off x="1249680" y="3101222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Dark</a:t>
                </a:r>
                <a:r>
                  <a:rPr lang="hu-HU" sz="1100" b="1" dirty="0" smtClean="0">
                    <a:solidFill>
                      <a:schemeClr val="accent3"/>
                    </a:solidFill>
                  </a:rPr>
                  <a:t> </a:t>
                </a: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purple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81" name="Szövegdoboz 80">
                <a:extLst>
                  <a:ext uri="{FF2B5EF4-FFF2-40B4-BE49-F238E27FC236}">
                    <a16:creationId xmlns:a16="http://schemas.microsoft.com/office/drawing/2014/main" id="{4A69605E-AD65-FCB7-8FF5-88C07D0FD15A}"/>
                  </a:ext>
                </a:extLst>
              </p:cNvPr>
              <p:cNvSpPr txBox="1"/>
              <p:nvPr/>
            </p:nvSpPr>
            <p:spPr>
              <a:xfrm>
                <a:off x="1249680" y="2896829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Light</a:t>
                </a:r>
                <a:r>
                  <a:rPr lang="hu-HU" sz="1100" b="1" dirty="0" smtClean="0">
                    <a:solidFill>
                      <a:schemeClr val="accent3"/>
                    </a:solidFill>
                  </a:rPr>
                  <a:t> </a:t>
                </a: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purple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82" name="Szövegdoboz 81">
                <a:extLst>
                  <a:ext uri="{FF2B5EF4-FFF2-40B4-BE49-F238E27FC236}">
                    <a16:creationId xmlns:a16="http://schemas.microsoft.com/office/drawing/2014/main" id="{20B7B115-CE45-AC8F-2E15-CBC0C31E6BD2}"/>
                  </a:ext>
                </a:extLst>
              </p:cNvPr>
              <p:cNvSpPr txBox="1"/>
              <p:nvPr/>
            </p:nvSpPr>
            <p:spPr>
              <a:xfrm>
                <a:off x="1249680" y="3521543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Light</a:t>
                </a:r>
                <a:r>
                  <a:rPr lang="hu-HU" sz="1100" b="1" dirty="0" smtClean="0">
                    <a:solidFill>
                      <a:schemeClr val="accent3"/>
                    </a:solidFill>
                  </a:rPr>
                  <a:t> </a:t>
                </a: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green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83" name="Szövegdoboz 82">
                <a:extLst>
                  <a:ext uri="{FF2B5EF4-FFF2-40B4-BE49-F238E27FC236}">
                    <a16:creationId xmlns:a16="http://schemas.microsoft.com/office/drawing/2014/main" id="{8621B626-5364-332F-82A4-2AF6EAFAB4DE}"/>
                  </a:ext>
                </a:extLst>
              </p:cNvPr>
              <p:cNvSpPr txBox="1"/>
              <p:nvPr/>
            </p:nvSpPr>
            <p:spPr>
              <a:xfrm>
                <a:off x="1233663" y="4374425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Dark</a:t>
                </a:r>
                <a:r>
                  <a:rPr lang="hu-HU" sz="1100" b="1" dirty="0" smtClean="0">
                    <a:solidFill>
                      <a:schemeClr val="accent3"/>
                    </a:solidFill>
                  </a:rPr>
                  <a:t> </a:t>
                </a: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blue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84" name="Szövegdoboz 83">
                <a:extLst>
                  <a:ext uri="{FF2B5EF4-FFF2-40B4-BE49-F238E27FC236}">
                    <a16:creationId xmlns:a16="http://schemas.microsoft.com/office/drawing/2014/main" id="{39A91E6E-481C-D848-A93A-D4983BFBCCD0}"/>
                  </a:ext>
                </a:extLst>
              </p:cNvPr>
              <p:cNvSpPr txBox="1"/>
              <p:nvPr/>
            </p:nvSpPr>
            <p:spPr>
              <a:xfrm>
                <a:off x="1249680" y="3939315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Dark</a:t>
                </a:r>
                <a:r>
                  <a:rPr lang="hu-HU" sz="1100" b="1" dirty="0" smtClean="0">
                    <a:solidFill>
                      <a:schemeClr val="accent3"/>
                    </a:solidFill>
                  </a:rPr>
                  <a:t> </a:t>
                </a: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grey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85" name="Szövegdoboz 84">
                <a:extLst>
                  <a:ext uri="{FF2B5EF4-FFF2-40B4-BE49-F238E27FC236}">
                    <a16:creationId xmlns:a16="http://schemas.microsoft.com/office/drawing/2014/main" id="{61122B51-67F9-2D84-A54A-F2E1DFD32A78}"/>
                  </a:ext>
                </a:extLst>
              </p:cNvPr>
              <p:cNvSpPr txBox="1"/>
              <p:nvPr/>
            </p:nvSpPr>
            <p:spPr>
              <a:xfrm>
                <a:off x="1249680" y="3735755"/>
                <a:ext cx="1243284" cy="211020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smtClean="0">
                    <a:solidFill>
                      <a:schemeClr val="accent3"/>
                    </a:solidFill>
                  </a:rPr>
                  <a:t>Black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86" name="Szövegdoboz 85">
                <a:extLst>
                  <a:ext uri="{FF2B5EF4-FFF2-40B4-BE49-F238E27FC236}">
                    <a16:creationId xmlns:a16="http://schemas.microsoft.com/office/drawing/2014/main" id="{42666C1C-FE64-FBF3-CA96-000FD8546E36}"/>
                  </a:ext>
                </a:extLst>
              </p:cNvPr>
              <p:cNvSpPr txBox="1"/>
              <p:nvPr/>
            </p:nvSpPr>
            <p:spPr>
              <a:xfrm>
                <a:off x="1253613" y="4170032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Light</a:t>
                </a:r>
                <a:r>
                  <a:rPr lang="hu-HU" sz="1100" b="1" dirty="0" smtClean="0">
                    <a:solidFill>
                      <a:schemeClr val="accent3"/>
                    </a:solidFill>
                  </a:rPr>
                  <a:t> </a:t>
                </a: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blue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</p:grpSp>
        <p:sp>
          <p:nvSpPr>
            <p:cNvPr id="71" name="Szövegdoboz 70">
              <a:extLst>
                <a:ext uri="{FF2B5EF4-FFF2-40B4-BE49-F238E27FC236}">
                  <a16:creationId xmlns:a16="http://schemas.microsoft.com/office/drawing/2014/main" id="{834CF577-D517-F0A3-4CCA-68C65DC2924A}"/>
                </a:ext>
              </a:extLst>
            </p:cNvPr>
            <p:cNvSpPr txBox="1"/>
            <p:nvPr/>
          </p:nvSpPr>
          <p:spPr>
            <a:xfrm>
              <a:off x="1207684" y="2358250"/>
              <a:ext cx="1154112" cy="211853"/>
            </a:xfrm>
            <a:prstGeom prst="rect">
              <a:avLst/>
            </a:prstGeom>
            <a:noFill/>
          </p:spPr>
          <p:txBody>
            <a:bodyPr wrap="square" rtlCol="0" anchor="b" anchorCtr="0">
              <a:spAutoFit/>
            </a:bodyPr>
            <a:lstStyle/>
            <a:p>
              <a:pPr>
                <a:lnSpc>
                  <a:spcPts val="900"/>
                </a:lnSpc>
              </a:pPr>
              <a:r>
                <a:rPr lang="hu-HU" sz="1100" b="1" dirty="0" err="1" smtClean="0">
                  <a:solidFill>
                    <a:schemeClr val="accent3"/>
                  </a:solidFill>
                </a:rPr>
                <a:t>Dark</a:t>
              </a:r>
              <a:r>
                <a:rPr lang="hu-HU" sz="1100" b="1" dirty="0" smtClean="0">
                  <a:solidFill>
                    <a:schemeClr val="accent3"/>
                  </a:solidFill>
                </a:rPr>
                <a:t> </a:t>
              </a:r>
              <a:r>
                <a:rPr lang="hu-HU" sz="1100" b="1" dirty="0" err="1" smtClean="0">
                  <a:solidFill>
                    <a:schemeClr val="accent3"/>
                  </a:solidFill>
                </a:rPr>
                <a:t>green</a:t>
              </a:r>
              <a:endParaRPr lang="hu-HU" sz="1100" b="1" dirty="0">
                <a:solidFill>
                  <a:schemeClr val="accent3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60044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1">
            <a:extLst>
              <a:ext uri="{FF2B5EF4-FFF2-40B4-BE49-F238E27FC236}">
                <a16:creationId xmlns:a16="http://schemas.microsoft.com/office/drawing/2014/main" id="{D0CD2950-0FD4-0D24-7400-90A219D1A655}"/>
              </a:ext>
            </a:extLst>
          </p:cNvPr>
          <p:cNvSpPr txBox="1">
            <a:spLocks/>
          </p:cNvSpPr>
          <p:nvPr/>
        </p:nvSpPr>
        <p:spPr>
          <a:xfrm>
            <a:off x="471488" y="334459"/>
            <a:ext cx="5915025" cy="45631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400" b="1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err="1">
                <a:ea typeface="Calibri" panose="020F0502020204030204" pitchFamily="34" charset="0"/>
                <a:cs typeface="Times New Roman" panose="02020603050405020304" pitchFamily="18" charset="0"/>
              </a:rPr>
              <a:t>Colour</a:t>
            </a:r>
            <a:r>
              <a:rPr lang="en-US" dirty="0">
                <a:ea typeface="Calibri" panose="020F0502020204030204" pitchFamily="34" charset="0"/>
                <a:cs typeface="Times New Roman" panose="02020603050405020304" pitchFamily="18" charset="0"/>
              </a:rPr>
              <a:t> according to the </a:t>
            </a:r>
            <a:r>
              <a:rPr lang="en-US" dirty="0" err="1">
                <a:ea typeface="Calibri" panose="020F0502020204030204" pitchFamily="34" charset="0"/>
                <a:cs typeface="Times New Roman" panose="02020603050405020304" pitchFamily="18" charset="0"/>
              </a:rPr>
              <a:t>colour</a:t>
            </a:r>
            <a:r>
              <a:rPr lang="en-US" dirty="0">
                <a:ea typeface="Calibri" panose="020F0502020204030204" pitchFamily="34" charset="0"/>
                <a:cs typeface="Times New Roman" panose="02020603050405020304" pitchFamily="18" charset="0"/>
              </a:rPr>
              <a:t> codes!</a:t>
            </a:r>
            <a:r>
              <a:rPr lang="hu-HU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5. c.)</a:t>
            </a:r>
            <a:endParaRPr lang="hu-HU" sz="4800" dirty="0"/>
          </a:p>
        </p:txBody>
      </p:sp>
      <p:pic>
        <p:nvPicPr>
          <p:cNvPr id="5" name="Kép 4" descr="A képen Acélkék, Betűtípus, Majorelle kék, képernyőkép látható&#10;&#10;Automatikusan generált leírás">
            <a:extLst>
              <a:ext uri="{FF2B5EF4-FFF2-40B4-BE49-F238E27FC236}">
                <a16:creationId xmlns:a16="http://schemas.microsoft.com/office/drawing/2014/main" id="{CF6574BF-0DD4-2676-D95B-E69ECAD4142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1373" y="9158363"/>
            <a:ext cx="1275254" cy="426438"/>
          </a:xfrm>
          <a:prstGeom prst="rect">
            <a:avLst/>
          </a:prstGeom>
        </p:spPr>
      </p:pic>
      <p:pic>
        <p:nvPicPr>
          <p:cNvPr id="6" name="Kép 5" descr="A képen Grafika, Betűtípus, Grafikus tervezés, embléma látható&#10;&#10;Automatikusan generált leírás">
            <a:extLst>
              <a:ext uri="{FF2B5EF4-FFF2-40B4-BE49-F238E27FC236}">
                <a16:creationId xmlns:a16="http://schemas.microsoft.com/office/drawing/2014/main" id="{318DFCA8-EE35-4266-5A57-E412476D3F02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488" y="9215499"/>
            <a:ext cx="1435241" cy="326192"/>
          </a:xfrm>
          <a:prstGeom prst="rect">
            <a:avLst/>
          </a:prstGeom>
        </p:spPr>
      </p:pic>
      <p:pic>
        <p:nvPicPr>
          <p:cNvPr id="7" name="Kép 6" descr="A képen Betűtípus, képernyőkép, szöveg, Acélkék látható&#10;&#10;Automatikusan generált leírás">
            <a:extLst>
              <a:ext uri="{FF2B5EF4-FFF2-40B4-BE49-F238E27FC236}">
                <a16:creationId xmlns:a16="http://schemas.microsoft.com/office/drawing/2014/main" id="{97F6733F-F619-A960-8EB0-7CDFF315CFAF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26052" y="9184600"/>
            <a:ext cx="1860460" cy="400201"/>
          </a:xfrm>
          <a:prstGeom prst="rect">
            <a:avLst/>
          </a:prstGeom>
        </p:spPr>
      </p:pic>
      <p:graphicFrame>
        <p:nvGraphicFramePr>
          <p:cNvPr id="38" name="Táblázat 140">
            <a:extLst>
              <a:ext uri="{FF2B5EF4-FFF2-40B4-BE49-F238E27FC236}">
                <a16:creationId xmlns:a16="http://schemas.microsoft.com/office/drawing/2014/main" id="{5DA1B995-1887-3E5A-E071-A084DA45AD60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3130537" y="5396269"/>
          <a:ext cx="3456000" cy="345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2000">
                  <a:extLst>
                    <a:ext uri="{9D8B030D-6E8A-4147-A177-3AD203B41FA5}">
                      <a16:colId xmlns:a16="http://schemas.microsoft.com/office/drawing/2014/main" val="4183476840"/>
                    </a:ext>
                  </a:extLst>
                </a:gridCol>
                <a:gridCol w="432000">
                  <a:extLst>
                    <a:ext uri="{9D8B030D-6E8A-4147-A177-3AD203B41FA5}">
                      <a16:colId xmlns:a16="http://schemas.microsoft.com/office/drawing/2014/main" val="606786667"/>
                    </a:ext>
                  </a:extLst>
                </a:gridCol>
                <a:gridCol w="432000">
                  <a:extLst>
                    <a:ext uri="{9D8B030D-6E8A-4147-A177-3AD203B41FA5}">
                      <a16:colId xmlns:a16="http://schemas.microsoft.com/office/drawing/2014/main" val="3256155216"/>
                    </a:ext>
                  </a:extLst>
                </a:gridCol>
                <a:gridCol w="432000">
                  <a:extLst>
                    <a:ext uri="{9D8B030D-6E8A-4147-A177-3AD203B41FA5}">
                      <a16:colId xmlns:a16="http://schemas.microsoft.com/office/drawing/2014/main" val="3670367097"/>
                    </a:ext>
                  </a:extLst>
                </a:gridCol>
                <a:gridCol w="432000">
                  <a:extLst>
                    <a:ext uri="{9D8B030D-6E8A-4147-A177-3AD203B41FA5}">
                      <a16:colId xmlns:a16="http://schemas.microsoft.com/office/drawing/2014/main" val="1347735126"/>
                    </a:ext>
                  </a:extLst>
                </a:gridCol>
                <a:gridCol w="432000">
                  <a:extLst>
                    <a:ext uri="{9D8B030D-6E8A-4147-A177-3AD203B41FA5}">
                      <a16:colId xmlns:a16="http://schemas.microsoft.com/office/drawing/2014/main" val="1268566837"/>
                    </a:ext>
                  </a:extLst>
                </a:gridCol>
                <a:gridCol w="432000">
                  <a:extLst>
                    <a:ext uri="{9D8B030D-6E8A-4147-A177-3AD203B41FA5}">
                      <a16:colId xmlns:a16="http://schemas.microsoft.com/office/drawing/2014/main" val="3248050828"/>
                    </a:ext>
                  </a:extLst>
                </a:gridCol>
                <a:gridCol w="432000">
                  <a:extLst>
                    <a:ext uri="{9D8B030D-6E8A-4147-A177-3AD203B41FA5}">
                      <a16:colId xmlns:a16="http://schemas.microsoft.com/office/drawing/2014/main" val="800012498"/>
                    </a:ext>
                  </a:extLst>
                </a:gridCol>
              </a:tblGrid>
              <a:tr h="432000"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>
                        <a:solidFill>
                          <a:srgbClr val="EE1D23"/>
                        </a:solidFill>
                      </a:endParaRPr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58774894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endParaRPr lang="hu-HU" sz="150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0157584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23305295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34289421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86751031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>
                        <a:solidFill>
                          <a:schemeClr val="tx1"/>
                        </a:solidFill>
                      </a:endParaRPr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26106266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endParaRPr lang="hu-HU" sz="150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04922920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9488196"/>
                  </a:ext>
                </a:extLst>
              </a:tr>
            </a:tbl>
          </a:graphicData>
        </a:graphic>
      </p:graphicFrame>
      <p:graphicFrame>
        <p:nvGraphicFramePr>
          <p:cNvPr id="95" name="Táblázat 9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68459568"/>
              </p:ext>
            </p:extLst>
          </p:nvPr>
        </p:nvGraphicFramePr>
        <p:xfrm>
          <a:off x="2554537" y="929450"/>
          <a:ext cx="4032000" cy="403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4000">
                  <a:extLst>
                    <a:ext uri="{9D8B030D-6E8A-4147-A177-3AD203B41FA5}">
                      <a16:colId xmlns:a16="http://schemas.microsoft.com/office/drawing/2014/main" val="1970057961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3592748886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165432856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2624727190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730538266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1005877417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213102478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376894925"/>
                    </a:ext>
                  </a:extLst>
                </a:gridCol>
              </a:tblGrid>
              <a:tr h="504000"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hu-H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hu-H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hu-H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hu-H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hu-H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hu-H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hu-H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hu-H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16474971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hu-HU" sz="135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lang="hu-HU" sz="135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hu-HU" sz="135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lang="hu-HU" sz="135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hu-HU" sz="135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endParaRPr lang="hu-HU" sz="135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hu-HU" sz="135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endParaRPr lang="hu-HU" sz="135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hu-HU" sz="135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endParaRPr lang="hu-HU" sz="135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hu-HU" sz="135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endParaRPr lang="hu-HU" sz="135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hu-HU" sz="135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lang="hu-HU" sz="135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hu-HU" sz="135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lang="hu-HU" sz="135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62917551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hu-HU" sz="135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endParaRPr lang="hu-HU" sz="135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hu-HU" sz="135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endParaRPr lang="hu-HU" sz="135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hu-HU" sz="135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endParaRPr lang="hu-HU" sz="135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hu-HU" sz="135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endParaRPr lang="hu-HU" sz="135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hu-HU" sz="135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endParaRPr lang="hu-HU" sz="135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hu-HU" sz="135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endParaRPr lang="hu-HU" sz="135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hu-HU" sz="135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endParaRPr lang="hu-HU" sz="135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hu-HU" sz="135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endParaRPr lang="hu-HU" sz="135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12732295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hu-HU" sz="135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endParaRPr lang="hu-HU" sz="135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hu-HU" sz="135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11</a:t>
                      </a:r>
                      <a:endParaRPr lang="hu-HU" sz="135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hu-HU" sz="135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endParaRPr lang="hu-HU" sz="135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hu-HU" sz="135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endParaRPr lang="hu-HU" sz="135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hu-HU" sz="135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endParaRPr lang="hu-HU" sz="135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hu-HU" sz="135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11</a:t>
                      </a:r>
                      <a:endParaRPr lang="hu-HU" sz="135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hu-HU" sz="135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endParaRPr lang="hu-HU" sz="135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hu-HU" sz="135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endParaRPr lang="hu-HU" sz="135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56720313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hu-HU" sz="135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endParaRPr lang="hu-HU" sz="135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hu-HU" sz="135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11</a:t>
                      </a:r>
                      <a:endParaRPr lang="hu-HU" sz="135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hu-HU" sz="135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11</a:t>
                      </a:r>
                      <a:endParaRPr lang="hu-HU" sz="135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hu-HU" sz="135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endParaRPr lang="hu-HU" sz="135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hu-HU" sz="135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endParaRPr lang="hu-HU" sz="135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hu-HU" sz="135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11</a:t>
                      </a:r>
                      <a:endParaRPr lang="hu-HU" sz="135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hu-HU" sz="135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11</a:t>
                      </a:r>
                      <a:endParaRPr lang="hu-HU" sz="135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hu-HU" sz="135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endParaRPr lang="hu-HU" sz="135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68085402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hu-HU" sz="135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endParaRPr lang="hu-HU" sz="135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hu-HU" sz="135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endParaRPr lang="hu-HU" sz="135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hu-HU" sz="135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endParaRPr lang="hu-HU" sz="135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hu-HU" sz="135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endParaRPr lang="hu-HU" sz="135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hu-HU" sz="135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endParaRPr lang="hu-HU" sz="135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hu-HU" sz="135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endParaRPr lang="hu-HU" sz="135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hu-HU" sz="135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endParaRPr lang="hu-HU" sz="135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hu-HU" sz="135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endParaRPr lang="hu-HU" sz="135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34599113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hu-HU" sz="135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endParaRPr lang="hu-HU" sz="135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hu-HU" sz="135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endParaRPr lang="hu-HU" sz="135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hu-HU" sz="135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endParaRPr lang="hu-HU" sz="135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hu-HU" sz="135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endParaRPr lang="hu-HU" sz="135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hu-HU" sz="135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endParaRPr lang="hu-HU" sz="135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hu-HU" sz="135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endParaRPr lang="hu-HU" sz="135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hu-HU" sz="135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endParaRPr lang="hu-HU" sz="135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hu-HU" sz="135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endParaRPr lang="hu-HU" sz="135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55097159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hu-HU" sz="135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12</a:t>
                      </a:r>
                      <a:endParaRPr lang="hu-HU" sz="135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hu-HU" sz="135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endParaRPr lang="hu-HU" sz="135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hu-HU" sz="135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endParaRPr lang="hu-HU" sz="135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hu-HU" sz="135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endParaRPr lang="hu-HU" sz="135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hu-HU" sz="135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endParaRPr lang="hu-HU" sz="135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hu-HU" sz="135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endParaRPr lang="hu-HU" sz="135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hu-HU" sz="135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endParaRPr lang="hu-HU" sz="135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hu-HU" sz="135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12</a:t>
                      </a:r>
                      <a:endParaRPr lang="hu-HU" sz="135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20870569"/>
                  </a:ext>
                </a:extLst>
              </a:tr>
            </a:tbl>
          </a:graphicData>
        </a:graphic>
      </p:graphicFrame>
      <p:sp>
        <p:nvSpPr>
          <p:cNvPr id="97" name="Szöveg helye 2">
            <a:extLst>
              <a:ext uri="{FF2B5EF4-FFF2-40B4-BE49-F238E27FC236}">
                <a16:creationId xmlns:a16="http://schemas.microsoft.com/office/drawing/2014/main" id="{BBE2C393-99D9-02E8-DC42-5AA6DAE1D51B}"/>
              </a:ext>
            </a:extLst>
          </p:cNvPr>
          <p:cNvSpPr txBox="1">
            <a:spLocks/>
          </p:cNvSpPr>
          <p:nvPr/>
        </p:nvSpPr>
        <p:spPr>
          <a:xfrm>
            <a:off x="122873" y="5156907"/>
            <a:ext cx="2859541" cy="3515704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>
            <a:noAutofit/>
          </a:bodyPr>
          <a:lstStyle>
            <a:lvl1pPr marL="0" indent="0" algn="l" defTabSz="685800" rtl="0" eaLnBrk="1" latinLnBrk="0" hangingPunct="1">
              <a:lnSpc>
                <a:spcPct val="100000"/>
              </a:lnSpc>
              <a:spcBef>
                <a:spcPts val="750"/>
              </a:spcBef>
              <a:buFont typeface="Arial" panose="020B0604020202020204" pitchFamily="34" charset="0"/>
              <a:buNone/>
              <a:defRPr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1pPr>
            <a:lvl2pPr marL="3429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2pPr>
            <a:lvl3pPr marL="6858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4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3pPr>
            <a:lvl4pPr marL="10287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4pPr>
            <a:lvl5pPr marL="13716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b="1" dirty="0"/>
              <a:t>Binary </a:t>
            </a:r>
            <a:r>
              <a:rPr lang="en-US" sz="1200" b="1" dirty="0" err="1"/>
              <a:t>colouring</a:t>
            </a:r>
            <a:endParaRPr lang="en-US" sz="1200" b="1" dirty="0"/>
          </a:p>
          <a:p>
            <a:pPr algn="ctr"/>
            <a:r>
              <a:rPr lang="en-US" sz="1200" b="1" dirty="0"/>
              <a:t>(binary</a:t>
            </a:r>
            <a:r>
              <a:rPr lang="en-US" sz="1200" b="1" dirty="0" smtClean="0"/>
              <a:t>)</a:t>
            </a:r>
            <a:endParaRPr lang="en-US" sz="1200" b="1" dirty="0"/>
          </a:p>
          <a:p>
            <a:r>
              <a:rPr lang="en-US" sz="1200" b="1" dirty="0"/>
              <a:t>At the ends of a tree-like diagram you see </a:t>
            </a:r>
            <a:r>
              <a:rPr lang="en-US" sz="1200" b="1" dirty="0" err="1"/>
              <a:t>colours</a:t>
            </a:r>
            <a:r>
              <a:rPr lang="en-US" sz="1200" b="1" dirty="0"/>
              <a:t>, which you can access through an "up-down" decision process. The value of „up” is 1 and the value of „down” is 0 . To select the </a:t>
            </a:r>
            <a:r>
              <a:rPr lang="en-US" sz="1200" b="1" dirty="0" err="1"/>
              <a:t>colour</a:t>
            </a:r>
            <a:r>
              <a:rPr lang="en-US" sz="1200" b="1" dirty="0"/>
              <a:t> of each field, start from the </a:t>
            </a:r>
            <a:r>
              <a:rPr lang="en-US" sz="1200" b="1" dirty="0" err="1"/>
              <a:t>centre</a:t>
            </a:r>
            <a:r>
              <a:rPr lang="en-US" sz="1200" b="1" dirty="0"/>
              <a:t> and work your way up or down the branches of the diagram, based on the elements of the numerical sequence associated with that field, to the </a:t>
            </a:r>
            <a:r>
              <a:rPr lang="en-US" sz="1200" b="1" dirty="0" err="1"/>
              <a:t>colour</a:t>
            </a:r>
            <a:r>
              <a:rPr lang="en-US" sz="1200" b="1" dirty="0"/>
              <a:t> you want to select.</a:t>
            </a:r>
          </a:p>
          <a:p>
            <a:r>
              <a:rPr lang="en-US" sz="1200" b="1" dirty="0"/>
              <a:t>e.g.: 101 -&gt; up - down - up</a:t>
            </a:r>
          </a:p>
          <a:p>
            <a:r>
              <a:rPr lang="en-US" sz="1200" b="1" dirty="0"/>
              <a:t>       0100 -&gt; down - up - down - down</a:t>
            </a:r>
          </a:p>
        </p:txBody>
      </p:sp>
      <p:grpSp>
        <p:nvGrpSpPr>
          <p:cNvPr id="96" name="Csoportba foglalás 95"/>
          <p:cNvGrpSpPr/>
          <p:nvPr/>
        </p:nvGrpSpPr>
        <p:grpSpPr>
          <a:xfrm>
            <a:off x="471488" y="1268470"/>
            <a:ext cx="2260917" cy="3355804"/>
            <a:chOff x="471488" y="1285984"/>
            <a:chExt cx="2260917" cy="3355804"/>
          </a:xfrm>
        </p:grpSpPr>
        <p:sp>
          <p:nvSpPr>
            <p:cNvPr id="98" name="Szövegdoboz 97">
              <a:extLst>
                <a:ext uri="{FF2B5EF4-FFF2-40B4-BE49-F238E27FC236}">
                  <a16:creationId xmlns:a16="http://schemas.microsoft.com/office/drawing/2014/main" id="{3A88A278-9CE7-E7D3-6DF5-BCA28ADD7C09}"/>
                </a:ext>
              </a:extLst>
            </p:cNvPr>
            <p:cNvSpPr txBox="1"/>
            <p:nvPr/>
          </p:nvSpPr>
          <p:spPr>
            <a:xfrm>
              <a:off x="1215898" y="1493156"/>
              <a:ext cx="1051242" cy="261610"/>
            </a:xfrm>
            <a:prstGeom prst="rect">
              <a:avLst/>
            </a:prstGeom>
            <a:noFill/>
          </p:spPr>
          <p:txBody>
            <a:bodyPr wrap="square" rtlCol="0" anchor="b" anchorCtr="0">
              <a:spAutoFit/>
            </a:bodyPr>
            <a:lstStyle/>
            <a:p>
              <a:r>
                <a:rPr lang="hu-HU" sz="1100" b="1" dirty="0" smtClean="0">
                  <a:solidFill>
                    <a:schemeClr val="accent3"/>
                  </a:solidFill>
                </a:rPr>
                <a:t>Pink</a:t>
              </a:r>
              <a:endParaRPr lang="hu-HU" sz="1100" b="1" dirty="0">
                <a:solidFill>
                  <a:schemeClr val="accent3"/>
                </a:solidFill>
              </a:endParaRPr>
            </a:p>
          </p:txBody>
        </p:sp>
        <p:grpSp>
          <p:nvGrpSpPr>
            <p:cNvPr id="99" name="Csoportba foglalás 98">
              <a:extLst>
                <a:ext uri="{FF2B5EF4-FFF2-40B4-BE49-F238E27FC236}">
                  <a16:creationId xmlns:a16="http://schemas.microsoft.com/office/drawing/2014/main" id="{A4F38504-16C5-7055-8043-FFE2F9CD6881}"/>
                </a:ext>
              </a:extLst>
            </p:cNvPr>
            <p:cNvGrpSpPr/>
            <p:nvPr/>
          </p:nvGrpSpPr>
          <p:grpSpPr>
            <a:xfrm>
              <a:off x="471488" y="1285984"/>
              <a:ext cx="2260917" cy="3355804"/>
              <a:chOff x="493395" y="1230474"/>
              <a:chExt cx="2260917" cy="3355804"/>
            </a:xfrm>
          </p:grpSpPr>
          <p:sp>
            <p:nvSpPr>
              <p:cNvPr id="101" name="Szövegdoboz 100">
                <a:extLst>
                  <a:ext uri="{FF2B5EF4-FFF2-40B4-BE49-F238E27FC236}">
                    <a16:creationId xmlns:a16="http://schemas.microsoft.com/office/drawing/2014/main" id="{D369EF2F-E2D1-F89C-D18F-2555A4E7BB93}"/>
                  </a:ext>
                </a:extLst>
              </p:cNvPr>
              <p:cNvSpPr txBox="1"/>
              <p:nvPr/>
            </p:nvSpPr>
            <p:spPr>
              <a:xfrm>
                <a:off x="1237805" y="1230474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Yellow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102" name="Szövegdoboz 101">
                <a:extLst>
                  <a:ext uri="{FF2B5EF4-FFF2-40B4-BE49-F238E27FC236}">
                    <a16:creationId xmlns:a16="http://schemas.microsoft.com/office/drawing/2014/main" id="{11928CDB-B8D6-22FC-CEAA-C3E61D5D03B4}"/>
                  </a:ext>
                </a:extLst>
              </p:cNvPr>
              <p:cNvSpPr txBox="1"/>
              <p:nvPr/>
            </p:nvSpPr>
            <p:spPr>
              <a:xfrm>
                <a:off x="1254145" y="1932667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smtClean="0">
                    <a:solidFill>
                      <a:schemeClr val="accent3"/>
                    </a:solidFill>
                  </a:rPr>
                  <a:t>White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grpSp>
            <p:nvGrpSpPr>
              <p:cNvPr id="103" name="Csoportba foglalás 102">
                <a:extLst>
                  <a:ext uri="{FF2B5EF4-FFF2-40B4-BE49-F238E27FC236}">
                    <a16:creationId xmlns:a16="http://schemas.microsoft.com/office/drawing/2014/main" id="{DE0761D3-B631-37A4-18E2-FC64BD1D1770}"/>
                  </a:ext>
                </a:extLst>
              </p:cNvPr>
              <p:cNvGrpSpPr/>
              <p:nvPr/>
            </p:nvGrpSpPr>
            <p:grpSpPr>
              <a:xfrm>
                <a:off x="493395" y="1328140"/>
                <a:ext cx="756285" cy="3114840"/>
                <a:chOff x="493395" y="2581167"/>
                <a:chExt cx="1034733" cy="3062882"/>
              </a:xfrm>
            </p:grpSpPr>
            <p:grpSp>
              <p:nvGrpSpPr>
                <p:cNvPr id="116" name="Csoportba foglalás 115">
                  <a:extLst>
                    <a:ext uri="{FF2B5EF4-FFF2-40B4-BE49-F238E27FC236}">
                      <a16:creationId xmlns:a16="http://schemas.microsoft.com/office/drawing/2014/main" id="{46159B6D-6C26-6B47-F46E-6C602FB2446C}"/>
                    </a:ext>
                  </a:extLst>
                </p:cNvPr>
                <p:cNvGrpSpPr/>
                <p:nvPr/>
              </p:nvGrpSpPr>
              <p:grpSpPr>
                <a:xfrm>
                  <a:off x="493395" y="2581167"/>
                  <a:ext cx="1034733" cy="1533125"/>
                  <a:chOff x="493395" y="2581167"/>
                  <a:chExt cx="1034733" cy="1533125"/>
                </a:xfrm>
              </p:grpSpPr>
              <p:cxnSp>
                <p:nvCxnSpPr>
                  <p:cNvPr id="136" name="Egyenes összekötő 135">
                    <a:extLst>
                      <a:ext uri="{FF2B5EF4-FFF2-40B4-BE49-F238E27FC236}">
                        <a16:creationId xmlns:a16="http://schemas.microsoft.com/office/drawing/2014/main" id="{1B517F46-0636-2FC0-399A-367DA195CA49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V="1">
                    <a:off x="493395" y="2906103"/>
                    <a:ext cx="337503" cy="1208189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grpSp>
                <p:nvGrpSpPr>
                  <p:cNvPr id="137" name="Csoportba foglalás 136">
                    <a:extLst>
                      <a:ext uri="{FF2B5EF4-FFF2-40B4-BE49-F238E27FC236}">
                        <a16:creationId xmlns:a16="http://schemas.microsoft.com/office/drawing/2014/main" id="{E5C724C7-CD3F-3E88-D001-2C35CB01691D}"/>
                      </a:ext>
                    </a:extLst>
                  </p:cNvPr>
                  <p:cNvGrpSpPr/>
                  <p:nvPr/>
                </p:nvGrpSpPr>
                <p:grpSpPr>
                  <a:xfrm>
                    <a:off x="1291908" y="2581167"/>
                    <a:ext cx="236220" cy="211853"/>
                    <a:chOff x="1996440" y="2780665"/>
                    <a:chExt cx="236220" cy="276860"/>
                  </a:xfrm>
                </p:grpSpPr>
                <p:cxnSp>
                  <p:nvCxnSpPr>
                    <p:cNvPr id="152" name="Egyenes összekötő 151">
                      <a:extLst>
                        <a:ext uri="{FF2B5EF4-FFF2-40B4-BE49-F238E27FC236}">
                          <a16:creationId xmlns:a16="http://schemas.microsoft.com/office/drawing/2014/main" id="{9D01C744-6288-B4A7-884F-50951EFE24A7}"/>
                        </a:ext>
                      </a:extLst>
                    </p:cNvPr>
                    <p:cNvCxnSpPr/>
                    <p:nvPr/>
                  </p:nvCxnSpPr>
                  <p:spPr>
                    <a:xfrm flipV="1">
                      <a:off x="1996440" y="278066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80" name="Egyenes összekötő 179">
                      <a:extLst>
                        <a:ext uri="{FF2B5EF4-FFF2-40B4-BE49-F238E27FC236}">
                          <a16:creationId xmlns:a16="http://schemas.microsoft.com/office/drawing/2014/main" id="{5EB2D18E-4DC0-F751-92F5-F5196F7B9D62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1996440" y="291909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138" name="Csoportba foglalás 137">
                    <a:extLst>
                      <a:ext uri="{FF2B5EF4-FFF2-40B4-BE49-F238E27FC236}">
                        <a16:creationId xmlns:a16="http://schemas.microsoft.com/office/drawing/2014/main" id="{5864D023-2A1E-3EA8-98AD-092FD49859DD}"/>
                      </a:ext>
                    </a:extLst>
                  </p:cNvPr>
                  <p:cNvGrpSpPr/>
                  <p:nvPr/>
                </p:nvGrpSpPr>
                <p:grpSpPr>
                  <a:xfrm>
                    <a:off x="1291908" y="2989935"/>
                    <a:ext cx="236220" cy="211853"/>
                    <a:chOff x="1996440" y="2780665"/>
                    <a:chExt cx="236220" cy="276860"/>
                  </a:xfrm>
                </p:grpSpPr>
                <p:cxnSp>
                  <p:nvCxnSpPr>
                    <p:cNvPr id="150" name="Egyenes összekötő 149">
                      <a:extLst>
                        <a:ext uri="{FF2B5EF4-FFF2-40B4-BE49-F238E27FC236}">
                          <a16:creationId xmlns:a16="http://schemas.microsoft.com/office/drawing/2014/main" id="{41DA2CFA-9044-51C0-0E74-B4D1BE4E4DF8}"/>
                        </a:ext>
                      </a:extLst>
                    </p:cNvPr>
                    <p:cNvCxnSpPr/>
                    <p:nvPr/>
                  </p:nvCxnSpPr>
                  <p:spPr>
                    <a:xfrm flipV="1">
                      <a:off x="1996440" y="278066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51" name="Egyenes összekötő 150">
                      <a:extLst>
                        <a:ext uri="{FF2B5EF4-FFF2-40B4-BE49-F238E27FC236}">
                          <a16:creationId xmlns:a16="http://schemas.microsoft.com/office/drawing/2014/main" id="{EAF9BC34-E6E0-FAC7-BF81-57669DB3D63E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1996440" y="291909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139" name="Csoportba foglalás 138">
                    <a:extLst>
                      <a:ext uri="{FF2B5EF4-FFF2-40B4-BE49-F238E27FC236}">
                        <a16:creationId xmlns:a16="http://schemas.microsoft.com/office/drawing/2014/main" id="{E10BC367-4FC7-79B2-7295-8F0F14EE9632}"/>
                      </a:ext>
                    </a:extLst>
                  </p:cNvPr>
                  <p:cNvGrpSpPr/>
                  <p:nvPr/>
                </p:nvGrpSpPr>
                <p:grpSpPr>
                  <a:xfrm>
                    <a:off x="1291908" y="3398703"/>
                    <a:ext cx="236220" cy="211853"/>
                    <a:chOff x="1996440" y="2780665"/>
                    <a:chExt cx="236220" cy="276860"/>
                  </a:xfrm>
                </p:grpSpPr>
                <p:cxnSp>
                  <p:nvCxnSpPr>
                    <p:cNvPr id="148" name="Egyenes összekötő 147">
                      <a:extLst>
                        <a:ext uri="{FF2B5EF4-FFF2-40B4-BE49-F238E27FC236}">
                          <a16:creationId xmlns:a16="http://schemas.microsoft.com/office/drawing/2014/main" id="{795895F2-149D-EF16-CE4E-69F7D66FFF2D}"/>
                        </a:ext>
                      </a:extLst>
                    </p:cNvPr>
                    <p:cNvCxnSpPr/>
                    <p:nvPr/>
                  </p:nvCxnSpPr>
                  <p:spPr>
                    <a:xfrm flipV="1">
                      <a:off x="1996440" y="278066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49" name="Egyenes összekötő 148">
                      <a:extLst>
                        <a:ext uri="{FF2B5EF4-FFF2-40B4-BE49-F238E27FC236}">
                          <a16:creationId xmlns:a16="http://schemas.microsoft.com/office/drawing/2014/main" id="{209FB677-2A12-28E1-A197-21A8D1ED021D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1996440" y="291909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140" name="Csoportba foglalás 139">
                    <a:extLst>
                      <a:ext uri="{FF2B5EF4-FFF2-40B4-BE49-F238E27FC236}">
                        <a16:creationId xmlns:a16="http://schemas.microsoft.com/office/drawing/2014/main" id="{39236CBF-B786-C228-6346-FEADA05D1B2E}"/>
                      </a:ext>
                    </a:extLst>
                  </p:cNvPr>
                  <p:cNvGrpSpPr/>
                  <p:nvPr/>
                </p:nvGrpSpPr>
                <p:grpSpPr>
                  <a:xfrm>
                    <a:off x="1291908" y="3809538"/>
                    <a:ext cx="236220" cy="211853"/>
                    <a:chOff x="1996440" y="2780665"/>
                    <a:chExt cx="236220" cy="276860"/>
                  </a:xfrm>
                </p:grpSpPr>
                <p:cxnSp>
                  <p:nvCxnSpPr>
                    <p:cNvPr id="146" name="Egyenes összekötő 145">
                      <a:extLst>
                        <a:ext uri="{FF2B5EF4-FFF2-40B4-BE49-F238E27FC236}">
                          <a16:creationId xmlns:a16="http://schemas.microsoft.com/office/drawing/2014/main" id="{EAC030D6-75F8-6318-25F7-E54CB161CF5E}"/>
                        </a:ext>
                      </a:extLst>
                    </p:cNvPr>
                    <p:cNvCxnSpPr/>
                    <p:nvPr/>
                  </p:nvCxnSpPr>
                  <p:spPr>
                    <a:xfrm flipV="1">
                      <a:off x="1996440" y="278066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47" name="Egyenes összekötő 146">
                      <a:extLst>
                        <a:ext uri="{FF2B5EF4-FFF2-40B4-BE49-F238E27FC236}">
                          <a16:creationId xmlns:a16="http://schemas.microsoft.com/office/drawing/2014/main" id="{65C1578C-B8CC-4179-D202-343BE270573B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1996440" y="291909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cxnSp>
                <p:nvCxnSpPr>
                  <p:cNvPr id="141" name="Egyenes összekötő 140">
                    <a:extLst>
                      <a:ext uri="{FF2B5EF4-FFF2-40B4-BE49-F238E27FC236}">
                        <a16:creationId xmlns:a16="http://schemas.microsoft.com/office/drawing/2014/main" id="{CF8CFA76-455F-99C7-DB24-572E3179F5B6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V="1">
                    <a:off x="830898" y="2689483"/>
                    <a:ext cx="461010" cy="214576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42" name="Egyenes összekötő 141">
                    <a:extLst>
                      <a:ext uri="{FF2B5EF4-FFF2-40B4-BE49-F238E27FC236}">
                        <a16:creationId xmlns:a16="http://schemas.microsoft.com/office/drawing/2014/main" id="{1A2F2960-358D-C23A-3E22-EFB78AC3EEB4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830898" y="2904059"/>
                    <a:ext cx="461010" cy="195877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43" name="Egyenes összekötő 142">
                    <a:extLst>
                      <a:ext uri="{FF2B5EF4-FFF2-40B4-BE49-F238E27FC236}">
                        <a16:creationId xmlns:a16="http://schemas.microsoft.com/office/drawing/2014/main" id="{803CD348-47A1-AEF9-DF0A-E07209090751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V="1">
                    <a:off x="830898" y="3507401"/>
                    <a:ext cx="461010" cy="214576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44" name="Egyenes összekötő 143">
                    <a:extLst>
                      <a:ext uri="{FF2B5EF4-FFF2-40B4-BE49-F238E27FC236}">
                        <a16:creationId xmlns:a16="http://schemas.microsoft.com/office/drawing/2014/main" id="{AD77D2E8-5AA2-F251-4F63-6249D80E64E5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830898" y="3724022"/>
                    <a:ext cx="461010" cy="195877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45" name="Egyenes összekötő 144">
                    <a:extLst>
                      <a:ext uri="{FF2B5EF4-FFF2-40B4-BE49-F238E27FC236}">
                        <a16:creationId xmlns:a16="http://schemas.microsoft.com/office/drawing/2014/main" id="{6C3241D0-972A-2C46-18F6-06B451D26DB4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H="1" flipV="1">
                    <a:off x="724218" y="3311525"/>
                    <a:ext cx="106680" cy="404456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117" name="Csoportba foglalás 116">
                  <a:extLst>
                    <a:ext uri="{FF2B5EF4-FFF2-40B4-BE49-F238E27FC236}">
                      <a16:creationId xmlns:a16="http://schemas.microsoft.com/office/drawing/2014/main" id="{00F9D3B8-E9F6-C78D-8C09-D22B3614D22B}"/>
                    </a:ext>
                  </a:extLst>
                </p:cNvPr>
                <p:cNvGrpSpPr/>
                <p:nvPr/>
              </p:nvGrpSpPr>
              <p:grpSpPr>
                <a:xfrm flipV="1">
                  <a:off x="493395" y="4112968"/>
                  <a:ext cx="1034733" cy="1531081"/>
                  <a:chOff x="493395" y="2581167"/>
                  <a:chExt cx="1034733" cy="1531081"/>
                </a:xfrm>
              </p:grpSpPr>
              <p:cxnSp>
                <p:nvCxnSpPr>
                  <p:cNvPr id="118" name="Egyenes összekötő 117">
                    <a:extLst>
                      <a:ext uri="{FF2B5EF4-FFF2-40B4-BE49-F238E27FC236}">
                        <a16:creationId xmlns:a16="http://schemas.microsoft.com/office/drawing/2014/main" id="{0D74778F-A35A-D8C8-8CEF-9D81EC986E14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V="1">
                    <a:off x="493395" y="2904059"/>
                    <a:ext cx="337503" cy="1208189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grpSp>
                <p:nvGrpSpPr>
                  <p:cNvPr id="119" name="Csoportba foglalás 118">
                    <a:extLst>
                      <a:ext uri="{FF2B5EF4-FFF2-40B4-BE49-F238E27FC236}">
                        <a16:creationId xmlns:a16="http://schemas.microsoft.com/office/drawing/2014/main" id="{43BFDE52-0283-9E77-35BF-D33E7A843658}"/>
                      </a:ext>
                    </a:extLst>
                  </p:cNvPr>
                  <p:cNvGrpSpPr/>
                  <p:nvPr/>
                </p:nvGrpSpPr>
                <p:grpSpPr>
                  <a:xfrm>
                    <a:off x="1291908" y="2581167"/>
                    <a:ext cx="236220" cy="211853"/>
                    <a:chOff x="1996440" y="2780665"/>
                    <a:chExt cx="236220" cy="276860"/>
                  </a:xfrm>
                </p:grpSpPr>
                <p:cxnSp>
                  <p:nvCxnSpPr>
                    <p:cNvPr id="134" name="Egyenes összekötő 133">
                      <a:extLst>
                        <a:ext uri="{FF2B5EF4-FFF2-40B4-BE49-F238E27FC236}">
                          <a16:creationId xmlns:a16="http://schemas.microsoft.com/office/drawing/2014/main" id="{466C609D-555D-02B3-EFDF-21AD8DCE94DF}"/>
                        </a:ext>
                      </a:extLst>
                    </p:cNvPr>
                    <p:cNvCxnSpPr/>
                    <p:nvPr/>
                  </p:nvCxnSpPr>
                  <p:spPr>
                    <a:xfrm flipV="1">
                      <a:off x="1996440" y="278066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35" name="Egyenes összekötő 134">
                      <a:extLst>
                        <a:ext uri="{FF2B5EF4-FFF2-40B4-BE49-F238E27FC236}">
                          <a16:creationId xmlns:a16="http://schemas.microsoft.com/office/drawing/2014/main" id="{5512F01C-16A8-98CC-9624-163184DC5D53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1996440" y="291909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120" name="Csoportba foglalás 119">
                    <a:extLst>
                      <a:ext uri="{FF2B5EF4-FFF2-40B4-BE49-F238E27FC236}">
                        <a16:creationId xmlns:a16="http://schemas.microsoft.com/office/drawing/2014/main" id="{B1D4591E-F9E7-0724-9322-80F8100F20C2}"/>
                      </a:ext>
                    </a:extLst>
                  </p:cNvPr>
                  <p:cNvGrpSpPr/>
                  <p:nvPr/>
                </p:nvGrpSpPr>
                <p:grpSpPr>
                  <a:xfrm>
                    <a:off x="1291908" y="2989935"/>
                    <a:ext cx="236220" cy="211853"/>
                    <a:chOff x="1996440" y="2780665"/>
                    <a:chExt cx="236220" cy="276860"/>
                  </a:xfrm>
                </p:grpSpPr>
                <p:cxnSp>
                  <p:nvCxnSpPr>
                    <p:cNvPr id="132" name="Egyenes összekötő 131">
                      <a:extLst>
                        <a:ext uri="{FF2B5EF4-FFF2-40B4-BE49-F238E27FC236}">
                          <a16:creationId xmlns:a16="http://schemas.microsoft.com/office/drawing/2014/main" id="{CA3718D7-E502-194D-8D81-0676AF0B14DA}"/>
                        </a:ext>
                      </a:extLst>
                    </p:cNvPr>
                    <p:cNvCxnSpPr/>
                    <p:nvPr/>
                  </p:nvCxnSpPr>
                  <p:spPr>
                    <a:xfrm flipV="1">
                      <a:off x="1996440" y="278066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33" name="Egyenes összekötő 132">
                      <a:extLst>
                        <a:ext uri="{FF2B5EF4-FFF2-40B4-BE49-F238E27FC236}">
                          <a16:creationId xmlns:a16="http://schemas.microsoft.com/office/drawing/2014/main" id="{15223BFA-FFD8-92F8-C824-15C1B848F676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1996440" y="291909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121" name="Csoportba foglalás 120">
                    <a:extLst>
                      <a:ext uri="{FF2B5EF4-FFF2-40B4-BE49-F238E27FC236}">
                        <a16:creationId xmlns:a16="http://schemas.microsoft.com/office/drawing/2014/main" id="{3A5C8920-C783-6329-C834-0459E32B26EE}"/>
                      </a:ext>
                    </a:extLst>
                  </p:cNvPr>
                  <p:cNvGrpSpPr/>
                  <p:nvPr/>
                </p:nvGrpSpPr>
                <p:grpSpPr>
                  <a:xfrm>
                    <a:off x="1291908" y="3398703"/>
                    <a:ext cx="236220" cy="211853"/>
                    <a:chOff x="1996440" y="2780665"/>
                    <a:chExt cx="236220" cy="276860"/>
                  </a:xfrm>
                </p:grpSpPr>
                <p:cxnSp>
                  <p:nvCxnSpPr>
                    <p:cNvPr id="130" name="Egyenes összekötő 129">
                      <a:extLst>
                        <a:ext uri="{FF2B5EF4-FFF2-40B4-BE49-F238E27FC236}">
                          <a16:creationId xmlns:a16="http://schemas.microsoft.com/office/drawing/2014/main" id="{DFF05944-BE70-5A73-7D4C-4E90941A5716}"/>
                        </a:ext>
                      </a:extLst>
                    </p:cNvPr>
                    <p:cNvCxnSpPr/>
                    <p:nvPr/>
                  </p:nvCxnSpPr>
                  <p:spPr>
                    <a:xfrm flipV="1">
                      <a:off x="1996440" y="278066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31" name="Egyenes összekötő 130">
                      <a:extLst>
                        <a:ext uri="{FF2B5EF4-FFF2-40B4-BE49-F238E27FC236}">
                          <a16:creationId xmlns:a16="http://schemas.microsoft.com/office/drawing/2014/main" id="{A99E8953-3917-C768-A1CA-37EAADD715CF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1996440" y="291909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122" name="Csoportba foglalás 121">
                    <a:extLst>
                      <a:ext uri="{FF2B5EF4-FFF2-40B4-BE49-F238E27FC236}">
                        <a16:creationId xmlns:a16="http://schemas.microsoft.com/office/drawing/2014/main" id="{39ED7E96-28EF-2386-211E-9220358886C6}"/>
                      </a:ext>
                    </a:extLst>
                  </p:cNvPr>
                  <p:cNvGrpSpPr/>
                  <p:nvPr/>
                </p:nvGrpSpPr>
                <p:grpSpPr>
                  <a:xfrm>
                    <a:off x="1291908" y="3809538"/>
                    <a:ext cx="236220" cy="211853"/>
                    <a:chOff x="1996440" y="2780665"/>
                    <a:chExt cx="236220" cy="276860"/>
                  </a:xfrm>
                </p:grpSpPr>
                <p:cxnSp>
                  <p:nvCxnSpPr>
                    <p:cNvPr id="128" name="Egyenes összekötő 127">
                      <a:extLst>
                        <a:ext uri="{FF2B5EF4-FFF2-40B4-BE49-F238E27FC236}">
                          <a16:creationId xmlns:a16="http://schemas.microsoft.com/office/drawing/2014/main" id="{8EA8C143-C3E6-0E9C-CDFC-0268F0D6E494}"/>
                        </a:ext>
                      </a:extLst>
                    </p:cNvPr>
                    <p:cNvCxnSpPr/>
                    <p:nvPr/>
                  </p:nvCxnSpPr>
                  <p:spPr>
                    <a:xfrm flipV="1">
                      <a:off x="1996440" y="278066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29" name="Egyenes összekötő 128">
                      <a:extLst>
                        <a:ext uri="{FF2B5EF4-FFF2-40B4-BE49-F238E27FC236}">
                          <a16:creationId xmlns:a16="http://schemas.microsoft.com/office/drawing/2014/main" id="{E19DB28B-8298-F1B5-2A12-B56AC998A548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1996440" y="291909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cxnSp>
                <p:nvCxnSpPr>
                  <p:cNvPr id="123" name="Egyenes összekötő 122">
                    <a:extLst>
                      <a:ext uri="{FF2B5EF4-FFF2-40B4-BE49-F238E27FC236}">
                        <a16:creationId xmlns:a16="http://schemas.microsoft.com/office/drawing/2014/main" id="{21E2C462-F3EE-EAAA-8DDC-4941E4CDE58A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V="1">
                    <a:off x="830898" y="2687438"/>
                    <a:ext cx="461010" cy="214576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24" name="Egyenes összekötő 123">
                    <a:extLst>
                      <a:ext uri="{FF2B5EF4-FFF2-40B4-BE49-F238E27FC236}">
                        <a16:creationId xmlns:a16="http://schemas.microsoft.com/office/drawing/2014/main" id="{D3E00FD8-4B0E-D76A-07B6-DAF6317CCB13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830898" y="2904059"/>
                    <a:ext cx="461010" cy="195877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25" name="Egyenes összekötő 124">
                    <a:extLst>
                      <a:ext uri="{FF2B5EF4-FFF2-40B4-BE49-F238E27FC236}">
                        <a16:creationId xmlns:a16="http://schemas.microsoft.com/office/drawing/2014/main" id="{9C2B915B-653E-6D02-33FD-EAC5497DBF8F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V="1">
                    <a:off x="830898" y="3507401"/>
                    <a:ext cx="461010" cy="214576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26" name="Egyenes összekötő 125">
                    <a:extLst>
                      <a:ext uri="{FF2B5EF4-FFF2-40B4-BE49-F238E27FC236}">
                        <a16:creationId xmlns:a16="http://schemas.microsoft.com/office/drawing/2014/main" id="{3F01526A-29EE-316B-2B08-F762C40E7B01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830898" y="3721977"/>
                    <a:ext cx="461010" cy="195877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27" name="Egyenes összekötő 126">
                    <a:extLst>
                      <a:ext uri="{FF2B5EF4-FFF2-40B4-BE49-F238E27FC236}">
                        <a16:creationId xmlns:a16="http://schemas.microsoft.com/office/drawing/2014/main" id="{15BE1182-6DAD-C9BE-C2D6-5BBA752B2A45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H="1" flipV="1">
                    <a:off x="724218" y="3311525"/>
                    <a:ext cx="106680" cy="404456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sp>
            <p:nvSpPr>
              <p:cNvPr id="104" name="Szövegdoboz 103">
                <a:extLst>
                  <a:ext uri="{FF2B5EF4-FFF2-40B4-BE49-F238E27FC236}">
                    <a16:creationId xmlns:a16="http://schemas.microsoft.com/office/drawing/2014/main" id="{834CF577-D517-F0A3-4CCA-68C65DC2924A}"/>
                  </a:ext>
                </a:extLst>
              </p:cNvPr>
              <p:cNvSpPr txBox="1"/>
              <p:nvPr/>
            </p:nvSpPr>
            <p:spPr>
              <a:xfrm>
                <a:off x="1243623" y="1697564"/>
                <a:ext cx="115411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Pale</a:t>
                </a:r>
                <a:r>
                  <a:rPr lang="hu-HU" sz="1100" b="1" dirty="0" smtClean="0">
                    <a:solidFill>
                      <a:schemeClr val="accent3"/>
                    </a:solidFill>
                  </a:rPr>
                  <a:t> </a:t>
                </a: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green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105" name="Szövegdoboz 104">
                <a:extLst>
                  <a:ext uri="{FF2B5EF4-FFF2-40B4-BE49-F238E27FC236}">
                    <a16:creationId xmlns:a16="http://schemas.microsoft.com/office/drawing/2014/main" id="{4224AE6F-5E89-E6E0-90A7-83D2234D4105}"/>
                  </a:ext>
                </a:extLst>
              </p:cNvPr>
              <p:cNvSpPr txBox="1"/>
              <p:nvPr/>
            </p:nvSpPr>
            <p:spPr>
              <a:xfrm>
                <a:off x="1253613" y="3326833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smtClean="0">
                    <a:solidFill>
                      <a:schemeClr val="accent3"/>
                    </a:solidFill>
                  </a:rPr>
                  <a:t>Brown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106" name="Szövegdoboz 105">
                <a:extLst>
                  <a:ext uri="{FF2B5EF4-FFF2-40B4-BE49-F238E27FC236}">
                    <a16:creationId xmlns:a16="http://schemas.microsoft.com/office/drawing/2014/main" id="{ED56338F-CC61-E4E2-8566-CFBAB7A51796}"/>
                  </a:ext>
                </a:extLst>
              </p:cNvPr>
              <p:cNvSpPr txBox="1"/>
              <p:nvPr/>
            </p:nvSpPr>
            <p:spPr>
              <a:xfrm>
                <a:off x="1249680" y="2090693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Light</a:t>
                </a:r>
                <a:r>
                  <a:rPr lang="hu-HU" sz="1100" b="1" dirty="0" smtClean="0">
                    <a:solidFill>
                      <a:schemeClr val="accent3"/>
                    </a:solidFill>
                  </a:rPr>
                  <a:t> </a:t>
                </a: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grey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107" name="Szövegdoboz 106">
                <a:extLst>
                  <a:ext uri="{FF2B5EF4-FFF2-40B4-BE49-F238E27FC236}">
                    <a16:creationId xmlns:a16="http://schemas.microsoft.com/office/drawing/2014/main" id="{B83629BE-2B7B-8145-3E04-32D2404F19FF}"/>
                  </a:ext>
                </a:extLst>
              </p:cNvPr>
              <p:cNvSpPr txBox="1"/>
              <p:nvPr/>
            </p:nvSpPr>
            <p:spPr>
              <a:xfrm>
                <a:off x="1249680" y="2704521"/>
                <a:ext cx="150463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Light</a:t>
                </a:r>
                <a:r>
                  <a:rPr lang="hu-HU" sz="1100" b="1" dirty="0" smtClean="0">
                    <a:solidFill>
                      <a:schemeClr val="accent3"/>
                    </a:solidFill>
                  </a:rPr>
                  <a:t> pink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108" name="Szövegdoboz 107">
                <a:extLst>
                  <a:ext uri="{FF2B5EF4-FFF2-40B4-BE49-F238E27FC236}">
                    <a16:creationId xmlns:a16="http://schemas.microsoft.com/office/drawing/2014/main" id="{EF134251-9422-AF8A-B2C3-3961062ED614}"/>
                  </a:ext>
                </a:extLst>
              </p:cNvPr>
              <p:cNvSpPr txBox="1"/>
              <p:nvPr/>
            </p:nvSpPr>
            <p:spPr>
              <a:xfrm>
                <a:off x="1233663" y="2508458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smtClean="0">
                    <a:solidFill>
                      <a:schemeClr val="accent3"/>
                    </a:solidFill>
                  </a:rPr>
                  <a:t>Red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109" name="Szövegdoboz 108">
                <a:extLst>
                  <a:ext uri="{FF2B5EF4-FFF2-40B4-BE49-F238E27FC236}">
                    <a16:creationId xmlns:a16="http://schemas.microsoft.com/office/drawing/2014/main" id="{9B795510-A1EB-DFB2-FD05-EB6CE3AD0523}"/>
                  </a:ext>
                </a:extLst>
              </p:cNvPr>
              <p:cNvSpPr txBox="1"/>
              <p:nvPr/>
            </p:nvSpPr>
            <p:spPr>
              <a:xfrm>
                <a:off x="1249680" y="3101222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Dark</a:t>
                </a:r>
                <a:r>
                  <a:rPr lang="hu-HU" sz="1100" b="1" dirty="0" smtClean="0">
                    <a:solidFill>
                      <a:schemeClr val="accent3"/>
                    </a:solidFill>
                  </a:rPr>
                  <a:t> </a:t>
                </a: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purple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110" name="Szövegdoboz 109">
                <a:extLst>
                  <a:ext uri="{FF2B5EF4-FFF2-40B4-BE49-F238E27FC236}">
                    <a16:creationId xmlns:a16="http://schemas.microsoft.com/office/drawing/2014/main" id="{4A69605E-AD65-FCB7-8FF5-88C07D0FD15A}"/>
                  </a:ext>
                </a:extLst>
              </p:cNvPr>
              <p:cNvSpPr txBox="1"/>
              <p:nvPr/>
            </p:nvSpPr>
            <p:spPr>
              <a:xfrm>
                <a:off x="1249680" y="2896829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Light</a:t>
                </a:r>
                <a:r>
                  <a:rPr lang="hu-HU" sz="1100" b="1" dirty="0" smtClean="0">
                    <a:solidFill>
                      <a:schemeClr val="accent3"/>
                    </a:solidFill>
                  </a:rPr>
                  <a:t> </a:t>
                </a: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purple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111" name="Szövegdoboz 110">
                <a:extLst>
                  <a:ext uri="{FF2B5EF4-FFF2-40B4-BE49-F238E27FC236}">
                    <a16:creationId xmlns:a16="http://schemas.microsoft.com/office/drawing/2014/main" id="{20B7B115-CE45-AC8F-2E15-CBC0C31E6BD2}"/>
                  </a:ext>
                </a:extLst>
              </p:cNvPr>
              <p:cNvSpPr txBox="1"/>
              <p:nvPr/>
            </p:nvSpPr>
            <p:spPr>
              <a:xfrm>
                <a:off x="1249680" y="3521543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Light</a:t>
                </a:r>
                <a:r>
                  <a:rPr lang="hu-HU" sz="1100" b="1" dirty="0" smtClean="0">
                    <a:solidFill>
                      <a:schemeClr val="accent3"/>
                    </a:solidFill>
                  </a:rPr>
                  <a:t> </a:t>
                </a: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green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112" name="Szövegdoboz 111">
                <a:extLst>
                  <a:ext uri="{FF2B5EF4-FFF2-40B4-BE49-F238E27FC236}">
                    <a16:creationId xmlns:a16="http://schemas.microsoft.com/office/drawing/2014/main" id="{8621B626-5364-332F-82A4-2AF6EAFAB4DE}"/>
                  </a:ext>
                </a:extLst>
              </p:cNvPr>
              <p:cNvSpPr txBox="1"/>
              <p:nvPr/>
            </p:nvSpPr>
            <p:spPr>
              <a:xfrm>
                <a:off x="1233663" y="4374425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Dark</a:t>
                </a:r>
                <a:r>
                  <a:rPr lang="hu-HU" sz="1100" b="1" dirty="0" smtClean="0">
                    <a:solidFill>
                      <a:schemeClr val="accent3"/>
                    </a:solidFill>
                  </a:rPr>
                  <a:t> </a:t>
                </a: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blue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113" name="Szövegdoboz 112">
                <a:extLst>
                  <a:ext uri="{FF2B5EF4-FFF2-40B4-BE49-F238E27FC236}">
                    <a16:creationId xmlns:a16="http://schemas.microsoft.com/office/drawing/2014/main" id="{39A91E6E-481C-D848-A93A-D4983BFBCCD0}"/>
                  </a:ext>
                </a:extLst>
              </p:cNvPr>
              <p:cNvSpPr txBox="1"/>
              <p:nvPr/>
            </p:nvSpPr>
            <p:spPr>
              <a:xfrm>
                <a:off x="1249680" y="3939315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Dark</a:t>
                </a:r>
                <a:r>
                  <a:rPr lang="hu-HU" sz="1100" b="1" dirty="0" smtClean="0">
                    <a:solidFill>
                      <a:schemeClr val="accent3"/>
                    </a:solidFill>
                  </a:rPr>
                  <a:t> </a:t>
                </a: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grey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114" name="Szövegdoboz 113">
                <a:extLst>
                  <a:ext uri="{FF2B5EF4-FFF2-40B4-BE49-F238E27FC236}">
                    <a16:creationId xmlns:a16="http://schemas.microsoft.com/office/drawing/2014/main" id="{61122B51-67F9-2D84-A54A-F2E1DFD32A78}"/>
                  </a:ext>
                </a:extLst>
              </p:cNvPr>
              <p:cNvSpPr txBox="1"/>
              <p:nvPr/>
            </p:nvSpPr>
            <p:spPr>
              <a:xfrm>
                <a:off x="1249680" y="3735755"/>
                <a:ext cx="1243284" cy="211020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smtClean="0">
                    <a:solidFill>
                      <a:schemeClr val="accent3"/>
                    </a:solidFill>
                  </a:rPr>
                  <a:t>Black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115" name="Szövegdoboz 114">
                <a:extLst>
                  <a:ext uri="{FF2B5EF4-FFF2-40B4-BE49-F238E27FC236}">
                    <a16:creationId xmlns:a16="http://schemas.microsoft.com/office/drawing/2014/main" id="{42666C1C-FE64-FBF3-CA96-000FD8546E36}"/>
                  </a:ext>
                </a:extLst>
              </p:cNvPr>
              <p:cNvSpPr txBox="1"/>
              <p:nvPr/>
            </p:nvSpPr>
            <p:spPr>
              <a:xfrm>
                <a:off x="1253613" y="4170032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Light</a:t>
                </a:r>
                <a:r>
                  <a:rPr lang="hu-HU" sz="1100" b="1" dirty="0" smtClean="0">
                    <a:solidFill>
                      <a:schemeClr val="accent3"/>
                    </a:solidFill>
                  </a:rPr>
                  <a:t> </a:t>
                </a: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blue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</p:grpSp>
        <p:sp>
          <p:nvSpPr>
            <p:cNvPr id="100" name="Szövegdoboz 99">
              <a:extLst>
                <a:ext uri="{FF2B5EF4-FFF2-40B4-BE49-F238E27FC236}">
                  <a16:creationId xmlns:a16="http://schemas.microsoft.com/office/drawing/2014/main" id="{834CF577-D517-F0A3-4CCA-68C65DC2924A}"/>
                </a:ext>
              </a:extLst>
            </p:cNvPr>
            <p:cNvSpPr txBox="1"/>
            <p:nvPr/>
          </p:nvSpPr>
          <p:spPr>
            <a:xfrm>
              <a:off x="1207684" y="2358250"/>
              <a:ext cx="1154112" cy="211853"/>
            </a:xfrm>
            <a:prstGeom prst="rect">
              <a:avLst/>
            </a:prstGeom>
            <a:noFill/>
          </p:spPr>
          <p:txBody>
            <a:bodyPr wrap="square" rtlCol="0" anchor="b" anchorCtr="0">
              <a:spAutoFit/>
            </a:bodyPr>
            <a:lstStyle/>
            <a:p>
              <a:pPr>
                <a:lnSpc>
                  <a:spcPts val="900"/>
                </a:lnSpc>
              </a:pPr>
              <a:r>
                <a:rPr lang="hu-HU" sz="1100" b="1" dirty="0" err="1" smtClean="0">
                  <a:solidFill>
                    <a:schemeClr val="accent3"/>
                  </a:solidFill>
                </a:rPr>
                <a:t>Dark</a:t>
              </a:r>
              <a:r>
                <a:rPr lang="hu-HU" sz="1100" b="1" dirty="0" smtClean="0">
                  <a:solidFill>
                    <a:schemeClr val="accent3"/>
                  </a:solidFill>
                </a:rPr>
                <a:t> </a:t>
              </a:r>
              <a:r>
                <a:rPr lang="hu-HU" sz="1100" b="1" dirty="0" err="1" smtClean="0">
                  <a:solidFill>
                    <a:schemeClr val="accent3"/>
                  </a:solidFill>
                </a:rPr>
                <a:t>green</a:t>
              </a:r>
              <a:endParaRPr lang="hu-HU" sz="1100" b="1" dirty="0">
                <a:solidFill>
                  <a:schemeClr val="accent3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026712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1">
            <a:extLst>
              <a:ext uri="{FF2B5EF4-FFF2-40B4-BE49-F238E27FC236}">
                <a16:creationId xmlns:a16="http://schemas.microsoft.com/office/drawing/2014/main" id="{D0CD2950-0FD4-0D24-7400-90A219D1A655}"/>
              </a:ext>
            </a:extLst>
          </p:cNvPr>
          <p:cNvSpPr txBox="1">
            <a:spLocks/>
          </p:cNvSpPr>
          <p:nvPr/>
        </p:nvSpPr>
        <p:spPr>
          <a:xfrm>
            <a:off x="471488" y="334459"/>
            <a:ext cx="5915025" cy="45631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400" b="1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err="1">
                <a:ea typeface="Calibri" panose="020F0502020204030204" pitchFamily="34" charset="0"/>
                <a:cs typeface="Times New Roman" panose="02020603050405020304" pitchFamily="18" charset="0"/>
              </a:rPr>
              <a:t>Colour</a:t>
            </a:r>
            <a:r>
              <a:rPr lang="en-US" dirty="0">
                <a:ea typeface="Calibri" panose="020F0502020204030204" pitchFamily="34" charset="0"/>
                <a:cs typeface="Times New Roman" panose="02020603050405020304" pitchFamily="18" charset="0"/>
              </a:rPr>
              <a:t> according to the </a:t>
            </a:r>
            <a:r>
              <a:rPr lang="en-US" dirty="0" err="1">
                <a:ea typeface="Calibri" panose="020F0502020204030204" pitchFamily="34" charset="0"/>
                <a:cs typeface="Times New Roman" panose="02020603050405020304" pitchFamily="18" charset="0"/>
              </a:rPr>
              <a:t>colour</a:t>
            </a:r>
            <a:r>
              <a:rPr lang="en-US" dirty="0">
                <a:ea typeface="Calibri" panose="020F0502020204030204" pitchFamily="34" charset="0"/>
                <a:cs typeface="Times New Roman" panose="02020603050405020304" pitchFamily="18" charset="0"/>
              </a:rPr>
              <a:t> codes!</a:t>
            </a:r>
            <a:r>
              <a:rPr lang="hu-HU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1. b.)</a:t>
            </a:r>
            <a:endParaRPr lang="hu-HU" sz="4800" dirty="0"/>
          </a:p>
        </p:txBody>
      </p:sp>
      <p:pic>
        <p:nvPicPr>
          <p:cNvPr id="5" name="Kép 4" descr="A képen Acélkék, Betűtípus, Majorelle kék, képernyőkép látható&#10;&#10;Automatikusan generált leírás">
            <a:extLst>
              <a:ext uri="{FF2B5EF4-FFF2-40B4-BE49-F238E27FC236}">
                <a16:creationId xmlns:a16="http://schemas.microsoft.com/office/drawing/2014/main" id="{CF6574BF-0DD4-2676-D95B-E69ECAD4142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1373" y="9158363"/>
            <a:ext cx="1275254" cy="426438"/>
          </a:xfrm>
          <a:prstGeom prst="rect">
            <a:avLst/>
          </a:prstGeom>
        </p:spPr>
      </p:pic>
      <p:pic>
        <p:nvPicPr>
          <p:cNvPr id="6" name="Kép 5" descr="A képen Grafika, Betűtípus, Grafikus tervezés, embléma látható&#10;&#10;Automatikusan generált leírás">
            <a:extLst>
              <a:ext uri="{FF2B5EF4-FFF2-40B4-BE49-F238E27FC236}">
                <a16:creationId xmlns:a16="http://schemas.microsoft.com/office/drawing/2014/main" id="{318DFCA8-EE35-4266-5A57-E412476D3F02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488" y="9215499"/>
            <a:ext cx="1435241" cy="326192"/>
          </a:xfrm>
          <a:prstGeom prst="rect">
            <a:avLst/>
          </a:prstGeom>
        </p:spPr>
      </p:pic>
      <p:pic>
        <p:nvPicPr>
          <p:cNvPr id="7" name="Kép 6" descr="A képen Betűtípus, képernyőkép, szöveg, Acélkék látható&#10;&#10;Automatikusan generált leírás">
            <a:extLst>
              <a:ext uri="{FF2B5EF4-FFF2-40B4-BE49-F238E27FC236}">
                <a16:creationId xmlns:a16="http://schemas.microsoft.com/office/drawing/2014/main" id="{97F6733F-F619-A960-8EB0-7CDFF315CFAF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26052" y="9184600"/>
            <a:ext cx="1860460" cy="400201"/>
          </a:xfrm>
          <a:prstGeom prst="rect">
            <a:avLst/>
          </a:prstGeom>
        </p:spPr>
      </p:pic>
      <p:graphicFrame>
        <p:nvGraphicFramePr>
          <p:cNvPr id="2" name="Táblázat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6080512"/>
              </p:ext>
            </p:extLst>
          </p:nvPr>
        </p:nvGraphicFramePr>
        <p:xfrm>
          <a:off x="3292496" y="5403885"/>
          <a:ext cx="2880000" cy="288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0000">
                  <a:extLst>
                    <a:ext uri="{9D8B030D-6E8A-4147-A177-3AD203B41FA5}">
                      <a16:colId xmlns:a16="http://schemas.microsoft.com/office/drawing/2014/main" val="1970057961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3592748886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165432856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2624727190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730538266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1005877417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213102478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376894925"/>
                    </a:ext>
                  </a:extLst>
                </a:gridCol>
              </a:tblGrid>
              <a:tr h="360000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16474971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endParaRPr lang="hu-H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62917551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endParaRPr lang="hu-H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12732295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endParaRPr lang="hu-H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56720313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endParaRPr lang="hu-H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68085402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endParaRPr lang="hu-H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34599113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endParaRPr lang="hu-H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55097159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endParaRPr lang="hu-H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20870569"/>
                  </a:ext>
                </a:extLst>
              </a:tr>
            </a:tbl>
          </a:graphicData>
        </a:graphic>
      </p:graphicFrame>
      <p:graphicFrame>
        <p:nvGraphicFramePr>
          <p:cNvPr id="68" name="Táblázat 6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75621570"/>
              </p:ext>
            </p:extLst>
          </p:nvPr>
        </p:nvGraphicFramePr>
        <p:xfrm>
          <a:off x="2554537" y="929450"/>
          <a:ext cx="4032000" cy="403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4000">
                  <a:extLst>
                    <a:ext uri="{9D8B030D-6E8A-4147-A177-3AD203B41FA5}">
                      <a16:colId xmlns:a16="http://schemas.microsoft.com/office/drawing/2014/main" val="1970057961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3592748886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165432856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2624727190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730538266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1005877417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213102478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376894925"/>
                    </a:ext>
                  </a:extLst>
                </a:gridCol>
              </a:tblGrid>
              <a:tr h="504000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1D23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1D23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1D23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1D23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16474971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endParaRPr lang="hu-H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1D23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1D23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1D23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1D23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1D23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1D23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62917551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1D23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1D23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1D23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1D2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732295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1D23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074BC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1D23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1D23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074BC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1D2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6720313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1D23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1D23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1D23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1D23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1D23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1D23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1D23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1D2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8085402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1D23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EDCA3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EDCA3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EDCA3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EDCA3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1D2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4599113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endParaRPr lang="hu-H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EDCA3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EDCA3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EDCA3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EDCA3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EDCA3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EDCA3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55097159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endParaRPr lang="hu-H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EDCA3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EDCA3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EDCA3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EDCA3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20870569"/>
                  </a:ext>
                </a:extLst>
              </a:tr>
            </a:tbl>
          </a:graphicData>
        </a:graphic>
      </p:graphicFrame>
      <p:sp>
        <p:nvSpPr>
          <p:cNvPr id="65" name="Szöveg helye 2">
            <a:extLst>
              <a:ext uri="{FF2B5EF4-FFF2-40B4-BE49-F238E27FC236}">
                <a16:creationId xmlns:a16="http://schemas.microsoft.com/office/drawing/2014/main" id="{BBE2C393-99D9-02E8-DC42-5AA6DAE1D51B}"/>
              </a:ext>
            </a:extLst>
          </p:cNvPr>
          <p:cNvSpPr txBox="1">
            <a:spLocks/>
          </p:cNvSpPr>
          <p:nvPr/>
        </p:nvSpPr>
        <p:spPr>
          <a:xfrm>
            <a:off x="122873" y="5156907"/>
            <a:ext cx="2859541" cy="3515704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>
            <a:noAutofit/>
          </a:bodyPr>
          <a:lstStyle>
            <a:lvl1pPr marL="0" indent="0" algn="l" defTabSz="685800" rtl="0" eaLnBrk="1" latinLnBrk="0" hangingPunct="1">
              <a:lnSpc>
                <a:spcPct val="100000"/>
              </a:lnSpc>
              <a:spcBef>
                <a:spcPts val="750"/>
              </a:spcBef>
              <a:buFont typeface="Arial" panose="020B0604020202020204" pitchFamily="34" charset="0"/>
              <a:buNone/>
              <a:defRPr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1pPr>
            <a:lvl2pPr marL="3429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2pPr>
            <a:lvl3pPr marL="6858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4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3pPr>
            <a:lvl4pPr marL="10287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4pPr>
            <a:lvl5pPr marL="13716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b="1" dirty="0"/>
              <a:t>Binary </a:t>
            </a:r>
            <a:r>
              <a:rPr lang="en-US" sz="1200" b="1" dirty="0" err="1"/>
              <a:t>colouring</a:t>
            </a:r>
            <a:endParaRPr lang="en-US" sz="1200" b="1" dirty="0"/>
          </a:p>
          <a:p>
            <a:pPr algn="ctr"/>
            <a:r>
              <a:rPr lang="en-US" sz="1200" b="1" dirty="0"/>
              <a:t>(binary</a:t>
            </a:r>
            <a:r>
              <a:rPr lang="en-US" sz="1200" b="1" dirty="0" smtClean="0"/>
              <a:t>)</a:t>
            </a:r>
            <a:endParaRPr lang="en-US" sz="1200" b="1" dirty="0"/>
          </a:p>
          <a:p>
            <a:r>
              <a:rPr lang="en-US" sz="1200" b="1" dirty="0"/>
              <a:t>At the ends of a tree-like diagram you see </a:t>
            </a:r>
            <a:r>
              <a:rPr lang="en-US" sz="1200" b="1" dirty="0" err="1"/>
              <a:t>colours</a:t>
            </a:r>
            <a:r>
              <a:rPr lang="en-US" sz="1200" b="1" dirty="0"/>
              <a:t>, which you can access through an "up-down" decision process. The value of „up” is 1 and the value of „down” is 0 . To select the </a:t>
            </a:r>
            <a:r>
              <a:rPr lang="en-US" sz="1200" b="1" dirty="0" err="1"/>
              <a:t>colour</a:t>
            </a:r>
            <a:r>
              <a:rPr lang="en-US" sz="1200" b="1" dirty="0"/>
              <a:t> of each field, start from the </a:t>
            </a:r>
            <a:r>
              <a:rPr lang="en-US" sz="1200" b="1" dirty="0" err="1"/>
              <a:t>centre</a:t>
            </a:r>
            <a:r>
              <a:rPr lang="en-US" sz="1200" b="1" dirty="0"/>
              <a:t> and work your way up or down the branches of the diagram, based on the elements of the numerical sequence associated with that field, to the </a:t>
            </a:r>
            <a:r>
              <a:rPr lang="en-US" sz="1200" b="1" dirty="0" err="1"/>
              <a:t>colour</a:t>
            </a:r>
            <a:r>
              <a:rPr lang="en-US" sz="1200" b="1" dirty="0"/>
              <a:t> you want to select.</a:t>
            </a:r>
          </a:p>
          <a:p>
            <a:r>
              <a:rPr lang="en-US" sz="1200" b="1" dirty="0"/>
              <a:t>e.g.: 101 -&gt; up - down - up</a:t>
            </a:r>
          </a:p>
          <a:p>
            <a:r>
              <a:rPr lang="en-US" sz="1200" b="1" dirty="0"/>
              <a:t>       0100 -&gt; down - up - down - down</a:t>
            </a:r>
          </a:p>
        </p:txBody>
      </p:sp>
      <p:grpSp>
        <p:nvGrpSpPr>
          <p:cNvPr id="236" name="Csoportba foglalás 235"/>
          <p:cNvGrpSpPr/>
          <p:nvPr/>
        </p:nvGrpSpPr>
        <p:grpSpPr>
          <a:xfrm>
            <a:off x="471488" y="1062946"/>
            <a:ext cx="2260917" cy="3318889"/>
            <a:chOff x="471488" y="1062946"/>
            <a:chExt cx="2260917" cy="3318889"/>
          </a:xfrm>
        </p:grpSpPr>
        <p:grpSp>
          <p:nvGrpSpPr>
            <p:cNvPr id="237" name="Csoportba foglalás 236">
              <a:extLst>
                <a:ext uri="{FF2B5EF4-FFF2-40B4-BE49-F238E27FC236}">
                  <a16:creationId xmlns:a16="http://schemas.microsoft.com/office/drawing/2014/main" id="{A4F38504-16C5-7055-8043-FFE2F9CD6881}"/>
                </a:ext>
              </a:extLst>
            </p:cNvPr>
            <p:cNvGrpSpPr/>
            <p:nvPr/>
          </p:nvGrpSpPr>
          <p:grpSpPr>
            <a:xfrm>
              <a:off x="471488" y="1062946"/>
              <a:ext cx="2260917" cy="3318889"/>
              <a:chOff x="493395" y="1252600"/>
              <a:chExt cx="2260917" cy="3318889"/>
            </a:xfrm>
          </p:grpSpPr>
          <p:sp>
            <p:nvSpPr>
              <p:cNvPr id="239" name="Szövegdoboz 238">
                <a:extLst>
                  <a:ext uri="{FF2B5EF4-FFF2-40B4-BE49-F238E27FC236}">
                    <a16:creationId xmlns:a16="http://schemas.microsoft.com/office/drawing/2014/main" id="{D369EF2F-E2D1-F89C-D18F-2555A4E7BB93}"/>
                  </a:ext>
                </a:extLst>
              </p:cNvPr>
              <p:cNvSpPr txBox="1"/>
              <p:nvPr/>
            </p:nvSpPr>
            <p:spPr>
              <a:xfrm>
                <a:off x="1249680" y="1445118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Yellow</a:t>
                </a:r>
                <a:r>
                  <a:rPr lang="hu-HU" sz="1100" b="1" dirty="0" smtClean="0">
                    <a:solidFill>
                      <a:schemeClr val="accent3"/>
                    </a:solidFill>
                  </a:rPr>
                  <a:t>	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240" name="Szövegdoboz 239">
                <a:extLst>
                  <a:ext uri="{FF2B5EF4-FFF2-40B4-BE49-F238E27FC236}">
                    <a16:creationId xmlns:a16="http://schemas.microsoft.com/office/drawing/2014/main" id="{11928CDB-B8D6-22FC-CEAA-C3E61D5D03B4}"/>
                  </a:ext>
                </a:extLst>
              </p:cNvPr>
              <p:cNvSpPr txBox="1"/>
              <p:nvPr/>
            </p:nvSpPr>
            <p:spPr>
              <a:xfrm>
                <a:off x="1249680" y="1252600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smtClean="0">
                    <a:solidFill>
                      <a:schemeClr val="accent3"/>
                    </a:solidFill>
                  </a:rPr>
                  <a:t>White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grpSp>
            <p:nvGrpSpPr>
              <p:cNvPr id="241" name="Csoportba foglalás 240">
                <a:extLst>
                  <a:ext uri="{FF2B5EF4-FFF2-40B4-BE49-F238E27FC236}">
                    <a16:creationId xmlns:a16="http://schemas.microsoft.com/office/drawing/2014/main" id="{DE0761D3-B631-37A4-18E2-FC64BD1D1770}"/>
                  </a:ext>
                </a:extLst>
              </p:cNvPr>
              <p:cNvGrpSpPr/>
              <p:nvPr/>
            </p:nvGrpSpPr>
            <p:grpSpPr>
              <a:xfrm>
                <a:off x="493395" y="1328140"/>
                <a:ext cx="756285" cy="3114840"/>
                <a:chOff x="493395" y="2581167"/>
                <a:chExt cx="1034733" cy="3062882"/>
              </a:xfrm>
            </p:grpSpPr>
            <p:grpSp>
              <p:nvGrpSpPr>
                <p:cNvPr id="255" name="Csoportba foglalás 254">
                  <a:extLst>
                    <a:ext uri="{FF2B5EF4-FFF2-40B4-BE49-F238E27FC236}">
                      <a16:creationId xmlns:a16="http://schemas.microsoft.com/office/drawing/2014/main" id="{46159B6D-6C26-6B47-F46E-6C602FB2446C}"/>
                    </a:ext>
                  </a:extLst>
                </p:cNvPr>
                <p:cNvGrpSpPr/>
                <p:nvPr/>
              </p:nvGrpSpPr>
              <p:grpSpPr>
                <a:xfrm>
                  <a:off x="493395" y="2581167"/>
                  <a:ext cx="1034733" cy="1533125"/>
                  <a:chOff x="493395" y="2581167"/>
                  <a:chExt cx="1034733" cy="1533125"/>
                </a:xfrm>
              </p:grpSpPr>
              <p:cxnSp>
                <p:nvCxnSpPr>
                  <p:cNvPr id="275" name="Egyenes összekötő 274">
                    <a:extLst>
                      <a:ext uri="{FF2B5EF4-FFF2-40B4-BE49-F238E27FC236}">
                        <a16:creationId xmlns:a16="http://schemas.microsoft.com/office/drawing/2014/main" id="{1B517F46-0636-2FC0-399A-367DA195CA49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V="1">
                    <a:off x="493395" y="2906103"/>
                    <a:ext cx="337503" cy="1208189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grpSp>
                <p:nvGrpSpPr>
                  <p:cNvPr id="276" name="Csoportba foglalás 275">
                    <a:extLst>
                      <a:ext uri="{FF2B5EF4-FFF2-40B4-BE49-F238E27FC236}">
                        <a16:creationId xmlns:a16="http://schemas.microsoft.com/office/drawing/2014/main" id="{E5C724C7-CD3F-3E88-D001-2C35CB01691D}"/>
                      </a:ext>
                    </a:extLst>
                  </p:cNvPr>
                  <p:cNvGrpSpPr/>
                  <p:nvPr/>
                </p:nvGrpSpPr>
                <p:grpSpPr>
                  <a:xfrm>
                    <a:off x="1291908" y="2581167"/>
                    <a:ext cx="236220" cy="211853"/>
                    <a:chOff x="1996440" y="2780665"/>
                    <a:chExt cx="236220" cy="276860"/>
                  </a:xfrm>
                </p:grpSpPr>
                <p:cxnSp>
                  <p:nvCxnSpPr>
                    <p:cNvPr id="291" name="Egyenes összekötő 290">
                      <a:extLst>
                        <a:ext uri="{FF2B5EF4-FFF2-40B4-BE49-F238E27FC236}">
                          <a16:creationId xmlns:a16="http://schemas.microsoft.com/office/drawing/2014/main" id="{9D01C744-6288-B4A7-884F-50951EFE24A7}"/>
                        </a:ext>
                      </a:extLst>
                    </p:cNvPr>
                    <p:cNvCxnSpPr/>
                    <p:nvPr/>
                  </p:nvCxnSpPr>
                  <p:spPr>
                    <a:xfrm flipV="1">
                      <a:off x="1996440" y="278066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92" name="Egyenes összekötő 291">
                      <a:extLst>
                        <a:ext uri="{FF2B5EF4-FFF2-40B4-BE49-F238E27FC236}">
                          <a16:creationId xmlns:a16="http://schemas.microsoft.com/office/drawing/2014/main" id="{5EB2D18E-4DC0-F751-92F5-F5196F7B9D62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1996440" y="291909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277" name="Csoportba foglalás 276">
                    <a:extLst>
                      <a:ext uri="{FF2B5EF4-FFF2-40B4-BE49-F238E27FC236}">
                        <a16:creationId xmlns:a16="http://schemas.microsoft.com/office/drawing/2014/main" id="{5864D023-2A1E-3EA8-98AD-092FD49859DD}"/>
                      </a:ext>
                    </a:extLst>
                  </p:cNvPr>
                  <p:cNvGrpSpPr/>
                  <p:nvPr/>
                </p:nvGrpSpPr>
                <p:grpSpPr>
                  <a:xfrm>
                    <a:off x="1291908" y="2989935"/>
                    <a:ext cx="236220" cy="211853"/>
                    <a:chOff x="1996440" y="2780665"/>
                    <a:chExt cx="236220" cy="276860"/>
                  </a:xfrm>
                </p:grpSpPr>
                <p:cxnSp>
                  <p:nvCxnSpPr>
                    <p:cNvPr id="289" name="Egyenes összekötő 288">
                      <a:extLst>
                        <a:ext uri="{FF2B5EF4-FFF2-40B4-BE49-F238E27FC236}">
                          <a16:creationId xmlns:a16="http://schemas.microsoft.com/office/drawing/2014/main" id="{41DA2CFA-9044-51C0-0E74-B4D1BE4E4DF8}"/>
                        </a:ext>
                      </a:extLst>
                    </p:cNvPr>
                    <p:cNvCxnSpPr/>
                    <p:nvPr/>
                  </p:nvCxnSpPr>
                  <p:spPr>
                    <a:xfrm flipV="1">
                      <a:off x="1996440" y="278066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90" name="Egyenes összekötő 289">
                      <a:extLst>
                        <a:ext uri="{FF2B5EF4-FFF2-40B4-BE49-F238E27FC236}">
                          <a16:creationId xmlns:a16="http://schemas.microsoft.com/office/drawing/2014/main" id="{EAF9BC34-E6E0-FAC7-BF81-57669DB3D63E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1996440" y="291909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278" name="Csoportba foglalás 277">
                    <a:extLst>
                      <a:ext uri="{FF2B5EF4-FFF2-40B4-BE49-F238E27FC236}">
                        <a16:creationId xmlns:a16="http://schemas.microsoft.com/office/drawing/2014/main" id="{E10BC367-4FC7-79B2-7295-8F0F14EE9632}"/>
                      </a:ext>
                    </a:extLst>
                  </p:cNvPr>
                  <p:cNvGrpSpPr/>
                  <p:nvPr/>
                </p:nvGrpSpPr>
                <p:grpSpPr>
                  <a:xfrm>
                    <a:off x="1291908" y="3398703"/>
                    <a:ext cx="236220" cy="211853"/>
                    <a:chOff x="1996440" y="2780665"/>
                    <a:chExt cx="236220" cy="276860"/>
                  </a:xfrm>
                </p:grpSpPr>
                <p:cxnSp>
                  <p:nvCxnSpPr>
                    <p:cNvPr id="287" name="Egyenes összekötő 286">
                      <a:extLst>
                        <a:ext uri="{FF2B5EF4-FFF2-40B4-BE49-F238E27FC236}">
                          <a16:creationId xmlns:a16="http://schemas.microsoft.com/office/drawing/2014/main" id="{795895F2-149D-EF16-CE4E-69F7D66FFF2D}"/>
                        </a:ext>
                      </a:extLst>
                    </p:cNvPr>
                    <p:cNvCxnSpPr/>
                    <p:nvPr/>
                  </p:nvCxnSpPr>
                  <p:spPr>
                    <a:xfrm flipV="1">
                      <a:off x="1996440" y="278066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88" name="Egyenes összekötő 287">
                      <a:extLst>
                        <a:ext uri="{FF2B5EF4-FFF2-40B4-BE49-F238E27FC236}">
                          <a16:creationId xmlns:a16="http://schemas.microsoft.com/office/drawing/2014/main" id="{209FB677-2A12-28E1-A197-21A8D1ED021D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1996440" y="291909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279" name="Csoportba foglalás 278">
                    <a:extLst>
                      <a:ext uri="{FF2B5EF4-FFF2-40B4-BE49-F238E27FC236}">
                        <a16:creationId xmlns:a16="http://schemas.microsoft.com/office/drawing/2014/main" id="{39236CBF-B786-C228-6346-FEADA05D1B2E}"/>
                      </a:ext>
                    </a:extLst>
                  </p:cNvPr>
                  <p:cNvGrpSpPr/>
                  <p:nvPr/>
                </p:nvGrpSpPr>
                <p:grpSpPr>
                  <a:xfrm>
                    <a:off x="1291908" y="3809538"/>
                    <a:ext cx="236220" cy="211853"/>
                    <a:chOff x="1996440" y="2780665"/>
                    <a:chExt cx="236220" cy="276860"/>
                  </a:xfrm>
                </p:grpSpPr>
                <p:cxnSp>
                  <p:nvCxnSpPr>
                    <p:cNvPr id="285" name="Egyenes összekötő 284">
                      <a:extLst>
                        <a:ext uri="{FF2B5EF4-FFF2-40B4-BE49-F238E27FC236}">
                          <a16:creationId xmlns:a16="http://schemas.microsoft.com/office/drawing/2014/main" id="{EAC030D6-75F8-6318-25F7-E54CB161CF5E}"/>
                        </a:ext>
                      </a:extLst>
                    </p:cNvPr>
                    <p:cNvCxnSpPr/>
                    <p:nvPr/>
                  </p:nvCxnSpPr>
                  <p:spPr>
                    <a:xfrm flipV="1">
                      <a:off x="1996440" y="278066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86" name="Egyenes összekötő 285">
                      <a:extLst>
                        <a:ext uri="{FF2B5EF4-FFF2-40B4-BE49-F238E27FC236}">
                          <a16:creationId xmlns:a16="http://schemas.microsoft.com/office/drawing/2014/main" id="{65C1578C-B8CC-4179-D202-343BE270573B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1996440" y="291909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cxnSp>
                <p:nvCxnSpPr>
                  <p:cNvPr id="280" name="Egyenes összekötő 279">
                    <a:extLst>
                      <a:ext uri="{FF2B5EF4-FFF2-40B4-BE49-F238E27FC236}">
                        <a16:creationId xmlns:a16="http://schemas.microsoft.com/office/drawing/2014/main" id="{CF8CFA76-455F-99C7-DB24-572E3179F5B6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V="1">
                    <a:off x="830898" y="2689483"/>
                    <a:ext cx="461010" cy="214576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81" name="Egyenes összekötő 280">
                    <a:extLst>
                      <a:ext uri="{FF2B5EF4-FFF2-40B4-BE49-F238E27FC236}">
                        <a16:creationId xmlns:a16="http://schemas.microsoft.com/office/drawing/2014/main" id="{1A2F2960-358D-C23A-3E22-EFB78AC3EEB4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830898" y="2904059"/>
                    <a:ext cx="461010" cy="195877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82" name="Egyenes összekötő 281">
                    <a:extLst>
                      <a:ext uri="{FF2B5EF4-FFF2-40B4-BE49-F238E27FC236}">
                        <a16:creationId xmlns:a16="http://schemas.microsoft.com/office/drawing/2014/main" id="{803CD348-47A1-AEF9-DF0A-E07209090751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V="1">
                    <a:off x="830898" y="3507401"/>
                    <a:ext cx="461010" cy="214576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83" name="Egyenes összekötő 282">
                    <a:extLst>
                      <a:ext uri="{FF2B5EF4-FFF2-40B4-BE49-F238E27FC236}">
                        <a16:creationId xmlns:a16="http://schemas.microsoft.com/office/drawing/2014/main" id="{AD77D2E8-5AA2-F251-4F63-6249D80E64E5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830898" y="3724022"/>
                    <a:ext cx="461010" cy="195877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84" name="Egyenes összekötő 283">
                    <a:extLst>
                      <a:ext uri="{FF2B5EF4-FFF2-40B4-BE49-F238E27FC236}">
                        <a16:creationId xmlns:a16="http://schemas.microsoft.com/office/drawing/2014/main" id="{6C3241D0-972A-2C46-18F6-06B451D26DB4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H="1" flipV="1">
                    <a:off x="724218" y="3311525"/>
                    <a:ext cx="106680" cy="404456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256" name="Csoportba foglalás 255">
                  <a:extLst>
                    <a:ext uri="{FF2B5EF4-FFF2-40B4-BE49-F238E27FC236}">
                      <a16:creationId xmlns:a16="http://schemas.microsoft.com/office/drawing/2014/main" id="{00F9D3B8-E9F6-C78D-8C09-D22B3614D22B}"/>
                    </a:ext>
                  </a:extLst>
                </p:cNvPr>
                <p:cNvGrpSpPr/>
                <p:nvPr/>
              </p:nvGrpSpPr>
              <p:grpSpPr>
                <a:xfrm flipV="1">
                  <a:off x="493395" y="4112968"/>
                  <a:ext cx="1034733" cy="1531081"/>
                  <a:chOff x="493395" y="2581167"/>
                  <a:chExt cx="1034733" cy="1531081"/>
                </a:xfrm>
              </p:grpSpPr>
              <p:cxnSp>
                <p:nvCxnSpPr>
                  <p:cNvPr id="257" name="Egyenes összekötő 256">
                    <a:extLst>
                      <a:ext uri="{FF2B5EF4-FFF2-40B4-BE49-F238E27FC236}">
                        <a16:creationId xmlns:a16="http://schemas.microsoft.com/office/drawing/2014/main" id="{0D74778F-A35A-D8C8-8CEF-9D81EC986E14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V="1">
                    <a:off x="493395" y="2904059"/>
                    <a:ext cx="337503" cy="1208189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grpSp>
                <p:nvGrpSpPr>
                  <p:cNvPr id="258" name="Csoportba foglalás 257">
                    <a:extLst>
                      <a:ext uri="{FF2B5EF4-FFF2-40B4-BE49-F238E27FC236}">
                        <a16:creationId xmlns:a16="http://schemas.microsoft.com/office/drawing/2014/main" id="{43BFDE52-0283-9E77-35BF-D33E7A843658}"/>
                      </a:ext>
                    </a:extLst>
                  </p:cNvPr>
                  <p:cNvGrpSpPr/>
                  <p:nvPr/>
                </p:nvGrpSpPr>
                <p:grpSpPr>
                  <a:xfrm>
                    <a:off x="1291908" y="2581167"/>
                    <a:ext cx="236220" cy="211853"/>
                    <a:chOff x="1996440" y="2780665"/>
                    <a:chExt cx="236220" cy="276860"/>
                  </a:xfrm>
                </p:grpSpPr>
                <p:cxnSp>
                  <p:nvCxnSpPr>
                    <p:cNvPr id="273" name="Egyenes összekötő 272">
                      <a:extLst>
                        <a:ext uri="{FF2B5EF4-FFF2-40B4-BE49-F238E27FC236}">
                          <a16:creationId xmlns:a16="http://schemas.microsoft.com/office/drawing/2014/main" id="{466C609D-555D-02B3-EFDF-21AD8DCE94DF}"/>
                        </a:ext>
                      </a:extLst>
                    </p:cNvPr>
                    <p:cNvCxnSpPr/>
                    <p:nvPr/>
                  </p:nvCxnSpPr>
                  <p:spPr>
                    <a:xfrm flipV="1">
                      <a:off x="1996440" y="278066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74" name="Egyenes összekötő 273">
                      <a:extLst>
                        <a:ext uri="{FF2B5EF4-FFF2-40B4-BE49-F238E27FC236}">
                          <a16:creationId xmlns:a16="http://schemas.microsoft.com/office/drawing/2014/main" id="{5512F01C-16A8-98CC-9624-163184DC5D53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1996440" y="291909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259" name="Csoportba foglalás 258">
                    <a:extLst>
                      <a:ext uri="{FF2B5EF4-FFF2-40B4-BE49-F238E27FC236}">
                        <a16:creationId xmlns:a16="http://schemas.microsoft.com/office/drawing/2014/main" id="{B1D4591E-F9E7-0724-9322-80F8100F20C2}"/>
                      </a:ext>
                    </a:extLst>
                  </p:cNvPr>
                  <p:cNvGrpSpPr/>
                  <p:nvPr/>
                </p:nvGrpSpPr>
                <p:grpSpPr>
                  <a:xfrm>
                    <a:off x="1291908" y="2989935"/>
                    <a:ext cx="236220" cy="211853"/>
                    <a:chOff x="1996440" y="2780665"/>
                    <a:chExt cx="236220" cy="276860"/>
                  </a:xfrm>
                </p:grpSpPr>
                <p:cxnSp>
                  <p:nvCxnSpPr>
                    <p:cNvPr id="271" name="Egyenes összekötő 270">
                      <a:extLst>
                        <a:ext uri="{FF2B5EF4-FFF2-40B4-BE49-F238E27FC236}">
                          <a16:creationId xmlns:a16="http://schemas.microsoft.com/office/drawing/2014/main" id="{CA3718D7-E502-194D-8D81-0676AF0B14DA}"/>
                        </a:ext>
                      </a:extLst>
                    </p:cNvPr>
                    <p:cNvCxnSpPr/>
                    <p:nvPr/>
                  </p:nvCxnSpPr>
                  <p:spPr>
                    <a:xfrm flipV="1">
                      <a:off x="1996440" y="278066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72" name="Egyenes összekötő 271">
                      <a:extLst>
                        <a:ext uri="{FF2B5EF4-FFF2-40B4-BE49-F238E27FC236}">
                          <a16:creationId xmlns:a16="http://schemas.microsoft.com/office/drawing/2014/main" id="{15223BFA-FFD8-92F8-C824-15C1B848F676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1996440" y="291909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260" name="Csoportba foglalás 259">
                    <a:extLst>
                      <a:ext uri="{FF2B5EF4-FFF2-40B4-BE49-F238E27FC236}">
                        <a16:creationId xmlns:a16="http://schemas.microsoft.com/office/drawing/2014/main" id="{3A5C8920-C783-6329-C834-0459E32B26EE}"/>
                      </a:ext>
                    </a:extLst>
                  </p:cNvPr>
                  <p:cNvGrpSpPr/>
                  <p:nvPr/>
                </p:nvGrpSpPr>
                <p:grpSpPr>
                  <a:xfrm>
                    <a:off x="1291908" y="3398703"/>
                    <a:ext cx="236220" cy="211853"/>
                    <a:chOff x="1996440" y="2780665"/>
                    <a:chExt cx="236220" cy="276860"/>
                  </a:xfrm>
                </p:grpSpPr>
                <p:cxnSp>
                  <p:nvCxnSpPr>
                    <p:cNvPr id="269" name="Egyenes összekötő 268">
                      <a:extLst>
                        <a:ext uri="{FF2B5EF4-FFF2-40B4-BE49-F238E27FC236}">
                          <a16:creationId xmlns:a16="http://schemas.microsoft.com/office/drawing/2014/main" id="{DFF05944-BE70-5A73-7D4C-4E90941A5716}"/>
                        </a:ext>
                      </a:extLst>
                    </p:cNvPr>
                    <p:cNvCxnSpPr/>
                    <p:nvPr/>
                  </p:nvCxnSpPr>
                  <p:spPr>
                    <a:xfrm flipV="1">
                      <a:off x="1996440" y="278066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70" name="Egyenes összekötő 269">
                      <a:extLst>
                        <a:ext uri="{FF2B5EF4-FFF2-40B4-BE49-F238E27FC236}">
                          <a16:creationId xmlns:a16="http://schemas.microsoft.com/office/drawing/2014/main" id="{A99E8953-3917-C768-A1CA-37EAADD715CF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1996440" y="291909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261" name="Csoportba foglalás 260">
                    <a:extLst>
                      <a:ext uri="{FF2B5EF4-FFF2-40B4-BE49-F238E27FC236}">
                        <a16:creationId xmlns:a16="http://schemas.microsoft.com/office/drawing/2014/main" id="{39ED7E96-28EF-2386-211E-9220358886C6}"/>
                      </a:ext>
                    </a:extLst>
                  </p:cNvPr>
                  <p:cNvGrpSpPr/>
                  <p:nvPr/>
                </p:nvGrpSpPr>
                <p:grpSpPr>
                  <a:xfrm>
                    <a:off x="1291908" y="3809538"/>
                    <a:ext cx="236220" cy="211853"/>
                    <a:chOff x="1996440" y="2780665"/>
                    <a:chExt cx="236220" cy="276860"/>
                  </a:xfrm>
                </p:grpSpPr>
                <p:cxnSp>
                  <p:nvCxnSpPr>
                    <p:cNvPr id="267" name="Egyenes összekötő 266">
                      <a:extLst>
                        <a:ext uri="{FF2B5EF4-FFF2-40B4-BE49-F238E27FC236}">
                          <a16:creationId xmlns:a16="http://schemas.microsoft.com/office/drawing/2014/main" id="{8EA8C143-C3E6-0E9C-CDFC-0268F0D6E494}"/>
                        </a:ext>
                      </a:extLst>
                    </p:cNvPr>
                    <p:cNvCxnSpPr/>
                    <p:nvPr/>
                  </p:nvCxnSpPr>
                  <p:spPr>
                    <a:xfrm flipV="1">
                      <a:off x="1996440" y="278066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68" name="Egyenes összekötő 267">
                      <a:extLst>
                        <a:ext uri="{FF2B5EF4-FFF2-40B4-BE49-F238E27FC236}">
                          <a16:creationId xmlns:a16="http://schemas.microsoft.com/office/drawing/2014/main" id="{E19DB28B-8298-F1B5-2A12-B56AC998A548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1996440" y="291909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cxnSp>
                <p:nvCxnSpPr>
                  <p:cNvPr id="262" name="Egyenes összekötő 261">
                    <a:extLst>
                      <a:ext uri="{FF2B5EF4-FFF2-40B4-BE49-F238E27FC236}">
                        <a16:creationId xmlns:a16="http://schemas.microsoft.com/office/drawing/2014/main" id="{21E2C462-F3EE-EAAA-8DDC-4941E4CDE58A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V="1">
                    <a:off x="830898" y="2687438"/>
                    <a:ext cx="461010" cy="214576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63" name="Egyenes összekötő 262">
                    <a:extLst>
                      <a:ext uri="{FF2B5EF4-FFF2-40B4-BE49-F238E27FC236}">
                        <a16:creationId xmlns:a16="http://schemas.microsoft.com/office/drawing/2014/main" id="{D3E00FD8-4B0E-D76A-07B6-DAF6317CCB13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830898" y="2904059"/>
                    <a:ext cx="461010" cy="195877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64" name="Egyenes összekötő 263">
                    <a:extLst>
                      <a:ext uri="{FF2B5EF4-FFF2-40B4-BE49-F238E27FC236}">
                        <a16:creationId xmlns:a16="http://schemas.microsoft.com/office/drawing/2014/main" id="{9C2B915B-653E-6D02-33FD-EAC5497DBF8F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V="1">
                    <a:off x="830898" y="3507401"/>
                    <a:ext cx="461010" cy="214576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65" name="Egyenes összekötő 264">
                    <a:extLst>
                      <a:ext uri="{FF2B5EF4-FFF2-40B4-BE49-F238E27FC236}">
                        <a16:creationId xmlns:a16="http://schemas.microsoft.com/office/drawing/2014/main" id="{3F01526A-29EE-316B-2B08-F762C40E7B01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830898" y="3721977"/>
                    <a:ext cx="461010" cy="195877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66" name="Egyenes összekötő 265">
                    <a:extLst>
                      <a:ext uri="{FF2B5EF4-FFF2-40B4-BE49-F238E27FC236}">
                        <a16:creationId xmlns:a16="http://schemas.microsoft.com/office/drawing/2014/main" id="{15BE1182-6DAD-C9BE-C2D6-5BBA752B2A45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H="1" flipV="1">
                    <a:off x="724218" y="3311525"/>
                    <a:ext cx="106680" cy="404456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sp>
            <p:nvSpPr>
              <p:cNvPr id="242" name="Szövegdoboz 241">
                <a:extLst>
                  <a:ext uri="{FF2B5EF4-FFF2-40B4-BE49-F238E27FC236}">
                    <a16:creationId xmlns:a16="http://schemas.microsoft.com/office/drawing/2014/main" id="{834CF577-D517-F0A3-4CCA-68C65DC2924A}"/>
                  </a:ext>
                </a:extLst>
              </p:cNvPr>
              <p:cNvSpPr txBox="1"/>
              <p:nvPr/>
            </p:nvSpPr>
            <p:spPr>
              <a:xfrm>
                <a:off x="1249680" y="1901064"/>
                <a:ext cx="115411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Orange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243" name="Szövegdoboz 242">
                <a:extLst>
                  <a:ext uri="{FF2B5EF4-FFF2-40B4-BE49-F238E27FC236}">
                    <a16:creationId xmlns:a16="http://schemas.microsoft.com/office/drawing/2014/main" id="{4224AE6F-5E89-E6E0-90A7-83D2234D4105}"/>
                  </a:ext>
                </a:extLst>
              </p:cNvPr>
              <p:cNvSpPr txBox="1"/>
              <p:nvPr/>
            </p:nvSpPr>
            <p:spPr>
              <a:xfrm>
                <a:off x="1249680" y="2295086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smtClean="0">
                    <a:solidFill>
                      <a:schemeClr val="accent3"/>
                    </a:solidFill>
                  </a:rPr>
                  <a:t>Red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244" name="Szövegdoboz 243">
                <a:extLst>
                  <a:ext uri="{FF2B5EF4-FFF2-40B4-BE49-F238E27FC236}">
                    <a16:creationId xmlns:a16="http://schemas.microsoft.com/office/drawing/2014/main" id="{ED56338F-CC61-E4E2-8566-CFBAB7A51796}"/>
                  </a:ext>
                </a:extLst>
              </p:cNvPr>
              <p:cNvSpPr txBox="1"/>
              <p:nvPr/>
            </p:nvSpPr>
            <p:spPr>
              <a:xfrm>
                <a:off x="1249680" y="2090693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smtClean="0">
                    <a:solidFill>
                      <a:schemeClr val="accent3"/>
                    </a:solidFill>
                  </a:rPr>
                  <a:t>Brown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245" name="Szövegdoboz 244">
                <a:extLst>
                  <a:ext uri="{FF2B5EF4-FFF2-40B4-BE49-F238E27FC236}">
                    <a16:creationId xmlns:a16="http://schemas.microsoft.com/office/drawing/2014/main" id="{B83629BE-2B7B-8145-3E04-32D2404F19FF}"/>
                  </a:ext>
                </a:extLst>
              </p:cNvPr>
              <p:cNvSpPr txBox="1"/>
              <p:nvPr/>
            </p:nvSpPr>
            <p:spPr>
              <a:xfrm>
                <a:off x="1249680" y="2715407"/>
                <a:ext cx="150463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Light</a:t>
                </a:r>
                <a:r>
                  <a:rPr lang="hu-HU" sz="1100" b="1" dirty="0" smtClean="0">
                    <a:solidFill>
                      <a:schemeClr val="accent3"/>
                    </a:solidFill>
                  </a:rPr>
                  <a:t> pink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246" name="Szövegdoboz 245">
                <a:extLst>
                  <a:ext uri="{FF2B5EF4-FFF2-40B4-BE49-F238E27FC236}">
                    <a16:creationId xmlns:a16="http://schemas.microsoft.com/office/drawing/2014/main" id="{EF134251-9422-AF8A-B2C3-3961062ED614}"/>
                  </a:ext>
                </a:extLst>
              </p:cNvPr>
              <p:cNvSpPr txBox="1"/>
              <p:nvPr/>
            </p:nvSpPr>
            <p:spPr>
              <a:xfrm>
                <a:off x="1249680" y="2511014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smtClean="0">
                    <a:solidFill>
                      <a:schemeClr val="accent3"/>
                    </a:solidFill>
                  </a:rPr>
                  <a:t>Pink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247" name="Szövegdoboz 246">
                <a:extLst>
                  <a:ext uri="{FF2B5EF4-FFF2-40B4-BE49-F238E27FC236}">
                    <a16:creationId xmlns:a16="http://schemas.microsoft.com/office/drawing/2014/main" id="{9B795510-A1EB-DFB2-FD05-EB6CE3AD0523}"/>
                  </a:ext>
                </a:extLst>
              </p:cNvPr>
              <p:cNvSpPr txBox="1"/>
              <p:nvPr/>
            </p:nvSpPr>
            <p:spPr>
              <a:xfrm>
                <a:off x="1249680" y="3101222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Dark</a:t>
                </a:r>
                <a:r>
                  <a:rPr lang="hu-HU" sz="1100" b="1" dirty="0" smtClean="0">
                    <a:solidFill>
                      <a:schemeClr val="accent3"/>
                    </a:solidFill>
                  </a:rPr>
                  <a:t> </a:t>
                </a: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purple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248" name="Szövegdoboz 247">
                <a:extLst>
                  <a:ext uri="{FF2B5EF4-FFF2-40B4-BE49-F238E27FC236}">
                    <a16:creationId xmlns:a16="http://schemas.microsoft.com/office/drawing/2014/main" id="{4A69605E-AD65-FCB7-8FF5-88C07D0FD15A}"/>
                  </a:ext>
                </a:extLst>
              </p:cNvPr>
              <p:cNvSpPr txBox="1"/>
              <p:nvPr/>
            </p:nvSpPr>
            <p:spPr>
              <a:xfrm>
                <a:off x="1249680" y="2896829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Light</a:t>
                </a:r>
                <a:r>
                  <a:rPr lang="hu-HU" sz="1100" b="1" dirty="0" smtClean="0">
                    <a:solidFill>
                      <a:schemeClr val="accent3"/>
                    </a:solidFill>
                  </a:rPr>
                  <a:t> </a:t>
                </a: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purple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249" name="Szövegdoboz 248">
                <a:extLst>
                  <a:ext uri="{FF2B5EF4-FFF2-40B4-BE49-F238E27FC236}">
                    <a16:creationId xmlns:a16="http://schemas.microsoft.com/office/drawing/2014/main" id="{20B7B115-CE45-AC8F-2E15-CBC0C31E6BD2}"/>
                  </a:ext>
                </a:extLst>
              </p:cNvPr>
              <p:cNvSpPr txBox="1"/>
              <p:nvPr/>
            </p:nvSpPr>
            <p:spPr>
              <a:xfrm>
                <a:off x="1249680" y="3521543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Light</a:t>
                </a:r>
                <a:r>
                  <a:rPr lang="hu-HU" sz="1100" b="1" dirty="0" smtClean="0">
                    <a:solidFill>
                      <a:schemeClr val="accent3"/>
                    </a:solidFill>
                  </a:rPr>
                  <a:t> </a:t>
                </a: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blue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250" name="Szövegdoboz 249">
                <a:extLst>
                  <a:ext uri="{FF2B5EF4-FFF2-40B4-BE49-F238E27FC236}">
                    <a16:creationId xmlns:a16="http://schemas.microsoft.com/office/drawing/2014/main" id="{8621B626-5364-332F-82A4-2AF6EAFAB4DE}"/>
                  </a:ext>
                </a:extLst>
              </p:cNvPr>
              <p:cNvSpPr txBox="1"/>
              <p:nvPr/>
            </p:nvSpPr>
            <p:spPr>
              <a:xfrm>
                <a:off x="1249680" y="3317150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Dark</a:t>
                </a:r>
                <a:r>
                  <a:rPr lang="hu-HU" sz="1100" b="1" dirty="0" smtClean="0">
                    <a:solidFill>
                      <a:schemeClr val="accent3"/>
                    </a:solidFill>
                  </a:rPr>
                  <a:t> </a:t>
                </a: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grey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251" name="Szövegdoboz 250">
                <a:extLst>
                  <a:ext uri="{FF2B5EF4-FFF2-40B4-BE49-F238E27FC236}">
                    <a16:creationId xmlns:a16="http://schemas.microsoft.com/office/drawing/2014/main" id="{39A91E6E-481C-D848-A93A-D4983BFBCCD0}"/>
                  </a:ext>
                </a:extLst>
              </p:cNvPr>
              <p:cNvSpPr txBox="1"/>
              <p:nvPr/>
            </p:nvSpPr>
            <p:spPr>
              <a:xfrm>
                <a:off x="1249680" y="3939315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Dark</a:t>
                </a:r>
                <a:r>
                  <a:rPr lang="hu-HU" sz="1100" b="1" dirty="0" smtClean="0">
                    <a:solidFill>
                      <a:schemeClr val="accent3"/>
                    </a:solidFill>
                  </a:rPr>
                  <a:t> </a:t>
                </a: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green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252" name="Szövegdoboz 251">
                <a:extLst>
                  <a:ext uri="{FF2B5EF4-FFF2-40B4-BE49-F238E27FC236}">
                    <a16:creationId xmlns:a16="http://schemas.microsoft.com/office/drawing/2014/main" id="{61122B51-67F9-2D84-A54A-F2E1DFD32A78}"/>
                  </a:ext>
                </a:extLst>
              </p:cNvPr>
              <p:cNvSpPr txBox="1"/>
              <p:nvPr/>
            </p:nvSpPr>
            <p:spPr>
              <a:xfrm>
                <a:off x="1249680" y="3734922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Light</a:t>
                </a:r>
                <a:r>
                  <a:rPr lang="hu-HU" sz="1100" b="1" dirty="0" smtClean="0">
                    <a:solidFill>
                      <a:schemeClr val="accent3"/>
                    </a:solidFill>
                  </a:rPr>
                  <a:t> </a:t>
                </a: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green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253" name="Szövegdoboz 252">
                <a:extLst>
                  <a:ext uri="{FF2B5EF4-FFF2-40B4-BE49-F238E27FC236}">
                    <a16:creationId xmlns:a16="http://schemas.microsoft.com/office/drawing/2014/main" id="{42666C1C-FE64-FBF3-CA96-000FD8546E36}"/>
                  </a:ext>
                </a:extLst>
              </p:cNvPr>
              <p:cNvSpPr txBox="1"/>
              <p:nvPr/>
            </p:nvSpPr>
            <p:spPr>
              <a:xfrm>
                <a:off x="1249680" y="4359636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smtClean="0">
                    <a:solidFill>
                      <a:schemeClr val="accent3"/>
                    </a:solidFill>
                  </a:rPr>
                  <a:t>Black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254" name="Szövegdoboz 253">
                <a:extLst>
                  <a:ext uri="{FF2B5EF4-FFF2-40B4-BE49-F238E27FC236}">
                    <a16:creationId xmlns:a16="http://schemas.microsoft.com/office/drawing/2014/main" id="{B020A44E-8A20-1F39-FA03-645DE553DBA5}"/>
                  </a:ext>
                </a:extLst>
              </p:cNvPr>
              <p:cNvSpPr txBox="1"/>
              <p:nvPr/>
            </p:nvSpPr>
            <p:spPr>
              <a:xfrm>
                <a:off x="1249680" y="4155243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Dark</a:t>
                </a:r>
                <a:r>
                  <a:rPr lang="hu-HU" sz="1100" b="1" dirty="0">
                    <a:solidFill>
                      <a:schemeClr val="accent3"/>
                    </a:solidFill>
                  </a:rPr>
                  <a:t> </a:t>
                </a: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blue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</p:grpSp>
        <p:sp>
          <p:nvSpPr>
            <p:cNvPr id="238" name="Szövegdoboz 237">
              <a:extLst>
                <a:ext uri="{FF2B5EF4-FFF2-40B4-BE49-F238E27FC236}">
                  <a16:creationId xmlns:a16="http://schemas.microsoft.com/office/drawing/2014/main" id="{3A88A278-9CE7-E7D3-6DF5-BCA28ADD7C09}"/>
                </a:ext>
              </a:extLst>
            </p:cNvPr>
            <p:cNvSpPr txBox="1"/>
            <p:nvPr/>
          </p:nvSpPr>
          <p:spPr>
            <a:xfrm>
              <a:off x="1227773" y="1443295"/>
              <a:ext cx="1154112" cy="261610"/>
            </a:xfrm>
            <a:prstGeom prst="rect">
              <a:avLst/>
            </a:prstGeom>
            <a:noFill/>
          </p:spPr>
          <p:txBody>
            <a:bodyPr wrap="square" rtlCol="0" anchor="b" anchorCtr="0">
              <a:spAutoFit/>
            </a:bodyPr>
            <a:lstStyle/>
            <a:p>
              <a:r>
                <a:rPr lang="hu-HU" sz="1100" b="1" dirty="0" err="1" smtClean="0">
                  <a:solidFill>
                    <a:schemeClr val="accent3"/>
                  </a:solidFill>
                </a:rPr>
                <a:t>Pale</a:t>
              </a:r>
              <a:r>
                <a:rPr lang="hu-HU" sz="1100" b="1" dirty="0" smtClean="0">
                  <a:solidFill>
                    <a:schemeClr val="accent3"/>
                  </a:solidFill>
                </a:rPr>
                <a:t> </a:t>
              </a:r>
              <a:r>
                <a:rPr lang="hu-HU" sz="1100" b="1" dirty="0" err="1" smtClean="0">
                  <a:solidFill>
                    <a:schemeClr val="accent3"/>
                  </a:solidFill>
                </a:rPr>
                <a:t>orange</a:t>
              </a:r>
              <a:endParaRPr lang="hu-HU" sz="1100" b="1" dirty="0">
                <a:solidFill>
                  <a:schemeClr val="accent3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017893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1">
            <a:extLst>
              <a:ext uri="{FF2B5EF4-FFF2-40B4-BE49-F238E27FC236}">
                <a16:creationId xmlns:a16="http://schemas.microsoft.com/office/drawing/2014/main" id="{D0CD2950-0FD4-0D24-7400-90A219D1A655}"/>
              </a:ext>
            </a:extLst>
          </p:cNvPr>
          <p:cNvSpPr txBox="1">
            <a:spLocks/>
          </p:cNvSpPr>
          <p:nvPr/>
        </p:nvSpPr>
        <p:spPr>
          <a:xfrm>
            <a:off x="471488" y="334459"/>
            <a:ext cx="5915025" cy="45631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400" b="1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200" dirty="0" err="1">
                <a:ea typeface="Calibri" panose="020F0502020204030204" pitchFamily="34" charset="0"/>
                <a:cs typeface="Times New Roman" panose="02020603050405020304" pitchFamily="18" charset="0"/>
              </a:rPr>
              <a:t>Colour</a:t>
            </a:r>
            <a:r>
              <a:rPr lang="en-US" sz="2200" dirty="0">
                <a:ea typeface="Calibri" panose="020F0502020204030204" pitchFamily="34" charset="0"/>
                <a:cs typeface="Times New Roman" panose="02020603050405020304" pitchFamily="18" charset="0"/>
              </a:rPr>
              <a:t> according to the </a:t>
            </a:r>
            <a:r>
              <a:rPr lang="en-US" sz="2200" dirty="0" err="1">
                <a:ea typeface="Calibri" panose="020F0502020204030204" pitchFamily="34" charset="0"/>
                <a:cs typeface="Times New Roman" panose="02020603050405020304" pitchFamily="18" charset="0"/>
              </a:rPr>
              <a:t>colour</a:t>
            </a:r>
            <a:r>
              <a:rPr lang="en-US" sz="2200" dirty="0">
                <a:ea typeface="Calibri" panose="020F0502020204030204" pitchFamily="34" charset="0"/>
                <a:cs typeface="Times New Roman" panose="02020603050405020304" pitchFamily="18" charset="0"/>
              </a:rPr>
              <a:t> codes!</a:t>
            </a:r>
            <a:r>
              <a:rPr lang="hu-HU" sz="2200" dirty="0">
                <a:ea typeface="Calibri" panose="020F0502020204030204" pitchFamily="34" charset="0"/>
                <a:cs typeface="Times New Roman" panose="02020603050405020304" pitchFamily="18" charset="0"/>
              </a:rPr>
              <a:t> 5</a:t>
            </a:r>
            <a:r>
              <a:rPr lang="hu-HU" sz="22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.- </a:t>
            </a:r>
            <a:r>
              <a:rPr lang="hu-HU" sz="2200" dirty="0" err="1" smtClean="0">
                <a:ea typeface="Calibri" panose="020F0502020204030204" pitchFamily="34" charset="0"/>
                <a:cs typeface="Times New Roman" panose="02020603050405020304" pitchFamily="18" charset="0"/>
              </a:rPr>
              <a:t>solution</a:t>
            </a:r>
            <a:r>
              <a:rPr lang="hu-HU" sz="22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sz="2200" dirty="0" err="1" smtClean="0">
                <a:ea typeface="Calibri" panose="020F0502020204030204" pitchFamily="34" charset="0"/>
                <a:cs typeface="Times New Roman" panose="02020603050405020304" pitchFamily="18" charset="0"/>
              </a:rPr>
              <a:t>Dog</a:t>
            </a:r>
            <a:endParaRPr lang="hu-HU" sz="2200" dirty="0"/>
          </a:p>
        </p:txBody>
      </p:sp>
      <p:pic>
        <p:nvPicPr>
          <p:cNvPr id="5" name="Kép 4" descr="A képen Acélkék, Betűtípus, Majorelle kék, képernyőkép látható&#10;&#10;Automatikusan generált leírás">
            <a:extLst>
              <a:ext uri="{FF2B5EF4-FFF2-40B4-BE49-F238E27FC236}">
                <a16:creationId xmlns:a16="http://schemas.microsoft.com/office/drawing/2014/main" id="{CF6574BF-0DD4-2676-D95B-E69ECAD4142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1373" y="9158363"/>
            <a:ext cx="1275254" cy="426438"/>
          </a:xfrm>
          <a:prstGeom prst="rect">
            <a:avLst/>
          </a:prstGeom>
        </p:spPr>
      </p:pic>
      <p:pic>
        <p:nvPicPr>
          <p:cNvPr id="6" name="Kép 5" descr="A képen Grafika, Betűtípus, Grafikus tervezés, embléma látható&#10;&#10;Automatikusan generált leírás">
            <a:extLst>
              <a:ext uri="{FF2B5EF4-FFF2-40B4-BE49-F238E27FC236}">
                <a16:creationId xmlns:a16="http://schemas.microsoft.com/office/drawing/2014/main" id="{318DFCA8-EE35-4266-5A57-E412476D3F02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488" y="9215499"/>
            <a:ext cx="1435241" cy="326192"/>
          </a:xfrm>
          <a:prstGeom prst="rect">
            <a:avLst/>
          </a:prstGeom>
        </p:spPr>
      </p:pic>
      <p:pic>
        <p:nvPicPr>
          <p:cNvPr id="7" name="Kép 6" descr="A képen Betűtípus, képernyőkép, szöveg, Acélkék látható&#10;&#10;Automatikusan generált leírás">
            <a:extLst>
              <a:ext uri="{FF2B5EF4-FFF2-40B4-BE49-F238E27FC236}">
                <a16:creationId xmlns:a16="http://schemas.microsoft.com/office/drawing/2014/main" id="{97F6733F-F619-A960-8EB0-7CDFF315CFAF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26052" y="9184600"/>
            <a:ext cx="1860460" cy="400201"/>
          </a:xfrm>
          <a:prstGeom prst="rect">
            <a:avLst/>
          </a:prstGeom>
        </p:spPr>
      </p:pic>
      <p:graphicFrame>
        <p:nvGraphicFramePr>
          <p:cNvPr id="180" name="Táblázat 17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30582195"/>
              </p:ext>
            </p:extLst>
          </p:nvPr>
        </p:nvGraphicFramePr>
        <p:xfrm>
          <a:off x="2554537" y="2937000"/>
          <a:ext cx="4032000" cy="403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4000">
                  <a:extLst>
                    <a:ext uri="{9D8B030D-6E8A-4147-A177-3AD203B41FA5}">
                      <a16:colId xmlns:a16="http://schemas.microsoft.com/office/drawing/2014/main" val="1970057961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3592748886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165432856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2624727190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730538266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1005877417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213102478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376894925"/>
                    </a:ext>
                  </a:extLst>
                </a:gridCol>
              </a:tblGrid>
              <a:tr h="504000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39598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39598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3959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6474971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39598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39598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95A44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95A44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95A44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95A44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39598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3959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2917551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95A44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95A44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95A44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95A44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95A44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95A44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95A44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95A4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732295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95A44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CDCF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95A44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95A44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CDCF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95A4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6720313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95A44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CDCF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CDCF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CDCF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CDCF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95A4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8085402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95A44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95A44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95A44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95A44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95A44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95A4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4599113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95A44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95A4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5097159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endParaRPr lang="hu-H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95A44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95A44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95A44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95A44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95A44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95A44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20870569"/>
                  </a:ext>
                </a:extLst>
              </a:tr>
            </a:tbl>
          </a:graphicData>
        </a:graphic>
      </p:graphicFrame>
      <p:graphicFrame>
        <p:nvGraphicFramePr>
          <p:cNvPr id="182" name="Táblázat 18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54908290"/>
              </p:ext>
            </p:extLst>
          </p:nvPr>
        </p:nvGraphicFramePr>
        <p:xfrm>
          <a:off x="2554537" y="2937000"/>
          <a:ext cx="4032000" cy="403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4000">
                  <a:extLst>
                    <a:ext uri="{9D8B030D-6E8A-4147-A177-3AD203B41FA5}">
                      <a16:colId xmlns:a16="http://schemas.microsoft.com/office/drawing/2014/main" val="1970057961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3592748886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165432856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2624727190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730538266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1005877417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213102478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376894925"/>
                    </a:ext>
                  </a:extLst>
                </a:gridCol>
              </a:tblGrid>
              <a:tr h="504000"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1100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0010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1100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1100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1100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1100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0010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0010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16474971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0010</a:t>
                      </a:r>
                      <a:endParaRPr lang="hu-HU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0010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0101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0101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0101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0101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0010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0010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62917551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0101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0101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0101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0101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0101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0101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0101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0101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12732295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0101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1011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0011</a:t>
                      </a:r>
                      <a:endParaRPr lang="hu-HU" dirty="0">
                        <a:solidFill>
                          <a:schemeClr val="bg1"/>
                        </a:solidFill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0101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0101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1011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0011</a:t>
                      </a:r>
                      <a:endParaRPr lang="hu-HU" dirty="0">
                        <a:solidFill>
                          <a:schemeClr val="bg1"/>
                        </a:solidFill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0101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56720313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0101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1011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1011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0011</a:t>
                      </a:r>
                      <a:endParaRPr lang="hu-HU" dirty="0">
                        <a:solidFill>
                          <a:schemeClr val="bg1"/>
                        </a:solidFill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0011</a:t>
                      </a:r>
                      <a:endParaRPr lang="hu-HU" dirty="0">
                        <a:solidFill>
                          <a:schemeClr val="bg1"/>
                        </a:solidFill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1011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1011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0101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68085402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0101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0101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0101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0011</a:t>
                      </a:r>
                      <a:endParaRPr lang="hu-HU" dirty="0">
                        <a:solidFill>
                          <a:schemeClr val="bg1"/>
                        </a:solidFill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0011</a:t>
                      </a:r>
                      <a:endParaRPr lang="hu-HU" dirty="0">
                        <a:solidFill>
                          <a:schemeClr val="bg1"/>
                        </a:solidFill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0101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0101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0101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34599113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0101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0011</a:t>
                      </a:r>
                      <a:endParaRPr lang="hu-HU" dirty="0">
                        <a:solidFill>
                          <a:schemeClr val="bg1"/>
                        </a:solidFill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0011</a:t>
                      </a:r>
                      <a:endParaRPr lang="hu-HU" dirty="0">
                        <a:solidFill>
                          <a:schemeClr val="bg1"/>
                        </a:solidFill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0011</a:t>
                      </a:r>
                      <a:endParaRPr lang="hu-HU" dirty="0">
                        <a:solidFill>
                          <a:schemeClr val="bg1"/>
                        </a:solidFill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0011</a:t>
                      </a:r>
                      <a:endParaRPr lang="hu-HU" dirty="0">
                        <a:solidFill>
                          <a:schemeClr val="bg1"/>
                        </a:solidFill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0011</a:t>
                      </a:r>
                      <a:endParaRPr lang="hu-HU" dirty="0">
                        <a:solidFill>
                          <a:schemeClr val="bg1"/>
                        </a:solidFill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0011</a:t>
                      </a:r>
                      <a:endParaRPr lang="hu-HU" dirty="0">
                        <a:solidFill>
                          <a:schemeClr val="bg1"/>
                        </a:solidFill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0101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55097159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1100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0101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0101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0101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0101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0101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0101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1100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20870569"/>
                  </a:ext>
                </a:extLst>
              </a:tr>
            </a:tbl>
          </a:graphicData>
        </a:graphic>
      </p:graphicFrame>
      <p:graphicFrame>
        <p:nvGraphicFramePr>
          <p:cNvPr id="181" name="Táblázat 18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1391581"/>
              </p:ext>
            </p:extLst>
          </p:nvPr>
        </p:nvGraphicFramePr>
        <p:xfrm>
          <a:off x="2554537" y="2937000"/>
          <a:ext cx="4032000" cy="403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4000">
                  <a:extLst>
                    <a:ext uri="{9D8B030D-6E8A-4147-A177-3AD203B41FA5}">
                      <a16:colId xmlns:a16="http://schemas.microsoft.com/office/drawing/2014/main" val="1970057961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3592748886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165432856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2624727190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730538266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1005877417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213102478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376894925"/>
                    </a:ext>
                  </a:extLst>
                </a:gridCol>
              </a:tblGrid>
              <a:tr h="504000"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hu-H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hu-H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hu-H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hu-H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hu-H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hu-H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hu-H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hu-H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16474971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hu-HU" sz="135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lang="hu-HU" sz="135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hu-HU" sz="135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lang="hu-HU" sz="135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hu-HU" sz="135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endParaRPr lang="hu-HU" sz="135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hu-HU" sz="135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endParaRPr lang="hu-HU" sz="135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hu-HU" sz="135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endParaRPr lang="hu-HU" sz="135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hu-HU" sz="135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endParaRPr lang="hu-HU" sz="135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hu-HU" sz="135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lang="hu-HU" sz="135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hu-HU" sz="135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lang="hu-HU" sz="135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62917551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hu-HU" sz="135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endParaRPr lang="hu-HU" sz="135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hu-HU" sz="135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endParaRPr lang="hu-HU" sz="135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hu-HU" sz="135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endParaRPr lang="hu-HU" sz="135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hu-HU" sz="135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endParaRPr lang="hu-HU" sz="135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hu-HU" sz="135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endParaRPr lang="hu-HU" sz="135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hu-HU" sz="135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endParaRPr lang="hu-HU" sz="135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hu-HU" sz="135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endParaRPr lang="hu-HU" sz="135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hu-HU" sz="135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endParaRPr lang="hu-HU" sz="135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12732295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hu-HU" sz="135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endParaRPr lang="hu-HU" sz="135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hu-HU" sz="135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11</a:t>
                      </a:r>
                      <a:endParaRPr lang="hu-HU" sz="135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hu-HU" sz="135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endParaRPr lang="hu-HU" sz="135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hu-HU" sz="135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endParaRPr lang="hu-HU" sz="135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hu-HU" sz="135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endParaRPr lang="hu-HU" sz="135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hu-HU" sz="135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11</a:t>
                      </a:r>
                      <a:endParaRPr lang="hu-HU" sz="135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hu-HU" sz="135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endParaRPr lang="hu-HU" sz="135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hu-HU" sz="135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endParaRPr lang="hu-HU" sz="135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56720313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hu-HU" sz="135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endParaRPr lang="hu-HU" sz="135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hu-HU" sz="135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11</a:t>
                      </a:r>
                      <a:endParaRPr lang="hu-HU" sz="135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hu-HU" sz="135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11</a:t>
                      </a:r>
                      <a:endParaRPr lang="hu-HU" sz="135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hu-HU" sz="135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endParaRPr lang="hu-HU" sz="135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hu-HU" sz="135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endParaRPr lang="hu-HU" sz="135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hu-HU" sz="135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11</a:t>
                      </a:r>
                      <a:endParaRPr lang="hu-HU" sz="135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hu-HU" sz="135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11</a:t>
                      </a:r>
                      <a:endParaRPr lang="hu-HU" sz="135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hu-HU" sz="135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endParaRPr lang="hu-HU" sz="135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68085402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hu-HU" sz="135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endParaRPr lang="hu-HU" sz="135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hu-HU" sz="135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endParaRPr lang="hu-HU" sz="135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hu-HU" sz="135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endParaRPr lang="hu-HU" sz="135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hu-HU" sz="135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endParaRPr lang="hu-HU" sz="135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hu-HU" sz="135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endParaRPr lang="hu-HU" sz="135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hu-HU" sz="135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endParaRPr lang="hu-HU" sz="135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hu-HU" sz="135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endParaRPr lang="hu-HU" sz="135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hu-HU" sz="135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endParaRPr lang="hu-HU" sz="135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34599113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hu-HU" sz="135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endParaRPr lang="hu-HU" sz="135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hu-HU" sz="135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endParaRPr lang="hu-HU" sz="135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hu-HU" sz="135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endParaRPr lang="hu-HU" sz="135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hu-HU" sz="135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endParaRPr lang="hu-HU" sz="135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hu-HU" sz="135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endParaRPr lang="hu-HU" sz="135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hu-HU" sz="135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endParaRPr lang="hu-HU" sz="135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hu-HU" sz="135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endParaRPr lang="hu-HU" sz="135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hu-HU" sz="135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endParaRPr lang="hu-HU" sz="135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55097159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hu-HU" sz="135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12</a:t>
                      </a:r>
                      <a:endParaRPr lang="hu-HU" sz="135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hu-HU" sz="135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endParaRPr lang="hu-HU" sz="135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hu-HU" sz="135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endParaRPr lang="hu-HU" sz="135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hu-HU" sz="135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endParaRPr lang="hu-HU" sz="135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hu-HU" sz="135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endParaRPr lang="hu-HU" sz="135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hu-HU" sz="135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endParaRPr lang="hu-HU" sz="135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hu-HU" sz="135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endParaRPr lang="hu-HU" sz="135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hu-HU" sz="135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12</a:t>
                      </a:r>
                      <a:endParaRPr lang="hu-HU" sz="135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20870569"/>
                  </a:ext>
                </a:extLst>
              </a:tr>
            </a:tbl>
          </a:graphicData>
        </a:graphic>
      </p:graphicFrame>
      <p:grpSp>
        <p:nvGrpSpPr>
          <p:cNvPr id="67" name="Csoportba foglalás 66"/>
          <p:cNvGrpSpPr/>
          <p:nvPr/>
        </p:nvGrpSpPr>
        <p:grpSpPr>
          <a:xfrm>
            <a:off x="471488" y="3275098"/>
            <a:ext cx="2260917" cy="3355804"/>
            <a:chOff x="471488" y="1285984"/>
            <a:chExt cx="2260917" cy="3355804"/>
          </a:xfrm>
        </p:grpSpPr>
        <p:sp>
          <p:nvSpPr>
            <p:cNvPr id="97" name="Szövegdoboz 96">
              <a:extLst>
                <a:ext uri="{FF2B5EF4-FFF2-40B4-BE49-F238E27FC236}">
                  <a16:creationId xmlns:a16="http://schemas.microsoft.com/office/drawing/2014/main" id="{3A88A278-9CE7-E7D3-6DF5-BCA28ADD7C09}"/>
                </a:ext>
              </a:extLst>
            </p:cNvPr>
            <p:cNvSpPr txBox="1"/>
            <p:nvPr/>
          </p:nvSpPr>
          <p:spPr>
            <a:xfrm>
              <a:off x="1215898" y="1493156"/>
              <a:ext cx="1051242" cy="261610"/>
            </a:xfrm>
            <a:prstGeom prst="rect">
              <a:avLst/>
            </a:prstGeom>
            <a:noFill/>
          </p:spPr>
          <p:txBody>
            <a:bodyPr wrap="square" rtlCol="0" anchor="b" anchorCtr="0">
              <a:spAutoFit/>
            </a:bodyPr>
            <a:lstStyle/>
            <a:p>
              <a:r>
                <a:rPr lang="hu-HU" sz="1100" b="1" dirty="0" smtClean="0">
                  <a:solidFill>
                    <a:schemeClr val="accent3"/>
                  </a:solidFill>
                </a:rPr>
                <a:t>Pink</a:t>
              </a:r>
              <a:endParaRPr lang="hu-HU" sz="1100" b="1" dirty="0">
                <a:solidFill>
                  <a:schemeClr val="accent3"/>
                </a:solidFill>
              </a:endParaRPr>
            </a:p>
          </p:txBody>
        </p:sp>
        <p:grpSp>
          <p:nvGrpSpPr>
            <p:cNvPr id="98" name="Csoportba foglalás 97">
              <a:extLst>
                <a:ext uri="{FF2B5EF4-FFF2-40B4-BE49-F238E27FC236}">
                  <a16:creationId xmlns:a16="http://schemas.microsoft.com/office/drawing/2014/main" id="{A4F38504-16C5-7055-8043-FFE2F9CD6881}"/>
                </a:ext>
              </a:extLst>
            </p:cNvPr>
            <p:cNvGrpSpPr/>
            <p:nvPr/>
          </p:nvGrpSpPr>
          <p:grpSpPr>
            <a:xfrm>
              <a:off x="471488" y="1285984"/>
              <a:ext cx="2260917" cy="3355804"/>
              <a:chOff x="493395" y="1230474"/>
              <a:chExt cx="2260917" cy="3355804"/>
            </a:xfrm>
          </p:grpSpPr>
          <p:sp>
            <p:nvSpPr>
              <p:cNvPr id="100" name="Szövegdoboz 99">
                <a:extLst>
                  <a:ext uri="{FF2B5EF4-FFF2-40B4-BE49-F238E27FC236}">
                    <a16:creationId xmlns:a16="http://schemas.microsoft.com/office/drawing/2014/main" id="{D369EF2F-E2D1-F89C-D18F-2555A4E7BB93}"/>
                  </a:ext>
                </a:extLst>
              </p:cNvPr>
              <p:cNvSpPr txBox="1"/>
              <p:nvPr/>
            </p:nvSpPr>
            <p:spPr>
              <a:xfrm>
                <a:off x="1237805" y="1230474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Yellow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101" name="Szövegdoboz 100">
                <a:extLst>
                  <a:ext uri="{FF2B5EF4-FFF2-40B4-BE49-F238E27FC236}">
                    <a16:creationId xmlns:a16="http://schemas.microsoft.com/office/drawing/2014/main" id="{11928CDB-B8D6-22FC-CEAA-C3E61D5D03B4}"/>
                  </a:ext>
                </a:extLst>
              </p:cNvPr>
              <p:cNvSpPr txBox="1"/>
              <p:nvPr/>
            </p:nvSpPr>
            <p:spPr>
              <a:xfrm>
                <a:off x="1254145" y="1932667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smtClean="0">
                    <a:solidFill>
                      <a:schemeClr val="accent3"/>
                    </a:solidFill>
                  </a:rPr>
                  <a:t>White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grpSp>
            <p:nvGrpSpPr>
              <p:cNvPr id="102" name="Csoportba foglalás 101">
                <a:extLst>
                  <a:ext uri="{FF2B5EF4-FFF2-40B4-BE49-F238E27FC236}">
                    <a16:creationId xmlns:a16="http://schemas.microsoft.com/office/drawing/2014/main" id="{DE0761D3-B631-37A4-18E2-FC64BD1D1770}"/>
                  </a:ext>
                </a:extLst>
              </p:cNvPr>
              <p:cNvGrpSpPr/>
              <p:nvPr/>
            </p:nvGrpSpPr>
            <p:grpSpPr>
              <a:xfrm>
                <a:off x="493395" y="1328140"/>
                <a:ext cx="756285" cy="3114840"/>
                <a:chOff x="493395" y="2581167"/>
                <a:chExt cx="1034733" cy="3062882"/>
              </a:xfrm>
            </p:grpSpPr>
            <p:grpSp>
              <p:nvGrpSpPr>
                <p:cNvPr id="115" name="Csoportba foglalás 114">
                  <a:extLst>
                    <a:ext uri="{FF2B5EF4-FFF2-40B4-BE49-F238E27FC236}">
                      <a16:creationId xmlns:a16="http://schemas.microsoft.com/office/drawing/2014/main" id="{46159B6D-6C26-6B47-F46E-6C602FB2446C}"/>
                    </a:ext>
                  </a:extLst>
                </p:cNvPr>
                <p:cNvGrpSpPr/>
                <p:nvPr/>
              </p:nvGrpSpPr>
              <p:grpSpPr>
                <a:xfrm>
                  <a:off x="493395" y="2581167"/>
                  <a:ext cx="1034733" cy="1533125"/>
                  <a:chOff x="493395" y="2581167"/>
                  <a:chExt cx="1034733" cy="1533125"/>
                </a:xfrm>
              </p:grpSpPr>
              <p:cxnSp>
                <p:nvCxnSpPr>
                  <p:cNvPr id="135" name="Egyenes összekötő 134">
                    <a:extLst>
                      <a:ext uri="{FF2B5EF4-FFF2-40B4-BE49-F238E27FC236}">
                        <a16:creationId xmlns:a16="http://schemas.microsoft.com/office/drawing/2014/main" id="{1B517F46-0636-2FC0-399A-367DA195CA49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V="1">
                    <a:off x="493395" y="2906103"/>
                    <a:ext cx="337503" cy="1208189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grpSp>
                <p:nvGrpSpPr>
                  <p:cNvPr id="136" name="Csoportba foglalás 135">
                    <a:extLst>
                      <a:ext uri="{FF2B5EF4-FFF2-40B4-BE49-F238E27FC236}">
                        <a16:creationId xmlns:a16="http://schemas.microsoft.com/office/drawing/2014/main" id="{E5C724C7-CD3F-3E88-D001-2C35CB01691D}"/>
                      </a:ext>
                    </a:extLst>
                  </p:cNvPr>
                  <p:cNvGrpSpPr/>
                  <p:nvPr/>
                </p:nvGrpSpPr>
                <p:grpSpPr>
                  <a:xfrm>
                    <a:off x="1291908" y="2581167"/>
                    <a:ext cx="236220" cy="211853"/>
                    <a:chOff x="1996440" y="2780665"/>
                    <a:chExt cx="236220" cy="276860"/>
                  </a:xfrm>
                </p:grpSpPr>
                <p:cxnSp>
                  <p:nvCxnSpPr>
                    <p:cNvPr id="151" name="Egyenes összekötő 150">
                      <a:extLst>
                        <a:ext uri="{FF2B5EF4-FFF2-40B4-BE49-F238E27FC236}">
                          <a16:creationId xmlns:a16="http://schemas.microsoft.com/office/drawing/2014/main" id="{9D01C744-6288-B4A7-884F-50951EFE24A7}"/>
                        </a:ext>
                      </a:extLst>
                    </p:cNvPr>
                    <p:cNvCxnSpPr/>
                    <p:nvPr/>
                  </p:nvCxnSpPr>
                  <p:spPr>
                    <a:xfrm flipV="1">
                      <a:off x="1996440" y="278066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52" name="Egyenes összekötő 151">
                      <a:extLst>
                        <a:ext uri="{FF2B5EF4-FFF2-40B4-BE49-F238E27FC236}">
                          <a16:creationId xmlns:a16="http://schemas.microsoft.com/office/drawing/2014/main" id="{5EB2D18E-4DC0-F751-92F5-F5196F7B9D62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1996440" y="291909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137" name="Csoportba foglalás 136">
                    <a:extLst>
                      <a:ext uri="{FF2B5EF4-FFF2-40B4-BE49-F238E27FC236}">
                        <a16:creationId xmlns:a16="http://schemas.microsoft.com/office/drawing/2014/main" id="{5864D023-2A1E-3EA8-98AD-092FD49859DD}"/>
                      </a:ext>
                    </a:extLst>
                  </p:cNvPr>
                  <p:cNvGrpSpPr/>
                  <p:nvPr/>
                </p:nvGrpSpPr>
                <p:grpSpPr>
                  <a:xfrm>
                    <a:off x="1291908" y="2989935"/>
                    <a:ext cx="236220" cy="211853"/>
                    <a:chOff x="1996440" y="2780665"/>
                    <a:chExt cx="236220" cy="276860"/>
                  </a:xfrm>
                </p:grpSpPr>
                <p:cxnSp>
                  <p:nvCxnSpPr>
                    <p:cNvPr id="149" name="Egyenes összekötő 148">
                      <a:extLst>
                        <a:ext uri="{FF2B5EF4-FFF2-40B4-BE49-F238E27FC236}">
                          <a16:creationId xmlns:a16="http://schemas.microsoft.com/office/drawing/2014/main" id="{41DA2CFA-9044-51C0-0E74-B4D1BE4E4DF8}"/>
                        </a:ext>
                      </a:extLst>
                    </p:cNvPr>
                    <p:cNvCxnSpPr/>
                    <p:nvPr/>
                  </p:nvCxnSpPr>
                  <p:spPr>
                    <a:xfrm flipV="1">
                      <a:off x="1996440" y="278066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50" name="Egyenes összekötő 149">
                      <a:extLst>
                        <a:ext uri="{FF2B5EF4-FFF2-40B4-BE49-F238E27FC236}">
                          <a16:creationId xmlns:a16="http://schemas.microsoft.com/office/drawing/2014/main" id="{EAF9BC34-E6E0-FAC7-BF81-57669DB3D63E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1996440" y="291909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138" name="Csoportba foglalás 137">
                    <a:extLst>
                      <a:ext uri="{FF2B5EF4-FFF2-40B4-BE49-F238E27FC236}">
                        <a16:creationId xmlns:a16="http://schemas.microsoft.com/office/drawing/2014/main" id="{E10BC367-4FC7-79B2-7295-8F0F14EE9632}"/>
                      </a:ext>
                    </a:extLst>
                  </p:cNvPr>
                  <p:cNvGrpSpPr/>
                  <p:nvPr/>
                </p:nvGrpSpPr>
                <p:grpSpPr>
                  <a:xfrm>
                    <a:off x="1291908" y="3398703"/>
                    <a:ext cx="236220" cy="211853"/>
                    <a:chOff x="1996440" y="2780665"/>
                    <a:chExt cx="236220" cy="276860"/>
                  </a:xfrm>
                </p:grpSpPr>
                <p:cxnSp>
                  <p:nvCxnSpPr>
                    <p:cNvPr id="147" name="Egyenes összekötő 146">
                      <a:extLst>
                        <a:ext uri="{FF2B5EF4-FFF2-40B4-BE49-F238E27FC236}">
                          <a16:creationId xmlns:a16="http://schemas.microsoft.com/office/drawing/2014/main" id="{795895F2-149D-EF16-CE4E-69F7D66FFF2D}"/>
                        </a:ext>
                      </a:extLst>
                    </p:cNvPr>
                    <p:cNvCxnSpPr/>
                    <p:nvPr/>
                  </p:nvCxnSpPr>
                  <p:spPr>
                    <a:xfrm flipV="1">
                      <a:off x="1996440" y="278066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48" name="Egyenes összekötő 147">
                      <a:extLst>
                        <a:ext uri="{FF2B5EF4-FFF2-40B4-BE49-F238E27FC236}">
                          <a16:creationId xmlns:a16="http://schemas.microsoft.com/office/drawing/2014/main" id="{209FB677-2A12-28E1-A197-21A8D1ED021D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1996440" y="291909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139" name="Csoportba foglalás 138">
                    <a:extLst>
                      <a:ext uri="{FF2B5EF4-FFF2-40B4-BE49-F238E27FC236}">
                        <a16:creationId xmlns:a16="http://schemas.microsoft.com/office/drawing/2014/main" id="{39236CBF-B786-C228-6346-FEADA05D1B2E}"/>
                      </a:ext>
                    </a:extLst>
                  </p:cNvPr>
                  <p:cNvGrpSpPr/>
                  <p:nvPr/>
                </p:nvGrpSpPr>
                <p:grpSpPr>
                  <a:xfrm>
                    <a:off x="1291908" y="3809538"/>
                    <a:ext cx="236220" cy="211853"/>
                    <a:chOff x="1996440" y="2780665"/>
                    <a:chExt cx="236220" cy="276860"/>
                  </a:xfrm>
                </p:grpSpPr>
                <p:cxnSp>
                  <p:nvCxnSpPr>
                    <p:cNvPr id="145" name="Egyenes összekötő 144">
                      <a:extLst>
                        <a:ext uri="{FF2B5EF4-FFF2-40B4-BE49-F238E27FC236}">
                          <a16:creationId xmlns:a16="http://schemas.microsoft.com/office/drawing/2014/main" id="{EAC030D6-75F8-6318-25F7-E54CB161CF5E}"/>
                        </a:ext>
                      </a:extLst>
                    </p:cNvPr>
                    <p:cNvCxnSpPr/>
                    <p:nvPr/>
                  </p:nvCxnSpPr>
                  <p:spPr>
                    <a:xfrm flipV="1">
                      <a:off x="1996440" y="278066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46" name="Egyenes összekötő 145">
                      <a:extLst>
                        <a:ext uri="{FF2B5EF4-FFF2-40B4-BE49-F238E27FC236}">
                          <a16:creationId xmlns:a16="http://schemas.microsoft.com/office/drawing/2014/main" id="{65C1578C-B8CC-4179-D202-343BE270573B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1996440" y="291909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cxnSp>
                <p:nvCxnSpPr>
                  <p:cNvPr id="140" name="Egyenes összekötő 139">
                    <a:extLst>
                      <a:ext uri="{FF2B5EF4-FFF2-40B4-BE49-F238E27FC236}">
                        <a16:creationId xmlns:a16="http://schemas.microsoft.com/office/drawing/2014/main" id="{CF8CFA76-455F-99C7-DB24-572E3179F5B6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V="1">
                    <a:off x="830898" y="2689483"/>
                    <a:ext cx="461010" cy="214576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41" name="Egyenes összekötő 140">
                    <a:extLst>
                      <a:ext uri="{FF2B5EF4-FFF2-40B4-BE49-F238E27FC236}">
                        <a16:creationId xmlns:a16="http://schemas.microsoft.com/office/drawing/2014/main" id="{1A2F2960-358D-C23A-3E22-EFB78AC3EEB4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830898" y="2904059"/>
                    <a:ext cx="461010" cy="195877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42" name="Egyenes összekötő 141">
                    <a:extLst>
                      <a:ext uri="{FF2B5EF4-FFF2-40B4-BE49-F238E27FC236}">
                        <a16:creationId xmlns:a16="http://schemas.microsoft.com/office/drawing/2014/main" id="{803CD348-47A1-AEF9-DF0A-E07209090751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V="1">
                    <a:off x="830898" y="3507401"/>
                    <a:ext cx="461010" cy="214576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43" name="Egyenes összekötő 142">
                    <a:extLst>
                      <a:ext uri="{FF2B5EF4-FFF2-40B4-BE49-F238E27FC236}">
                        <a16:creationId xmlns:a16="http://schemas.microsoft.com/office/drawing/2014/main" id="{AD77D2E8-5AA2-F251-4F63-6249D80E64E5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830898" y="3724022"/>
                    <a:ext cx="461010" cy="195877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44" name="Egyenes összekötő 143">
                    <a:extLst>
                      <a:ext uri="{FF2B5EF4-FFF2-40B4-BE49-F238E27FC236}">
                        <a16:creationId xmlns:a16="http://schemas.microsoft.com/office/drawing/2014/main" id="{6C3241D0-972A-2C46-18F6-06B451D26DB4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H="1" flipV="1">
                    <a:off x="724218" y="3311525"/>
                    <a:ext cx="106680" cy="404456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116" name="Csoportba foglalás 115">
                  <a:extLst>
                    <a:ext uri="{FF2B5EF4-FFF2-40B4-BE49-F238E27FC236}">
                      <a16:creationId xmlns:a16="http://schemas.microsoft.com/office/drawing/2014/main" id="{00F9D3B8-E9F6-C78D-8C09-D22B3614D22B}"/>
                    </a:ext>
                  </a:extLst>
                </p:cNvPr>
                <p:cNvGrpSpPr/>
                <p:nvPr/>
              </p:nvGrpSpPr>
              <p:grpSpPr>
                <a:xfrm flipV="1">
                  <a:off x="493395" y="4112968"/>
                  <a:ext cx="1034733" cy="1531081"/>
                  <a:chOff x="493395" y="2581167"/>
                  <a:chExt cx="1034733" cy="1531081"/>
                </a:xfrm>
              </p:grpSpPr>
              <p:cxnSp>
                <p:nvCxnSpPr>
                  <p:cNvPr id="117" name="Egyenes összekötő 116">
                    <a:extLst>
                      <a:ext uri="{FF2B5EF4-FFF2-40B4-BE49-F238E27FC236}">
                        <a16:creationId xmlns:a16="http://schemas.microsoft.com/office/drawing/2014/main" id="{0D74778F-A35A-D8C8-8CEF-9D81EC986E14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V="1">
                    <a:off x="493395" y="2904059"/>
                    <a:ext cx="337503" cy="1208189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grpSp>
                <p:nvGrpSpPr>
                  <p:cNvPr id="118" name="Csoportba foglalás 117">
                    <a:extLst>
                      <a:ext uri="{FF2B5EF4-FFF2-40B4-BE49-F238E27FC236}">
                        <a16:creationId xmlns:a16="http://schemas.microsoft.com/office/drawing/2014/main" id="{43BFDE52-0283-9E77-35BF-D33E7A843658}"/>
                      </a:ext>
                    </a:extLst>
                  </p:cNvPr>
                  <p:cNvGrpSpPr/>
                  <p:nvPr/>
                </p:nvGrpSpPr>
                <p:grpSpPr>
                  <a:xfrm>
                    <a:off x="1291908" y="2581167"/>
                    <a:ext cx="236220" cy="211853"/>
                    <a:chOff x="1996440" y="2780665"/>
                    <a:chExt cx="236220" cy="276860"/>
                  </a:xfrm>
                </p:grpSpPr>
                <p:cxnSp>
                  <p:nvCxnSpPr>
                    <p:cNvPr id="133" name="Egyenes összekötő 132">
                      <a:extLst>
                        <a:ext uri="{FF2B5EF4-FFF2-40B4-BE49-F238E27FC236}">
                          <a16:creationId xmlns:a16="http://schemas.microsoft.com/office/drawing/2014/main" id="{466C609D-555D-02B3-EFDF-21AD8DCE94DF}"/>
                        </a:ext>
                      </a:extLst>
                    </p:cNvPr>
                    <p:cNvCxnSpPr/>
                    <p:nvPr/>
                  </p:nvCxnSpPr>
                  <p:spPr>
                    <a:xfrm flipV="1">
                      <a:off x="1996440" y="278066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34" name="Egyenes összekötő 133">
                      <a:extLst>
                        <a:ext uri="{FF2B5EF4-FFF2-40B4-BE49-F238E27FC236}">
                          <a16:creationId xmlns:a16="http://schemas.microsoft.com/office/drawing/2014/main" id="{5512F01C-16A8-98CC-9624-163184DC5D53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1996440" y="291909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119" name="Csoportba foglalás 118">
                    <a:extLst>
                      <a:ext uri="{FF2B5EF4-FFF2-40B4-BE49-F238E27FC236}">
                        <a16:creationId xmlns:a16="http://schemas.microsoft.com/office/drawing/2014/main" id="{B1D4591E-F9E7-0724-9322-80F8100F20C2}"/>
                      </a:ext>
                    </a:extLst>
                  </p:cNvPr>
                  <p:cNvGrpSpPr/>
                  <p:nvPr/>
                </p:nvGrpSpPr>
                <p:grpSpPr>
                  <a:xfrm>
                    <a:off x="1291908" y="2989935"/>
                    <a:ext cx="236220" cy="211853"/>
                    <a:chOff x="1996440" y="2780665"/>
                    <a:chExt cx="236220" cy="276860"/>
                  </a:xfrm>
                </p:grpSpPr>
                <p:cxnSp>
                  <p:nvCxnSpPr>
                    <p:cNvPr id="131" name="Egyenes összekötő 130">
                      <a:extLst>
                        <a:ext uri="{FF2B5EF4-FFF2-40B4-BE49-F238E27FC236}">
                          <a16:creationId xmlns:a16="http://schemas.microsoft.com/office/drawing/2014/main" id="{CA3718D7-E502-194D-8D81-0676AF0B14DA}"/>
                        </a:ext>
                      </a:extLst>
                    </p:cNvPr>
                    <p:cNvCxnSpPr/>
                    <p:nvPr/>
                  </p:nvCxnSpPr>
                  <p:spPr>
                    <a:xfrm flipV="1">
                      <a:off x="1996440" y="278066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32" name="Egyenes összekötő 131">
                      <a:extLst>
                        <a:ext uri="{FF2B5EF4-FFF2-40B4-BE49-F238E27FC236}">
                          <a16:creationId xmlns:a16="http://schemas.microsoft.com/office/drawing/2014/main" id="{15223BFA-FFD8-92F8-C824-15C1B848F676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1996440" y="291909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120" name="Csoportba foglalás 119">
                    <a:extLst>
                      <a:ext uri="{FF2B5EF4-FFF2-40B4-BE49-F238E27FC236}">
                        <a16:creationId xmlns:a16="http://schemas.microsoft.com/office/drawing/2014/main" id="{3A5C8920-C783-6329-C834-0459E32B26EE}"/>
                      </a:ext>
                    </a:extLst>
                  </p:cNvPr>
                  <p:cNvGrpSpPr/>
                  <p:nvPr/>
                </p:nvGrpSpPr>
                <p:grpSpPr>
                  <a:xfrm>
                    <a:off x="1291908" y="3398703"/>
                    <a:ext cx="236220" cy="211853"/>
                    <a:chOff x="1996440" y="2780665"/>
                    <a:chExt cx="236220" cy="276860"/>
                  </a:xfrm>
                </p:grpSpPr>
                <p:cxnSp>
                  <p:nvCxnSpPr>
                    <p:cNvPr id="129" name="Egyenes összekötő 128">
                      <a:extLst>
                        <a:ext uri="{FF2B5EF4-FFF2-40B4-BE49-F238E27FC236}">
                          <a16:creationId xmlns:a16="http://schemas.microsoft.com/office/drawing/2014/main" id="{DFF05944-BE70-5A73-7D4C-4E90941A5716}"/>
                        </a:ext>
                      </a:extLst>
                    </p:cNvPr>
                    <p:cNvCxnSpPr/>
                    <p:nvPr/>
                  </p:nvCxnSpPr>
                  <p:spPr>
                    <a:xfrm flipV="1">
                      <a:off x="1996440" y="278066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30" name="Egyenes összekötő 129">
                      <a:extLst>
                        <a:ext uri="{FF2B5EF4-FFF2-40B4-BE49-F238E27FC236}">
                          <a16:creationId xmlns:a16="http://schemas.microsoft.com/office/drawing/2014/main" id="{A99E8953-3917-C768-A1CA-37EAADD715CF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1996440" y="291909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121" name="Csoportba foglalás 120">
                    <a:extLst>
                      <a:ext uri="{FF2B5EF4-FFF2-40B4-BE49-F238E27FC236}">
                        <a16:creationId xmlns:a16="http://schemas.microsoft.com/office/drawing/2014/main" id="{39ED7E96-28EF-2386-211E-9220358886C6}"/>
                      </a:ext>
                    </a:extLst>
                  </p:cNvPr>
                  <p:cNvGrpSpPr/>
                  <p:nvPr/>
                </p:nvGrpSpPr>
                <p:grpSpPr>
                  <a:xfrm>
                    <a:off x="1291908" y="3809538"/>
                    <a:ext cx="236220" cy="211853"/>
                    <a:chOff x="1996440" y="2780665"/>
                    <a:chExt cx="236220" cy="276860"/>
                  </a:xfrm>
                </p:grpSpPr>
                <p:cxnSp>
                  <p:nvCxnSpPr>
                    <p:cNvPr id="127" name="Egyenes összekötő 126">
                      <a:extLst>
                        <a:ext uri="{FF2B5EF4-FFF2-40B4-BE49-F238E27FC236}">
                          <a16:creationId xmlns:a16="http://schemas.microsoft.com/office/drawing/2014/main" id="{8EA8C143-C3E6-0E9C-CDFC-0268F0D6E494}"/>
                        </a:ext>
                      </a:extLst>
                    </p:cNvPr>
                    <p:cNvCxnSpPr/>
                    <p:nvPr/>
                  </p:nvCxnSpPr>
                  <p:spPr>
                    <a:xfrm flipV="1">
                      <a:off x="1996440" y="278066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28" name="Egyenes összekötő 127">
                      <a:extLst>
                        <a:ext uri="{FF2B5EF4-FFF2-40B4-BE49-F238E27FC236}">
                          <a16:creationId xmlns:a16="http://schemas.microsoft.com/office/drawing/2014/main" id="{E19DB28B-8298-F1B5-2A12-B56AC998A548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1996440" y="291909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cxnSp>
                <p:nvCxnSpPr>
                  <p:cNvPr id="122" name="Egyenes összekötő 121">
                    <a:extLst>
                      <a:ext uri="{FF2B5EF4-FFF2-40B4-BE49-F238E27FC236}">
                        <a16:creationId xmlns:a16="http://schemas.microsoft.com/office/drawing/2014/main" id="{21E2C462-F3EE-EAAA-8DDC-4941E4CDE58A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V="1">
                    <a:off x="830898" y="2687438"/>
                    <a:ext cx="461010" cy="214576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23" name="Egyenes összekötő 122">
                    <a:extLst>
                      <a:ext uri="{FF2B5EF4-FFF2-40B4-BE49-F238E27FC236}">
                        <a16:creationId xmlns:a16="http://schemas.microsoft.com/office/drawing/2014/main" id="{D3E00FD8-4B0E-D76A-07B6-DAF6317CCB13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830898" y="2904059"/>
                    <a:ext cx="461010" cy="195877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24" name="Egyenes összekötő 123">
                    <a:extLst>
                      <a:ext uri="{FF2B5EF4-FFF2-40B4-BE49-F238E27FC236}">
                        <a16:creationId xmlns:a16="http://schemas.microsoft.com/office/drawing/2014/main" id="{9C2B915B-653E-6D02-33FD-EAC5497DBF8F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V="1">
                    <a:off x="830898" y="3507401"/>
                    <a:ext cx="461010" cy="214576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25" name="Egyenes összekötő 124">
                    <a:extLst>
                      <a:ext uri="{FF2B5EF4-FFF2-40B4-BE49-F238E27FC236}">
                        <a16:creationId xmlns:a16="http://schemas.microsoft.com/office/drawing/2014/main" id="{3F01526A-29EE-316B-2B08-F762C40E7B01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830898" y="3721977"/>
                    <a:ext cx="461010" cy="195877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26" name="Egyenes összekötő 125">
                    <a:extLst>
                      <a:ext uri="{FF2B5EF4-FFF2-40B4-BE49-F238E27FC236}">
                        <a16:creationId xmlns:a16="http://schemas.microsoft.com/office/drawing/2014/main" id="{15BE1182-6DAD-C9BE-C2D6-5BBA752B2A45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H="1" flipV="1">
                    <a:off x="724218" y="3311525"/>
                    <a:ext cx="106680" cy="404456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sp>
            <p:nvSpPr>
              <p:cNvPr id="103" name="Szövegdoboz 102">
                <a:extLst>
                  <a:ext uri="{FF2B5EF4-FFF2-40B4-BE49-F238E27FC236}">
                    <a16:creationId xmlns:a16="http://schemas.microsoft.com/office/drawing/2014/main" id="{834CF577-D517-F0A3-4CCA-68C65DC2924A}"/>
                  </a:ext>
                </a:extLst>
              </p:cNvPr>
              <p:cNvSpPr txBox="1"/>
              <p:nvPr/>
            </p:nvSpPr>
            <p:spPr>
              <a:xfrm>
                <a:off x="1243623" y="1697564"/>
                <a:ext cx="115411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Pale</a:t>
                </a:r>
                <a:r>
                  <a:rPr lang="hu-HU" sz="1100" b="1" dirty="0" smtClean="0">
                    <a:solidFill>
                      <a:schemeClr val="accent3"/>
                    </a:solidFill>
                  </a:rPr>
                  <a:t> </a:t>
                </a: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green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104" name="Szövegdoboz 103">
                <a:extLst>
                  <a:ext uri="{FF2B5EF4-FFF2-40B4-BE49-F238E27FC236}">
                    <a16:creationId xmlns:a16="http://schemas.microsoft.com/office/drawing/2014/main" id="{4224AE6F-5E89-E6E0-90A7-83D2234D4105}"/>
                  </a:ext>
                </a:extLst>
              </p:cNvPr>
              <p:cNvSpPr txBox="1"/>
              <p:nvPr/>
            </p:nvSpPr>
            <p:spPr>
              <a:xfrm>
                <a:off x="1253613" y="3326833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smtClean="0">
                    <a:solidFill>
                      <a:schemeClr val="accent3"/>
                    </a:solidFill>
                  </a:rPr>
                  <a:t>Brown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105" name="Szövegdoboz 104">
                <a:extLst>
                  <a:ext uri="{FF2B5EF4-FFF2-40B4-BE49-F238E27FC236}">
                    <a16:creationId xmlns:a16="http://schemas.microsoft.com/office/drawing/2014/main" id="{ED56338F-CC61-E4E2-8566-CFBAB7A51796}"/>
                  </a:ext>
                </a:extLst>
              </p:cNvPr>
              <p:cNvSpPr txBox="1"/>
              <p:nvPr/>
            </p:nvSpPr>
            <p:spPr>
              <a:xfrm>
                <a:off x="1249680" y="2090693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Light</a:t>
                </a:r>
                <a:r>
                  <a:rPr lang="hu-HU" sz="1100" b="1" dirty="0" smtClean="0">
                    <a:solidFill>
                      <a:schemeClr val="accent3"/>
                    </a:solidFill>
                  </a:rPr>
                  <a:t> </a:t>
                </a: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grey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106" name="Szövegdoboz 105">
                <a:extLst>
                  <a:ext uri="{FF2B5EF4-FFF2-40B4-BE49-F238E27FC236}">
                    <a16:creationId xmlns:a16="http://schemas.microsoft.com/office/drawing/2014/main" id="{B83629BE-2B7B-8145-3E04-32D2404F19FF}"/>
                  </a:ext>
                </a:extLst>
              </p:cNvPr>
              <p:cNvSpPr txBox="1"/>
              <p:nvPr/>
            </p:nvSpPr>
            <p:spPr>
              <a:xfrm>
                <a:off x="1249680" y="2704521"/>
                <a:ext cx="150463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Light</a:t>
                </a:r>
                <a:r>
                  <a:rPr lang="hu-HU" sz="1100" b="1" dirty="0" smtClean="0">
                    <a:solidFill>
                      <a:schemeClr val="accent3"/>
                    </a:solidFill>
                  </a:rPr>
                  <a:t> pink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107" name="Szövegdoboz 106">
                <a:extLst>
                  <a:ext uri="{FF2B5EF4-FFF2-40B4-BE49-F238E27FC236}">
                    <a16:creationId xmlns:a16="http://schemas.microsoft.com/office/drawing/2014/main" id="{EF134251-9422-AF8A-B2C3-3961062ED614}"/>
                  </a:ext>
                </a:extLst>
              </p:cNvPr>
              <p:cNvSpPr txBox="1"/>
              <p:nvPr/>
            </p:nvSpPr>
            <p:spPr>
              <a:xfrm>
                <a:off x="1233663" y="2508458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smtClean="0">
                    <a:solidFill>
                      <a:schemeClr val="accent3"/>
                    </a:solidFill>
                  </a:rPr>
                  <a:t>Red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108" name="Szövegdoboz 107">
                <a:extLst>
                  <a:ext uri="{FF2B5EF4-FFF2-40B4-BE49-F238E27FC236}">
                    <a16:creationId xmlns:a16="http://schemas.microsoft.com/office/drawing/2014/main" id="{9B795510-A1EB-DFB2-FD05-EB6CE3AD0523}"/>
                  </a:ext>
                </a:extLst>
              </p:cNvPr>
              <p:cNvSpPr txBox="1"/>
              <p:nvPr/>
            </p:nvSpPr>
            <p:spPr>
              <a:xfrm>
                <a:off x="1249680" y="3101222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Dark</a:t>
                </a:r>
                <a:r>
                  <a:rPr lang="hu-HU" sz="1100" b="1" dirty="0" smtClean="0">
                    <a:solidFill>
                      <a:schemeClr val="accent3"/>
                    </a:solidFill>
                  </a:rPr>
                  <a:t> </a:t>
                </a: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purple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109" name="Szövegdoboz 108">
                <a:extLst>
                  <a:ext uri="{FF2B5EF4-FFF2-40B4-BE49-F238E27FC236}">
                    <a16:creationId xmlns:a16="http://schemas.microsoft.com/office/drawing/2014/main" id="{4A69605E-AD65-FCB7-8FF5-88C07D0FD15A}"/>
                  </a:ext>
                </a:extLst>
              </p:cNvPr>
              <p:cNvSpPr txBox="1"/>
              <p:nvPr/>
            </p:nvSpPr>
            <p:spPr>
              <a:xfrm>
                <a:off x="1249680" y="2896829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Light</a:t>
                </a:r>
                <a:r>
                  <a:rPr lang="hu-HU" sz="1100" b="1" dirty="0" smtClean="0">
                    <a:solidFill>
                      <a:schemeClr val="accent3"/>
                    </a:solidFill>
                  </a:rPr>
                  <a:t> </a:t>
                </a: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purple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110" name="Szövegdoboz 109">
                <a:extLst>
                  <a:ext uri="{FF2B5EF4-FFF2-40B4-BE49-F238E27FC236}">
                    <a16:creationId xmlns:a16="http://schemas.microsoft.com/office/drawing/2014/main" id="{20B7B115-CE45-AC8F-2E15-CBC0C31E6BD2}"/>
                  </a:ext>
                </a:extLst>
              </p:cNvPr>
              <p:cNvSpPr txBox="1"/>
              <p:nvPr/>
            </p:nvSpPr>
            <p:spPr>
              <a:xfrm>
                <a:off x="1249680" y="3521543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Light</a:t>
                </a:r>
                <a:r>
                  <a:rPr lang="hu-HU" sz="1100" b="1" dirty="0" smtClean="0">
                    <a:solidFill>
                      <a:schemeClr val="accent3"/>
                    </a:solidFill>
                  </a:rPr>
                  <a:t> </a:t>
                </a: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green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111" name="Szövegdoboz 110">
                <a:extLst>
                  <a:ext uri="{FF2B5EF4-FFF2-40B4-BE49-F238E27FC236}">
                    <a16:creationId xmlns:a16="http://schemas.microsoft.com/office/drawing/2014/main" id="{8621B626-5364-332F-82A4-2AF6EAFAB4DE}"/>
                  </a:ext>
                </a:extLst>
              </p:cNvPr>
              <p:cNvSpPr txBox="1"/>
              <p:nvPr/>
            </p:nvSpPr>
            <p:spPr>
              <a:xfrm>
                <a:off x="1233663" y="4374425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Dark</a:t>
                </a:r>
                <a:r>
                  <a:rPr lang="hu-HU" sz="1100" b="1" dirty="0" smtClean="0">
                    <a:solidFill>
                      <a:schemeClr val="accent3"/>
                    </a:solidFill>
                  </a:rPr>
                  <a:t> </a:t>
                </a: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blue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112" name="Szövegdoboz 111">
                <a:extLst>
                  <a:ext uri="{FF2B5EF4-FFF2-40B4-BE49-F238E27FC236}">
                    <a16:creationId xmlns:a16="http://schemas.microsoft.com/office/drawing/2014/main" id="{39A91E6E-481C-D848-A93A-D4983BFBCCD0}"/>
                  </a:ext>
                </a:extLst>
              </p:cNvPr>
              <p:cNvSpPr txBox="1"/>
              <p:nvPr/>
            </p:nvSpPr>
            <p:spPr>
              <a:xfrm>
                <a:off x="1249680" y="3939315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Dark</a:t>
                </a:r>
                <a:r>
                  <a:rPr lang="hu-HU" sz="1100" b="1" dirty="0" smtClean="0">
                    <a:solidFill>
                      <a:schemeClr val="accent3"/>
                    </a:solidFill>
                  </a:rPr>
                  <a:t> </a:t>
                </a: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grey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113" name="Szövegdoboz 112">
                <a:extLst>
                  <a:ext uri="{FF2B5EF4-FFF2-40B4-BE49-F238E27FC236}">
                    <a16:creationId xmlns:a16="http://schemas.microsoft.com/office/drawing/2014/main" id="{61122B51-67F9-2D84-A54A-F2E1DFD32A78}"/>
                  </a:ext>
                </a:extLst>
              </p:cNvPr>
              <p:cNvSpPr txBox="1"/>
              <p:nvPr/>
            </p:nvSpPr>
            <p:spPr>
              <a:xfrm>
                <a:off x="1249680" y="3735755"/>
                <a:ext cx="1243284" cy="211020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smtClean="0">
                    <a:solidFill>
                      <a:schemeClr val="accent3"/>
                    </a:solidFill>
                  </a:rPr>
                  <a:t>Black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114" name="Szövegdoboz 113">
                <a:extLst>
                  <a:ext uri="{FF2B5EF4-FFF2-40B4-BE49-F238E27FC236}">
                    <a16:creationId xmlns:a16="http://schemas.microsoft.com/office/drawing/2014/main" id="{42666C1C-FE64-FBF3-CA96-000FD8546E36}"/>
                  </a:ext>
                </a:extLst>
              </p:cNvPr>
              <p:cNvSpPr txBox="1"/>
              <p:nvPr/>
            </p:nvSpPr>
            <p:spPr>
              <a:xfrm>
                <a:off x="1253613" y="4170032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Light</a:t>
                </a:r>
                <a:r>
                  <a:rPr lang="hu-HU" sz="1100" b="1" dirty="0" smtClean="0">
                    <a:solidFill>
                      <a:schemeClr val="accent3"/>
                    </a:solidFill>
                  </a:rPr>
                  <a:t> </a:t>
                </a: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blue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</p:grpSp>
        <p:sp>
          <p:nvSpPr>
            <p:cNvPr id="99" name="Szövegdoboz 98">
              <a:extLst>
                <a:ext uri="{FF2B5EF4-FFF2-40B4-BE49-F238E27FC236}">
                  <a16:creationId xmlns:a16="http://schemas.microsoft.com/office/drawing/2014/main" id="{834CF577-D517-F0A3-4CCA-68C65DC2924A}"/>
                </a:ext>
              </a:extLst>
            </p:cNvPr>
            <p:cNvSpPr txBox="1"/>
            <p:nvPr/>
          </p:nvSpPr>
          <p:spPr>
            <a:xfrm>
              <a:off x="1207684" y="2358250"/>
              <a:ext cx="1154112" cy="211853"/>
            </a:xfrm>
            <a:prstGeom prst="rect">
              <a:avLst/>
            </a:prstGeom>
            <a:noFill/>
          </p:spPr>
          <p:txBody>
            <a:bodyPr wrap="square" rtlCol="0" anchor="b" anchorCtr="0">
              <a:spAutoFit/>
            </a:bodyPr>
            <a:lstStyle/>
            <a:p>
              <a:pPr>
                <a:lnSpc>
                  <a:spcPts val="900"/>
                </a:lnSpc>
              </a:pPr>
              <a:r>
                <a:rPr lang="hu-HU" sz="1100" b="1" dirty="0" err="1" smtClean="0">
                  <a:solidFill>
                    <a:schemeClr val="accent3"/>
                  </a:solidFill>
                </a:rPr>
                <a:t>Dark</a:t>
              </a:r>
              <a:r>
                <a:rPr lang="hu-HU" sz="1100" b="1" dirty="0" smtClean="0">
                  <a:solidFill>
                    <a:schemeClr val="accent3"/>
                  </a:solidFill>
                </a:rPr>
                <a:t> </a:t>
              </a:r>
              <a:r>
                <a:rPr lang="hu-HU" sz="1100" b="1" dirty="0" err="1" smtClean="0">
                  <a:solidFill>
                    <a:schemeClr val="accent3"/>
                  </a:solidFill>
                </a:rPr>
                <a:t>green</a:t>
              </a:r>
              <a:endParaRPr lang="hu-HU" sz="1100" b="1" dirty="0">
                <a:solidFill>
                  <a:schemeClr val="accent3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443895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1">
            <a:extLst>
              <a:ext uri="{FF2B5EF4-FFF2-40B4-BE49-F238E27FC236}">
                <a16:creationId xmlns:a16="http://schemas.microsoft.com/office/drawing/2014/main" id="{D0CD2950-0FD4-0D24-7400-90A219D1A655}"/>
              </a:ext>
            </a:extLst>
          </p:cNvPr>
          <p:cNvSpPr txBox="1">
            <a:spLocks/>
          </p:cNvSpPr>
          <p:nvPr/>
        </p:nvSpPr>
        <p:spPr>
          <a:xfrm>
            <a:off x="471488" y="334459"/>
            <a:ext cx="5915025" cy="45631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400" b="1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err="1">
                <a:ea typeface="Calibri" panose="020F0502020204030204" pitchFamily="34" charset="0"/>
                <a:cs typeface="Times New Roman" panose="02020603050405020304" pitchFamily="18" charset="0"/>
              </a:rPr>
              <a:t>Colour</a:t>
            </a:r>
            <a:r>
              <a:rPr lang="en-US" dirty="0">
                <a:ea typeface="Calibri" panose="020F0502020204030204" pitchFamily="34" charset="0"/>
                <a:cs typeface="Times New Roman" panose="02020603050405020304" pitchFamily="18" charset="0"/>
              </a:rPr>
              <a:t> according to the </a:t>
            </a:r>
            <a:r>
              <a:rPr lang="en-US" dirty="0" err="1">
                <a:ea typeface="Calibri" panose="020F0502020204030204" pitchFamily="34" charset="0"/>
                <a:cs typeface="Times New Roman" panose="02020603050405020304" pitchFamily="18" charset="0"/>
              </a:rPr>
              <a:t>colour</a:t>
            </a:r>
            <a:r>
              <a:rPr lang="en-US" dirty="0">
                <a:ea typeface="Calibri" panose="020F0502020204030204" pitchFamily="34" charset="0"/>
                <a:cs typeface="Times New Roman" panose="02020603050405020304" pitchFamily="18" charset="0"/>
              </a:rPr>
              <a:t> codes!</a:t>
            </a:r>
            <a:r>
              <a:rPr lang="hu-HU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6. </a:t>
            </a:r>
            <a:r>
              <a:rPr lang="hu-HU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hu-HU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.)</a:t>
            </a:r>
            <a:endParaRPr lang="hu-HU" sz="4800" dirty="0"/>
          </a:p>
        </p:txBody>
      </p:sp>
      <p:pic>
        <p:nvPicPr>
          <p:cNvPr id="5" name="Kép 4" descr="A képen Acélkék, Betűtípus, Majorelle kék, képernyőkép látható&#10;&#10;Automatikusan generált leírás">
            <a:extLst>
              <a:ext uri="{FF2B5EF4-FFF2-40B4-BE49-F238E27FC236}">
                <a16:creationId xmlns:a16="http://schemas.microsoft.com/office/drawing/2014/main" id="{CF6574BF-0DD4-2676-D95B-E69ECAD4142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1373" y="9158363"/>
            <a:ext cx="1275254" cy="426438"/>
          </a:xfrm>
          <a:prstGeom prst="rect">
            <a:avLst/>
          </a:prstGeom>
        </p:spPr>
      </p:pic>
      <p:pic>
        <p:nvPicPr>
          <p:cNvPr id="6" name="Kép 5" descr="A képen Grafika, Betűtípus, Grafikus tervezés, embléma látható&#10;&#10;Automatikusan generált leírás">
            <a:extLst>
              <a:ext uri="{FF2B5EF4-FFF2-40B4-BE49-F238E27FC236}">
                <a16:creationId xmlns:a16="http://schemas.microsoft.com/office/drawing/2014/main" id="{318DFCA8-EE35-4266-5A57-E412476D3F02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488" y="9215499"/>
            <a:ext cx="1435241" cy="326192"/>
          </a:xfrm>
          <a:prstGeom prst="rect">
            <a:avLst/>
          </a:prstGeom>
        </p:spPr>
      </p:pic>
      <p:pic>
        <p:nvPicPr>
          <p:cNvPr id="7" name="Kép 6" descr="A képen Betűtípus, képernyőkép, szöveg, Acélkék látható&#10;&#10;Automatikusan generált leírás">
            <a:extLst>
              <a:ext uri="{FF2B5EF4-FFF2-40B4-BE49-F238E27FC236}">
                <a16:creationId xmlns:a16="http://schemas.microsoft.com/office/drawing/2014/main" id="{97F6733F-F619-A960-8EB0-7CDFF315CFAF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26052" y="9184600"/>
            <a:ext cx="1860460" cy="400201"/>
          </a:xfrm>
          <a:prstGeom prst="rect">
            <a:avLst/>
          </a:prstGeom>
        </p:spPr>
      </p:pic>
      <p:graphicFrame>
        <p:nvGraphicFramePr>
          <p:cNvPr id="38" name="Táblázat 140">
            <a:extLst>
              <a:ext uri="{FF2B5EF4-FFF2-40B4-BE49-F238E27FC236}">
                <a16:creationId xmlns:a16="http://schemas.microsoft.com/office/drawing/2014/main" id="{5DA1B995-1887-3E5A-E071-A084DA45AD60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3130537" y="5191586"/>
          <a:ext cx="3456000" cy="345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2000">
                  <a:extLst>
                    <a:ext uri="{9D8B030D-6E8A-4147-A177-3AD203B41FA5}">
                      <a16:colId xmlns:a16="http://schemas.microsoft.com/office/drawing/2014/main" val="4183476840"/>
                    </a:ext>
                  </a:extLst>
                </a:gridCol>
                <a:gridCol w="432000">
                  <a:extLst>
                    <a:ext uri="{9D8B030D-6E8A-4147-A177-3AD203B41FA5}">
                      <a16:colId xmlns:a16="http://schemas.microsoft.com/office/drawing/2014/main" val="606786667"/>
                    </a:ext>
                  </a:extLst>
                </a:gridCol>
                <a:gridCol w="432000">
                  <a:extLst>
                    <a:ext uri="{9D8B030D-6E8A-4147-A177-3AD203B41FA5}">
                      <a16:colId xmlns:a16="http://schemas.microsoft.com/office/drawing/2014/main" val="3256155216"/>
                    </a:ext>
                  </a:extLst>
                </a:gridCol>
                <a:gridCol w="432000">
                  <a:extLst>
                    <a:ext uri="{9D8B030D-6E8A-4147-A177-3AD203B41FA5}">
                      <a16:colId xmlns:a16="http://schemas.microsoft.com/office/drawing/2014/main" val="3670367097"/>
                    </a:ext>
                  </a:extLst>
                </a:gridCol>
                <a:gridCol w="432000">
                  <a:extLst>
                    <a:ext uri="{9D8B030D-6E8A-4147-A177-3AD203B41FA5}">
                      <a16:colId xmlns:a16="http://schemas.microsoft.com/office/drawing/2014/main" val="1347735126"/>
                    </a:ext>
                  </a:extLst>
                </a:gridCol>
                <a:gridCol w="432000">
                  <a:extLst>
                    <a:ext uri="{9D8B030D-6E8A-4147-A177-3AD203B41FA5}">
                      <a16:colId xmlns:a16="http://schemas.microsoft.com/office/drawing/2014/main" val="1268566837"/>
                    </a:ext>
                  </a:extLst>
                </a:gridCol>
                <a:gridCol w="432000">
                  <a:extLst>
                    <a:ext uri="{9D8B030D-6E8A-4147-A177-3AD203B41FA5}">
                      <a16:colId xmlns:a16="http://schemas.microsoft.com/office/drawing/2014/main" val="3248050828"/>
                    </a:ext>
                  </a:extLst>
                </a:gridCol>
                <a:gridCol w="432000">
                  <a:extLst>
                    <a:ext uri="{9D8B030D-6E8A-4147-A177-3AD203B41FA5}">
                      <a16:colId xmlns:a16="http://schemas.microsoft.com/office/drawing/2014/main" val="800012498"/>
                    </a:ext>
                  </a:extLst>
                </a:gridCol>
              </a:tblGrid>
              <a:tr h="432000"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>
                        <a:solidFill>
                          <a:srgbClr val="EE1D23"/>
                        </a:solidFill>
                      </a:endParaRPr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58774894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endParaRPr lang="hu-HU" sz="150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0157584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23305295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34289421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86751031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>
                        <a:solidFill>
                          <a:schemeClr val="tx1"/>
                        </a:solidFill>
                      </a:endParaRPr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26106266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endParaRPr lang="hu-HU" sz="150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04922920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9488196"/>
                  </a:ext>
                </a:extLst>
              </a:tr>
            </a:tbl>
          </a:graphicData>
        </a:graphic>
      </p:graphicFrame>
      <p:graphicFrame>
        <p:nvGraphicFramePr>
          <p:cNvPr id="95" name="Táblázat 9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54783344"/>
              </p:ext>
            </p:extLst>
          </p:nvPr>
        </p:nvGraphicFramePr>
        <p:xfrm>
          <a:off x="2554537" y="929450"/>
          <a:ext cx="4032000" cy="403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4000">
                  <a:extLst>
                    <a:ext uri="{9D8B030D-6E8A-4147-A177-3AD203B41FA5}">
                      <a16:colId xmlns:a16="http://schemas.microsoft.com/office/drawing/2014/main" val="1970057961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3592748886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165432856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2624727190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730538266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1005877417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213102478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376894925"/>
                    </a:ext>
                  </a:extLst>
                </a:gridCol>
              </a:tblGrid>
              <a:tr h="504000"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0110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0110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0001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0001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0110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0001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0110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0101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16474971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0110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1011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0110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0001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0110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0110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1011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0110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62917551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0110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1100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1011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0110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0110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1011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1100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0110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12732295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0001</a:t>
                      </a:r>
                      <a:endParaRPr lang="hu-H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1100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0100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1011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1011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0100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1100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0001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56720313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0001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1100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1010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1100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0011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1010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1100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0001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68085402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0110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1101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1101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1101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0011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1101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1101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0110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34599113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0001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0110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1101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1101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1101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1101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0110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0001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55097159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0101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0101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0110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0110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0110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0110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0001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0001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20870569"/>
                  </a:ext>
                </a:extLst>
              </a:tr>
            </a:tbl>
          </a:graphicData>
        </a:graphic>
      </p:graphicFrame>
      <p:sp>
        <p:nvSpPr>
          <p:cNvPr id="96" name="Szöveg helye 2">
            <a:extLst>
              <a:ext uri="{FF2B5EF4-FFF2-40B4-BE49-F238E27FC236}">
                <a16:creationId xmlns:a16="http://schemas.microsoft.com/office/drawing/2014/main" id="{BBE2C393-99D9-02E8-DC42-5AA6DAE1D51B}"/>
              </a:ext>
            </a:extLst>
          </p:cNvPr>
          <p:cNvSpPr txBox="1">
            <a:spLocks/>
          </p:cNvSpPr>
          <p:nvPr/>
        </p:nvSpPr>
        <p:spPr>
          <a:xfrm>
            <a:off x="122873" y="5156907"/>
            <a:ext cx="2859541" cy="3515704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>
            <a:noAutofit/>
          </a:bodyPr>
          <a:lstStyle>
            <a:lvl1pPr marL="0" indent="0" algn="l" defTabSz="685800" rtl="0" eaLnBrk="1" latinLnBrk="0" hangingPunct="1">
              <a:lnSpc>
                <a:spcPct val="100000"/>
              </a:lnSpc>
              <a:spcBef>
                <a:spcPts val="750"/>
              </a:spcBef>
              <a:buFont typeface="Arial" panose="020B0604020202020204" pitchFamily="34" charset="0"/>
              <a:buNone/>
              <a:defRPr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1pPr>
            <a:lvl2pPr marL="3429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2pPr>
            <a:lvl3pPr marL="6858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4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3pPr>
            <a:lvl4pPr marL="10287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4pPr>
            <a:lvl5pPr marL="13716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b="1" dirty="0"/>
              <a:t>Binary </a:t>
            </a:r>
            <a:r>
              <a:rPr lang="en-US" sz="1200" b="1" dirty="0" err="1"/>
              <a:t>colouring</a:t>
            </a:r>
            <a:endParaRPr lang="en-US" sz="1200" b="1" dirty="0"/>
          </a:p>
          <a:p>
            <a:pPr algn="ctr"/>
            <a:r>
              <a:rPr lang="en-US" sz="1200" b="1" dirty="0"/>
              <a:t>(binary</a:t>
            </a:r>
            <a:r>
              <a:rPr lang="en-US" sz="1200" b="1" dirty="0" smtClean="0"/>
              <a:t>)</a:t>
            </a:r>
            <a:endParaRPr lang="en-US" sz="1200" b="1" dirty="0"/>
          </a:p>
          <a:p>
            <a:r>
              <a:rPr lang="en-US" sz="1200" b="1" dirty="0"/>
              <a:t>At the ends of a tree-like diagram you see </a:t>
            </a:r>
            <a:r>
              <a:rPr lang="en-US" sz="1200" b="1" dirty="0" err="1"/>
              <a:t>colours</a:t>
            </a:r>
            <a:r>
              <a:rPr lang="en-US" sz="1200" b="1" dirty="0"/>
              <a:t>, which you can access through an "up-down" decision process. The value of „up” is 1 and the value of „down” is 0 . To select the </a:t>
            </a:r>
            <a:r>
              <a:rPr lang="en-US" sz="1200" b="1" dirty="0" err="1"/>
              <a:t>colour</a:t>
            </a:r>
            <a:r>
              <a:rPr lang="en-US" sz="1200" b="1" dirty="0"/>
              <a:t> of each field, start from the </a:t>
            </a:r>
            <a:r>
              <a:rPr lang="en-US" sz="1200" b="1" dirty="0" err="1"/>
              <a:t>centre</a:t>
            </a:r>
            <a:r>
              <a:rPr lang="en-US" sz="1200" b="1" dirty="0"/>
              <a:t> and work your way up or down the branches of the diagram, based on the elements of the numerical sequence associated with that field, to the </a:t>
            </a:r>
            <a:r>
              <a:rPr lang="en-US" sz="1200" b="1" dirty="0" err="1"/>
              <a:t>colour</a:t>
            </a:r>
            <a:r>
              <a:rPr lang="en-US" sz="1200" b="1" dirty="0"/>
              <a:t> you want to select.</a:t>
            </a:r>
          </a:p>
          <a:p>
            <a:r>
              <a:rPr lang="en-US" sz="1200" b="1" dirty="0"/>
              <a:t>e.g.: 101 -&gt; up - down - up</a:t>
            </a:r>
          </a:p>
          <a:p>
            <a:r>
              <a:rPr lang="en-US" sz="1200" b="1" dirty="0"/>
              <a:t>       0100 -&gt; down - up - down - down</a:t>
            </a:r>
          </a:p>
        </p:txBody>
      </p:sp>
      <p:grpSp>
        <p:nvGrpSpPr>
          <p:cNvPr id="97" name="Csoportba foglalás 96"/>
          <p:cNvGrpSpPr/>
          <p:nvPr/>
        </p:nvGrpSpPr>
        <p:grpSpPr>
          <a:xfrm>
            <a:off x="471488" y="1267548"/>
            <a:ext cx="2260917" cy="3355804"/>
            <a:chOff x="471488" y="1285984"/>
            <a:chExt cx="2260917" cy="3355804"/>
          </a:xfrm>
        </p:grpSpPr>
        <p:sp>
          <p:nvSpPr>
            <p:cNvPr id="98" name="Szövegdoboz 97">
              <a:extLst>
                <a:ext uri="{FF2B5EF4-FFF2-40B4-BE49-F238E27FC236}">
                  <a16:creationId xmlns:a16="http://schemas.microsoft.com/office/drawing/2014/main" id="{3A88A278-9CE7-E7D3-6DF5-BCA28ADD7C09}"/>
                </a:ext>
              </a:extLst>
            </p:cNvPr>
            <p:cNvSpPr txBox="1"/>
            <p:nvPr/>
          </p:nvSpPr>
          <p:spPr>
            <a:xfrm>
              <a:off x="1215898" y="1493156"/>
              <a:ext cx="1051242" cy="261610"/>
            </a:xfrm>
            <a:prstGeom prst="rect">
              <a:avLst/>
            </a:prstGeom>
            <a:noFill/>
          </p:spPr>
          <p:txBody>
            <a:bodyPr wrap="square" rtlCol="0" anchor="b" anchorCtr="0">
              <a:spAutoFit/>
            </a:bodyPr>
            <a:lstStyle/>
            <a:p>
              <a:r>
                <a:rPr lang="hu-HU" sz="1100" b="1" dirty="0" smtClean="0">
                  <a:solidFill>
                    <a:schemeClr val="accent3"/>
                  </a:solidFill>
                </a:rPr>
                <a:t>Pink</a:t>
              </a:r>
              <a:endParaRPr lang="hu-HU" sz="1100" b="1" dirty="0">
                <a:solidFill>
                  <a:schemeClr val="accent3"/>
                </a:solidFill>
              </a:endParaRPr>
            </a:p>
          </p:txBody>
        </p:sp>
        <p:grpSp>
          <p:nvGrpSpPr>
            <p:cNvPr id="99" name="Csoportba foglalás 98">
              <a:extLst>
                <a:ext uri="{FF2B5EF4-FFF2-40B4-BE49-F238E27FC236}">
                  <a16:creationId xmlns:a16="http://schemas.microsoft.com/office/drawing/2014/main" id="{A4F38504-16C5-7055-8043-FFE2F9CD6881}"/>
                </a:ext>
              </a:extLst>
            </p:cNvPr>
            <p:cNvGrpSpPr/>
            <p:nvPr/>
          </p:nvGrpSpPr>
          <p:grpSpPr>
            <a:xfrm>
              <a:off x="471488" y="1285984"/>
              <a:ext cx="2260917" cy="3355804"/>
              <a:chOff x="493395" y="1230474"/>
              <a:chExt cx="2260917" cy="3355804"/>
            </a:xfrm>
          </p:grpSpPr>
          <p:sp>
            <p:nvSpPr>
              <p:cNvPr id="101" name="Szövegdoboz 100">
                <a:extLst>
                  <a:ext uri="{FF2B5EF4-FFF2-40B4-BE49-F238E27FC236}">
                    <a16:creationId xmlns:a16="http://schemas.microsoft.com/office/drawing/2014/main" id="{D369EF2F-E2D1-F89C-D18F-2555A4E7BB93}"/>
                  </a:ext>
                </a:extLst>
              </p:cNvPr>
              <p:cNvSpPr txBox="1"/>
              <p:nvPr/>
            </p:nvSpPr>
            <p:spPr>
              <a:xfrm>
                <a:off x="1237805" y="1230474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Yellow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102" name="Szövegdoboz 101">
                <a:extLst>
                  <a:ext uri="{FF2B5EF4-FFF2-40B4-BE49-F238E27FC236}">
                    <a16:creationId xmlns:a16="http://schemas.microsoft.com/office/drawing/2014/main" id="{11928CDB-B8D6-22FC-CEAA-C3E61D5D03B4}"/>
                  </a:ext>
                </a:extLst>
              </p:cNvPr>
              <p:cNvSpPr txBox="1"/>
              <p:nvPr/>
            </p:nvSpPr>
            <p:spPr>
              <a:xfrm>
                <a:off x="1254145" y="1932667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smtClean="0">
                    <a:solidFill>
                      <a:schemeClr val="accent3"/>
                    </a:solidFill>
                  </a:rPr>
                  <a:t>White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grpSp>
            <p:nvGrpSpPr>
              <p:cNvPr id="103" name="Csoportba foglalás 102">
                <a:extLst>
                  <a:ext uri="{FF2B5EF4-FFF2-40B4-BE49-F238E27FC236}">
                    <a16:creationId xmlns:a16="http://schemas.microsoft.com/office/drawing/2014/main" id="{DE0761D3-B631-37A4-18E2-FC64BD1D1770}"/>
                  </a:ext>
                </a:extLst>
              </p:cNvPr>
              <p:cNvGrpSpPr/>
              <p:nvPr/>
            </p:nvGrpSpPr>
            <p:grpSpPr>
              <a:xfrm>
                <a:off x="493395" y="1328140"/>
                <a:ext cx="756285" cy="3114840"/>
                <a:chOff x="493395" y="2581167"/>
                <a:chExt cx="1034733" cy="3062882"/>
              </a:xfrm>
            </p:grpSpPr>
            <p:grpSp>
              <p:nvGrpSpPr>
                <p:cNvPr id="116" name="Csoportba foglalás 115">
                  <a:extLst>
                    <a:ext uri="{FF2B5EF4-FFF2-40B4-BE49-F238E27FC236}">
                      <a16:creationId xmlns:a16="http://schemas.microsoft.com/office/drawing/2014/main" id="{46159B6D-6C26-6B47-F46E-6C602FB2446C}"/>
                    </a:ext>
                  </a:extLst>
                </p:cNvPr>
                <p:cNvGrpSpPr/>
                <p:nvPr/>
              </p:nvGrpSpPr>
              <p:grpSpPr>
                <a:xfrm>
                  <a:off x="493395" y="2581167"/>
                  <a:ext cx="1034733" cy="1533125"/>
                  <a:chOff x="493395" y="2581167"/>
                  <a:chExt cx="1034733" cy="1533125"/>
                </a:xfrm>
              </p:grpSpPr>
              <p:cxnSp>
                <p:nvCxnSpPr>
                  <p:cNvPr id="136" name="Egyenes összekötő 135">
                    <a:extLst>
                      <a:ext uri="{FF2B5EF4-FFF2-40B4-BE49-F238E27FC236}">
                        <a16:creationId xmlns:a16="http://schemas.microsoft.com/office/drawing/2014/main" id="{1B517F46-0636-2FC0-399A-367DA195CA49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V="1">
                    <a:off x="493395" y="2906103"/>
                    <a:ext cx="337503" cy="1208189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grpSp>
                <p:nvGrpSpPr>
                  <p:cNvPr id="137" name="Csoportba foglalás 136">
                    <a:extLst>
                      <a:ext uri="{FF2B5EF4-FFF2-40B4-BE49-F238E27FC236}">
                        <a16:creationId xmlns:a16="http://schemas.microsoft.com/office/drawing/2014/main" id="{E5C724C7-CD3F-3E88-D001-2C35CB01691D}"/>
                      </a:ext>
                    </a:extLst>
                  </p:cNvPr>
                  <p:cNvGrpSpPr/>
                  <p:nvPr/>
                </p:nvGrpSpPr>
                <p:grpSpPr>
                  <a:xfrm>
                    <a:off x="1291908" y="2581167"/>
                    <a:ext cx="236220" cy="211853"/>
                    <a:chOff x="1996440" y="2780665"/>
                    <a:chExt cx="236220" cy="276860"/>
                  </a:xfrm>
                </p:grpSpPr>
                <p:cxnSp>
                  <p:nvCxnSpPr>
                    <p:cNvPr id="152" name="Egyenes összekötő 151">
                      <a:extLst>
                        <a:ext uri="{FF2B5EF4-FFF2-40B4-BE49-F238E27FC236}">
                          <a16:creationId xmlns:a16="http://schemas.microsoft.com/office/drawing/2014/main" id="{9D01C744-6288-B4A7-884F-50951EFE24A7}"/>
                        </a:ext>
                      </a:extLst>
                    </p:cNvPr>
                    <p:cNvCxnSpPr/>
                    <p:nvPr/>
                  </p:nvCxnSpPr>
                  <p:spPr>
                    <a:xfrm flipV="1">
                      <a:off x="1996440" y="278066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80" name="Egyenes összekötő 179">
                      <a:extLst>
                        <a:ext uri="{FF2B5EF4-FFF2-40B4-BE49-F238E27FC236}">
                          <a16:creationId xmlns:a16="http://schemas.microsoft.com/office/drawing/2014/main" id="{5EB2D18E-4DC0-F751-92F5-F5196F7B9D62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1996440" y="291909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138" name="Csoportba foglalás 137">
                    <a:extLst>
                      <a:ext uri="{FF2B5EF4-FFF2-40B4-BE49-F238E27FC236}">
                        <a16:creationId xmlns:a16="http://schemas.microsoft.com/office/drawing/2014/main" id="{5864D023-2A1E-3EA8-98AD-092FD49859DD}"/>
                      </a:ext>
                    </a:extLst>
                  </p:cNvPr>
                  <p:cNvGrpSpPr/>
                  <p:nvPr/>
                </p:nvGrpSpPr>
                <p:grpSpPr>
                  <a:xfrm>
                    <a:off x="1291908" y="2989935"/>
                    <a:ext cx="236220" cy="211853"/>
                    <a:chOff x="1996440" y="2780665"/>
                    <a:chExt cx="236220" cy="276860"/>
                  </a:xfrm>
                </p:grpSpPr>
                <p:cxnSp>
                  <p:nvCxnSpPr>
                    <p:cNvPr id="150" name="Egyenes összekötő 149">
                      <a:extLst>
                        <a:ext uri="{FF2B5EF4-FFF2-40B4-BE49-F238E27FC236}">
                          <a16:creationId xmlns:a16="http://schemas.microsoft.com/office/drawing/2014/main" id="{41DA2CFA-9044-51C0-0E74-B4D1BE4E4DF8}"/>
                        </a:ext>
                      </a:extLst>
                    </p:cNvPr>
                    <p:cNvCxnSpPr/>
                    <p:nvPr/>
                  </p:nvCxnSpPr>
                  <p:spPr>
                    <a:xfrm flipV="1">
                      <a:off x="1996440" y="278066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51" name="Egyenes összekötő 150">
                      <a:extLst>
                        <a:ext uri="{FF2B5EF4-FFF2-40B4-BE49-F238E27FC236}">
                          <a16:creationId xmlns:a16="http://schemas.microsoft.com/office/drawing/2014/main" id="{EAF9BC34-E6E0-FAC7-BF81-57669DB3D63E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1996440" y="291909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139" name="Csoportba foglalás 138">
                    <a:extLst>
                      <a:ext uri="{FF2B5EF4-FFF2-40B4-BE49-F238E27FC236}">
                        <a16:creationId xmlns:a16="http://schemas.microsoft.com/office/drawing/2014/main" id="{E10BC367-4FC7-79B2-7295-8F0F14EE9632}"/>
                      </a:ext>
                    </a:extLst>
                  </p:cNvPr>
                  <p:cNvGrpSpPr/>
                  <p:nvPr/>
                </p:nvGrpSpPr>
                <p:grpSpPr>
                  <a:xfrm>
                    <a:off x="1291908" y="3398703"/>
                    <a:ext cx="236220" cy="211853"/>
                    <a:chOff x="1996440" y="2780665"/>
                    <a:chExt cx="236220" cy="276860"/>
                  </a:xfrm>
                </p:grpSpPr>
                <p:cxnSp>
                  <p:nvCxnSpPr>
                    <p:cNvPr id="148" name="Egyenes összekötő 147">
                      <a:extLst>
                        <a:ext uri="{FF2B5EF4-FFF2-40B4-BE49-F238E27FC236}">
                          <a16:creationId xmlns:a16="http://schemas.microsoft.com/office/drawing/2014/main" id="{795895F2-149D-EF16-CE4E-69F7D66FFF2D}"/>
                        </a:ext>
                      </a:extLst>
                    </p:cNvPr>
                    <p:cNvCxnSpPr/>
                    <p:nvPr/>
                  </p:nvCxnSpPr>
                  <p:spPr>
                    <a:xfrm flipV="1">
                      <a:off x="1996440" y="278066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49" name="Egyenes összekötő 148">
                      <a:extLst>
                        <a:ext uri="{FF2B5EF4-FFF2-40B4-BE49-F238E27FC236}">
                          <a16:creationId xmlns:a16="http://schemas.microsoft.com/office/drawing/2014/main" id="{209FB677-2A12-28E1-A197-21A8D1ED021D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1996440" y="291909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140" name="Csoportba foglalás 139">
                    <a:extLst>
                      <a:ext uri="{FF2B5EF4-FFF2-40B4-BE49-F238E27FC236}">
                        <a16:creationId xmlns:a16="http://schemas.microsoft.com/office/drawing/2014/main" id="{39236CBF-B786-C228-6346-FEADA05D1B2E}"/>
                      </a:ext>
                    </a:extLst>
                  </p:cNvPr>
                  <p:cNvGrpSpPr/>
                  <p:nvPr/>
                </p:nvGrpSpPr>
                <p:grpSpPr>
                  <a:xfrm>
                    <a:off x="1291908" y="3809538"/>
                    <a:ext cx="236220" cy="211853"/>
                    <a:chOff x="1996440" y="2780665"/>
                    <a:chExt cx="236220" cy="276860"/>
                  </a:xfrm>
                </p:grpSpPr>
                <p:cxnSp>
                  <p:nvCxnSpPr>
                    <p:cNvPr id="146" name="Egyenes összekötő 145">
                      <a:extLst>
                        <a:ext uri="{FF2B5EF4-FFF2-40B4-BE49-F238E27FC236}">
                          <a16:creationId xmlns:a16="http://schemas.microsoft.com/office/drawing/2014/main" id="{EAC030D6-75F8-6318-25F7-E54CB161CF5E}"/>
                        </a:ext>
                      </a:extLst>
                    </p:cNvPr>
                    <p:cNvCxnSpPr/>
                    <p:nvPr/>
                  </p:nvCxnSpPr>
                  <p:spPr>
                    <a:xfrm flipV="1">
                      <a:off x="1996440" y="278066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47" name="Egyenes összekötő 146">
                      <a:extLst>
                        <a:ext uri="{FF2B5EF4-FFF2-40B4-BE49-F238E27FC236}">
                          <a16:creationId xmlns:a16="http://schemas.microsoft.com/office/drawing/2014/main" id="{65C1578C-B8CC-4179-D202-343BE270573B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1996440" y="291909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cxnSp>
                <p:nvCxnSpPr>
                  <p:cNvPr id="141" name="Egyenes összekötő 140">
                    <a:extLst>
                      <a:ext uri="{FF2B5EF4-FFF2-40B4-BE49-F238E27FC236}">
                        <a16:creationId xmlns:a16="http://schemas.microsoft.com/office/drawing/2014/main" id="{CF8CFA76-455F-99C7-DB24-572E3179F5B6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V="1">
                    <a:off x="830898" y="2689483"/>
                    <a:ext cx="461010" cy="214576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42" name="Egyenes összekötő 141">
                    <a:extLst>
                      <a:ext uri="{FF2B5EF4-FFF2-40B4-BE49-F238E27FC236}">
                        <a16:creationId xmlns:a16="http://schemas.microsoft.com/office/drawing/2014/main" id="{1A2F2960-358D-C23A-3E22-EFB78AC3EEB4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830898" y="2904059"/>
                    <a:ext cx="461010" cy="195877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43" name="Egyenes összekötő 142">
                    <a:extLst>
                      <a:ext uri="{FF2B5EF4-FFF2-40B4-BE49-F238E27FC236}">
                        <a16:creationId xmlns:a16="http://schemas.microsoft.com/office/drawing/2014/main" id="{803CD348-47A1-AEF9-DF0A-E07209090751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V="1">
                    <a:off x="830898" y="3507401"/>
                    <a:ext cx="461010" cy="214576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44" name="Egyenes összekötő 143">
                    <a:extLst>
                      <a:ext uri="{FF2B5EF4-FFF2-40B4-BE49-F238E27FC236}">
                        <a16:creationId xmlns:a16="http://schemas.microsoft.com/office/drawing/2014/main" id="{AD77D2E8-5AA2-F251-4F63-6249D80E64E5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830898" y="3724022"/>
                    <a:ext cx="461010" cy="195877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45" name="Egyenes összekötő 144">
                    <a:extLst>
                      <a:ext uri="{FF2B5EF4-FFF2-40B4-BE49-F238E27FC236}">
                        <a16:creationId xmlns:a16="http://schemas.microsoft.com/office/drawing/2014/main" id="{6C3241D0-972A-2C46-18F6-06B451D26DB4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H="1" flipV="1">
                    <a:off x="724218" y="3311525"/>
                    <a:ext cx="106680" cy="404456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117" name="Csoportba foglalás 116">
                  <a:extLst>
                    <a:ext uri="{FF2B5EF4-FFF2-40B4-BE49-F238E27FC236}">
                      <a16:creationId xmlns:a16="http://schemas.microsoft.com/office/drawing/2014/main" id="{00F9D3B8-E9F6-C78D-8C09-D22B3614D22B}"/>
                    </a:ext>
                  </a:extLst>
                </p:cNvPr>
                <p:cNvGrpSpPr/>
                <p:nvPr/>
              </p:nvGrpSpPr>
              <p:grpSpPr>
                <a:xfrm flipV="1">
                  <a:off x="493395" y="4112968"/>
                  <a:ext cx="1034733" cy="1531081"/>
                  <a:chOff x="493395" y="2581167"/>
                  <a:chExt cx="1034733" cy="1531081"/>
                </a:xfrm>
              </p:grpSpPr>
              <p:cxnSp>
                <p:nvCxnSpPr>
                  <p:cNvPr id="118" name="Egyenes összekötő 117">
                    <a:extLst>
                      <a:ext uri="{FF2B5EF4-FFF2-40B4-BE49-F238E27FC236}">
                        <a16:creationId xmlns:a16="http://schemas.microsoft.com/office/drawing/2014/main" id="{0D74778F-A35A-D8C8-8CEF-9D81EC986E14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V="1">
                    <a:off x="493395" y="2904059"/>
                    <a:ext cx="337503" cy="1208189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grpSp>
                <p:nvGrpSpPr>
                  <p:cNvPr id="119" name="Csoportba foglalás 118">
                    <a:extLst>
                      <a:ext uri="{FF2B5EF4-FFF2-40B4-BE49-F238E27FC236}">
                        <a16:creationId xmlns:a16="http://schemas.microsoft.com/office/drawing/2014/main" id="{43BFDE52-0283-9E77-35BF-D33E7A843658}"/>
                      </a:ext>
                    </a:extLst>
                  </p:cNvPr>
                  <p:cNvGrpSpPr/>
                  <p:nvPr/>
                </p:nvGrpSpPr>
                <p:grpSpPr>
                  <a:xfrm>
                    <a:off x="1291908" y="2581167"/>
                    <a:ext cx="236220" cy="211853"/>
                    <a:chOff x="1996440" y="2780665"/>
                    <a:chExt cx="236220" cy="276860"/>
                  </a:xfrm>
                </p:grpSpPr>
                <p:cxnSp>
                  <p:nvCxnSpPr>
                    <p:cNvPr id="134" name="Egyenes összekötő 133">
                      <a:extLst>
                        <a:ext uri="{FF2B5EF4-FFF2-40B4-BE49-F238E27FC236}">
                          <a16:creationId xmlns:a16="http://schemas.microsoft.com/office/drawing/2014/main" id="{466C609D-555D-02B3-EFDF-21AD8DCE94DF}"/>
                        </a:ext>
                      </a:extLst>
                    </p:cNvPr>
                    <p:cNvCxnSpPr/>
                    <p:nvPr/>
                  </p:nvCxnSpPr>
                  <p:spPr>
                    <a:xfrm flipV="1">
                      <a:off x="1996440" y="278066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35" name="Egyenes összekötő 134">
                      <a:extLst>
                        <a:ext uri="{FF2B5EF4-FFF2-40B4-BE49-F238E27FC236}">
                          <a16:creationId xmlns:a16="http://schemas.microsoft.com/office/drawing/2014/main" id="{5512F01C-16A8-98CC-9624-163184DC5D53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1996440" y="291909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120" name="Csoportba foglalás 119">
                    <a:extLst>
                      <a:ext uri="{FF2B5EF4-FFF2-40B4-BE49-F238E27FC236}">
                        <a16:creationId xmlns:a16="http://schemas.microsoft.com/office/drawing/2014/main" id="{B1D4591E-F9E7-0724-9322-80F8100F20C2}"/>
                      </a:ext>
                    </a:extLst>
                  </p:cNvPr>
                  <p:cNvGrpSpPr/>
                  <p:nvPr/>
                </p:nvGrpSpPr>
                <p:grpSpPr>
                  <a:xfrm>
                    <a:off x="1291908" y="2989935"/>
                    <a:ext cx="236220" cy="211853"/>
                    <a:chOff x="1996440" y="2780665"/>
                    <a:chExt cx="236220" cy="276860"/>
                  </a:xfrm>
                </p:grpSpPr>
                <p:cxnSp>
                  <p:nvCxnSpPr>
                    <p:cNvPr id="132" name="Egyenes összekötő 131">
                      <a:extLst>
                        <a:ext uri="{FF2B5EF4-FFF2-40B4-BE49-F238E27FC236}">
                          <a16:creationId xmlns:a16="http://schemas.microsoft.com/office/drawing/2014/main" id="{CA3718D7-E502-194D-8D81-0676AF0B14DA}"/>
                        </a:ext>
                      </a:extLst>
                    </p:cNvPr>
                    <p:cNvCxnSpPr/>
                    <p:nvPr/>
                  </p:nvCxnSpPr>
                  <p:spPr>
                    <a:xfrm flipV="1">
                      <a:off x="1996440" y="278066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33" name="Egyenes összekötő 132">
                      <a:extLst>
                        <a:ext uri="{FF2B5EF4-FFF2-40B4-BE49-F238E27FC236}">
                          <a16:creationId xmlns:a16="http://schemas.microsoft.com/office/drawing/2014/main" id="{15223BFA-FFD8-92F8-C824-15C1B848F676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1996440" y="291909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121" name="Csoportba foglalás 120">
                    <a:extLst>
                      <a:ext uri="{FF2B5EF4-FFF2-40B4-BE49-F238E27FC236}">
                        <a16:creationId xmlns:a16="http://schemas.microsoft.com/office/drawing/2014/main" id="{3A5C8920-C783-6329-C834-0459E32B26EE}"/>
                      </a:ext>
                    </a:extLst>
                  </p:cNvPr>
                  <p:cNvGrpSpPr/>
                  <p:nvPr/>
                </p:nvGrpSpPr>
                <p:grpSpPr>
                  <a:xfrm>
                    <a:off x="1291908" y="3398703"/>
                    <a:ext cx="236220" cy="211853"/>
                    <a:chOff x="1996440" y="2780665"/>
                    <a:chExt cx="236220" cy="276860"/>
                  </a:xfrm>
                </p:grpSpPr>
                <p:cxnSp>
                  <p:nvCxnSpPr>
                    <p:cNvPr id="130" name="Egyenes összekötő 129">
                      <a:extLst>
                        <a:ext uri="{FF2B5EF4-FFF2-40B4-BE49-F238E27FC236}">
                          <a16:creationId xmlns:a16="http://schemas.microsoft.com/office/drawing/2014/main" id="{DFF05944-BE70-5A73-7D4C-4E90941A5716}"/>
                        </a:ext>
                      </a:extLst>
                    </p:cNvPr>
                    <p:cNvCxnSpPr/>
                    <p:nvPr/>
                  </p:nvCxnSpPr>
                  <p:spPr>
                    <a:xfrm flipV="1">
                      <a:off x="1996440" y="278066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31" name="Egyenes összekötő 130">
                      <a:extLst>
                        <a:ext uri="{FF2B5EF4-FFF2-40B4-BE49-F238E27FC236}">
                          <a16:creationId xmlns:a16="http://schemas.microsoft.com/office/drawing/2014/main" id="{A99E8953-3917-C768-A1CA-37EAADD715CF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1996440" y="291909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122" name="Csoportba foglalás 121">
                    <a:extLst>
                      <a:ext uri="{FF2B5EF4-FFF2-40B4-BE49-F238E27FC236}">
                        <a16:creationId xmlns:a16="http://schemas.microsoft.com/office/drawing/2014/main" id="{39ED7E96-28EF-2386-211E-9220358886C6}"/>
                      </a:ext>
                    </a:extLst>
                  </p:cNvPr>
                  <p:cNvGrpSpPr/>
                  <p:nvPr/>
                </p:nvGrpSpPr>
                <p:grpSpPr>
                  <a:xfrm>
                    <a:off x="1291908" y="3809538"/>
                    <a:ext cx="236220" cy="211853"/>
                    <a:chOff x="1996440" y="2780665"/>
                    <a:chExt cx="236220" cy="276860"/>
                  </a:xfrm>
                </p:grpSpPr>
                <p:cxnSp>
                  <p:nvCxnSpPr>
                    <p:cNvPr id="128" name="Egyenes összekötő 127">
                      <a:extLst>
                        <a:ext uri="{FF2B5EF4-FFF2-40B4-BE49-F238E27FC236}">
                          <a16:creationId xmlns:a16="http://schemas.microsoft.com/office/drawing/2014/main" id="{8EA8C143-C3E6-0E9C-CDFC-0268F0D6E494}"/>
                        </a:ext>
                      </a:extLst>
                    </p:cNvPr>
                    <p:cNvCxnSpPr/>
                    <p:nvPr/>
                  </p:nvCxnSpPr>
                  <p:spPr>
                    <a:xfrm flipV="1">
                      <a:off x="1996440" y="278066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29" name="Egyenes összekötő 128">
                      <a:extLst>
                        <a:ext uri="{FF2B5EF4-FFF2-40B4-BE49-F238E27FC236}">
                          <a16:creationId xmlns:a16="http://schemas.microsoft.com/office/drawing/2014/main" id="{E19DB28B-8298-F1B5-2A12-B56AC998A548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1996440" y="291909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cxnSp>
                <p:nvCxnSpPr>
                  <p:cNvPr id="123" name="Egyenes összekötő 122">
                    <a:extLst>
                      <a:ext uri="{FF2B5EF4-FFF2-40B4-BE49-F238E27FC236}">
                        <a16:creationId xmlns:a16="http://schemas.microsoft.com/office/drawing/2014/main" id="{21E2C462-F3EE-EAAA-8DDC-4941E4CDE58A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V="1">
                    <a:off x="830898" y="2687438"/>
                    <a:ext cx="461010" cy="214576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24" name="Egyenes összekötő 123">
                    <a:extLst>
                      <a:ext uri="{FF2B5EF4-FFF2-40B4-BE49-F238E27FC236}">
                        <a16:creationId xmlns:a16="http://schemas.microsoft.com/office/drawing/2014/main" id="{D3E00FD8-4B0E-D76A-07B6-DAF6317CCB13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830898" y="2904059"/>
                    <a:ext cx="461010" cy="195877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25" name="Egyenes összekötő 124">
                    <a:extLst>
                      <a:ext uri="{FF2B5EF4-FFF2-40B4-BE49-F238E27FC236}">
                        <a16:creationId xmlns:a16="http://schemas.microsoft.com/office/drawing/2014/main" id="{9C2B915B-653E-6D02-33FD-EAC5497DBF8F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V="1">
                    <a:off x="830898" y="3507401"/>
                    <a:ext cx="461010" cy="214576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26" name="Egyenes összekötő 125">
                    <a:extLst>
                      <a:ext uri="{FF2B5EF4-FFF2-40B4-BE49-F238E27FC236}">
                        <a16:creationId xmlns:a16="http://schemas.microsoft.com/office/drawing/2014/main" id="{3F01526A-29EE-316B-2B08-F762C40E7B01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830898" y="3721977"/>
                    <a:ext cx="461010" cy="195877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27" name="Egyenes összekötő 126">
                    <a:extLst>
                      <a:ext uri="{FF2B5EF4-FFF2-40B4-BE49-F238E27FC236}">
                        <a16:creationId xmlns:a16="http://schemas.microsoft.com/office/drawing/2014/main" id="{15BE1182-6DAD-C9BE-C2D6-5BBA752B2A45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H="1" flipV="1">
                    <a:off x="724218" y="3311525"/>
                    <a:ext cx="106680" cy="404456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sp>
            <p:nvSpPr>
              <p:cNvPr id="104" name="Szövegdoboz 103">
                <a:extLst>
                  <a:ext uri="{FF2B5EF4-FFF2-40B4-BE49-F238E27FC236}">
                    <a16:creationId xmlns:a16="http://schemas.microsoft.com/office/drawing/2014/main" id="{834CF577-D517-F0A3-4CCA-68C65DC2924A}"/>
                  </a:ext>
                </a:extLst>
              </p:cNvPr>
              <p:cNvSpPr txBox="1"/>
              <p:nvPr/>
            </p:nvSpPr>
            <p:spPr>
              <a:xfrm>
                <a:off x="1243623" y="1697564"/>
                <a:ext cx="115411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Pale</a:t>
                </a:r>
                <a:r>
                  <a:rPr lang="hu-HU" sz="1100" b="1" dirty="0">
                    <a:solidFill>
                      <a:schemeClr val="accent3"/>
                    </a:solidFill>
                  </a:rPr>
                  <a:t> </a:t>
                </a: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orange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105" name="Szövegdoboz 104">
                <a:extLst>
                  <a:ext uri="{FF2B5EF4-FFF2-40B4-BE49-F238E27FC236}">
                    <a16:creationId xmlns:a16="http://schemas.microsoft.com/office/drawing/2014/main" id="{4224AE6F-5E89-E6E0-90A7-83D2234D4105}"/>
                  </a:ext>
                </a:extLst>
              </p:cNvPr>
              <p:cNvSpPr txBox="1"/>
              <p:nvPr/>
            </p:nvSpPr>
            <p:spPr>
              <a:xfrm>
                <a:off x="1253613" y="3326833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Aqua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106" name="Szövegdoboz 105">
                <a:extLst>
                  <a:ext uri="{FF2B5EF4-FFF2-40B4-BE49-F238E27FC236}">
                    <a16:creationId xmlns:a16="http://schemas.microsoft.com/office/drawing/2014/main" id="{ED56338F-CC61-E4E2-8566-CFBAB7A51796}"/>
                  </a:ext>
                </a:extLst>
              </p:cNvPr>
              <p:cNvSpPr txBox="1"/>
              <p:nvPr/>
            </p:nvSpPr>
            <p:spPr>
              <a:xfrm>
                <a:off x="1249680" y="2090693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Light</a:t>
                </a:r>
                <a:r>
                  <a:rPr lang="hu-HU" sz="1100" b="1" dirty="0" smtClean="0">
                    <a:solidFill>
                      <a:schemeClr val="accent3"/>
                    </a:solidFill>
                  </a:rPr>
                  <a:t> </a:t>
                </a: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grey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107" name="Szövegdoboz 106">
                <a:extLst>
                  <a:ext uri="{FF2B5EF4-FFF2-40B4-BE49-F238E27FC236}">
                    <a16:creationId xmlns:a16="http://schemas.microsoft.com/office/drawing/2014/main" id="{B83629BE-2B7B-8145-3E04-32D2404F19FF}"/>
                  </a:ext>
                </a:extLst>
              </p:cNvPr>
              <p:cNvSpPr txBox="1"/>
              <p:nvPr/>
            </p:nvSpPr>
            <p:spPr>
              <a:xfrm>
                <a:off x="1249680" y="2704521"/>
                <a:ext cx="150463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Light</a:t>
                </a:r>
                <a:r>
                  <a:rPr lang="hu-HU" sz="1100" b="1" dirty="0" smtClean="0">
                    <a:solidFill>
                      <a:schemeClr val="accent3"/>
                    </a:solidFill>
                  </a:rPr>
                  <a:t> pink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108" name="Szövegdoboz 107">
                <a:extLst>
                  <a:ext uri="{FF2B5EF4-FFF2-40B4-BE49-F238E27FC236}">
                    <a16:creationId xmlns:a16="http://schemas.microsoft.com/office/drawing/2014/main" id="{EF134251-9422-AF8A-B2C3-3961062ED614}"/>
                  </a:ext>
                </a:extLst>
              </p:cNvPr>
              <p:cNvSpPr txBox="1"/>
              <p:nvPr/>
            </p:nvSpPr>
            <p:spPr>
              <a:xfrm>
                <a:off x="1233663" y="2508458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smtClean="0">
                    <a:solidFill>
                      <a:schemeClr val="accent3"/>
                    </a:solidFill>
                  </a:rPr>
                  <a:t>Red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109" name="Szövegdoboz 108">
                <a:extLst>
                  <a:ext uri="{FF2B5EF4-FFF2-40B4-BE49-F238E27FC236}">
                    <a16:creationId xmlns:a16="http://schemas.microsoft.com/office/drawing/2014/main" id="{9B795510-A1EB-DFB2-FD05-EB6CE3AD0523}"/>
                  </a:ext>
                </a:extLst>
              </p:cNvPr>
              <p:cNvSpPr txBox="1"/>
              <p:nvPr/>
            </p:nvSpPr>
            <p:spPr>
              <a:xfrm>
                <a:off x="1249680" y="3101222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Dark</a:t>
                </a:r>
                <a:r>
                  <a:rPr lang="hu-HU" sz="1100" b="1" dirty="0" smtClean="0">
                    <a:solidFill>
                      <a:schemeClr val="accent3"/>
                    </a:solidFill>
                  </a:rPr>
                  <a:t> </a:t>
                </a: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blue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110" name="Szövegdoboz 109">
                <a:extLst>
                  <a:ext uri="{FF2B5EF4-FFF2-40B4-BE49-F238E27FC236}">
                    <a16:creationId xmlns:a16="http://schemas.microsoft.com/office/drawing/2014/main" id="{4A69605E-AD65-FCB7-8FF5-88C07D0FD15A}"/>
                  </a:ext>
                </a:extLst>
              </p:cNvPr>
              <p:cNvSpPr txBox="1"/>
              <p:nvPr/>
            </p:nvSpPr>
            <p:spPr>
              <a:xfrm>
                <a:off x="1249680" y="2896829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Light</a:t>
                </a:r>
                <a:r>
                  <a:rPr lang="hu-HU" sz="1100" b="1" dirty="0" smtClean="0">
                    <a:solidFill>
                      <a:schemeClr val="accent3"/>
                    </a:solidFill>
                  </a:rPr>
                  <a:t> </a:t>
                </a: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purple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111" name="Szövegdoboz 110">
                <a:extLst>
                  <a:ext uri="{FF2B5EF4-FFF2-40B4-BE49-F238E27FC236}">
                    <a16:creationId xmlns:a16="http://schemas.microsoft.com/office/drawing/2014/main" id="{20B7B115-CE45-AC8F-2E15-CBC0C31E6BD2}"/>
                  </a:ext>
                </a:extLst>
              </p:cNvPr>
              <p:cNvSpPr txBox="1"/>
              <p:nvPr/>
            </p:nvSpPr>
            <p:spPr>
              <a:xfrm>
                <a:off x="1249680" y="3521543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Light</a:t>
                </a:r>
                <a:r>
                  <a:rPr lang="hu-HU" sz="1100" b="1" dirty="0" smtClean="0">
                    <a:solidFill>
                      <a:schemeClr val="accent3"/>
                    </a:solidFill>
                  </a:rPr>
                  <a:t> </a:t>
                </a: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green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112" name="Szövegdoboz 111">
                <a:extLst>
                  <a:ext uri="{FF2B5EF4-FFF2-40B4-BE49-F238E27FC236}">
                    <a16:creationId xmlns:a16="http://schemas.microsoft.com/office/drawing/2014/main" id="{8621B626-5364-332F-82A4-2AF6EAFAB4DE}"/>
                  </a:ext>
                </a:extLst>
              </p:cNvPr>
              <p:cNvSpPr txBox="1"/>
              <p:nvPr/>
            </p:nvSpPr>
            <p:spPr>
              <a:xfrm>
                <a:off x="1233663" y="4374425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Dark</a:t>
                </a:r>
                <a:r>
                  <a:rPr lang="hu-HU" sz="1100" b="1" dirty="0" smtClean="0">
                    <a:solidFill>
                      <a:schemeClr val="accent3"/>
                    </a:solidFill>
                  </a:rPr>
                  <a:t> </a:t>
                </a: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blue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113" name="Szövegdoboz 112">
                <a:extLst>
                  <a:ext uri="{FF2B5EF4-FFF2-40B4-BE49-F238E27FC236}">
                    <a16:creationId xmlns:a16="http://schemas.microsoft.com/office/drawing/2014/main" id="{39A91E6E-481C-D848-A93A-D4983BFBCCD0}"/>
                  </a:ext>
                </a:extLst>
              </p:cNvPr>
              <p:cNvSpPr txBox="1"/>
              <p:nvPr/>
            </p:nvSpPr>
            <p:spPr>
              <a:xfrm>
                <a:off x="1249680" y="3939315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Dark</a:t>
                </a:r>
                <a:r>
                  <a:rPr lang="hu-HU" sz="1100" b="1" dirty="0" smtClean="0">
                    <a:solidFill>
                      <a:schemeClr val="accent3"/>
                    </a:solidFill>
                  </a:rPr>
                  <a:t> </a:t>
                </a: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grey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114" name="Szövegdoboz 113">
                <a:extLst>
                  <a:ext uri="{FF2B5EF4-FFF2-40B4-BE49-F238E27FC236}">
                    <a16:creationId xmlns:a16="http://schemas.microsoft.com/office/drawing/2014/main" id="{61122B51-67F9-2D84-A54A-F2E1DFD32A78}"/>
                  </a:ext>
                </a:extLst>
              </p:cNvPr>
              <p:cNvSpPr txBox="1"/>
              <p:nvPr/>
            </p:nvSpPr>
            <p:spPr>
              <a:xfrm>
                <a:off x="1249680" y="3735755"/>
                <a:ext cx="1243284" cy="211020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smtClean="0">
                    <a:solidFill>
                      <a:schemeClr val="accent3"/>
                    </a:solidFill>
                  </a:rPr>
                  <a:t>Black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115" name="Szövegdoboz 114">
                <a:extLst>
                  <a:ext uri="{FF2B5EF4-FFF2-40B4-BE49-F238E27FC236}">
                    <a16:creationId xmlns:a16="http://schemas.microsoft.com/office/drawing/2014/main" id="{42666C1C-FE64-FBF3-CA96-000FD8546E36}"/>
                  </a:ext>
                </a:extLst>
              </p:cNvPr>
              <p:cNvSpPr txBox="1"/>
              <p:nvPr/>
            </p:nvSpPr>
            <p:spPr>
              <a:xfrm>
                <a:off x="1253613" y="4170032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Light</a:t>
                </a:r>
                <a:r>
                  <a:rPr lang="hu-HU" sz="1100" b="1" dirty="0" smtClean="0">
                    <a:solidFill>
                      <a:schemeClr val="accent3"/>
                    </a:solidFill>
                  </a:rPr>
                  <a:t> </a:t>
                </a: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blue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</p:grpSp>
        <p:sp>
          <p:nvSpPr>
            <p:cNvPr id="100" name="Szövegdoboz 99">
              <a:extLst>
                <a:ext uri="{FF2B5EF4-FFF2-40B4-BE49-F238E27FC236}">
                  <a16:creationId xmlns:a16="http://schemas.microsoft.com/office/drawing/2014/main" id="{834CF577-D517-F0A3-4CCA-68C65DC2924A}"/>
                </a:ext>
              </a:extLst>
            </p:cNvPr>
            <p:cNvSpPr txBox="1"/>
            <p:nvPr/>
          </p:nvSpPr>
          <p:spPr>
            <a:xfrm>
              <a:off x="1207684" y="2358250"/>
              <a:ext cx="1154112" cy="211853"/>
            </a:xfrm>
            <a:prstGeom prst="rect">
              <a:avLst/>
            </a:prstGeom>
            <a:noFill/>
          </p:spPr>
          <p:txBody>
            <a:bodyPr wrap="square" rtlCol="0" anchor="b" anchorCtr="0">
              <a:spAutoFit/>
            </a:bodyPr>
            <a:lstStyle/>
            <a:p>
              <a:pPr>
                <a:lnSpc>
                  <a:spcPts val="900"/>
                </a:lnSpc>
              </a:pPr>
              <a:r>
                <a:rPr lang="hu-HU" sz="1100" b="1" dirty="0" err="1" smtClean="0">
                  <a:solidFill>
                    <a:schemeClr val="accent3"/>
                  </a:solidFill>
                </a:rPr>
                <a:t>Dark</a:t>
              </a:r>
              <a:r>
                <a:rPr lang="hu-HU" sz="1100" b="1" dirty="0" smtClean="0">
                  <a:solidFill>
                    <a:schemeClr val="accent3"/>
                  </a:solidFill>
                </a:rPr>
                <a:t> </a:t>
              </a:r>
              <a:r>
                <a:rPr lang="hu-HU" sz="1100" b="1" dirty="0" err="1" smtClean="0">
                  <a:solidFill>
                    <a:schemeClr val="accent3"/>
                  </a:solidFill>
                </a:rPr>
                <a:t>green</a:t>
              </a:r>
              <a:endParaRPr lang="hu-HU" sz="1100" b="1" dirty="0">
                <a:solidFill>
                  <a:schemeClr val="accent3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06372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1">
            <a:extLst>
              <a:ext uri="{FF2B5EF4-FFF2-40B4-BE49-F238E27FC236}">
                <a16:creationId xmlns:a16="http://schemas.microsoft.com/office/drawing/2014/main" id="{D0CD2950-0FD4-0D24-7400-90A219D1A655}"/>
              </a:ext>
            </a:extLst>
          </p:cNvPr>
          <p:cNvSpPr txBox="1">
            <a:spLocks/>
          </p:cNvSpPr>
          <p:nvPr/>
        </p:nvSpPr>
        <p:spPr>
          <a:xfrm>
            <a:off x="471488" y="334459"/>
            <a:ext cx="5915025" cy="45631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400" b="1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err="1">
                <a:ea typeface="Calibri" panose="020F0502020204030204" pitchFamily="34" charset="0"/>
                <a:cs typeface="Times New Roman" panose="02020603050405020304" pitchFamily="18" charset="0"/>
              </a:rPr>
              <a:t>Colour</a:t>
            </a:r>
            <a:r>
              <a:rPr lang="en-US" dirty="0">
                <a:ea typeface="Calibri" panose="020F0502020204030204" pitchFamily="34" charset="0"/>
                <a:cs typeface="Times New Roman" panose="02020603050405020304" pitchFamily="18" charset="0"/>
              </a:rPr>
              <a:t> according to the </a:t>
            </a:r>
            <a:r>
              <a:rPr lang="en-US" dirty="0" err="1">
                <a:ea typeface="Calibri" panose="020F0502020204030204" pitchFamily="34" charset="0"/>
                <a:cs typeface="Times New Roman" panose="02020603050405020304" pitchFamily="18" charset="0"/>
              </a:rPr>
              <a:t>colour</a:t>
            </a:r>
            <a:r>
              <a:rPr lang="en-US" dirty="0">
                <a:ea typeface="Calibri" panose="020F0502020204030204" pitchFamily="34" charset="0"/>
                <a:cs typeface="Times New Roman" panose="02020603050405020304" pitchFamily="18" charset="0"/>
              </a:rPr>
              <a:t> codes!</a:t>
            </a:r>
            <a:r>
              <a:rPr lang="hu-HU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6. b.)</a:t>
            </a:r>
            <a:endParaRPr lang="hu-HU" sz="4800" dirty="0"/>
          </a:p>
        </p:txBody>
      </p:sp>
      <p:pic>
        <p:nvPicPr>
          <p:cNvPr id="5" name="Kép 4" descr="A képen Acélkék, Betűtípus, Majorelle kék, képernyőkép látható&#10;&#10;Automatikusan generált leírás">
            <a:extLst>
              <a:ext uri="{FF2B5EF4-FFF2-40B4-BE49-F238E27FC236}">
                <a16:creationId xmlns:a16="http://schemas.microsoft.com/office/drawing/2014/main" id="{CF6574BF-0DD4-2676-D95B-E69ECAD4142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1373" y="9158363"/>
            <a:ext cx="1275254" cy="426438"/>
          </a:xfrm>
          <a:prstGeom prst="rect">
            <a:avLst/>
          </a:prstGeom>
        </p:spPr>
      </p:pic>
      <p:pic>
        <p:nvPicPr>
          <p:cNvPr id="6" name="Kép 5" descr="A képen Grafika, Betűtípus, Grafikus tervezés, embléma látható&#10;&#10;Automatikusan generált leírás">
            <a:extLst>
              <a:ext uri="{FF2B5EF4-FFF2-40B4-BE49-F238E27FC236}">
                <a16:creationId xmlns:a16="http://schemas.microsoft.com/office/drawing/2014/main" id="{318DFCA8-EE35-4266-5A57-E412476D3F02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488" y="9215499"/>
            <a:ext cx="1435241" cy="326192"/>
          </a:xfrm>
          <a:prstGeom prst="rect">
            <a:avLst/>
          </a:prstGeom>
        </p:spPr>
      </p:pic>
      <p:pic>
        <p:nvPicPr>
          <p:cNvPr id="7" name="Kép 6" descr="A képen Betűtípus, képernyőkép, szöveg, Acélkék látható&#10;&#10;Automatikusan generált leírás">
            <a:extLst>
              <a:ext uri="{FF2B5EF4-FFF2-40B4-BE49-F238E27FC236}">
                <a16:creationId xmlns:a16="http://schemas.microsoft.com/office/drawing/2014/main" id="{97F6733F-F619-A960-8EB0-7CDFF315CFAF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26052" y="9184600"/>
            <a:ext cx="1860460" cy="400201"/>
          </a:xfrm>
          <a:prstGeom prst="rect">
            <a:avLst/>
          </a:prstGeom>
        </p:spPr>
      </p:pic>
      <p:graphicFrame>
        <p:nvGraphicFramePr>
          <p:cNvPr id="38" name="Táblázat 140">
            <a:extLst>
              <a:ext uri="{FF2B5EF4-FFF2-40B4-BE49-F238E27FC236}">
                <a16:creationId xmlns:a16="http://schemas.microsoft.com/office/drawing/2014/main" id="{5DA1B995-1887-3E5A-E071-A084DA45AD60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3130537" y="5191586"/>
          <a:ext cx="3456000" cy="345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2000">
                  <a:extLst>
                    <a:ext uri="{9D8B030D-6E8A-4147-A177-3AD203B41FA5}">
                      <a16:colId xmlns:a16="http://schemas.microsoft.com/office/drawing/2014/main" val="4183476840"/>
                    </a:ext>
                  </a:extLst>
                </a:gridCol>
                <a:gridCol w="432000">
                  <a:extLst>
                    <a:ext uri="{9D8B030D-6E8A-4147-A177-3AD203B41FA5}">
                      <a16:colId xmlns:a16="http://schemas.microsoft.com/office/drawing/2014/main" val="606786667"/>
                    </a:ext>
                  </a:extLst>
                </a:gridCol>
                <a:gridCol w="432000">
                  <a:extLst>
                    <a:ext uri="{9D8B030D-6E8A-4147-A177-3AD203B41FA5}">
                      <a16:colId xmlns:a16="http://schemas.microsoft.com/office/drawing/2014/main" val="3256155216"/>
                    </a:ext>
                  </a:extLst>
                </a:gridCol>
                <a:gridCol w="432000">
                  <a:extLst>
                    <a:ext uri="{9D8B030D-6E8A-4147-A177-3AD203B41FA5}">
                      <a16:colId xmlns:a16="http://schemas.microsoft.com/office/drawing/2014/main" val="3670367097"/>
                    </a:ext>
                  </a:extLst>
                </a:gridCol>
                <a:gridCol w="432000">
                  <a:extLst>
                    <a:ext uri="{9D8B030D-6E8A-4147-A177-3AD203B41FA5}">
                      <a16:colId xmlns:a16="http://schemas.microsoft.com/office/drawing/2014/main" val="1347735126"/>
                    </a:ext>
                  </a:extLst>
                </a:gridCol>
                <a:gridCol w="432000">
                  <a:extLst>
                    <a:ext uri="{9D8B030D-6E8A-4147-A177-3AD203B41FA5}">
                      <a16:colId xmlns:a16="http://schemas.microsoft.com/office/drawing/2014/main" val="1268566837"/>
                    </a:ext>
                  </a:extLst>
                </a:gridCol>
                <a:gridCol w="432000">
                  <a:extLst>
                    <a:ext uri="{9D8B030D-6E8A-4147-A177-3AD203B41FA5}">
                      <a16:colId xmlns:a16="http://schemas.microsoft.com/office/drawing/2014/main" val="3248050828"/>
                    </a:ext>
                  </a:extLst>
                </a:gridCol>
                <a:gridCol w="432000">
                  <a:extLst>
                    <a:ext uri="{9D8B030D-6E8A-4147-A177-3AD203B41FA5}">
                      <a16:colId xmlns:a16="http://schemas.microsoft.com/office/drawing/2014/main" val="800012498"/>
                    </a:ext>
                  </a:extLst>
                </a:gridCol>
              </a:tblGrid>
              <a:tr h="432000"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>
                        <a:solidFill>
                          <a:srgbClr val="EE1D23"/>
                        </a:solidFill>
                      </a:endParaRPr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58774894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endParaRPr lang="hu-HU" sz="150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0157584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23305295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34289421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86751031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>
                        <a:solidFill>
                          <a:schemeClr val="tx1"/>
                        </a:solidFill>
                      </a:endParaRPr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26106266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endParaRPr lang="hu-HU" sz="150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04922920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9488196"/>
                  </a:ext>
                </a:extLst>
              </a:tr>
            </a:tbl>
          </a:graphicData>
        </a:graphic>
      </p:graphicFrame>
      <p:graphicFrame>
        <p:nvGraphicFramePr>
          <p:cNvPr id="95" name="Táblázat 9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3601"/>
              </p:ext>
            </p:extLst>
          </p:nvPr>
        </p:nvGraphicFramePr>
        <p:xfrm>
          <a:off x="2554537" y="929450"/>
          <a:ext cx="4032000" cy="403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4000">
                  <a:extLst>
                    <a:ext uri="{9D8B030D-6E8A-4147-A177-3AD203B41FA5}">
                      <a16:colId xmlns:a16="http://schemas.microsoft.com/office/drawing/2014/main" val="1970057961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3592748886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165432856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2624727190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730538266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1005877417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213102478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376894925"/>
                    </a:ext>
                  </a:extLst>
                </a:gridCol>
              </a:tblGrid>
              <a:tr h="504000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EE6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6474971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CDCF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CDCF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2917551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CDCF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CDCF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732295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CDCF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CDCF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6720313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0AE49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0AE49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8085402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EDCA3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EDCA3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EDCA3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EDCA3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EDCA3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4599113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EDCA3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EDCA3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EDCA3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EDCA3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5097159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EE6F5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EE6F5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0870569"/>
                  </a:ext>
                </a:extLst>
              </a:tr>
            </a:tbl>
          </a:graphicData>
        </a:graphic>
      </p:graphicFrame>
      <p:sp>
        <p:nvSpPr>
          <p:cNvPr id="67" name="Szöveg helye 2">
            <a:extLst>
              <a:ext uri="{FF2B5EF4-FFF2-40B4-BE49-F238E27FC236}">
                <a16:creationId xmlns:a16="http://schemas.microsoft.com/office/drawing/2014/main" id="{BBE2C393-99D9-02E8-DC42-5AA6DAE1D51B}"/>
              </a:ext>
            </a:extLst>
          </p:cNvPr>
          <p:cNvSpPr txBox="1">
            <a:spLocks/>
          </p:cNvSpPr>
          <p:nvPr/>
        </p:nvSpPr>
        <p:spPr>
          <a:xfrm>
            <a:off x="122873" y="5156907"/>
            <a:ext cx="2859541" cy="3515704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>
            <a:noAutofit/>
          </a:bodyPr>
          <a:lstStyle>
            <a:lvl1pPr marL="0" indent="0" algn="l" defTabSz="685800" rtl="0" eaLnBrk="1" latinLnBrk="0" hangingPunct="1">
              <a:lnSpc>
                <a:spcPct val="100000"/>
              </a:lnSpc>
              <a:spcBef>
                <a:spcPts val="750"/>
              </a:spcBef>
              <a:buFont typeface="Arial" panose="020B0604020202020204" pitchFamily="34" charset="0"/>
              <a:buNone/>
              <a:defRPr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1pPr>
            <a:lvl2pPr marL="3429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2pPr>
            <a:lvl3pPr marL="6858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4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3pPr>
            <a:lvl4pPr marL="10287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4pPr>
            <a:lvl5pPr marL="13716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b="1" dirty="0"/>
              <a:t>Binary </a:t>
            </a:r>
            <a:r>
              <a:rPr lang="en-US" sz="1200" b="1" dirty="0" err="1"/>
              <a:t>colouring</a:t>
            </a:r>
            <a:endParaRPr lang="en-US" sz="1200" b="1" dirty="0"/>
          </a:p>
          <a:p>
            <a:pPr algn="ctr"/>
            <a:r>
              <a:rPr lang="en-US" sz="1200" b="1" dirty="0"/>
              <a:t>(binary</a:t>
            </a:r>
            <a:r>
              <a:rPr lang="en-US" sz="1200" b="1" dirty="0" smtClean="0"/>
              <a:t>)</a:t>
            </a:r>
            <a:endParaRPr lang="en-US" sz="1200" b="1" dirty="0"/>
          </a:p>
          <a:p>
            <a:r>
              <a:rPr lang="en-US" sz="1200" b="1" dirty="0"/>
              <a:t>At the ends of a tree-like diagram you see </a:t>
            </a:r>
            <a:r>
              <a:rPr lang="en-US" sz="1200" b="1" dirty="0" err="1"/>
              <a:t>colours</a:t>
            </a:r>
            <a:r>
              <a:rPr lang="en-US" sz="1200" b="1" dirty="0"/>
              <a:t>, which you can access through an "up-down" decision process. The value of „up” is 1 and the value of „down” is 0 . To select the </a:t>
            </a:r>
            <a:r>
              <a:rPr lang="en-US" sz="1200" b="1" dirty="0" err="1"/>
              <a:t>colour</a:t>
            </a:r>
            <a:r>
              <a:rPr lang="en-US" sz="1200" b="1" dirty="0"/>
              <a:t> of each field, start from the </a:t>
            </a:r>
            <a:r>
              <a:rPr lang="en-US" sz="1200" b="1" dirty="0" err="1"/>
              <a:t>centre</a:t>
            </a:r>
            <a:r>
              <a:rPr lang="en-US" sz="1200" b="1" dirty="0"/>
              <a:t> and work your way up or down the branches of the diagram, based on the elements of the numerical sequence associated with that field, to the </a:t>
            </a:r>
            <a:r>
              <a:rPr lang="en-US" sz="1200" b="1" dirty="0" err="1"/>
              <a:t>colour</a:t>
            </a:r>
            <a:r>
              <a:rPr lang="en-US" sz="1200" b="1" dirty="0"/>
              <a:t> you want to select.</a:t>
            </a:r>
          </a:p>
          <a:p>
            <a:r>
              <a:rPr lang="en-US" sz="1200" b="1" dirty="0"/>
              <a:t>e.g.: 101 -&gt; up - down - up</a:t>
            </a:r>
          </a:p>
          <a:p>
            <a:r>
              <a:rPr lang="en-US" sz="1200" b="1" dirty="0"/>
              <a:t>       0100 -&gt; down - up - down - down</a:t>
            </a:r>
          </a:p>
        </p:txBody>
      </p:sp>
      <p:grpSp>
        <p:nvGrpSpPr>
          <p:cNvPr id="96" name="Csoportba foglalás 95"/>
          <p:cNvGrpSpPr/>
          <p:nvPr/>
        </p:nvGrpSpPr>
        <p:grpSpPr>
          <a:xfrm>
            <a:off x="471488" y="1267548"/>
            <a:ext cx="2260917" cy="3355804"/>
            <a:chOff x="471488" y="1285984"/>
            <a:chExt cx="2260917" cy="3355804"/>
          </a:xfrm>
        </p:grpSpPr>
        <p:sp>
          <p:nvSpPr>
            <p:cNvPr id="97" name="Szövegdoboz 96">
              <a:extLst>
                <a:ext uri="{FF2B5EF4-FFF2-40B4-BE49-F238E27FC236}">
                  <a16:creationId xmlns:a16="http://schemas.microsoft.com/office/drawing/2014/main" id="{3A88A278-9CE7-E7D3-6DF5-BCA28ADD7C09}"/>
                </a:ext>
              </a:extLst>
            </p:cNvPr>
            <p:cNvSpPr txBox="1"/>
            <p:nvPr/>
          </p:nvSpPr>
          <p:spPr>
            <a:xfrm>
              <a:off x="1215898" y="1493156"/>
              <a:ext cx="1051242" cy="261610"/>
            </a:xfrm>
            <a:prstGeom prst="rect">
              <a:avLst/>
            </a:prstGeom>
            <a:noFill/>
          </p:spPr>
          <p:txBody>
            <a:bodyPr wrap="square" rtlCol="0" anchor="b" anchorCtr="0">
              <a:spAutoFit/>
            </a:bodyPr>
            <a:lstStyle/>
            <a:p>
              <a:r>
                <a:rPr lang="hu-HU" sz="1100" b="1" dirty="0" smtClean="0">
                  <a:solidFill>
                    <a:schemeClr val="accent3"/>
                  </a:solidFill>
                </a:rPr>
                <a:t>Pink</a:t>
              </a:r>
              <a:endParaRPr lang="hu-HU" sz="1100" b="1" dirty="0">
                <a:solidFill>
                  <a:schemeClr val="accent3"/>
                </a:solidFill>
              </a:endParaRPr>
            </a:p>
          </p:txBody>
        </p:sp>
        <p:grpSp>
          <p:nvGrpSpPr>
            <p:cNvPr id="98" name="Csoportba foglalás 97">
              <a:extLst>
                <a:ext uri="{FF2B5EF4-FFF2-40B4-BE49-F238E27FC236}">
                  <a16:creationId xmlns:a16="http://schemas.microsoft.com/office/drawing/2014/main" id="{A4F38504-16C5-7055-8043-FFE2F9CD6881}"/>
                </a:ext>
              </a:extLst>
            </p:cNvPr>
            <p:cNvGrpSpPr/>
            <p:nvPr/>
          </p:nvGrpSpPr>
          <p:grpSpPr>
            <a:xfrm>
              <a:off x="471488" y="1285984"/>
              <a:ext cx="2260917" cy="3355804"/>
              <a:chOff x="493395" y="1230474"/>
              <a:chExt cx="2260917" cy="3355804"/>
            </a:xfrm>
          </p:grpSpPr>
          <p:sp>
            <p:nvSpPr>
              <p:cNvPr id="100" name="Szövegdoboz 99">
                <a:extLst>
                  <a:ext uri="{FF2B5EF4-FFF2-40B4-BE49-F238E27FC236}">
                    <a16:creationId xmlns:a16="http://schemas.microsoft.com/office/drawing/2014/main" id="{D369EF2F-E2D1-F89C-D18F-2555A4E7BB93}"/>
                  </a:ext>
                </a:extLst>
              </p:cNvPr>
              <p:cNvSpPr txBox="1"/>
              <p:nvPr/>
            </p:nvSpPr>
            <p:spPr>
              <a:xfrm>
                <a:off x="1237805" y="1230474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Yellow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101" name="Szövegdoboz 100">
                <a:extLst>
                  <a:ext uri="{FF2B5EF4-FFF2-40B4-BE49-F238E27FC236}">
                    <a16:creationId xmlns:a16="http://schemas.microsoft.com/office/drawing/2014/main" id="{11928CDB-B8D6-22FC-CEAA-C3E61D5D03B4}"/>
                  </a:ext>
                </a:extLst>
              </p:cNvPr>
              <p:cNvSpPr txBox="1"/>
              <p:nvPr/>
            </p:nvSpPr>
            <p:spPr>
              <a:xfrm>
                <a:off x="1254145" y="1932667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smtClean="0">
                    <a:solidFill>
                      <a:schemeClr val="accent3"/>
                    </a:solidFill>
                  </a:rPr>
                  <a:t>White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grpSp>
            <p:nvGrpSpPr>
              <p:cNvPr id="102" name="Csoportba foglalás 101">
                <a:extLst>
                  <a:ext uri="{FF2B5EF4-FFF2-40B4-BE49-F238E27FC236}">
                    <a16:creationId xmlns:a16="http://schemas.microsoft.com/office/drawing/2014/main" id="{DE0761D3-B631-37A4-18E2-FC64BD1D1770}"/>
                  </a:ext>
                </a:extLst>
              </p:cNvPr>
              <p:cNvGrpSpPr/>
              <p:nvPr/>
            </p:nvGrpSpPr>
            <p:grpSpPr>
              <a:xfrm>
                <a:off x="493395" y="1328140"/>
                <a:ext cx="756285" cy="3114840"/>
                <a:chOff x="493395" y="2581167"/>
                <a:chExt cx="1034733" cy="3062882"/>
              </a:xfrm>
            </p:grpSpPr>
            <p:grpSp>
              <p:nvGrpSpPr>
                <p:cNvPr id="115" name="Csoportba foglalás 114">
                  <a:extLst>
                    <a:ext uri="{FF2B5EF4-FFF2-40B4-BE49-F238E27FC236}">
                      <a16:creationId xmlns:a16="http://schemas.microsoft.com/office/drawing/2014/main" id="{46159B6D-6C26-6B47-F46E-6C602FB2446C}"/>
                    </a:ext>
                  </a:extLst>
                </p:cNvPr>
                <p:cNvGrpSpPr/>
                <p:nvPr/>
              </p:nvGrpSpPr>
              <p:grpSpPr>
                <a:xfrm>
                  <a:off x="493395" y="2581167"/>
                  <a:ext cx="1034733" cy="1533125"/>
                  <a:chOff x="493395" y="2581167"/>
                  <a:chExt cx="1034733" cy="1533125"/>
                </a:xfrm>
              </p:grpSpPr>
              <p:cxnSp>
                <p:nvCxnSpPr>
                  <p:cNvPr id="135" name="Egyenes összekötő 134">
                    <a:extLst>
                      <a:ext uri="{FF2B5EF4-FFF2-40B4-BE49-F238E27FC236}">
                        <a16:creationId xmlns:a16="http://schemas.microsoft.com/office/drawing/2014/main" id="{1B517F46-0636-2FC0-399A-367DA195CA49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V="1">
                    <a:off x="493395" y="2906103"/>
                    <a:ext cx="337503" cy="1208189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grpSp>
                <p:nvGrpSpPr>
                  <p:cNvPr id="136" name="Csoportba foglalás 135">
                    <a:extLst>
                      <a:ext uri="{FF2B5EF4-FFF2-40B4-BE49-F238E27FC236}">
                        <a16:creationId xmlns:a16="http://schemas.microsoft.com/office/drawing/2014/main" id="{E5C724C7-CD3F-3E88-D001-2C35CB01691D}"/>
                      </a:ext>
                    </a:extLst>
                  </p:cNvPr>
                  <p:cNvGrpSpPr/>
                  <p:nvPr/>
                </p:nvGrpSpPr>
                <p:grpSpPr>
                  <a:xfrm>
                    <a:off x="1291908" y="2581167"/>
                    <a:ext cx="236220" cy="211853"/>
                    <a:chOff x="1996440" y="2780665"/>
                    <a:chExt cx="236220" cy="276860"/>
                  </a:xfrm>
                </p:grpSpPr>
                <p:cxnSp>
                  <p:nvCxnSpPr>
                    <p:cNvPr id="151" name="Egyenes összekötő 150">
                      <a:extLst>
                        <a:ext uri="{FF2B5EF4-FFF2-40B4-BE49-F238E27FC236}">
                          <a16:creationId xmlns:a16="http://schemas.microsoft.com/office/drawing/2014/main" id="{9D01C744-6288-B4A7-884F-50951EFE24A7}"/>
                        </a:ext>
                      </a:extLst>
                    </p:cNvPr>
                    <p:cNvCxnSpPr/>
                    <p:nvPr/>
                  </p:nvCxnSpPr>
                  <p:spPr>
                    <a:xfrm flipV="1">
                      <a:off x="1996440" y="278066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82" name="Egyenes összekötő 181">
                      <a:extLst>
                        <a:ext uri="{FF2B5EF4-FFF2-40B4-BE49-F238E27FC236}">
                          <a16:creationId xmlns:a16="http://schemas.microsoft.com/office/drawing/2014/main" id="{5EB2D18E-4DC0-F751-92F5-F5196F7B9D62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1996440" y="291909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137" name="Csoportba foglalás 136">
                    <a:extLst>
                      <a:ext uri="{FF2B5EF4-FFF2-40B4-BE49-F238E27FC236}">
                        <a16:creationId xmlns:a16="http://schemas.microsoft.com/office/drawing/2014/main" id="{5864D023-2A1E-3EA8-98AD-092FD49859DD}"/>
                      </a:ext>
                    </a:extLst>
                  </p:cNvPr>
                  <p:cNvGrpSpPr/>
                  <p:nvPr/>
                </p:nvGrpSpPr>
                <p:grpSpPr>
                  <a:xfrm>
                    <a:off x="1291908" y="2989935"/>
                    <a:ext cx="236220" cy="211853"/>
                    <a:chOff x="1996440" y="2780665"/>
                    <a:chExt cx="236220" cy="276860"/>
                  </a:xfrm>
                </p:grpSpPr>
                <p:cxnSp>
                  <p:nvCxnSpPr>
                    <p:cNvPr id="149" name="Egyenes összekötő 148">
                      <a:extLst>
                        <a:ext uri="{FF2B5EF4-FFF2-40B4-BE49-F238E27FC236}">
                          <a16:creationId xmlns:a16="http://schemas.microsoft.com/office/drawing/2014/main" id="{41DA2CFA-9044-51C0-0E74-B4D1BE4E4DF8}"/>
                        </a:ext>
                      </a:extLst>
                    </p:cNvPr>
                    <p:cNvCxnSpPr/>
                    <p:nvPr/>
                  </p:nvCxnSpPr>
                  <p:spPr>
                    <a:xfrm flipV="1">
                      <a:off x="1996440" y="278066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50" name="Egyenes összekötő 149">
                      <a:extLst>
                        <a:ext uri="{FF2B5EF4-FFF2-40B4-BE49-F238E27FC236}">
                          <a16:creationId xmlns:a16="http://schemas.microsoft.com/office/drawing/2014/main" id="{EAF9BC34-E6E0-FAC7-BF81-57669DB3D63E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1996440" y="291909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138" name="Csoportba foglalás 137">
                    <a:extLst>
                      <a:ext uri="{FF2B5EF4-FFF2-40B4-BE49-F238E27FC236}">
                        <a16:creationId xmlns:a16="http://schemas.microsoft.com/office/drawing/2014/main" id="{E10BC367-4FC7-79B2-7295-8F0F14EE9632}"/>
                      </a:ext>
                    </a:extLst>
                  </p:cNvPr>
                  <p:cNvGrpSpPr/>
                  <p:nvPr/>
                </p:nvGrpSpPr>
                <p:grpSpPr>
                  <a:xfrm>
                    <a:off x="1291908" y="3398703"/>
                    <a:ext cx="236220" cy="211853"/>
                    <a:chOff x="1996440" y="2780665"/>
                    <a:chExt cx="236220" cy="276860"/>
                  </a:xfrm>
                </p:grpSpPr>
                <p:cxnSp>
                  <p:nvCxnSpPr>
                    <p:cNvPr id="147" name="Egyenes összekötő 146">
                      <a:extLst>
                        <a:ext uri="{FF2B5EF4-FFF2-40B4-BE49-F238E27FC236}">
                          <a16:creationId xmlns:a16="http://schemas.microsoft.com/office/drawing/2014/main" id="{795895F2-149D-EF16-CE4E-69F7D66FFF2D}"/>
                        </a:ext>
                      </a:extLst>
                    </p:cNvPr>
                    <p:cNvCxnSpPr/>
                    <p:nvPr/>
                  </p:nvCxnSpPr>
                  <p:spPr>
                    <a:xfrm flipV="1">
                      <a:off x="1996440" y="278066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48" name="Egyenes összekötő 147">
                      <a:extLst>
                        <a:ext uri="{FF2B5EF4-FFF2-40B4-BE49-F238E27FC236}">
                          <a16:creationId xmlns:a16="http://schemas.microsoft.com/office/drawing/2014/main" id="{209FB677-2A12-28E1-A197-21A8D1ED021D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1996440" y="291909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139" name="Csoportba foglalás 138">
                    <a:extLst>
                      <a:ext uri="{FF2B5EF4-FFF2-40B4-BE49-F238E27FC236}">
                        <a16:creationId xmlns:a16="http://schemas.microsoft.com/office/drawing/2014/main" id="{39236CBF-B786-C228-6346-FEADA05D1B2E}"/>
                      </a:ext>
                    </a:extLst>
                  </p:cNvPr>
                  <p:cNvGrpSpPr/>
                  <p:nvPr/>
                </p:nvGrpSpPr>
                <p:grpSpPr>
                  <a:xfrm>
                    <a:off x="1291908" y="3809538"/>
                    <a:ext cx="236220" cy="211853"/>
                    <a:chOff x="1996440" y="2780665"/>
                    <a:chExt cx="236220" cy="276860"/>
                  </a:xfrm>
                </p:grpSpPr>
                <p:cxnSp>
                  <p:nvCxnSpPr>
                    <p:cNvPr id="145" name="Egyenes összekötő 144">
                      <a:extLst>
                        <a:ext uri="{FF2B5EF4-FFF2-40B4-BE49-F238E27FC236}">
                          <a16:creationId xmlns:a16="http://schemas.microsoft.com/office/drawing/2014/main" id="{EAC030D6-75F8-6318-25F7-E54CB161CF5E}"/>
                        </a:ext>
                      </a:extLst>
                    </p:cNvPr>
                    <p:cNvCxnSpPr/>
                    <p:nvPr/>
                  </p:nvCxnSpPr>
                  <p:spPr>
                    <a:xfrm flipV="1">
                      <a:off x="1996440" y="278066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46" name="Egyenes összekötő 145">
                      <a:extLst>
                        <a:ext uri="{FF2B5EF4-FFF2-40B4-BE49-F238E27FC236}">
                          <a16:creationId xmlns:a16="http://schemas.microsoft.com/office/drawing/2014/main" id="{65C1578C-B8CC-4179-D202-343BE270573B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1996440" y="291909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cxnSp>
                <p:nvCxnSpPr>
                  <p:cNvPr id="140" name="Egyenes összekötő 139">
                    <a:extLst>
                      <a:ext uri="{FF2B5EF4-FFF2-40B4-BE49-F238E27FC236}">
                        <a16:creationId xmlns:a16="http://schemas.microsoft.com/office/drawing/2014/main" id="{CF8CFA76-455F-99C7-DB24-572E3179F5B6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V="1">
                    <a:off x="830898" y="2689483"/>
                    <a:ext cx="461010" cy="214576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41" name="Egyenes összekötő 140">
                    <a:extLst>
                      <a:ext uri="{FF2B5EF4-FFF2-40B4-BE49-F238E27FC236}">
                        <a16:creationId xmlns:a16="http://schemas.microsoft.com/office/drawing/2014/main" id="{1A2F2960-358D-C23A-3E22-EFB78AC3EEB4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830898" y="2904059"/>
                    <a:ext cx="461010" cy="195877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42" name="Egyenes összekötő 141">
                    <a:extLst>
                      <a:ext uri="{FF2B5EF4-FFF2-40B4-BE49-F238E27FC236}">
                        <a16:creationId xmlns:a16="http://schemas.microsoft.com/office/drawing/2014/main" id="{803CD348-47A1-AEF9-DF0A-E07209090751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V="1">
                    <a:off x="830898" y="3507401"/>
                    <a:ext cx="461010" cy="214576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43" name="Egyenes összekötő 142">
                    <a:extLst>
                      <a:ext uri="{FF2B5EF4-FFF2-40B4-BE49-F238E27FC236}">
                        <a16:creationId xmlns:a16="http://schemas.microsoft.com/office/drawing/2014/main" id="{AD77D2E8-5AA2-F251-4F63-6249D80E64E5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830898" y="3724022"/>
                    <a:ext cx="461010" cy="195877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44" name="Egyenes összekötő 143">
                    <a:extLst>
                      <a:ext uri="{FF2B5EF4-FFF2-40B4-BE49-F238E27FC236}">
                        <a16:creationId xmlns:a16="http://schemas.microsoft.com/office/drawing/2014/main" id="{6C3241D0-972A-2C46-18F6-06B451D26DB4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H="1" flipV="1">
                    <a:off x="724218" y="3311525"/>
                    <a:ext cx="106680" cy="404456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116" name="Csoportba foglalás 115">
                  <a:extLst>
                    <a:ext uri="{FF2B5EF4-FFF2-40B4-BE49-F238E27FC236}">
                      <a16:creationId xmlns:a16="http://schemas.microsoft.com/office/drawing/2014/main" id="{00F9D3B8-E9F6-C78D-8C09-D22B3614D22B}"/>
                    </a:ext>
                  </a:extLst>
                </p:cNvPr>
                <p:cNvGrpSpPr/>
                <p:nvPr/>
              </p:nvGrpSpPr>
              <p:grpSpPr>
                <a:xfrm flipV="1">
                  <a:off x="493395" y="4112968"/>
                  <a:ext cx="1034733" cy="1531081"/>
                  <a:chOff x="493395" y="2581167"/>
                  <a:chExt cx="1034733" cy="1531081"/>
                </a:xfrm>
              </p:grpSpPr>
              <p:cxnSp>
                <p:nvCxnSpPr>
                  <p:cNvPr id="117" name="Egyenes összekötő 116">
                    <a:extLst>
                      <a:ext uri="{FF2B5EF4-FFF2-40B4-BE49-F238E27FC236}">
                        <a16:creationId xmlns:a16="http://schemas.microsoft.com/office/drawing/2014/main" id="{0D74778F-A35A-D8C8-8CEF-9D81EC986E14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V="1">
                    <a:off x="493395" y="2904059"/>
                    <a:ext cx="337503" cy="1208189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grpSp>
                <p:nvGrpSpPr>
                  <p:cNvPr id="118" name="Csoportba foglalás 117">
                    <a:extLst>
                      <a:ext uri="{FF2B5EF4-FFF2-40B4-BE49-F238E27FC236}">
                        <a16:creationId xmlns:a16="http://schemas.microsoft.com/office/drawing/2014/main" id="{43BFDE52-0283-9E77-35BF-D33E7A843658}"/>
                      </a:ext>
                    </a:extLst>
                  </p:cNvPr>
                  <p:cNvGrpSpPr/>
                  <p:nvPr/>
                </p:nvGrpSpPr>
                <p:grpSpPr>
                  <a:xfrm>
                    <a:off x="1291908" y="2581167"/>
                    <a:ext cx="236220" cy="211853"/>
                    <a:chOff x="1996440" y="2780665"/>
                    <a:chExt cx="236220" cy="276860"/>
                  </a:xfrm>
                </p:grpSpPr>
                <p:cxnSp>
                  <p:nvCxnSpPr>
                    <p:cNvPr id="133" name="Egyenes összekötő 132">
                      <a:extLst>
                        <a:ext uri="{FF2B5EF4-FFF2-40B4-BE49-F238E27FC236}">
                          <a16:creationId xmlns:a16="http://schemas.microsoft.com/office/drawing/2014/main" id="{466C609D-555D-02B3-EFDF-21AD8DCE94DF}"/>
                        </a:ext>
                      </a:extLst>
                    </p:cNvPr>
                    <p:cNvCxnSpPr/>
                    <p:nvPr/>
                  </p:nvCxnSpPr>
                  <p:spPr>
                    <a:xfrm flipV="1">
                      <a:off x="1996440" y="278066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34" name="Egyenes összekötő 133">
                      <a:extLst>
                        <a:ext uri="{FF2B5EF4-FFF2-40B4-BE49-F238E27FC236}">
                          <a16:creationId xmlns:a16="http://schemas.microsoft.com/office/drawing/2014/main" id="{5512F01C-16A8-98CC-9624-163184DC5D53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1996440" y="291909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119" name="Csoportba foglalás 118">
                    <a:extLst>
                      <a:ext uri="{FF2B5EF4-FFF2-40B4-BE49-F238E27FC236}">
                        <a16:creationId xmlns:a16="http://schemas.microsoft.com/office/drawing/2014/main" id="{B1D4591E-F9E7-0724-9322-80F8100F20C2}"/>
                      </a:ext>
                    </a:extLst>
                  </p:cNvPr>
                  <p:cNvGrpSpPr/>
                  <p:nvPr/>
                </p:nvGrpSpPr>
                <p:grpSpPr>
                  <a:xfrm>
                    <a:off x="1291908" y="2989935"/>
                    <a:ext cx="236220" cy="211853"/>
                    <a:chOff x="1996440" y="2780665"/>
                    <a:chExt cx="236220" cy="276860"/>
                  </a:xfrm>
                </p:grpSpPr>
                <p:cxnSp>
                  <p:nvCxnSpPr>
                    <p:cNvPr id="131" name="Egyenes összekötő 130">
                      <a:extLst>
                        <a:ext uri="{FF2B5EF4-FFF2-40B4-BE49-F238E27FC236}">
                          <a16:creationId xmlns:a16="http://schemas.microsoft.com/office/drawing/2014/main" id="{CA3718D7-E502-194D-8D81-0676AF0B14DA}"/>
                        </a:ext>
                      </a:extLst>
                    </p:cNvPr>
                    <p:cNvCxnSpPr/>
                    <p:nvPr/>
                  </p:nvCxnSpPr>
                  <p:spPr>
                    <a:xfrm flipV="1">
                      <a:off x="1996440" y="278066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32" name="Egyenes összekötő 131">
                      <a:extLst>
                        <a:ext uri="{FF2B5EF4-FFF2-40B4-BE49-F238E27FC236}">
                          <a16:creationId xmlns:a16="http://schemas.microsoft.com/office/drawing/2014/main" id="{15223BFA-FFD8-92F8-C824-15C1B848F676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1996440" y="291909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120" name="Csoportba foglalás 119">
                    <a:extLst>
                      <a:ext uri="{FF2B5EF4-FFF2-40B4-BE49-F238E27FC236}">
                        <a16:creationId xmlns:a16="http://schemas.microsoft.com/office/drawing/2014/main" id="{3A5C8920-C783-6329-C834-0459E32B26EE}"/>
                      </a:ext>
                    </a:extLst>
                  </p:cNvPr>
                  <p:cNvGrpSpPr/>
                  <p:nvPr/>
                </p:nvGrpSpPr>
                <p:grpSpPr>
                  <a:xfrm>
                    <a:off x="1291908" y="3398703"/>
                    <a:ext cx="236220" cy="211853"/>
                    <a:chOff x="1996440" y="2780665"/>
                    <a:chExt cx="236220" cy="276860"/>
                  </a:xfrm>
                </p:grpSpPr>
                <p:cxnSp>
                  <p:nvCxnSpPr>
                    <p:cNvPr id="129" name="Egyenes összekötő 128">
                      <a:extLst>
                        <a:ext uri="{FF2B5EF4-FFF2-40B4-BE49-F238E27FC236}">
                          <a16:creationId xmlns:a16="http://schemas.microsoft.com/office/drawing/2014/main" id="{DFF05944-BE70-5A73-7D4C-4E90941A5716}"/>
                        </a:ext>
                      </a:extLst>
                    </p:cNvPr>
                    <p:cNvCxnSpPr/>
                    <p:nvPr/>
                  </p:nvCxnSpPr>
                  <p:spPr>
                    <a:xfrm flipV="1">
                      <a:off x="1996440" y="278066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30" name="Egyenes összekötő 129">
                      <a:extLst>
                        <a:ext uri="{FF2B5EF4-FFF2-40B4-BE49-F238E27FC236}">
                          <a16:creationId xmlns:a16="http://schemas.microsoft.com/office/drawing/2014/main" id="{A99E8953-3917-C768-A1CA-37EAADD715CF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1996440" y="291909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121" name="Csoportba foglalás 120">
                    <a:extLst>
                      <a:ext uri="{FF2B5EF4-FFF2-40B4-BE49-F238E27FC236}">
                        <a16:creationId xmlns:a16="http://schemas.microsoft.com/office/drawing/2014/main" id="{39ED7E96-28EF-2386-211E-9220358886C6}"/>
                      </a:ext>
                    </a:extLst>
                  </p:cNvPr>
                  <p:cNvGrpSpPr/>
                  <p:nvPr/>
                </p:nvGrpSpPr>
                <p:grpSpPr>
                  <a:xfrm>
                    <a:off x="1291908" y="3809538"/>
                    <a:ext cx="236220" cy="211853"/>
                    <a:chOff x="1996440" y="2780665"/>
                    <a:chExt cx="236220" cy="276860"/>
                  </a:xfrm>
                </p:grpSpPr>
                <p:cxnSp>
                  <p:nvCxnSpPr>
                    <p:cNvPr id="127" name="Egyenes összekötő 126">
                      <a:extLst>
                        <a:ext uri="{FF2B5EF4-FFF2-40B4-BE49-F238E27FC236}">
                          <a16:creationId xmlns:a16="http://schemas.microsoft.com/office/drawing/2014/main" id="{8EA8C143-C3E6-0E9C-CDFC-0268F0D6E494}"/>
                        </a:ext>
                      </a:extLst>
                    </p:cNvPr>
                    <p:cNvCxnSpPr/>
                    <p:nvPr/>
                  </p:nvCxnSpPr>
                  <p:spPr>
                    <a:xfrm flipV="1">
                      <a:off x="1996440" y="278066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28" name="Egyenes összekötő 127">
                      <a:extLst>
                        <a:ext uri="{FF2B5EF4-FFF2-40B4-BE49-F238E27FC236}">
                          <a16:creationId xmlns:a16="http://schemas.microsoft.com/office/drawing/2014/main" id="{E19DB28B-8298-F1B5-2A12-B56AC998A548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1996440" y="291909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cxnSp>
                <p:nvCxnSpPr>
                  <p:cNvPr id="122" name="Egyenes összekötő 121">
                    <a:extLst>
                      <a:ext uri="{FF2B5EF4-FFF2-40B4-BE49-F238E27FC236}">
                        <a16:creationId xmlns:a16="http://schemas.microsoft.com/office/drawing/2014/main" id="{21E2C462-F3EE-EAAA-8DDC-4941E4CDE58A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V="1">
                    <a:off x="830898" y="2687438"/>
                    <a:ext cx="461010" cy="214576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23" name="Egyenes összekötő 122">
                    <a:extLst>
                      <a:ext uri="{FF2B5EF4-FFF2-40B4-BE49-F238E27FC236}">
                        <a16:creationId xmlns:a16="http://schemas.microsoft.com/office/drawing/2014/main" id="{D3E00FD8-4B0E-D76A-07B6-DAF6317CCB13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830898" y="2904059"/>
                    <a:ext cx="461010" cy="195877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24" name="Egyenes összekötő 123">
                    <a:extLst>
                      <a:ext uri="{FF2B5EF4-FFF2-40B4-BE49-F238E27FC236}">
                        <a16:creationId xmlns:a16="http://schemas.microsoft.com/office/drawing/2014/main" id="{9C2B915B-653E-6D02-33FD-EAC5497DBF8F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V="1">
                    <a:off x="830898" y="3507401"/>
                    <a:ext cx="461010" cy="214576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25" name="Egyenes összekötő 124">
                    <a:extLst>
                      <a:ext uri="{FF2B5EF4-FFF2-40B4-BE49-F238E27FC236}">
                        <a16:creationId xmlns:a16="http://schemas.microsoft.com/office/drawing/2014/main" id="{3F01526A-29EE-316B-2B08-F762C40E7B01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830898" y="3721977"/>
                    <a:ext cx="461010" cy="195877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26" name="Egyenes összekötő 125">
                    <a:extLst>
                      <a:ext uri="{FF2B5EF4-FFF2-40B4-BE49-F238E27FC236}">
                        <a16:creationId xmlns:a16="http://schemas.microsoft.com/office/drawing/2014/main" id="{15BE1182-6DAD-C9BE-C2D6-5BBA752B2A45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H="1" flipV="1">
                    <a:off x="724218" y="3311525"/>
                    <a:ext cx="106680" cy="404456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sp>
            <p:nvSpPr>
              <p:cNvPr id="103" name="Szövegdoboz 102">
                <a:extLst>
                  <a:ext uri="{FF2B5EF4-FFF2-40B4-BE49-F238E27FC236}">
                    <a16:creationId xmlns:a16="http://schemas.microsoft.com/office/drawing/2014/main" id="{834CF577-D517-F0A3-4CCA-68C65DC2924A}"/>
                  </a:ext>
                </a:extLst>
              </p:cNvPr>
              <p:cNvSpPr txBox="1"/>
              <p:nvPr/>
            </p:nvSpPr>
            <p:spPr>
              <a:xfrm>
                <a:off x="1243623" y="1697564"/>
                <a:ext cx="115411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Pale</a:t>
                </a:r>
                <a:r>
                  <a:rPr lang="hu-HU" sz="1100" b="1" dirty="0">
                    <a:solidFill>
                      <a:schemeClr val="accent3"/>
                    </a:solidFill>
                  </a:rPr>
                  <a:t> </a:t>
                </a: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orange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104" name="Szövegdoboz 103">
                <a:extLst>
                  <a:ext uri="{FF2B5EF4-FFF2-40B4-BE49-F238E27FC236}">
                    <a16:creationId xmlns:a16="http://schemas.microsoft.com/office/drawing/2014/main" id="{4224AE6F-5E89-E6E0-90A7-83D2234D4105}"/>
                  </a:ext>
                </a:extLst>
              </p:cNvPr>
              <p:cNvSpPr txBox="1"/>
              <p:nvPr/>
            </p:nvSpPr>
            <p:spPr>
              <a:xfrm>
                <a:off x="1253613" y="3326833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Aqua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105" name="Szövegdoboz 104">
                <a:extLst>
                  <a:ext uri="{FF2B5EF4-FFF2-40B4-BE49-F238E27FC236}">
                    <a16:creationId xmlns:a16="http://schemas.microsoft.com/office/drawing/2014/main" id="{ED56338F-CC61-E4E2-8566-CFBAB7A51796}"/>
                  </a:ext>
                </a:extLst>
              </p:cNvPr>
              <p:cNvSpPr txBox="1"/>
              <p:nvPr/>
            </p:nvSpPr>
            <p:spPr>
              <a:xfrm>
                <a:off x="1249680" y="2090693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Light</a:t>
                </a:r>
                <a:r>
                  <a:rPr lang="hu-HU" sz="1100" b="1" dirty="0" smtClean="0">
                    <a:solidFill>
                      <a:schemeClr val="accent3"/>
                    </a:solidFill>
                  </a:rPr>
                  <a:t> </a:t>
                </a: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grey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106" name="Szövegdoboz 105">
                <a:extLst>
                  <a:ext uri="{FF2B5EF4-FFF2-40B4-BE49-F238E27FC236}">
                    <a16:creationId xmlns:a16="http://schemas.microsoft.com/office/drawing/2014/main" id="{B83629BE-2B7B-8145-3E04-32D2404F19FF}"/>
                  </a:ext>
                </a:extLst>
              </p:cNvPr>
              <p:cNvSpPr txBox="1"/>
              <p:nvPr/>
            </p:nvSpPr>
            <p:spPr>
              <a:xfrm>
                <a:off x="1249680" y="2704521"/>
                <a:ext cx="150463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Light</a:t>
                </a:r>
                <a:r>
                  <a:rPr lang="hu-HU" sz="1100" b="1" dirty="0" smtClean="0">
                    <a:solidFill>
                      <a:schemeClr val="accent3"/>
                    </a:solidFill>
                  </a:rPr>
                  <a:t> pink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107" name="Szövegdoboz 106">
                <a:extLst>
                  <a:ext uri="{FF2B5EF4-FFF2-40B4-BE49-F238E27FC236}">
                    <a16:creationId xmlns:a16="http://schemas.microsoft.com/office/drawing/2014/main" id="{EF134251-9422-AF8A-B2C3-3961062ED614}"/>
                  </a:ext>
                </a:extLst>
              </p:cNvPr>
              <p:cNvSpPr txBox="1"/>
              <p:nvPr/>
            </p:nvSpPr>
            <p:spPr>
              <a:xfrm>
                <a:off x="1233663" y="2508458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smtClean="0">
                    <a:solidFill>
                      <a:schemeClr val="accent3"/>
                    </a:solidFill>
                  </a:rPr>
                  <a:t>Red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108" name="Szövegdoboz 107">
                <a:extLst>
                  <a:ext uri="{FF2B5EF4-FFF2-40B4-BE49-F238E27FC236}">
                    <a16:creationId xmlns:a16="http://schemas.microsoft.com/office/drawing/2014/main" id="{9B795510-A1EB-DFB2-FD05-EB6CE3AD0523}"/>
                  </a:ext>
                </a:extLst>
              </p:cNvPr>
              <p:cNvSpPr txBox="1"/>
              <p:nvPr/>
            </p:nvSpPr>
            <p:spPr>
              <a:xfrm>
                <a:off x="1249680" y="3101222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Dark</a:t>
                </a:r>
                <a:r>
                  <a:rPr lang="hu-HU" sz="1100" b="1" dirty="0" smtClean="0">
                    <a:solidFill>
                      <a:schemeClr val="accent3"/>
                    </a:solidFill>
                  </a:rPr>
                  <a:t> </a:t>
                </a: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blue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109" name="Szövegdoboz 108">
                <a:extLst>
                  <a:ext uri="{FF2B5EF4-FFF2-40B4-BE49-F238E27FC236}">
                    <a16:creationId xmlns:a16="http://schemas.microsoft.com/office/drawing/2014/main" id="{4A69605E-AD65-FCB7-8FF5-88C07D0FD15A}"/>
                  </a:ext>
                </a:extLst>
              </p:cNvPr>
              <p:cNvSpPr txBox="1"/>
              <p:nvPr/>
            </p:nvSpPr>
            <p:spPr>
              <a:xfrm>
                <a:off x="1249680" y="2896829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Light</a:t>
                </a:r>
                <a:r>
                  <a:rPr lang="hu-HU" sz="1100" b="1" dirty="0" smtClean="0">
                    <a:solidFill>
                      <a:schemeClr val="accent3"/>
                    </a:solidFill>
                  </a:rPr>
                  <a:t> </a:t>
                </a: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purple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110" name="Szövegdoboz 109">
                <a:extLst>
                  <a:ext uri="{FF2B5EF4-FFF2-40B4-BE49-F238E27FC236}">
                    <a16:creationId xmlns:a16="http://schemas.microsoft.com/office/drawing/2014/main" id="{20B7B115-CE45-AC8F-2E15-CBC0C31E6BD2}"/>
                  </a:ext>
                </a:extLst>
              </p:cNvPr>
              <p:cNvSpPr txBox="1"/>
              <p:nvPr/>
            </p:nvSpPr>
            <p:spPr>
              <a:xfrm>
                <a:off x="1249680" y="3521543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Light</a:t>
                </a:r>
                <a:r>
                  <a:rPr lang="hu-HU" sz="1100" b="1" dirty="0" smtClean="0">
                    <a:solidFill>
                      <a:schemeClr val="accent3"/>
                    </a:solidFill>
                  </a:rPr>
                  <a:t> </a:t>
                </a: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green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111" name="Szövegdoboz 110">
                <a:extLst>
                  <a:ext uri="{FF2B5EF4-FFF2-40B4-BE49-F238E27FC236}">
                    <a16:creationId xmlns:a16="http://schemas.microsoft.com/office/drawing/2014/main" id="{8621B626-5364-332F-82A4-2AF6EAFAB4DE}"/>
                  </a:ext>
                </a:extLst>
              </p:cNvPr>
              <p:cNvSpPr txBox="1"/>
              <p:nvPr/>
            </p:nvSpPr>
            <p:spPr>
              <a:xfrm>
                <a:off x="1233663" y="4374425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Dark</a:t>
                </a:r>
                <a:r>
                  <a:rPr lang="hu-HU" sz="1100" b="1" dirty="0" smtClean="0">
                    <a:solidFill>
                      <a:schemeClr val="accent3"/>
                    </a:solidFill>
                  </a:rPr>
                  <a:t> </a:t>
                </a: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blue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112" name="Szövegdoboz 111">
                <a:extLst>
                  <a:ext uri="{FF2B5EF4-FFF2-40B4-BE49-F238E27FC236}">
                    <a16:creationId xmlns:a16="http://schemas.microsoft.com/office/drawing/2014/main" id="{39A91E6E-481C-D848-A93A-D4983BFBCCD0}"/>
                  </a:ext>
                </a:extLst>
              </p:cNvPr>
              <p:cNvSpPr txBox="1"/>
              <p:nvPr/>
            </p:nvSpPr>
            <p:spPr>
              <a:xfrm>
                <a:off x="1249680" y="3939315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Dark</a:t>
                </a:r>
                <a:r>
                  <a:rPr lang="hu-HU" sz="1100" b="1" dirty="0" smtClean="0">
                    <a:solidFill>
                      <a:schemeClr val="accent3"/>
                    </a:solidFill>
                  </a:rPr>
                  <a:t> </a:t>
                </a: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grey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113" name="Szövegdoboz 112">
                <a:extLst>
                  <a:ext uri="{FF2B5EF4-FFF2-40B4-BE49-F238E27FC236}">
                    <a16:creationId xmlns:a16="http://schemas.microsoft.com/office/drawing/2014/main" id="{61122B51-67F9-2D84-A54A-F2E1DFD32A78}"/>
                  </a:ext>
                </a:extLst>
              </p:cNvPr>
              <p:cNvSpPr txBox="1"/>
              <p:nvPr/>
            </p:nvSpPr>
            <p:spPr>
              <a:xfrm>
                <a:off x="1249680" y="3735755"/>
                <a:ext cx="1243284" cy="211020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smtClean="0">
                    <a:solidFill>
                      <a:schemeClr val="accent3"/>
                    </a:solidFill>
                  </a:rPr>
                  <a:t>Black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114" name="Szövegdoboz 113">
                <a:extLst>
                  <a:ext uri="{FF2B5EF4-FFF2-40B4-BE49-F238E27FC236}">
                    <a16:creationId xmlns:a16="http://schemas.microsoft.com/office/drawing/2014/main" id="{42666C1C-FE64-FBF3-CA96-000FD8546E36}"/>
                  </a:ext>
                </a:extLst>
              </p:cNvPr>
              <p:cNvSpPr txBox="1"/>
              <p:nvPr/>
            </p:nvSpPr>
            <p:spPr>
              <a:xfrm>
                <a:off x="1253613" y="4170032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Light</a:t>
                </a:r>
                <a:r>
                  <a:rPr lang="hu-HU" sz="1100" b="1" dirty="0" smtClean="0">
                    <a:solidFill>
                      <a:schemeClr val="accent3"/>
                    </a:solidFill>
                  </a:rPr>
                  <a:t> </a:t>
                </a: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blue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</p:grpSp>
        <p:sp>
          <p:nvSpPr>
            <p:cNvPr id="99" name="Szövegdoboz 98">
              <a:extLst>
                <a:ext uri="{FF2B5EF4-FFF2-40B4-BE49-F238E27FC236}">
                  <a16:creationId xmlns:a16="http://schemas.microsoft.com/office/drawing/2014/main" id="{834CF577-D517-F0A3-4CCA-68C65DC2924A}"/>
                </a:ext>
              </a:extLst>
            </p:cNvPr>
            <p:cNvSpPr txBox="1"/>
            <p:nvPr/>
          </p:nvSpPr>
          <p:spPr>
            <a:xfrm>
              <a:off x="1207684" y="2358250"/>
              <a:ext cx="1154112" cy="211853"/>
            </a:xfrm>
            <a:prstGeom prst="rect">
              <a:avLst/>
            </a:prstGeom>
            <a:noFill/>
          </p:spPr>
          <p:txBody>
            <a:bodyPr wrap="square" rtlCol="0" anchor="b" anchorCtr="0">
              <a:spAutoFit/>
            </a:bodyPr>
            <a:lstStyle/>
            <a:p>
              <a:pPr>
                <a:lnSpc>
                  <a:spcPts val="900"/>
                </a:lnSpc>
              </a:pPr>
              <a:r>
                <a:rPr lang="hu-HU" sz="1100" b="1" dirty="0" err="1" smtClean="0">
                  <a:solidFill>
                    <a:schemeClr val="accent3"/>
                  </a:solidFill>
                </a:rPr>
                <a:t>Dark</a:t>
              </a:r>
              <a:r>
                <a:rPr lang="hu-HU" sz="1100" b="1" dirty="0" smtClean="0">
                  <a:solidFill>
                    <a:schemeClr val="accent3"/>
                  </a:solidFill>
                </a:rPr>
                <a:t> </a:t>
              </a:r>
              <a:r>
                <a:rPr lang="hu-HU" sz="1100" b="1" dirty="0" err="1" smtClean="0">
                  <a:solidFill>
                    <a:schemeClr val="accent3"/>
                  </a:solidFill>
                </a:rPr>
                <a:t>green</a:t>
              </a:r>
              <a:endParaRPr lang="hu-HU" sz="1100" b="1" dirty="0">
                <a:solidFill>
                  <a:schemeClr val="accent3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742348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1">
            <a:extLst>
              <a:ext uri="{FF2B5EF4-FFF2-40B4-BE49-F238E27FC236}">
                <a16:creationId xmlns:a16="http://schemas.microsoft.com/office/drawing/2014/main" id="{D0CD2950-0FD4-0D24-7400-90A219D1A655}"/>
              </a:ext>
            </a:extLst>
          </p:cNvPr>
          <p:cNvSpPr txBox="1">
            <a:spLocks/>
          </p:cNvSpPr>
          <p:nvPr/>
        </p:nvSpPr>
        <p:spPr>
          <a:xfrm>
            <a:off x="471488" y="334459"/>
            <a:ext cx="5915025" cy="45631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400" b="1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err="1">
                <a:ea typeface="Calibri" panose="020F0502020204030204" pitchFamily="34" charset="0"/>
                <a:cs typeface="Times New Roman" panose="02020603050405020304" pitchFamily="18" charset="0"/>
              </a:rPr>
              <a:t>Colour</a:t>
            </a:r>
            <a:r>
              <a:rPr lang="en-US" dirty="0">
                <a:ea typeface="Calibri" panose="020F0502020204030204" pitchFamily="34" charset="0"/>
                <a:cs typeface="Times New Roman" panose="02020603050405020304" pitchFamily="18" charset="0"/>
              </a:rPr>
              <a:t> according to the </a:t>
            </a:r>
            <a:r>
              <a:rPr lang="en-US" dirty="0" err="1">
                <a:ea typeface="Calibri" panose="020F0502020204030204" pitchFamily="34" charset="0"/>
                <a:cs typeface="Times New Roman" panose="02020603050405020304" pitchFamily="18" charset="0"/>
              </a:rPr>
              <a:t>colour</a:t>
            </a:r>
            <a:r>
              <a:rPr lang="en-US" dirty="0">
                <a:ea typeface="Calibri" panose="020F0502020204030204" pitchFamily="34" charset="0"/>
                <a:cs typeface="Times New Roman" panose="02020603050405020304" pitchFamily="18" charset="0"/>
              </a:rPr>
              <a:t> codes!</a:t>
            </a:r>
            <a:r>
              <a:rPr lang="hu-HU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6. c.)</a:t>
            </a:r>
            <a:endParaRPr lang="hu-HU" sz="4800" dirty="0"/>
          </a:p>
        </p:txBody>
      </p:sp>
      <p:pic>
        <p:nvPicPr>
          <p:cNvPr id="5" name="Kép 4" descr="A képen Acélkék, Betűtípus, Majorelle kék, képernyőkép látható&#10;&#10;Automatikusan generált leírás">
            <a:extLst>
              <a:ext uri="{FF2B5EF4-FFF2-40B4-BE49-F238E27FC236}">
                <a16:creationId xmlns:a16="http://schemas.microsoft.com/office/drawing/2014/main" id="{CF6574BF-0DD4-2676-D95B-E69ECAD4142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1373" y="9158363"/>
            <a:ext cx="1275254" cy="426438"/>
          </a:xfrm>
          <a:prstGeom prst="rect">
            <a:avLst/>
          </a:prstGeom>
        </p:spPr>
      </p:pic>
      <p:pic>
        <p:nvPicPr>
          <p:cNvPr id="6" name="Kép 5" descr="A képen Grafika, Betűtípus, Grafikus tervezés, embléma látható&#10;&#10;Automatikusan generált leírás">
            <a:extLst>
              <a:ext uri="{FF2B5EF4-FFF2-40B4-BE49-F238E27FC236}">
                <a16:creationId xmlns:a16="http://schemas.microsoft.com/office/drawing/2014/main" id="{318DFCA8-EE35-4266-5A57-E412476D3F02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488" y="9215499"/>
            <a:ext cx="1435241" cy="326192"/>
          </a:xfrm>
          <a:prstGeom prst="rect">
            <a:avLst/>
          </a:prstGeom>
        </p:spPr>
      </p:pic>
      <p:pic>
        <p:nvPicPr>
          <p:cNvPr id="7" name="Kép 6" descr="A képen Betűtípus, képernyőkép, szöveg, Acélkék látható&#10;&#10;Automatikusan generált leírás">
            <a:extLst>
              <a:ext uri="{FF2B5EF4-FFF2-40B4-BE49-F238E27FC236}">
                <a16:creationId xmlns:a16="http://schemas.microsoft.com/office/drawing/2014/main" id="{97F6733F-F619-A960-8EB0-7CDFF315CFAF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26052" y="9184600"/>
            <a:ext cx="1860460" cy="400201"/>
          </a:xfrm>
          <a:prstGeom prst="rect">
            <a:avLst/>
          </a:prstGeom>
        </p:spPr>
      </p:pic>
      <p:graphicFrame>
        <p:nvGraphicFramePr>
          <p:cNvPr id="38" name="Táblázat 140">
            <a:extLst>
              <a:ext uri="{FF2B5EF4-FFF2-40B4-BE49-F238E27FC236}">
                <a16:creationId xmlns:a16="http://schemas.microsoft.com/office/drawing/2014/main" id="{5DA1B995-1887-3E5A-E071-A084DA45AD60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3130537" y="5396269"/>
          <a:ext cx="3456000" cy="345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2000">
                  <a:extLst>
                    <a:ext uri="{9D8B030D-6E8A-4147-A177-3AD203B41FA5}">
                      <a16:colId xmlns:a16="http://schemas.microsoft.com/office/drawing/2014/main" val="4183476840"/>
                    </a:ext>
                  </a:extLst>
                </a:gridCol>
                <a:gridCol w="432000">
                  <a:extLst>
                    <a:ext uri="{9D8B030D-6E8A-4147-A177-3AD203B41FA5}">
                      <a16:colId xmlns:a16="http://schemas.microsoft.com/office/drawing/2014/main" val="606786667"/>
                    </a:ext>
                  </a:extLst>
                </a:gridCol>
                <a:gridCol w="432000">
                  <a:extLst>
                    <a:ext uri="{9D8B030D-6E8A-4147-A177-3AD203B41FA5}">
                      <a16:colId xmlns:a16="http://schemas.microsoft.com/office/drawing/2014/main" val="3256155216"/>
                    </a:ext>
                  </a:extLst>
                </a:gridCol>
                <a:gridCol w="432000">
                  <a:extLst>
                    <a:ext uri="{9D8B030D-6E8A-4147-A177-3AD203B41FA5}">
                      <a16:colId xmlns:a16="http://schemas.microsoft.com/office/drawing/2014/main" val="3670367097"/>
                    </a:ext>
                  </a:extLst>
                </a:gridCol>
                <a:gridCol w="432000">
                  <a:extLst>
                    <a:ext uri="{9D8B030D-6E8A-4147-A177-3AD203B41FA5}">
                      <a16:colId xmlns:a16="http://schemas.microsoft.com/office/drawing/2014/main" val="1347735126"/>
                    </a:ext>
                  </a:extLst>
                </a:gridCol>
                <a:gridCol w="432000">
                  <a:extLst>
                    <a:ext uri="{9D8B030D-6E8A-4147-A177-3AD203B41FA5}">
                      <a16:colId xmlns:a16="http://schemas.microsoft.com/office/drawing/2014/main" val="1268566837"/>
                    </a:ext>
                  </a:extLst>
                </a:gridCol>
                <a:gridCol w="432000">
                  <a:extLst>
                    <a:ext uri="{9D8B030D-6E8A-4147-A177-3AD203B41FA5}">
                      <a16:colId xmlns:a16="http://schemas.microsoft.com/office/drawing/2014/main" val="3248050828"/>
                    </a:ext>
                  </a:extLst>
                </a:gridCol>
                <a:gridCol w="432000">
                  <a:extLst>
                    <a:ext uri="{9D8B030D-6E8A-4147-A177-3AD203B41FA5}">
                      <a16:colId xmlns:a16="http://schemas.microsoft.com/office/drawing/2014/main" val="800012498"/>
                    </a:ext>
                  </a:extLst>
                </a:gridCol>
              </a:tblGrid>
              <a:tr h="432000"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>
                        <a:solidFill>
                          <a:srgbClr val="EE1D23"/>
                        </a:solidFill>
                      </a:endParaRPr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58774894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endParaRPr lang="hu-HU" sz="150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0157584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23305295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34289421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86751031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>
                        <a:solidFill>
                          <a:schemeClr val="tx1"/>
                        </a:solidFill>
                      </a:endParaRPr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26106266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endParaRPr lang="hu-HU" sz="150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04922920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9488196"/>
                  </a:ext>
                </a:extLst>
              </a:tr>
            </a:tbl>
          </a:graphicData>
        </a:graphic>
      </p:graphicFrame>
      <p:graphicFrame>
        <p:nvGraphicFramePr>
          <p:cNvPr id="95" name="Táblázat 9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36306982"/>
              </p:ext>
            </p:extLst>
          </p:nvPr>
        </p:nvGraphicFramePr>
        <p:xfrm>
          <a:off x="2554537" y="929450"/>
          <a:ext cx="4032000" cy="403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4000">
                  <a:extLst>
                    <a:ext uri="{9D8B030D-6E8A-4147-A177-3AD203B41FA5}">
                      <a16:colId xmlns:a16="http://schemas.microsoft.com/office/drawing/2014/main" val="1970057961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3592748886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165432856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2624727190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730538266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1005877417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213102478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376894925"/>
                    </a:ext>
                  </a:extLst>
                </a:gridCol>
              </a:tblGrid>
              <a:tr h="504000"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16474971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62917551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12732295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56720313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68085402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13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13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13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13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13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34599113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13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13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13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13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55097159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20870569"/>
                  </a:ext>
                </a:extLst>
              </a:tr>
            </a:tbl>
          </a:graphicData>
        </a:graphic>
      </p:graphicFrame>
      <p:sp>
        <p:nvSpPr>
          <p:cNvPr id="67" name="Szöveg helye 2">
            <a:extLst>
              <a:ext uri="{FF2B5EF4-FFF2-40B4-BE49-F238E27FC236}">
                <a16:creationId xmlns:a16="http://schemas.microsoft.com/office/drawing/2014/main" id="{BBE2C393-99D9-02E8-DC42-5AA6DAE1D51B}"/>
              </a:ext>
            </a:extLst>
          </p:cNvPr>
          <p:cNvSpPr txBox="1">
            <a:spLocks/>
          </p:cNvSpPr>
          <p:nvPr/>
        </p:nvSpPr>
        <p:spPr>
          <a:xfrm>
            <a:off x="122873" y="5156907"/>
            <a:ext cx="2859541" cy="3515704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>
            <a:noAutofit/>
          </a:bodyPr>
          <a:lstStyle>
            <a:lvl1pPr marL="0" indent="0" algn="l" defTabSz="685800" rtl="0" eaLnBrk="1" latinLnBrk="0" hangingPunct="1">
              <a:lnSpc>
                <a:spcPct val="100000"/>
              </a:lnSpc>
              <a:spcBef>
                <a:spcPts val="750"/>
              </a:spcBef>
              <a:buFont typeface="Arial" panose="020B0604020202020204" pitchFamily="34" charset="0"/>
              <a:buNone/>
              <a:defRPr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1pPr>
            <a:lvl2pPr marL="3429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2pPr>
            <a:lvl3pPr marL="6858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4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3pPr>
            <a:lvl4pPr marL="10287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4pPr>
            <a:lvl5pPr marL="13716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b="1" dirty="0"/>
              <a:t>Binary </a:t>
            </a:r>
            <a:r>
              <a:rPr lang="en-US" sz="1200" b="1" dirty="0" err="1"/>
              <a:t>colouring</a:t>
            </a:r>
            <a:endParaRPr lang="en-US" sz="1200" b="1" dirty="0"/>
          </a:p>
          <a:p>
            <a:pPr algn="ctr"/>
            <a:r>
              <a:rPr lang="en-US" sz="1200" b="1" dirty="0"/>
              <a:t>(binary</a:t>
            </a:r>
            <a:r>
              <a:rPr lang="en-US" sz="1200" b="1" dirty="0" smtClean="0"/>
              <a:t>)</a:t>
            </a:r>
            <a:endParaRPr lang="en-US" sz="1200" b="1" dirty="0"/>
          </a:p>
          <a:p>
            <a:r>
              <a:rPr lang="en-US" sz="1200" b="1" dirty="0"/>
              <a:t>At the ends of a tree-like diagram you see </a:t>
            </a:r>
            <a:r>
              <a:rPr lang="en-US" sz="1200" b="1" dirty="0" err="1"/>
              <a:t>colours</a:t>
            </a:r>
            <a:r>
              <a:rPr lang="en-US" sz="1200" b="1" dirty="0"/>
              <a:t>, which you can access through an "up-down" decision process. The value of „up” is 1 and the value of „down” is 0 . To select the </a:t>
            </a:r>
            <a:r>
              <a:rPr lang="en-US" sz="1200" b="1" dirty="0" err="1"/>
              <a:t>colour</a:t>
            </a:r>
            <a:r>
              <a:rPr lang="en-US" sz="1200" b="1" dirty="0"/>
              <a:t> of each field, start from the </a:t>
            </a:r>
            <a:r>
              <a:rPr lang="en-US" sz="1200" b="1" dirty="0" err="1"/>
              <a:t>centre</a:t>
            </a:r>
            <a:r>
              <a:rPr lang="en-US" sz="1200" b="1" dirty="0"/>
              <a:t> and work your way up or down the branches of the diagram, based on the elements of the numerical sequence associated with that field, to the </a:t>
            </a:r>
            <a:r>
              <a:rPr lang="en-US" sz="1200" b="1" dirty="0" err="1"/>
              <a:t>colour</a:t>
            </a:r>
            <a:r>
              <a:rPr lang="en-US" sz="1200" b="1" dirty="0"/>
              <a:t> you want to select.</a:t>
            </a:r>
          </a:p>
          <a:p>
            <a:r>
              <a:rPr lang="en-US" sz="1200" b="1" dirty="0"/>
              <a:t>e.g.: 101 -&gt; up - down - up</a:t>
            </a:r>
          </a:p>
          <a:p>
            <a:r>
              <a:rPr lang="en-US" sz="1200" b="1" dirty="0"/>
              <a:t>       0100 -&gt; down - up - down - down</a:t>
            </a:r>
          </a:p>
        </p:txBody>
      </p:sp>
      <p:grpSp>
        <p:nvGrpSpPr>
          <p:cNvPr id="68" name="Csoportba foglalás 67"/>
          <p:cNvGrpSpPr/>
          <p:nvPr/>
        </p:nvGrpSpPr>
        <p:grpSpPr>
          <a:xfrm>
            <a:off x="471488" y="1267548"/>
            <a:ext cx="2260917" cy="3355804"/>
            <a:chOff x="471488" y="1285984"/>
            <a:chExt cx="2260917" cy="3355804"/>
          </a:xfrm>
        </p:grpSpPr>
        <p:sp>
          <p:nvSpPr>
            <p:cNvPr id="69" name="Szövegdoboz 68">
              <a:extLst>
                <a:ext uri="{FF2B5EF4-FFF2-40B4-BE49-F238E27FC236}">
                  <a16:creationId xmlns:a16="http://schemas.microsoft.com/office/drawing/2014/main" id="{3A88A278-9CE7-E7D3-6DF5-BCA28ADD7C09}"/>
                </a:ext>
              </a:extLst>
            </p:cNvPr>
            <p:cNvSpPr txBox="1"/>
            <p:nvPr/>
          </p:nvSpPr>
          <p:spPr>
            <a:xfrm>
              <a:off x="1215898" y="1493156"/>
              <a:ext cx="1051242" cy="261610"/>
            </a:xfrm>
            <a:prstGeom prst="rect">
              <a:avLst/>
            </a:prstGeom>
            <a:noFill/>
          </p:spPr>
          <p:txBody>
            <a:bodyPr wrap="square" rtlCol="0" anchor="b" anchorCtr="0">
              <a:spAutoFit/>
            </a:bodyPr>
            <a:lstStyle/>
            <a:p>
              <a:r>
                <a:rPr lang="hu-HU" sz="1100" b="1" dirty="0" smtClean="0">
                  <a:solidFill>
                    <a:schemeClr val="accent3"/>
                  </a:solidFill>
                </a:rPr>
                <a:t>Pink</a:t>
              </a:r>
              <a:endParaRPr lang="hu-HU" sz="1100" b="1" dirty="0">
                <a:solidFill>
                  <a:schemeClr val="accent3"/>
                </a:solidFill>
              </a:endParaRPr>
            </a:p>
          </p:txBody>
        </p:sp>
        <p:grpSp>
          <p:nvGrpSpPr>
            <p:cNvPr id="70" name="Csoportba foglalás 69">
              <a:extLst>
                <a:ext uri="{FF2B5EF4-FFF2-40B4-BE49-F238E27FC236}">
                  <a16:creationId xmlns:a16="http://schemas.microsoft.com/office/drawing/2014/main" id="{A4F38504-16C5-7055-8043-FFE2F9CD6881}"/>
                </a:ext>
              </a:extLst>
            </p:cNvPr>
            <p:cNvGrpSpPr/>
            <p:nvPr/>
          </p:nvGrpSpPr>
          <p:grpSpPr>
            <a:xfrm>
              <a:off x="471488" y="1285984"/>
              <a:ext cx="2260917" cy="3355804"/>
              <a:chOff x="493395" y="1230474"/>
              <a:chExt cx="2260917" cy="3355804"/>
            </a:xfrm>
          </p:grpSpPr>
          <p:sp>
            <p:nvSpPr>
              <p:cNvPr id="72" name="Szövegdoboz 71">
                <a:extLst>
                  <a:ext uri="{FF2B5EF4-FFF2-40B4-BE49-F238E27FC236}">
                    <a16:creationId xmlns:a16="http://schemas.microsoft.com/office/drawing/2014/main" id="{D369EF2F-E2D1-F89C-D18F-2555A4E7BB93}"/>
                  </a:ext>
                </a:extLst>
              </p:cNvPr>
              <p:cNvSpPr txBox="1"/>
              <p:nvPr/>
            </p:nvSpPr>
            <p:spPr>
              <a:xfrm>
                <a:off x="1237805" y="1230474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Yellow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73" name="Szövegdoboz 72">
                <a:extLst>
                  <a:ext uri="{FF2B5EF4-FFF2-40B4-BE49-F238E27FC236}">
                    <a16:creationId xmlns:a16="http://schemas.microsoft.com/office/drawing/2014/main" id="{11928CDB-B8D6-22FC-CEAA-C3E61D5D03B4}"/>
                  </a:ext>
                </a:extLst>
              </p:cNvPr>
              <p:cNvSpPr txBox="1"/>
              <p:nvPr/>
            </p:nvSpPr>
            <p:spPr>
              <a:xfrm>
                <a:off x="1254145" y="1932667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smtClean="0">
                    <a:solidFill>
                      <a:schemeClr val="accent3"/>
                    </a:solidFill>
                  </a:rPr>
                  <a:t>White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grpSp>
            <p:nvGrpSpPr>
              <p:cNvPr id="74" name="Csoportba foglalás 73">
                <a:extLst>
                  <a:ext uri="{FF2B5EF4-FFF2-40B4-BE49-F238E27FC236}">
                    <a16:creationId xmlns:a16="http://schemas.microsoft.com/office/drawing/2014/main" id="{DE0761D3-B631-37A4-18E2-FC64BD1D1770}"/>
                  </a:ext>
                </a:extLst>
              </p:cNvPr>
              <p:cNvGrpSpPr/>
              <p:nvPr/>
            </p:nvGrpSpPr>
            <p:grpSpPr>
              <a:xfrm>
                <a:off x="493395" y="1328140"/>
                <a:ext cx="756285" cy="3114840"/>
                <a:chOff x="493395" y="2581167"/>
                <a:chExt cx="1034733" cy="3062882"/>
              </a:xfrm>
            </p:grpSpPr>
            <p:grpSp>
              <p:nvGrpSpPr>
                <p:cNvPr id="87" name="Csoportba foglalás 86">
                  <a:extLst>
                    <a:ext uri="{FF2B5EF4-FFF2-40B4-BE49-F238E27FC236}">
                      <a16:creationId xmlns:a16="http://schemas.microsoft.com/office/drawing/2014/main" id="{46159B6D-6C26-6B47-F46E-6C602FB2446C}"/>
                    </a:ext>
                  </a:extLst>
                </p:cNvPr>
                <p:cNvGrpSpPr/>
                <p:nvPr/>
              </p:nvGrpSpPr>
              <p:grpSpPr>
                <a:xfrm>
                  <a:off x="493395" y="2581167"/>
                  <a:ext cx="1034733" cy="1533125"/>
                  <a:chOff x="493395" y="2581167"/>
                  <a:chExt cx="1034733" cy="1533125"/>
                </a:xfrm>
              </p:grpSpPr>
              <p:cxnSp>
                <p:nvCxnSpPr>
                  <p:cNvPr id="164" name="Egyenes összekötő 163">
                    <a:extLst>
                      <a:ext uri="{FF2B5EF4-FFF2-40B4-BE49-F238E27FC236}">
                        <a16:creationId xmlns:a16="http://schemas.microsoft.com/office/drawing/2014/main" id="{1B517F46-0636-2FC0-399A-367DA195CA49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V="1">
                    <a:off x="493395" y="2906103"/>
                    <a:ext cx="337503" cy="1208189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grpSp>
                <p:nvGrpSpPr>
                  <p:cNvPr id="165" name="Csoportba foglalás 164">
                    <a:extLst>
                      <a:ext uri="{FF2B5EF4-FFF2-40B4-BE49-F238E27FC236}">
                        <a16:creationId xmlns:a16="http://schemas.microsoft.com/office/drawing/2014/main" id="{E5C724C7-CD3F-3E88-D001-2C35CB01691D}"/>
                      </a:ext>
                    </a:extLst>
                  </p:cNvPr>
                  <p:cNvGrpSpPr/>
                  <p:nvPr/>
                </p:nvGrpSpPr>
                <p:grpSpPr>
                  <a:xfrm>
                    <a:off x="1291908" y="2581167"/>
                    <a:ext cx="236220" cy="211853"/>
                    <a:chOff x="1996440" y="2780665"/>
                    <a:chExt cx="236220" cy="276860"/>
                  </a:xfrm>
                </p:grpSpPr>
                <p:cxnSp>
                  <p:nvCxnSpPr>
                    <p:cNvPr id="182" name="Egyenes összekötő 181">
                      <a:extLst>
                        <a:ext uri="{FF2B5EF4-FFF2-40B4-BE49-F238E27FC236}">
                          <a16:creationId xmlns:a16="http://schemas.microsoft.com/office/drawing/2014/main" id="{9D01C744-6288-B4A7-884F-50951EFE24A7}"/>
                        </a:ext>
                      </a:extLst>
                    </p:cNvPr>
                    <p:cNvCxnSpPr/>
                    <p:nvPr/>
                  </p:nvCxnSpPr>
                  <p:spPr>
                    <a:xfrm flipV="1">
                      <a:off x="1996440" y="278066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83" name="Egyenes összekötő 182">
                      <a:extLst>
                        <a:ext uri="{FF2B5EF4-FFF2-40B4-BE49-F238E27FC236}">
                          <a16:creationId xmlns:a16="http://schemas.microsoft.com/office/drawing/2014/main" id="{5EB2D18E-4DC0-F751-92F5-F5196F7B9D62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1996440" y="291909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166" name="Csoportba foglalás 165">
                    <a:extLst>
                      <a:ext uri="{FF2B5EF4-FFF2-40B4-BE49-F238E27FC236}">
                        <a16:creationId xmlns:a16="http://schemas.microsoft.com/office/drawing/2014/main" id="{5864D023-2A1E-3EA8-98AD-092FD49859DD}"/>
                      </a:ext>
                    </a:extLst>
                  </p:cNvPr>
                  <p:cNvGrpSpPr/>
                  <p:nvPr/>
                </p:nvGrpSpPr>
                <p:grpSpPr>
                  <a:xfrm>
                    <a:off x="1291908" y="2989935"/>
                    <a:ext cx="236220" cy="211853"/>
                    <a:chOff x="1996440" y="2780665"/>
                    <a:chExt cx="236220" cy="276860"/>
                  </a:xfrm>
                </p:grpSpPr>
                <p:cxnSp>
                  <p:nvCxnSpPr>
                    <p:cNvPr id="178" name="Egyenes összekötő 177">
                      <a:extLst>
                        <a:ext uri="{FF2B5EF4-FFF2-40B4-BE49-F238E27FC236}">
                          <a16:creationId xmlns:a16="http://schemas.microsoft.com/office/drawing/2014/main" id="{41DA2CFA-9044-51C0-0E74-B4D1BE4E4DF8}"/>
                        </a:ext>
                      </a:extLst>
                    </p:cNvPr>
                    <p:cNvCxnSpPr/>
                    <p:nvPr/>
                  </p:nvCxnSpPr>
                  <p:spPr>
                    <a:xfrm flipV="1">
                      <a:off x="1996440" y="278066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79" name="Egyenes összekötő 178">
                      <a:extLst>
                        <a:ext uri="{FF2B5EF4-FFF2-40B4-BE49-F238E27FC236}">
                          <a16:creationId xmlns:a16="http://schemas.microsoft.com/office/drawing/2014/main" id="{EAF9BC34-E6E0-FAC7-BF81-57669DB3D63E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1996440" y="291909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167" name="Csoportba foglalás 166">
                    <a:extLst>
                      <a:ext uri="{FF2B5EF4-FFF2-40B4-BE49-F238E27FC236}">
                        <a16:creationId xmlns:a16="http://schemas.microsoft.com/office/drawing/2014/main" id="{E10BC367-4FC7-79B2-7295-8F0F14EE9632}"/>
                      </a:ext>
                    </a:extLst>
                  </p:cNvPr>
                  <p:cNvGrpSpPr/>
                  <p:nvPr/>
                </p:nvGrpSpPr>
                <p:grpSpPr>
                  <a:xfrm>
                    <a:off x="1291908" y="3398703"/>
                    <a:ext cx="236220" cy="211853"/>
                    <a:chOff x="1996440" y="2780665"/>
                    <a:chExt cx="236220" cy="276860"/>
                  </a:xfrm>
                </p:grpSpPr>
                <p:cxnSp>
                  <p:nvCxnSpPr>
                    <p:cNvPr id="176" name="Egyenes összekötő 175">
                      <a:extLst>
                        <a:ext uri="{FF2B5EF4-FFF2-40B4-BE49-F238E27FC236}">
                          <a16:creationId xmlns:a16="http://schemas.microsoft.com/office/drawing/2014/main" id="{795895F2-149D-EF16-CE4E-69F7D66FFF2D}"/>
                        </a:ext>
                      </a:extLst>
                    </p:cNvPr>
                    <p:cNvCxnSpPr/>
                    <p:nvPr/>
                  </p:nvCxnSpPr>
                  <p:spPr>
                    <a:xfrm flipV="1">
                      <a:off x="1996440" y="278066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77" name="Egyenes összekötő 176">
                      <a:extLst>
                        <a:ext uri="{FF2B5EF4-FFF2-40B4-BE49-F238E27FC236}">
                          <a16:creationId xmlns:a16="http://schemas.microsoft.com/office/drawing/2014/main" id="{209FB677-2A12-28E1-A197-21A8D1ED021D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1996440" y="291909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168" name="Csoportba foglalás 167">
                    <a:extLst>
                      <a:ext uri="{FF2B5EF4-FFF2-40B4-BE49-F238E27FC236}">
                        <a16:creationId xmlns:a16="http://schemas.microsoft.com/office/drawing/2014/main" id="{39236CBF-B786-C228-6346-FEADA05D1B2E}"/>
                      </a:ext>
                    </a:extLst>
                  </p:cNvPr>
                  <p:cNvGrpSpPr/>
                  <p:nvPr/>
                </p:nvGrpSpPr>
                <p:grpSpPr>
                  <a:xfrm>
                    <a:off x="1291908" y="3809538"/>
                    <a:ext cx="236220" cy="211853"/>
                    <a:chOff x="1996440" y="2780665"/>
                    <a:chExt cx="236220" cy="276860"/>
                  </a:xfrm>
                </p:grpSpPr>
                <p:cxnSp>
                  <p:nvCxnSpPr>
                    <p:cNvPr id="174" name="Egyenes összekötő 173">
                      <a:extLst>
                        <a:ext uri="{FF2B5EF4-FFF2-40B4-BE49-F238E27FC236}">
                          <a16:creationId xmlns:a16="http://schemas.microsoft.com/office/drawing/2014/main" id="{EAC030D6-75F8-6318-25F7-E54CB161CF5E}"/>
                        </a:ext>
                      </a:extLst>
                    </p:cNvPr>
                    <p:cNvCxnSpPr/>
                    <p:nvPr/>
                  </p:nvCxnSpPr>
                  <p:spPr>
                    <a:xfrm flipV="1">
                      <a:off x="1996440" y="278066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75" name="Egyenes összekötő 174">
                      <a:extLst>
                        <a:ext uri="{FF2B5EF4-FFF2-40B4-BE49-F238E27FC236}">
                          <a16:creationId xmlns:a16="http://schemas.microsoft.com/office/drawing/2014/main" id="{65C1578C-B8CC-4179-D202-343BE270573B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1996440" y="291909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cxnSp>
                <p:nvCxnSpPr>
                  <p:cNvPr id="169" name="Egyenes összekötő 168">
                    <a:extLst>
                      <a:ext uri="{FF2B5EF4-FFF2-40B4-BE49-F238E27FC236}">
                        <a16:creationId xmlns:a16="http://schemas.microsoft.com/office/drawing/2014/main" id="{CF8CFA76-455F-99C7-DB24-572E3179F5B6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V="1">
                    <a:off x="830898" y="2689483"/>
                    <a:ext cx="461010" cy="214576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70" name="Egyenes összekötő 169">
                    <a:extLst>
                      <a:ext uri="{FF2B5EF4-FFF2-40B4-BE49-F238E27FC236}">
                        <a16:creationId xmlns:a16="http://schemas.microsoft.com/office/drawing/2014/main" id="{1A2F2960-358D-C23A-3E22-EFB78AC3EEB4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830898" y="2904059"/>
                    <a:ext cx="461010" cy="195877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71" name="Egyenes összekötő 170">
                    <a:extLst>
                      <a:ext uri="{FF2B5EF4-FFF2-40B4-BE49-F238E27FC236}">
                        <a16:creationId xmlns:a16="http://schemas.microsoft.com/office/drawing/2014/main" id="{803CD348-47A1-AEF9-DF0A-E07209090751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V="1">
                    <a:off x="830898" y="3507401"/>
                    <a:ext cx="461010" cy="214576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72" name="Egyenes összekötő 171">
                    <a:extLst>
                      <a:ext uri="{FF2B5EF4-FFF2-40B4-BE49-F238E27FC236}">
                        <a16:creationId xmlns:a16="http://schemas.microsoft.com/office/drawing/2014/main" id="{AD77D2E8-5AA2-F251-4F63-6249D80E64E5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830898" y="3724022"/>
                    <a:ext cx="461010" cy="195877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73" name="Egyenes összekötő 172">
                    <a:extLst>
                      <a:ext uri="{FF2B5EF4-FFF2-40B4-BE49-F238E27FC236}">
                        <a16:creationId xmlns:a16="http://schemas.microsoft.com/office/drawing/2014/main" id="{6C3241D0-972A-2C46-18F6-06B451D26DB4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H="1" flipV="1">
                    <a:off x="724218" y="3311525"/>
                    <a:ext cx="106680" cy="404456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88" name="Csoportba foglalás 87">
                  <a:extLst>
                    <a:ext uri="{FF2B5EF4-FFF2-40B4-BE49-F238E27FC236}">
                      <a16:creationId xmlns:a16="http://schemas.microsoft.com/office/drawing/2014/main" id="{00F9D3B8-E9F6-C78D-8C09-D22B3614D22B}"/>
                    </a:ext>
                  </a:extLst>
                </p:cNvPr>
                <p:cNvGrpSpPr/>
                <p:nvPr/>
              </p:nvGrpSpPr>
              <p:grpSpPr>
                <a:xfrm flipV="1">
                  <a:off x="493395" y="4112968"/>
                  <a:ext cx="1034733" cy="1531081"/>
                  <a:chOff x="493395" y="2581167"/>
                  <a:chExt cx="1034733" cy="1531081"/>
                </a:xfrm>
              </p:grpSpPr>
              <p:cxnSp>
                <p:nvCxnSpPr>
                  <p:cNvPr id="89" name="Egyenes összekötő 88">
                    <a:extLst>
                      <a:ext uri="{FF2B5EF4-FFF2-40B4-BE49-F238E27FC236}">
                        <a16:creationId xmlns:a16="http://schemas.microsoft.com/office/drawing/2014/main" id="{0D74778F-A35A-D8C8-8CEF-9D81EC986E14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V="1">
                    <a:off x="493395" y="2904059"/>
                    <a:ext cx="337503" cy="1208189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grpSp>
                <p:nvGrpSpPr>
                  <p:cNvPr id="90" name="Csoportba foglalás 89">
                    <a:extLst>
                      <a:ext uri="{FF2B5EF4-FFF2-40B4-BE49-F238E27FC236}">
                        <a16:creationId xmlns:a16="http://schemas.microsoft.com/office/drawing/2014/main" id="{43BFDE52-0283-9E77-35BF-D33E7A843658}"/>
                      </a:ext>
                    </a:extLst>
                  </p:cNvPr>
                  <p:cNvGrpSpPr/>
                  <p:nvPr/>
                </p:nvGrpSpPr>
                <p:grpSpPr>
                  <a:xfrm>
                    <a:off x="1291908" y="2581167"/>
                    <a:ext cx="236220" cy="211853"/>
                    <a:chOff x="1996440" y="2780665"/>
                    <a:chExt cx="236220" cy="276860"/>
                  </a:xfrm>
                </p:grpSpPr>
                <p:cxnSp>
                  <p:nvCxnSpPr>
                    <p:cNvPr id="162" name="Egyenes összekötő 161">
                      <a:extLst>
                        <a:ext uri="{FF2B5EF4-FFF2-40B4-BE49-F238E27FC236}">
                          <a16:creationId xmlns:a16="http://schemas.microsoft.com/office/drawing/2014/main" id="{466C609D-555D-02B3-EFDF-21AD8DCE94DF}"/>
                        </a:ext>
                      </a:extLst>
                    </p:cNvPr>
                    <p:cNvCxnSpPr/>
                    <p:nvPr/>
                  </p:nvCxnSpPr>
                  <p:spPr>
                    <a:xfrm flipV="1">
                      <a:off x="1996440" y="278066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63" name="Egyenes összekötő 162">
                      <a:extLst>
                        <a:ext uri="{FF2B5EF4-FFF2-40B4-BE49-F238E27FC236}">
                          <a16:creationId xmlns:a16="http://schemas.microsoft.com/office/drawing/2014/main" id="{5512F01C-16A8-98CC-9624-163184DC5D53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1996440" y="291909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91" name="Csoportba foglalás 90">
                    <a:extLst>
                      <a:ext uri="{FF2B5EF4-FFF2-40B4-BE49-F238E27FC236}">
                        <a16:creationId xmlns:a16="http://schemas.microsoft.com/office/drawing/2014/main" id="{B1D4591E-F9E7-0724-9322-80F8100F20C2}"/>
                      </a:ext>
                    </a:extLst>
                  </p:cNvPr>
                  <p:cNvGrpSpPr/>
                  <p:nvPr/>
                </p:nvGrpSpPr>
                <p:grpSpPr>
                  <a:xfrm>
                    <a:off x="1291908" y="2989935"/>
                    <a:ext cx="236220" cy="211853"/>
                    <a:chOff x="1996440" y="2780665"/>
                    <a:chExt cx="236220" cy="276860"/>
                  </a:xfrm>
                </p:grpSpPr>
                <p:cxnSp>
                  <p:nvCxnSpPr>
                    <p:cNvPr id="160" name="Egyenes összekötő 159">
                      <a:extLst>
                        <a:ext uri="{FF2B5EF4-FFF2-40B4-BE49-F238E27FC236}">
                          <a16:creationId xmlns:a16="http://schemas.microsoft.com/office/drawing/2014/main" id="{CA3718D7-E502-194D-8D81-0676AF0B14DA}"/>
                        </a:ext>
                      </a:extLst>
                    </p:cNvPr>
                    <p:cNvCxnSpPr/>
                    <p:nvPr/>
                  </p:nvCxnSpPr>
                  <p:spPr>
                    <a:xfrm flipV="1">
                      <a:off x="1996440" y="278066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61" name="Egyenes összekötő 160">
                      <a:extLst>
                        <a:ext uri="{FF2B5EF4-FFF2-40B4-BE49-F238E27FC236}">
                          <a16:creationId xmlns:a16="http://schemas.microsoft.com/office/drawing/2014/main" id="{15223BFA-FFD8-92F8-C824-15C1B848F676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1996440" y="291909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92" name="Csoportba foglalás 91">
                    <a:extLst>
                      <a:ext uri="{FF2B5EF4-FFF2-40B4-BE49-F238E27FC236}">
                        <a16:creationId xmlns:a16="http://schemas.microsoft.com/office/drawing/2014/main" id="{3A5C8920-C783-6329-C834-0459E32B26EE}"/>
                      </a:ext>
                    </a:extLst>
                  </p:cNvPr>
                  <p:cNvGrpSpPr/>
                  <p:nvPr/>
                </p:nvGrpSpPr>
                <p:grpSpPr>
                  <a:xfrm>
                    <a:off x="1291908" y="3398703"/>
                    <a:ext cx="236220" cy="211853"/>
                    <a:chOff x="1996440" y="2780665"/>
                    <a:chExt cx="236220" cy="276860"/>
                  </a:xfrm>
                </p:grpSpPr>
                <p:cxnSp>
                  <p:nvCxnSpPr>
                    <p:cNvPr id="158" name="Egyenes összekötő 157">
                      <a:extLst>
                        <a:ext uri="{FF2B5EF4-FFF2-40B4-BE49-F238E27FC236}">
                          <a16:creationId xmlns:a16="http://schemas.microsoft.com/office/drawing/2014/main" id="{DFF05944-BE70-5A73-7D4C-4E90941A5716}"/>
                        </a:ext>
                      </a:extLst>
                    </p:cNvPr>
                    <p:cNvCxnSpPr/>
                    <p:nvPr/>
                  </p:nvCxnSpPr>
                  <p:spPr>
                    <a:xfrm flipV="1">
                      <a:off x="1996440" y="278066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59" name="Egyenes összekötő 158">
                      <a:extLst>
                        <a:ext uri="{FF2B5EF4-FFF2-40B4-BE49-F238E27FC236}">
                          <a16:creationId xmlns:a16="http://schemas.microsoft.com/office/drawing/2014/main" id="{A99E8953-3917-C768-A1CA-37EAADD715CF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1996440" y="291909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93" name="Csoportba foglalás 92">
                    <a:extLst>
                      <a:ext uri="{FF2B5EF4-FFF2-40B4-BE49-F238E27FC236}">
                        <a16:creationId xmlns:a16="http://schemas.microsoft.com/office/drawing/2014/main" id="{39ED7E96-28EF-2386-211E-9220358886C6}"/>
                      </a:ext>
                    </a:extLst>
                  </p:cNvPr>
                  <p:cNvGrpSpPr/>
                  <p:nvPr/>
                </p:nvGrpSpPr>
                <p:grpSpPr>
                  <a:xfrm>
                    <a:off x="1291908" y="3809538"/>
                    <a:ext cx="236220" cy="211853"/>
                    <a:chOff x="1996440" y="2780665"/>
                    <a:chExt cx="236220" cy="276860"/>
                  </a:xfrm>
                </p:grpSpPr>
                <p:cxnSp>
                  <p:nvCxnSpPr>
                    <p:cNvPr id="156" name="Egyenes összekötő 155">
                      <a:extLst>
                        <a:ext uri="{FF2B5EF4-FFF2-40B4-BE49-F238E27FC236}">
                          <a16:creationId xmlns:a16="http://schemas.microsoft.com/office/drawing/2014/main" id="{8EA8C143-C3E6-0E9C-CDFC-0268F0D6E494}"/>
                        </a:ext>
                      </a:extLst>
                    </p:cNvPr>
                    <p:cNvCxnSpPr/>
                    <p:nvPr/>
                  </p:nvCxnSpPr>
                  <p:spPr>
                    <a:xfrm flipV="1">
                      <a:off x="1996440" y="278066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57" name="Egyenes összekötő 156">
                      <a:extLst>
                        <a:ext uri="{FF2B5EF4-FFF2-40B4-BE49-F238E27FC236}">
                          <a16:creationId xmlns:a16="http://schemas.microsoft.com/office/drawing/2014/main" id="{E19DB28B-8298-F1B5-2A12-B56AC998A548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1996440" y="291909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cxnSp>
                <p:nvCxnSpPr>
                  <p:cNvPr id="94" name="Egyenes összekötő 93">
                    <a:extLst>
                      <a:ext uri="{FF2B5EF4-FFF2-40B4-BE49-F238E27FC236}">
                        <a16:creationId xmlns:a16="http://schemas.microsoft.com/office/drawing/2014/main" id="{21E2C462-F3EE-EAAA-8DDC-4941E4CDE58A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V="1">
                    <a:off x="830898" y="2687438"/>
                    <a:ext cx="461010" cy="214576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96" name="Egyenes összekötő 95">
                    <a:extLst>
                      <a:ext uri="{FF2B5EF4-FFF2-40B4-BE49-F238E27FC236}">
                        <a16:creationId xmlns:a16="http://schemas.microsoft.com/office/drawing/2014/main" id="{D3E00FD8-4B0E-D76A-07B6-DAF6317CCB13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830898" y="2904059"/>
                    <a:ext cx="461010" cy="195877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53" name="Egyenes összekötő 152">
                    <a:extLst>
                      <a:ext uri="{FF2B5EF4-FFF2-40B4-BE49-F238E27FC236}">
                        <a16:creationId xmlns:a16="http://schemas.microsoft.com/office/drawing/2014/main" id="{9C2B915B-653E-6D02-33FD-EAC5497DBF8F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V="1">
                    <a:off x="830898" y="3507401"/>
                    <a:ext cx="461010" cy="214576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54" name="Egyenes összekötő 153">
                    <a:extLst>
                      <a:ext uri="{FF2B5EF4-FFF2-40B4-BE49-F238E27FC236}">
                        <a16:creationId xmlns:a16="http://schemas.microsoft.com/office/drawing/2014/main" id="{3F01526A-29EE-316B-2B08-F762C40E7B01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830898" y="3721977"/>
                    <a:ext cx="461010" cy="195877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55" name="Egyenes összekötő 154">
                    <a:extLst>
                      <a:ext uri="{FF2B5EF4-FFF2-40B4-BE49-F238E27FC236}">
                        <a16:creationId xmlns:a16="http://schemas.microsoft.com/office/drawing/2014/main" id="{15BE1182-6DAD-C9BE-C2D6-5BBA752B2A45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H="1" flipV="1">
                    <a:off x="724218" y="3311525"/>
                    <a:ext cx="106680" cy="404456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sp>
            <p:nvSpPr>
              <p:cNvPr id="75" name="Szövegdoboz 74">
                <a:extLst>
                  <a:ext uri="{FF2B5EF4-FFF2-40B4-BE49-F238E27FC236}">
                    <a16:creationId xmlns:a16="http://schemas.microsoft.com/office/drawing/2014/main" id="{834CF577-D517-F0A3-4CCA-68C65DC2924A}"/>
                  </a:ext>
                </a:extLst>
              </p:cNvPr>
              <p:cNvSpPr txBox="1"/>
              <p:nvPr/>
            </p:nvSpPr>
            <p:spPr>
              <a:xfrm>
                <a:off x="1243623" y="1697564"/>
                <a:ext cx="115411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Pale</a:t>
                </a:r>
                <a:r>
                  <a:rPr lang="hu-HU" sz="1100" b="1" dirty="0">
                    <a:solidFill>
                      <a:schemeClr val="accent3"/>
                    </a:solidFill>
                  </a:rPr>
                  <a:t> </a:t>
                </a: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orange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76" name="Szövegdoboz 75">
                <a:extLst>
                  <a:ext uri="{FF2B5EF4-FFF2-40B4-BE49-F238E27FC236}">
                    <a16:creationId xmlns:a16="http://schemas.microsoft.com/office/drawing/2014/main" id="{4224AE6F-5E89-E6E0-90A7-83D2234D4105}"/>
                  </a:ext>
                </a:extLst>
              </p:cNvPr>
              <p:cNvSpPr txBox="1"/>
              <p:nvPr/>
            </p:nvSpPr>
            <p:spPr>
              <a:xfrm>
                <a:off x="1253613" y="3326833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Aqua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77" name="Szövegdoboz 76">
                <a:extLst>
                  <a:ext uri="{FF2B5EF4-FFF2-40B4-BE49-F238E27FC236}">
                    <a16:creationId xmlns:a16="http://schemas.microsoft.com/office/drawing/2014/main" id="{ED56338F-CC61-E4E2-8566-CFBAB7A51796}"/>
                  </a:ext>
                </a:extLst>
              </p:cNvPr>
              <p:cNvSpPr txBox="1"/>
              <p:nvPr/>
            </p:nvSpPr>
            <p:spPr>
              <a:xfrm>
                <a:off x="1249680" y="2090693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Light</a:t>
                </a:r>
                <a:r>
                  <a:rPr lang="hu-HU" sz="1100" b="1" dirty="0" smtClean="0">
                    <a:solidFill>
                      <a:schemeClr val="accent3"/>
                    </a:solidFill>
                  </a:rPr>
                  <a:t> </a:t>
                </a: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grey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78" name="Szövegdoboz 77">
                <a:extLst>
                  <a:ext uri="{FF2B5EF4-FFF2-40B4-BE49-F238E27FC236}">
                    <a16:creationId xmlns:a16="http://schemas.microsoft.com/office/drawing/2014/main" id="{B83629BE-2B7B-8145-3E04-32D2404F19FF}"/>
                  </a:ext>
                </a:extLst>
              </p:cNvPr>
              <p:cNvSpPr txBox="1"/>
              <p:nvPr/>
            </p:nvSpPr>
            <p:spPr>
              <a:xfrm>
                <a:off x="1249680" y="2704521"/>
                <a:ext cx="150463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Light</a:t>
                </a:r>
                <a:r>
                  <a:rPr lang="hu-HU" sz="1100" b="1" dirty="0" smtClean="0">
                    <a:solidFill>
                      <a:schemeClr val="accent3"/>
                    </a:solidFill>
                  </a:rPr>
                  <a:t> pink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79" name="Szövegdoboz 78">
                <a:extLst>
                  <a:ext uri="{FF2B5EF4-FFF2-40B4-BE49-F238E27FC236}">
                    <a16:creationId xmlns:a16="http://schemas.microsoft.com/office/drawing/2014/main" id="{EF134251-9422-AF8A-B2C3-3961062ED614}"/>
                  </a:ext>
                </a:extLst>
              </p:cNvPr>
              <p:cNvSpPr txBox="1"/>
              <p:nvPr/>
            </p:nvSpPr>
            <p:spPr>
              <a:xfrm>
                <a:off x="1233663" y="2508458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smtClean="0">
                    <a:solidFill>
                      <a:schemeClr val="accent3"/>
                    </a:solidFill>
                  </a:rPr>
                  <a:t>Red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80" name="Szövegdoboz 79">
                <a:extLst>
                  <a:ext uri="{FF2B5EF4-FFF2-40B4-BE49-F238E27FC236}">
                    <a16:creationId xmlns:a16="http://schemas.microsoft.com/office/drawing/2014/main" id="{9B795510-A1EB-DFB2-FD05-EB6CE3AD0523}"/>
                  </a:ext>
                </a:extLst>
              </p:cNvPr>
              <p:cNvSpPr txBox="1"/>
              <p:nvPr/>
            </p:nvSpPr>
            <p:spPr>
              <a:xfrm>
                <a:off x="1249680" y="3101222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Dark</a:t>
                </a:r>
                <a:r>
                  <a:rPr lang="hu-HU" sz="1100" b="1" dirty="0" smtClean="0">
                    <a:solidFill>
                      <a:schemeClr val="accent3"/>
                    </a:solidFill>
                  </a:rPr>
                  <a:t> </a:t>
                </a: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blue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81" name="Szövegdoboz 80">
                <a:extLst>
                  <a:ext uri="{FF2B5EF4-FFF2-40B4-BE49-F238E27FC236}">
                    <a16:creationId xmlns:a16="http://schemas.microsoft.com/office/drawing/2014/main" id="{4A69605E-AD65-FCB7-8FF5-88C07D0FD15A}"/>
                  </a:ext>
                </a:extLst>
              </p:cNvPr>
              <p:cNvSpPr txBox="1"/>
              <p:nvPr/>
            </p:nvSpPr>
            <p:spPr>
              <a:xfrm>
                <a:off x="1249680" y="2896829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Light</a:t>
                </a:r>
                <a:r>
                  <a:rPr lang="hu-HU" sz="1100" b="1" dirty="0" smtClean="0">
                    <a:solidFill>
                      <a:schemeClr val="accent3"/>
                    </a:solidFill>
                  </a:rPr>
                  <a:t> </a:t>
                </a: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purple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82" name="Szövegdoboz 81">
                <a:extLst>
                  <a:ext uri="{FF2B5EF4-FFF2-40B4-BE49-F238E27FC236}">
                    <a16:creationId xmlns:a16="http://schemas.microsoft.com/office/drawing/2014/main" id="{20B7B115-CE45-AC8F-2E15-CBC0C31E6BD2}"/>
                  </a:ext>
                </a:extLst>
              </p:cNvPr>
              <p:cNvSpPr txBox="1"/>
              <p:nvPr/>
            </p:nvSpPr>
            <p:spPr>
              <a:xfrm>
                <a:off x="1249680" y="3521543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Light</a:t>
                </a:r>
                <a:r>
                  <a:rPr lang="hu-HU" sz="1100" b="1" dirty="0" smtClean="0">
                    <a:solidFill>
                      <a:schemeClr val="accent3"/>
                    </a:solidFill>
                  </a:rPr>
                  <a:t> </a:t>
                </a: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green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83" name="Szövegdoboz 82">
                <a:extLst>
                  <a:ext uri="{FF2B5EF4-FFF2-40B4-BE49-F238E27FC236}">
                    <a16:creationId xmlns:a16="http://schemas.microsoft.com/office/drawing/2014/main" id="{8621B626-5364-332F-82A4-2AF6EAFAB4DE}"/>
                  </a:ext>
                </a:extLst>
              </p:cNvPr>
              <p:cNvSpPr txBox="1"/>
              <p:nvPr/>
            </p:nvSpPr>
            <p:spPr>
              <a:xfrm>
                <a:off x="1233663" y="4374425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Dark</a:t>
                </a:r>
                <a:r>
                  <a:rPr lang="hu-HU" sz="1100" b="1" dirty="0" smtClean="0">
                    <a:solidFill>
                      <a:schemeClr val="accent3"/>
                    </a:solidFill>
                  </a:rPr>
                  <a:t> </a:t>
                </a: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blue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84" name="Szövegdoboz 83">
                <a:extLst>
                  <a:ext uri="{FF2B5EF4-FFF2-40B4-BE49-F238E27FC236}">
                    <a16:creationId xmlns:a16="http://schemas.microsoft.com/office/drawing/2014/main" id="{39A91E6E-481C-D848-A93A-D4983BFBCCD0}"/>
                  </a:ext>
                </a:extLst>
              </p:cNvPr>
              <p:cNvSpPr txBox="1"/>
              <p:nvPr/>
            </p:nvSpPr>
            <p:spPr>
              <a:xfrm>
                <a:off x="1249680" y="3939315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Dark</a:t>
                </a:r>
                <a:r>
                  <a:rPr lang="hu-HU" sz="1100" b="1" dirty="0" smtClean="0">
                    <a:solidFill>
                      <a:schemeClr val="accent3"/>
                    </a:solidFill>
                  </a:rPr>
                  <a:t> </a:t>
                </a: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grey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85" name="Szövegdoboz 84">
                <a:extLst>
                  <a:ext uri="{FF2B5EF4-FFF2-40B4-BE49-F238E27FC236}">
                    <a16:creationId xmlns:a16="http://schemas.microsoft.com/office/drawing/2014/main" id="{61122B51-67F9-2D84-A54A-F2E1DFD32A78}"/>
                  </a:ext>
                </a:extLst>
              </p:cNvPr>
              <p:cNvSpPr txBox="1"/>
              <p:nvPr/>
            </p:nvSpPr>
            <p:spPr>
              <a:xfrm>
                <a:off x="1249680" y="3735755"/>
                <a:ext cx="1243284" cy="211020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smtClean="0">
                    <a:solidFill>
                      <a:schemeClr val="accent3"/>
                    </a:solidFill>
                  </a:rPr>
                  <a:t>Black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86" name="Szövegdoboz 85">
                <a:extLst>
                  <a:ext uri="{FF2B5EF4-FFF2-40B4-BE49-F238E27FC236}">
                    <a16:creationId xmlns:a16="http://schemas.microsoft.com/office/drawing/2014/main" id="{42666C1C-FE64-FBF3-CA96-000FD8546E36}"/>
                  </a:ext>
                </a:extLst>
              </p:cNvPr>
              <p:cNvSpPr txBox="1"/>
              <p:nvPr/>
            </p:nvSpPr>
            <p:spPr>
              <a:xfrm>
                <a:off x="1253613" y="4170032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Light</a:t>
                </a:r>
                <a:r>
                  <a:rPr lang="hu-HU" sz="1100" b="1" dirty="0" smtClean="0">
                    <a:solidFill>
                      <a:schemeClr val="accent3"/>
                    </a:solidFill>
                  </a:rPr>
                  <a:t> </a:t>
                </a: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blue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</p:grpSp>
        <p:sp>
          <p:nvSpPr>
            <p:cNvPr id="71" name="Szövegdoboz 70">
              <a:extLst>
                <a:ext uri="{FF2B5EF4-FFF2-40B4-BE49-F238E27FC236}">
                  <a16:creationId xmlns:a16="http://schemas.microsoft.com/office/drawing/2014/main" id="{834CF577-D517-F0A3-4CCA-68C65DC2924A}"/>
                </a:ext>
              </a:extLst>
            </p:cNvPr>
            <p:cNvSpPr txBox="1"/>
            <p:nvPr/>
          </p:nvSpPr>
          <p:spPr>
            <a:xfrm>
              <a:off x="1207684" y="2358250"/>
              <a:ext cx="1154112" cy="211853"/>
            </a:xfrm>
            <a:prstGeom prst="rect">
              <a:avLst/>
            </a:prstGeom>
            <a:noFill/>
          </p:spPr>
          <p:txBody>
            <a:bodyPr wrap="square" rtlCol="0" anchor="b" anchorCtr="0">
              <a:spAutoFit/>
            </a:bodyPr>
            <a:lstStyle/>
            <a:p>
              <a:pPr>
                <a:lnSpc>
                  <a:spcPts val="900"/>
                </a:lnSpc>
              </a:pPr>
              <a:r>
                <a:rPr lang="hu-HU" sz="1100" b="1" dirty="0" err="1" smtClean="0">
                  <a:solidFill>
                    <a:schemeClr val="accent3"/>
                  </a:solidFill>
                </a:rPr>
                <a:t>Dark</a:t>
              </a:r>
              <a:r>
                <a:rPr lang="hu-HU" sz="1100" b="1" dirty="0" smtClean="0">
                  <a:solidFill>
                    <a:schemeClr val="accent3"/>
                  </a:solidFill>
                </a:rPr>
                <a:t> </a:t>
              </a:r>
              <a:r>
                <a:rPr lang="hu-HU" sz="1100" b="1" dirty="0" err="1" smtClean="0">
                  <a:solidFill>
                    <a:schemeClr val="accent3"/>
                  </a:solidFill>
                </a:rPr>
                <a:t>green</a:t>
              </a:r>
              <a:endParaRPr lang="hu-HU" sz="1100" b="1" dirty="0">
                <a:solidFill>
                  <a:schemeClr val="accent3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230924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4" name="Táblázat 18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99434366"/>
              </p:ext>
            </p:extLst>
          </p:nvPr>
        </p:nvGraphicFramePr>
        <p:xfrm>
          <a:off x="2554537" y="2937000"/>
          <a:ext cx="4032000" cy="403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4000">
                  <a:extLst>
                    <a:ext uri="{9D8B030D-6E8A-4147-A177-3AD203B41FA5}">
                      <a16:colId xmlns:a16="http://schemas.microsoft.com/office/drawing/2014/main" val="1970057961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3592748886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165432856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2624727190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730538266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1005877417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213102478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376894925"/>
                    </a:ext>
                  </a:extLst>
                </a:gridCol>
              </a:tblGrid>
              <a:tr h="504000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EE6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6474971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CDCF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CDCF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2917551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CDCF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CDCF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732295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CDCF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CDCF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6720313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0AE49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0AE49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8085402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EDCA3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EDCA3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EDCA3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EDCA3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EDCA3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4599113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EDCA3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EDCA3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EDCA3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EDCA3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5097159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EE6F5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EE6F5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0870569"/>
                  </a:ext>
                </a:extLst>
              </a:tr>
            </a:tbl>
          </a:graphicData>
        </a:graphic>
      </p:graphicFrame>
      <p:graphicFrame>
        <p:nvGraphicFramePr>
          <p:cNvPr id="185" name="Táblázat 18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3996463"/>
              </p:ext>
            </p:extLst>
          </p:nvPr>
        </p:nvGraphicFramePr>
        <p:xfrm>
          <a:off x="2554537" y="2937000"/>
          <a:ext cx="4032000" cy="403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4000">
                  <a:extLst>
                    <a:ext uri="{9D8B030D-6E8A-4147-A177-3AD203B41FA5}">
                      <a16:colId xmlns:a16="http://schemas.microsoft.com/office/drawing/2014/main" val="1970057961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3592748886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165432856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2624727190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730538266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1005877417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213102478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376894925"/>
                    </a:ext>
                  </a:extLst>
                </a:gridCol>
              </a:tblGrid>
              <a:tr h="504000"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16474971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62917551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12732295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56720313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68085402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13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13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13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13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13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34599113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13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13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13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13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55097159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20870569"/>
                  </a:ext>
                </a:extLst>
              </a:tr>
            </a:tbl>
          </a:graphicData>
        </a:graphic>
      </p:graphicFrame>
      <p:graphicFrame>
        <p:nvGraphicFramePr>
          <p:cNvPr id="186" name="Táblázat 18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2708319"/>
              </p:ext>
            </p:extLst>
          </p:nvPr>
        </p:nvGraphicFramePr>
        <p:xfrm>
          <a:off x="2554537" y="2937000"/>
          <a:ext cx="4032000" cy="403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4000">
                  <a:extLst>
                    <a:ext uri="{9D8B030D-6E8A-4147-A177-3AD203B41FA5}">
                      <a16:colId xmlns:a16="http://schemas.microsoft.com/office/drawing/2014/main" val="1970057961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3592748886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165432856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2624727190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730538266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1005877417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213102478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376894925"/>
                    </a:ext>
                  </a:extLst>
                </a:gridCol>
              </a:tblGrid>
              <a:tr h="504000"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0110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0110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0001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0001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0110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0001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0110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0101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16474971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0110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1011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0110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0001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0110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0110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1011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0110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62917551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0110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1100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1011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0110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0110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1011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1100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0110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12732295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0001</a:t>
                      </a:r>
                      <a:endParaRPr lang="hu-HU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1100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0100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1011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1011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0100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1100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0001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56720313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0001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1100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1010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1100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0011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1010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1100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0001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68085402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0110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1101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1101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1101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0011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1101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1101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0110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34599113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0001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0110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1101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1101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1101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1101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0110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0001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55097159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0101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0101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0110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0110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0110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0110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0001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0001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20870569"/>
                  </a:ext>
                </a:extLst>
              </a:tr>
            </a:tbl>
          </a:graphicData>
        </a:graphic>
      </p:graphicFrame>
      <p:sp>
        <p:nvSpPr>
          <p:cNvPr id="4" name="Cím 1">
            <a:extLst>
              <a:ext uri="{FF2B5EF4-FFF2-40B4-BE49-F238E27FC236}">
                <a16:creationId xmlns:a16="http://schemas.microsoft.com/office/drawing/2014/main" id="{D0CD2950-0FD4-0D24-7400-90A219D1A655}"/>
              </a:ext>
            </a:extLst>
          </p:cNvPr>
          <p:cNvSpPr txBox="1">
            <a:spLocks/>
          </p:cNvSpPr>
          <p:nvPr/>
        </p:nvSpPr>
        <p:spPr>
          <a:xfrm>
            <a:off x="471488" y="334459"/>
            <a:ext cx="5915025" cy="45631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400" b="1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200" dirty="0" err="1">
                <a:ea typeface="Calibri" panose="020F0502020204030204" pitchFamily="34" charset="0"/>
                <a:cs typeface="Times New Roman" panose="02020603050405020304" pitchFamily="18" charset="0"/>
              </a:rPr>
              <a:t>Colour</a:t>
            </a:r>
            <a:r>
              <a:rPr lang="en-US" sz="2200" dirty="0">
                <a:ea typeface="Calibri" panose="020F0502020204030204" pitchFamily="34" charset="0"/>
                <a:cs typeface="Times New Roman" panose="02020603050405020304" pitchFamily="18" charset="0"/>
              </a:rPr>
              <a:t> according to the </a:t>
            </a:r>
            <a:r>
              <a:rPr lang="en-US" sz="2200" dirty="0" err="1">
                <a:ea typeface="Calibri" panose="020F0502020204030204" pitchFamily="34" charset="0"/>
                <a:cs typeface="Times New Roman" panose="02020603050405020304" pitchFamily="18" charset="0"/>
              </a:rPr>
              <a:t>colour</a:t>
            </a:r>
            <a:r>
              <a:rPr lang="en-US" sz="2200" dirty="0">
                <a:ea typeface="Calibri" panose="020F0502020204030204" pitchFamily="34" charset="0"/>
                <a:cs typeface="Times New Roman" panose="02020603050405020304" pitchFamily="18" charset="0"/>
              </a:rPr>
              <a:t> codes!</a:t>
            </a:r>
            <a:r>
              <a:rPr lang="hu-HU" sz="2200" dirty="0">
                <a:ea typeface="Calibri" panose="020F0502020204030204" pitchFamily="34" charset="0"/>
                <a:cs typeface="Times New Roman" panose="02020603050405020304" pitchFamily="18" charset="0"/>
              </a:rPr>
              <a:t> 6</a:t>
            </a:r>
            <a:r>
              <a:rPr lang="hu-HU" sz="22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.- </a:t>
            </a:r>
            <a:r>
              <a:rPr lang="hu-HU" sz="2200" dirty="0" err="1" smtClean="0">
                <a:ea typeface="Calibri" panose="020F0502020204030204" pitchFamily="34" charset="0"/>
                <a:cs typeface="Times New Roman" panose="02020603050405020304" pitchFamily="18" charset="0"/>
              </a:rPr>
              <a:t>solution</a:t>
            </a:r>
            <a:r>
              <a:rPr lang="hu-HU" sz="22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sz="2200" dirty="0" smtClean="0">
                <a:cs typeface="Times New Roman" panose="02020603050405020304" pitchFamily="18" charset="0"/>
              </a:rPr>
              <a:t>Video </a:t>
            </a:r>
            <a:r>
              <a:rPr lang="hu-HU" sz="2200" dirty="0">
                <a:cs typeface="Times New Roman" panose="02020603050405020304" pitchFamily="18" charset="0"/>
              </a:rPr>
              <a:t>game </a:t>
            </a:r>
            <a:r>
              <a:rPr lang="hu-HU" sz="2200" dirty="0" err="1">
                <a:cs typeface="Times New Roman" panose="02020603050405020304" pitchFamily="18" charset="0"/>
              </a:rPr>
              <a:t>hedgehog</a:t>
            </a:r>
            <a:endParaRPr lang="hu-HU" sz="2200" dirty="0"/>
          </a:p>
        </p:txBody>
      </p:sp>
      <p:pic>
        <p:nvPicPr>
          <p:cNvPr id="5" name="Kép 4" descr="A képen Acélkék, Betűtípus, Majorelle kék, képernyőkép látható&#10;&#10;Automatikusan generált leírás">
            <a:extLst>
              <a:ext uri="{FF2B5EF4-FFF2-40B4-BE49-F238E27FC236}">
                <a16:creationId xmlns:a16="http://schemas.microsoft.com/office/drawing/2014/main" id="{CF6574BF-0DD4-2676-D95B-E69ECAD4142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1373" y="9158363"/>
            <a:ext cx="1275254" cy="426438"/>
          </a:xfrm>
          <a:prstGeom prst="rect">
            <a:avLst/>
          </a:prstGeom>
        </p:spPr>
      </p:pic>
      <p:pic>
        <p:nvPicPr>
          <p:cNvPr id="6" name="Kép 5" descr="A képen Grafika, Betűtípus, Grafikus tervezés, embléma látható&#10;&#10;Automatikusan generált leírás">
            <a:extLst>
              <a:ext uri="{FF2B5EF4-FFF2-40B4-BE49-F238E27FC236}">
                <a16:creationId xmlns:a16="http://schemas.microsoft.com/office/drawing/2014/main" id="{318DFCA8-EE35-4266-5A57-E412476D3F02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488" y="9215499"/>
            <a:ext cx="1435241" cy="326192"/>
          </a:xfrm>
          <a:prstGeom prst="rect">
            <a:avLst/>
          </a:prstGeom>
        </p:spPr>
      </p:pic>
      <p:pic>
        <p:nvPicPr>
          <p:cNvPr id="7" name="Kép 6" descr="A képen Betűtípus, képernyőkép, szöveg, Acélkék látható&#10;&#10;Automatikusan generált leírás">
            <a:extLst>
              <a:ext uri="{FF2B5EF4-FFF2-40B4-BE49-F238E27FC236}">
                <a16:creationId xmlns:a16="http://schemas.microsoft.com/office/drawing/2014/main" id="{97F6733F-F619-A960-8EB0-7CDFF315CFAF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26052" y="9184600"/>
            <a:ext cx="1860460" cy="400201"/>
          </a:xfrm>
          <a:prstGeom prst="rect">
            <a:avLst/>
          </a:prstGeom>
        </p:spPr>
      </p:pic>
      <p:grpSp>
        <p:nvGrpSpPr>
          <p:cNvPr id="68" name="Csoportba foglalás 67"/>
          <p:cNvGrpSpPr/>
          <p:nvPr/>
        </p:nvGrpSpPr>
        <p:grpSpPr>
          <a:xfrm>
            <a:off x="471488" y="3275098"/>
            <a:ext cx="2260917" cy="3355804"/>
            <a:chOff x="471488" y="1285984"/>
            <a:chExt cx="2260917" cy="3355804"/>
          </a:xfrm>
        </p:grpSpPr>
        <p:sp>
          <p:nvSpPr>
            <p:cNvPr id="69" name="Szövegdoboz 68">
              <a:extLst>
                <a:ext uri="{FF2B5EF4-FFF2-40B4-BE49-F238E27FC236}">
                  <a16:creationId xmlns:a16="http://schemas.microsoft.com/office/drawing/2014/main" id="{3A88A278-9CE7-E7D3-6DF5-BCA28ADD7C09}"/>
                </a:ext>
              </a:extLst>
            </p:cNvPr>
            <p:cNvSpPr txBox="1"/>
            <p:nvPr/>
          </p:nvSpPr>
          <p:spPr>
            <a:xfrm>
              <a:off x="1215898" y="1493156"/>
              <a:ext cx="1051242" cy="261610"/>
            </a:xfrm>
            <a:prstGeom prst="rect">
              <a:avLst/>
            </a:prstGeom>
            <a:noFill/>
          </p:spPr>
          <p:txBody>
            <a:bodyPr wrap="square" rtlCol="0" anchor="b" anchorCtr="0">
              <a:spAutoFit/>
            </a:bodyPr>
            <a:lstStyle/>
            <a:p>
              <a:r>
                <a:rPr lang="hu-HU" sz="1100" b="1" dirty="0" smtClean="0">
                  <a:solidFill>
                    <a:schemeClr val="accent3"/>
                  </a:solidFill>
                </a:rPr>
                <a:t>Pink</a:t>
              </a:r>
              <a:endParaRPr lang="hu-HU" sz="1100" b="1" dirty="0">
                <a:solidFill>
                  <a:schemeClr val="accent3"/>
                </a:solidFill>
              </a:endParaRPr>
            </a:p>
          </p:txBody>
        </p:sp>
        <p:grpSp>
          <p:nvGrpSpPr>
            <p:cNvPr id="70" name="Csoportba foglalás 69">
              <a:extLst>
                <a:ext uri="{FF2B5EF4-FFF2-40B4-BE49-F238E27FC236}">
                  <a16:creationId xmlns:a16="http://schemas.microsoft.com/office/drawing/2014/main" id="{A4F38504-16C5-7055-8043-FFE2F9CD6881}"/>
                </a:ext>
              </a:extLst>
            </p:cNvPr>
            <p:cNvGrpSpPr/>
            <p:nvPr/>
          </p:nvGrpSpPr>
          <p:grpSpPr>
            <a:xfrm>
              <a:off x="471488" y="1285984"/>
              <a:ext cx="2260917" cy="3355804"/>
              <a:chOff x="493395" y="1230474"/>
              <a:chExt cx="2260917" cy="3355804"/>
            </a:xfrm>
          </p:grpSpPr>
          <p:sp>
            <p:nvSpPr>
              <p:cNvPr id="72" name="Szövegdoboz 71">
                <a:extLst>
                  <a:ext uri="{FF2B5EF4-FFF2-40B4-BE49-F238E27FC236}">
                    <a16:creationId xmlns:a16="http://schemas.microsoft.com/office/drawing/2014/main" id="{D369EF2F-E2D1-F89C-D18F-2555A4E7BB93}"/>
                  </a:ext>
                </a:extLst>
              </p:cNvPr>
              <p:cNvSpPr txBox="1"/>
              <p:nvPr/>
            </p:nvSpPr>
            <p:spPr>
              <a:xfrm>
                <a:off x="1237805" y="1230474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Yellow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73" name="Szövegdoboz 72">
                <a:extLst>
                  <a:ext uri="{FF2B5EF4-FFF2-40B4-BE49-F238E27FC236}">
                    <a16:creationId xmlns:a16="http://schemas.microsoft.com/office/drawing/2014/main" id="{11928CDB-B8D6-22FC-CEAA-C3E61D5D03B4}"/>
                  </a:ext>
                </a:extLst>
              </p:cNvPr>
              <p:cNvSpPr txBox="1"/>
              <p:nvPr/>
            </p:nvSpPr>
            <p:spPr>
              <a:xfrm>
                <a:off x="1254145" y="1932667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smtClean="0">
                    <a:solidFill>
                      <a:schemeClr val="accent3"/>
                    </a:solidFill>
                  </a:rPr>
                  <a:t>White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grpSp>
            <p:nvGrpSpPr>
              <p:cNvPr id="74" name="Csoportba foglalás 73">
                <a:extLst>
                  <a:ext uri="{FF2B5EF4-FFF2-40B4-BE49-F238E27FC236}">
                    <a16:creationId xmlns:a16="http://schemas.microsoft.com/office/drawing/2014/main" id="{DE0761D3-B631-37A4-18E2-FC64BD1D1770}"/>
                  </a:ext>
                </a:extLst>
              </p:cNvPr>
              <p:cNvGrpSpPr/>
              <p:nvPr/>
            </p:nvGrpSpPr>
            <p:grpSpPr>
              <a:xfrm>
                <a:off x="493395" y="1328140"/>
                <a:ext cx="756285" cy="3114840"/>
                <a:chOff x="493395" y="2581167"/>
                <a:chExt cx="1034733" cy="3062882"/>
              </a:xfrm>
            </p:grpSpPr>
            <p:grpSp>
              <p:nvGrpSpPr>
                <p:cNvPr id="87" name="Csoportba foglalás 86">
                  <a:extLst>
                    <a:ext uri="{FF2B5EF4-FFF2-40B4-BE49-F238E27FC236}">
                      <a16:creationId xmlns:a16="http://schemas.microsoft.com/office/drawing/2014/main" id="{46159B6D-6C26-6B47-F46E-6C602FB2446C}"/>
                    </a:ext>
                  </a:extLst>
                </p:cNvPr>
                <p:cNvGrpSpPr/>
                <p:nvPr/>
              </p:nvGrpSpPr>
              <p:grpSpPr>
                <a:xfrm>
                  <a:off x="493395" y="2581167"/>
                  <a:ext cx="1034733" cy="1533125"/>
                  <a:chOff x="493395" y="2581167"/>
                  <a:chExt cx="1034733" cy="1533125"/>
                </a:xfrm>
              </p:grpSpPr>
              <p:cxnSp>
                <p:nvCxnSpPr>
                  <p:cNvPr id="163" name="Egyenes összekötő 162">
                    <a:extLst>
                      <a:ext uri="{FF2B5EF4-FFF2-40B4-BE49-F238E27FC236}">
                        <a16:creationId xmlns:a16="http://schemas.microsoft.com/office/drawing/2014/main" id="{1B517F46-0636-2FC0-399A-367DA195CA49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V="1">
                    <a:off x="493395" y="2906103"/>
                    <a:ext cx="337503" cy="1208189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grpSp>
                <p:nvGrpSpPr>
                  <p:cNvPr id="164" name="Csoportba foglalás 163">
                    <a:extLst>
                      <a:ext uri="{FF2B5EF4-FFF2-40B4-BE49-F238E27FC236}">
                        <a16:creationId xmlns:a16="http://schemas.microsoft.com/office/drawing/2014/main" id="{E5C724C7-CD3F-3E88-D001-2C35CB01691D}"/>
                      </a:ext>
                    </a:extLst>
                  </p:cNvPr>
                  <p:cNvGrpSpPr/>
                  <p:nvPr/>
                </p:nvGrpSpPr>
                <p:grpSpPr>
                  <a:xfrm>
                    <a:off x="1291908" y="2581167"/>
                    <a:ext cx="236220" cy="211853"/>
                    <a:chOff x="1996440" y="2780665"/>
                    <a:chExt cx="236220" cy="276860"/>
                  </a:xfrm>
                </p:grpSpPr>
                <p:cxnSp>
                  <p:nvCxnSpPr>
                    <p:cNvPr id="179" name="Egyenes összekötő 178">
                      <a:extLst>
                        <a:ext uri="{FF2B5EF4-FFF2-40B4-BE49-F238E27FC236}">
                          <a16:creationId xmlns:a16="http://schemas.microsoft.com/office/drawing/2014/main" id="{9D01C744-6288-B4A7-884F-50951EFE24A7}"/>
                        </a:ext>
                      </a:extLst>
                    </p:cNvPr>
                    <p:cNvCxnSpPr/>
                    <p:nvPr/>
                  </p:nvCxnSpPr>
                  <p:spPr>
                    <a:xfrm flipV="1">
                      <a:off x="1996440" y="278066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80" name="Egyenes összekötő 179">
                      <a:extLst>
                        <a:ext uri="{FF2B5EF4-FFF2-40B4-BE49-F238E27FC236}">
                          <a16:creationId xmlns:a16="http://schemas.microsoft.com/office/drawing/2014/main" id="{5EB2D18E-4DC0-F751-92F5-F5196F7B9D62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1996440" y="291909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165" name="Csoportba foglalás 164">
                    <a:extLst>
                      <a:ext uri="{FF2B5EF4-FFF2-40B4-BE49-F238E27FC236}">
                        <a16:creationId xmlns:a16="http://schemas.microsoft.com/office/drawing/2014/main" id="{5864D023-2A1E-3EA8-98AD-092FD49859DD}"/>
                      </a:ext>
                    </a:extLst>
                  </p:cNvPr>
                  <p:cNvGrpSpPr/>
                  <p:nvPr/>
                </p:nvGrpSpPr>
                <p:grpSpPr>
                  <a:xfrm>
                    <a:off x="1291908" y="2989935"/>
                    <a:ext cx="236220" cy="211853"/>
                    <a:chOff x="1996440" y="2780665"/>
                    <a:chExt cx="236220" cy="276860"/>
                  </a:xfrm>
                </p:grpSpPr>
                <p:cxnSp>
                  <p:nvCxnSpPr>
                    <p:cNvPr id="177" name="Egyenes összekötő 176">
                      <a:extLst>
                        <a:ext uri="{FF2B5EF4-FFF2-40B4-BE49-F238E27FC236}">
                          <a16:creationId xmlns:a16="http://schemas.microsoft.com/office/drawing/2014/main" id="{41DA2CFA-9044-51C0-0E74-B4D1BE4E4DF8}"/>
                        </a:ext>
                      </a:extLst>
                    </p:cNvPr>
                    <p:cNvCxnSpPr/>
                    <p:nvPr/>
                  </p:nvCxnSpPr>
                  <p:spPr>
                    <a:xfrm flipV="1">
                      <a:off x="1996440" y="278066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78" name="Egyenes összekötő 177">
                      <a:extLst>
                        <a:ext uri="{FF2B5EF4-FFF2-40B4-BE49-F238E27FC236}">
                          <a16:creationId xmlns:a16="http://schemas.microsoft.com/office/drawing/2014/main" id="{EAF9BC34-E6E0-FAC7-BF81-57669DB3D63E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1996440" y="291909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166" name="Csoportba foglalás 165">
                    <a:extLst>
                      <a:ext uri="{FF2B5EF4-FFF2-40B4-BE49-F238E27FC236}">
                        <a16:creationId xmlns:a16="http://schemas.microsoft.com/office/drawing/2014/main" id="{E10BC367-4FC7-79B2-7295-8F0F14EE9632}"/>
                      </a:ext>
                    </a:extLst>
                  </p:cNvPr>
                  <p:cNvGrpSpPr/>
                  <p:nvPr/>
                </p:nvGrpSpPr>
                <p:grpSpPr>
                  <a:xfrm>
                    <a:off x="1291908" y="3398703"/>
                    <a:ext cx="236220" cy="211853"/>
                    <a:chOff x="1996440" y="2780665"/>
                    <a:chExt cx="236220" cy="276860"/>
                  </a:xfrm>
                </p:grpSpPr>
                <p:cxnSp>
                  <p:nvCxnSpPr>
                    <p:cNvPr id="175" name="Egyenes összekötő 174">
                      <a:extLst>
                        <a:ext uri="{FF2B5EF4-FFF2-40B4-BE49-F238E27FC236}">
                          <a16:creationId xmlns:a16="http://schemas.microsoft.com/office/drawing/2014/main" id="{795895F2-149D-EF16-CE4E-69F7D66FFF2D}"/>
                        </a:ext>
                      </a:extLst>
                    </p:cNvPr>
                    <p:cNvCxnSpPr/>
                    <p:nvPr/>
                  </p:nvCxnSpPr>
                  <p:spPr>
                    <a:xfrm flipV="1">
                      <a:off x="1996440" y="278066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76" name="Egyenes összekötő 175">
                      <a:extLst>
                        <a:ext uri="{FF2B5EF4-FFF2-40B4-BE49-F238E27FC236}">
                          <a16:creationId xmlns:a16="http://schemas.microsoft.com/office/drawing/2014/main" id="{209FB677-2A12-28E1-A197-21A8D1ED021D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1996440" y="291909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167" name="Csoportba foglalás 166">
                    <a:extLst>
                      <a:ext uri="{FF2B5EF4-FFF2-40B4-BE49-F238E27FC236}">
                        <a16:creationId xmlns:a16="http://schemas.microsoft.com/office/drawing/2014/main" id="{39236CBF-B786-C228-6346-FEADA05D1B2E}"/>
                      </a:ext>
                    </a:extLst>
                  </p:cNvPr>
                  <p:cNvGrpSpPr/>
                  <p:nvPr/>
                </p:nvGrpSpPr>
                <p:grpSpPr>
                  <a:xfrm>
                    <a:off x="1291908" y="3809538"/>
                    <a:ext cx="236220" cy="211853"/>
                    <a:chOff x="1996440" y="2780665"/>
                    <a:chExt cx="236220" cy="276860"/>
                  </a:xfrm>
                </p:grpSpPr>
                <p:cxnSp>
                  <p:nvCxnSpPr>
                    <p:cNvPr id="173" name="Egyenes összekötő 172">
                      <a:extLst>
                        <a:ext uri="{FF2B5EF4-FFF2-40B4-BE49-F238E27FC236}">
                          <a16:creationId xmlns:a16="http://schemas.microsoft.com/office/drawing/2014/main" id="{EAC030D6-75F8-6318-25F7-E54CB161CF5E}"/>
                        </a:ext>
                      </a:extLst>
                    </p:cNvPr>
                    <p:cNvCxnSpPr/>
                    <p:nvPr/>
                  </p:nvCxnSpPr>
                  <p:spPr>
                    <a:xfrm flipV="1">
                      <a:off x="1996440" y="278066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74" name="Egyenes összekötő 173">
                      <a:extLst>
                        <a:ext uri="{FF2B5EF4-FFF2-40B4-BE49-F238E27FC236}">
                          <a16:creationId xmlns:a16="http://schemas.microsoft.com/office/drawing/2014/main" id="{65C1578C-B8CC-4179-D202-343BE270573B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1996440" y="291909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cxnSp>
                <p:nvCxnSpPr>
                  <p:cNvPr id="168" name="Egyenes összekötő 167">
                    <a:extLst>
                      <a:ext uri="{FF2B5EF4-FFF2-40B4-BE49-F238E27FC236}">
                        <a16:creationId xmlns:a16="http://schemas.microsoft.com/office/drawing/2014/main" id="{CF8CFA76-455F-99C7-DB24-572E3179F5B6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V="1">
                    <a:off x="830898" y="2689483"/>
                    <a:ext cx="461010" cy="214576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69" name="Egyenes összekötő 168">
                    <a:extLst>
                      <a:ext uri="{FF2B5EF4-FFF2-40B4-BE49-F238E27FC236}">
                        <a16:creationId xmlns:a16="http://schemas.microsoft.com/office/drawing/2014/main" id="{1A2F2960-358D-C23A-3E22-EFB78AC3EEB4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830898" y="2904059"/>
                    <a:ext cx="461010" cy="195877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70" name="Egyenes összekötő 169">
                    <a:extLst>
                      <a:ext uri="{FF2B5EF4-FFF2-40B4-BE49-F238E27FC236}">
                        <a16:creationId xmlns:a16="http://schemas.microsoft.com/office/drawing/2014/main" id="{803CD348-47A1-AEF9-DF0A-E07209090751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V="1">
                    <a:off x="830898" y="3507401"/>
                    <a:ext cx="461010" cy="214576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71" name="Egyenes összekötő 170">
                    <a:extLst>
                      <a:ext uri="{FF2B5EF4-FFF2-40B4-BE49-F238E27FC236}">
                        <a16:creationId xmlns:a16="http://schemas.microsoft.com/office/drawing/2014/main" id="{AD77D2E8-5AA2-F251-4F63-6249D80E64E5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830898" y="3724022"/>
                    <a:ext cx="461010" cy="195877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72" name="Egyenes összekötő 171">
                    <a:extLst>
                      <a:ext uri="{FF2B5EF4-FFF2-40B4-BE49-F238E27FC236}">
                        <a16:creationId xmlns:a16="http://schemas.microsoft.com/office/drawing/2014/main" id="{6C3241D0-972A-2C46-18F6-06B451D26DB4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H="1" flipV="1">
                    <a:off x="724218" y="3311525"/>
                    <a:ext cx="106680" cy="404456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88" name="Csoportba foglalás 87">
                  <a:extLst>
                    <a:ext uri="{FF2B5EF4-FFF2-40B4-BE49-F238E27FC236}">
                      <a16:creationId xmlns:a16="http://schemas.microsoft.com/office/drawing/2014/main" id="{00F9D3B8-E9F6-C78D-8C09-D22B3614D22B}"/>
                    </a:ext>
                  </a:extLst>
                </p:cNvPr>
                <p:cNvGrpSpPr/>
                <p:nvPr/>
              </p:nvGrpSpPr>
              <p:grpSpPr>
                <a:xfrm flipV="1">
                  <a:off x="493395" y="4112968"/>
                  <a:ext cx="1034733" cy="1531081"/>
                  <a:chOff x="493395" y="2581167"/>
                  <a:chExt cx="1034733" cy="1531081"/>
                </a:xfrm>
              </p:grpSpPr>
              <p:cxnSp>
                <p:nvCxnSpPr>
                  <p:cNvPr id="89" name="Egyenes összekötő 88">
                    <a:extLst>
                      <a:ext uri="{FF2B5EF4-FFF2-40B4-BE49-F238E27FC236}">
                        <a16:creationId xmlns:a16="http://schemas.microsoft.com/office/drawing/2014/main" id="{0D74778F-A35A-D8C8-8CEF-9D81EC986E14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V="1">
                    <a:off x="493395" y="2904059"/>
                    <a:ext cx="337503" cy="1208189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grpSp>
                <p:nvGrpSpPr>
                  <p:cNvPr id="90" name="Csoportba foglalás 89">
                    <a:extLst>
                      <a:ext uri="{FF2B5EF4-FFF2-40B4-BE49-F238E27FC236}">
                        <a16:creationId xmlns:a16="http://schemas.microsoft.com/office/drawing/2014/main" id="{43BFDE52-0283-9E77-35BF-D33E7A843658}"/>
                      </a:ext>
                    </a:extLst>
                  </p:cNvPr>
                  <p:cNvGrpSpPr/>
                  <p:nvPr/>
                </p:nvGrpSpPr>
                <p:grpSpPr>
                  <a:xfrm>
                    <a:off x="1291908" y="2581167"/>
                    <a:ext cx="236220" cy="211853"/>
                    <a:chOff x="1996440" y="2780665"/>
                    <a:chExt cx="236220" cy="276860"/>
                  </a:xfrm>
                </p:grpSpPr>
                <p:cxnSp>
                  <p:nvCxnSpPr>
                    <p:cNvPr id="161" name="Egyenes összekötő 160">
                      <a:extLst>
                        <a:ext uri="{FF2B5EF4-FFF2-40B4-BE49-F238E27FC236}">
                          <a16:creationId xmlns:a16="http://schemas.microsoft.com/office/drawing/2014/main" id="{466C609D-555D-02B3-EFDF-21AD8DCE94DF}"/>
                        </a:ext>
                      </a:extLst>
                    </p:cNvPr>
                    <p:cNvCxnSpPr/>
                    <p:nvPr/>
                  </p:nvCxnSpPr>
                  <p:spPr>
                    <a:xfrm flipV="1">
                      <a:off x="1996440" y="278066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62" name="Egyenes összekötő 161">
                      <a:extLst>
                        <a:ext uri="{FF2B5EF4-FFF2-40B4-BE49-F238E27FC236}">
                          <a16:creationId xmlns:a16="http://schemas.microsoft.com/office/drawing/2014/main" id="{5512F01C-16A8-98CC-9624-163184DC5D53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1996440" y="291909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91" name="Csoportba foglalás 90">
                    <a:extLst>
                      <a:ext uri="{FF2B5EF4-FFF2-40B4-BE49-F238E27FC236}">
                        <a16:creationId xmlns:a16="http://schemas.microsoft.com/office/drawing/2014/main" id="{B1D4591E-F9E7-0724-9322-80F8100F20C2}"/>
                      </a:ext>
                    </a:extLst>
                  </p:cNvPr>
                  <p:cNvGrpSpPr/>
                  <p:nvPr/>
                </p:nvGrpSpPr>
                <p:grpSpPr>
                  <a:xfrm>
                    <a:off x="1291908" y="2989935"/>
                    <a:ext cx="236220" cy="211853"/>
                    <a:chOff x="1996440" y="2780665"/>
                    <a:chExt cx="236220" cy="276860"/>
                  </a:xfrm>
                </p:grpSpPr>
                <p:cxnSp>
                  <p:nvCxnSpPr>
                    <p:cNvPr id="159" name="Egyenes összekötő 158">
                      <a:extLst>
                        <a:ext uri="{FF2B5EF4-FFF2-40B4-BE49-F238E27FC236}">
                          <a16:creationId xmlns:a16="http://schemas.microsoft.com/office/drawing/2014/main" id="{CA3718D7-E502-194D-8D81-0676AF0B14DA}"/>
                        </a:ext>
                      </a:extLst>
                    </p:cNvPr>
                    <p:cNvCxnSpPr/>
                    <p:nvPr/>
                  </p:nvCxnSpPr>
                  <p:spPr>
                    <a:xfrm flipV="1">
                      <a:off x="1996440" y="278066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60" name="Egyenes összekötő 159">
                      <a:extLst>
                        <a:ext uri="{FF2B5EF4-FFF2-40B4-BE49-F238E27FC236}">
                          <a16:creationId xmlns:a16="http://schemas.microsoft.com/office/drawing/2014/main" id="{15223BFA-FFD8-92F8-C824-15C1B848F676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1996440" y="291909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92" name="Csoportba foglalás 91">
                    <a:extLst>
                      <a:ext uri="{FF2B5EF4-FFF2-40B4-BE49-F238E27FC236}">
                        <a16:creationId xmlns:a16="http://schemas.microsoft.com/office/drawing/2014/main" id="{3A5C8920-C783-6329-C834-0459E32B26EE}"/>
                      </a:ext>
                    </a:extLst>
                  </p:cNvPr>
                  <p:cNvGrpSpPr/>
                  <p:nvPr/>
                </p:nvGrpSpPr>
                <p:grpSpPr>
                  <a:xfrm>
                    <a:off x="1291908" y="3398703"/>
                    <a:ext cx="236220" cy="211853"/>
                    <a:chOff x="1996440" y="2780665"/>
                    <a:chExt cx="236220" cy="276860"/>
                  </a:xfrm>
                </p:grpSpPr>
                <p:cxnSp>
                  <p:nvCxnSpPr>
                    <p:cNvPr id="157" name="Egyenes összekötő 156">
                      <a:extLst>
                        <a:ext uri="{FF2B5EF4-FFF2-40B4-BE49-F238E27FC236}">
                          <a16:creationId xmlns:a16="http://schemas.microsoft.com/office/drawing/2014/main" id="{DFF05944-BE70-5A73-7D4C-4E90941A5716}"/>
                        </a:ext>
                      </a:extLst>
                    </p:cNvPr>
                    <p:cNvCxnSpPr/>
                    <p:nvPr/>
                  </p:nvCxnSpPr>
                  <p:spPr>
                    <a:xfrm flipV="1">
                      <a:off x="1996440" y="278066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58" name="Egyenes összekötő 157">
                      <a:extLst>
                        <a:ext uri="{FF2B5EF4-FFF2-40B4-BE49-F238E27FC236}">
                          <a16:creationId xmlns:a16="http://schemas.microsoft.com/office/drawing/2014/main" id="{A99E8953-3917-C768-A1CA-37EAADD715CF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1996440" y="291909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93" name="Csoportba foglalás 92">
                    <a:extLst>
                      <a:ext uri="{FF2B5EF4-FFF2-40B4-BE49-F238E27FC236}">
                        <a16:creationId xmlns:a16="http://schemas.microsoft.com/office/drawing/2014/main" id="{39ED7E96-28EF-2386-211E-9220358886C6}"/>
                      </a:ext>
                    </a:extLst>
                  </p:cNvPr>
                  <p:cNvGrpSpPr/>
                  <p:nvPr/>
                </p:nvGrpSpPr>
                <p:grpSpPr>
                  <a:xfrm>
                    <a:off x="1291908" y="3809538"/>
                    <a:ext cx="236220" cy="211853"/>
                    <a:chOff x="1996440" y="2780665"/>
                    <a:chExt cx="236220" cy="276860"/>
                  </a:xfrm>
                </p:grpSpPr>
                <p:cxnSp>
                  <p:nvCxnSpPr>
                    <p:cNvPr id="155" name="Egyenes összekötő 154">
                      <a:extLst>
                        <a:ext uri="{FF2B5EF4-FFF2-40B4-BE49-F238E27FC236}">
                          <a16:creationId xmlns:a16="http://schemas.microsoft.com/office/drawing/2014/main" id="{8EA8C143-C3E6-0E9C-CDFC-0268F0D6E494}"/>
                        </a:ext>
                      </a:extLst>
                    </p:cNvPr>
                    <p:cNvCxnSpPr/>
                    <p:nvPr/>
                  </p:nvCxnSpPr>
                  <p:spPr>
                    <a:xfrm flipV="1">
                      <a:off x="1996440" y="278066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56" name="Egyenes összekötő 155">
                      <a:extLst>
                        <a:ext uri="{FF2B5EF4-FFF2-40B4-BE49-F238E27FC236}">
                          <a16:creationId xmlns:a16="http://schemas.microsoft.com/office/drawing/2014/main" id="{E19DB28B-8298-F1B5-2A12-B56AC998A548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1996440" y="291909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cxnSp>
                <p:nvCxnSpPr>
                  <p:cNvPr id="94" name="Egyenes összekötő 93">
                    <a:extLst>
                      <a:ext uri="{FF2B5EF4-FFF2-40B4-BE49-F238E27FC236}">
                        <a16:creationId xmlns:a16="http://schemas.microsoft.com/office/drawing/2014/main" id="{21E2C462-F3EE-EAAA-8DDC-4941E4CDE58A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V="1">
                    <a:off x="830898" y="2687438"/>
                    <a:ext cx="461010" cy="214576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95" name="Egyenes összekötő 94">
                    <a:extLst>
                      <a:ext uri="{FF2B5EF4-FFF2-40B4-BE49-F238E27FC236}">
                        <a16:creationId xmlns:a16="http://schemas.microsoft.com/office/drawing/2014/main" id="{D3E00FD8-4B0E-D76A-07B6-DAF6317CCB13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830898" y="2904059"/>
                    <a:ext cx="461010" cy="195877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96" name="Egyenes összekötő 95">
                    <a:extLst>
                      <a:ext uri="{FF2B5EF4-FFF2-40B4-BE49-F238E27FC236}">
                        <a16:creationId xmlns:a16="http://schemas.microsoft.com/office/drawing/2014/main" id="{9C2B915B-653E-6D02-33FD-EAC5497DBF8F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V="1">
                    <a:off x="830898" y="3507401"/>
                    <a:ext cx="461010" cy="214576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53" name="Egyenes összekötő 152">
                    <a:extLst>
                      <a:ext uri="{FF2B5EF4-FFF2-40B4-BE49-F238E27FC236}">
                        <a16:creationId xmlns:a16="http://schemas.microsoft.com/office/drawing/2014/main" id="{3F01526A-29EE-316B-2B08-F762C40E7B01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830898" y="3721977"/>
                    <a:ext cx="461010" cy="195877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54" name="Egyenes összekötő 153">
                    <a:extLst>
                      <a:ext uri="{FF2B5EF4-FFF2-40B4-BE49-F238E27FC236}">
                        <a16:creationId xmlns:a16="http://schemas.microsoft.com/office/drawing/2014/main" id="{15BE1182-6DAD-C9BE-C2D6-5BBA752B2A45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H="1" flipV="1">
                    <a:off x="724218" y="3311525"/>
                    <a:ext cx="106680" cy="404456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sp>
            <p:nvSpPr>
              <p:cNvPr id="75" name="Szövegdoboz 74">
                <a:extLst>
                  <a:ext uri="{FF2B5EF4-FFF2-40B4-BE49-F238E27FC236}">
                    <a16:creationId xmlns:a16="http://schemas.microsoft.com/office/drawing/2014/main" id="{834CF577-D517-F0A3-4CCA-68C65DC2924A}"/>
                  </a:ext>
                </a:extLst>
              </p:cNvPr>
              <p:cNvSpPr txBox="1"/>
              <p:nvPr/>
            </p:nvSpPr>
            <p:spPr>
              <a:xfrm>
                <a:off x="1243623" y="1697564"/>
                <a:ext cx="115411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Pale</a:t>
                </a:r>
                <a:r>
                  <a:rPr lang="hu-HU" sz="1100" b="1" dirty="0">
                    <a:solidFill>
                      <a:schemeClr val="accent3"/>
                    </a:solidFill>
                  </a:rPr>
                  <a:t> </a:t>
                </a: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orange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76" name="Szövegdoboz 75">
                <a:extLst>
                  <a:ext uri="{FF2B5EF4-FFF2-40B4-BE49-F238E27FC236}">
                    <a16:creationId xmlns:a16="http://schemas.microsoft.com/office/drawing/2014/main" id="{4224AE6F-5E89-E6E0-90A7-83D2234D4105}"/>
                  </a:ext>
                </a:extLst>
              </p:cNvPr>
              <p:cNvSpPr txBox="1"/>
              <p:nvPr/>
            </p:nvSpPr>
            <p:spPr>
              <a:xfrm>
                <a:off x="1253613" y="3326833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Aqua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77" name="Szövegdoboz 76">
                <a:extLst>
                  <a:ext uri="{FF2B5EF4-FFF2-40B4-BE49-F238E27FC236}">
                    <a16:creationId xmlns:a16="http://schemas.microsoft.com/office/drawing/2014/main" id="{ED56338F-CC61-E4E2-8566-CFBAB7A51796}"/>
                  </a:ext>
                </a:extLst>
              </p:cNvPr>
              <p:cNvSpPr txBox="1"/>
              <p:nvPr/>
            </p:nvSpPr>
            <p:spPr>
              <a:xfrm>
                <a:off x="1249680" y="2090693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Light</a:t>
                </a:r>
                <a:r>
                  <a:rPr lang="hu-HU" sz="1100" b="1" dirty="0" smtClean="0">
                    <a:solidFill>
                      <a:schemeClr val="accent3"/>
                    </a:solidFill>
                  </a:rPr>
                  <a:t> </a:t>
                </a: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grey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78" name="Szövegdoboz 77">
                <a:extLst>
                  <a:ext uri="{FF2B5EF4-FFF2-40B4-BE49-F238E27FC236}">
                    <a16:creationId xmlns:a16="http://schemas.microsoft.com/office/drawing/2014/main" id="{B83629BE-2B7B-8145-3E04-32D2404F19FF}"/>
                  </a:ext>
                </a:extLst>
              </p:cNvPr>
              <p:cNvSpPr txBox="1"/>
              <p:nvPr/>
            </p:nvSpPr>
            <p:spPr>
              <a:xfrm>
                <a:off x="1249680" y="2704521"/>
                <a:ext cx="150463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Light</a:t>
                </a:r>
                <a:r>
                  <a:rPr lang="hu-HU" sz="1100" b="1" dirty="0" smtClean="0">
                    <a:solidFill>
                      <a:schemeClr val="accent3"/>
                    </a:solidFill>
                  </a:rPr>
                  <a:t> pink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79" name="Szövegdoboz 78">
                <a:extLst>
                  <a:ext uri="{FF2B5EF4-FFF2-40B4-BE49-F238E27FC236}">
                    <a16:creationId xmlns:a16="http://schemas.microsoft.com/office/drawing/2014/main" id="{EF134251-9422-AF8A-B2C3-3961062ED614}"/>
                  </a:ext>
                </a:extLst>
              </p:cNvPr>
              <p:cNvSpPr txBox="1"/>
              <p:nvPr/>
            </p:nvSpPr>
            <p:spPr>
              <a:xfrm>
                <a:off x="1233663" y="2508458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smtClean="0">
                    <a:solidFill>
                      <a:schemeClr val="accent3"/>
                    </a:solidFill>
                  </a:rPr>
                  <a:t>Red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80" name="Szövegdoboz 79">
                <a:extLst>
                  <a:ext uri="{FF2B5EF4-FFF2-40B4-BE49-F238E27FC236}">
                    <a16:creationId xmlns:a16="http://schemas.microsoft.com/office/drawing/2014/main" id="{9B795510-A1EB-DFB2-FD05-EB6CE3AD0523}"/>
                  </a:ext>
                </a:extLst>
              </p:cNvPr>
              <p:cNvSpPr txBox="1"/>
              <p:nvPr/>
            </p:nvSpPr>
            <p:spPr>
              <a:xfrm>
                <a:off x="1249680" y="3101222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Dark</a:t>
                </a:r>
                <a:r>
                  <a:rPr lang="hu-HU" sz="1100" b="1" dirty="0" smtClean="0">
                    <a:solidFill>
                      <a:schemeClr val="accent3"/>
                    </a:solidFill>
                  </a:rPr>
                  <a:t> </a:t>
                </a: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blue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81" name="Szövegdoboz 80">
                <a:extLst>
                  <a:ext uri="{FF2B5EF4-FFF2-40B4-BE49-F238E27FC236}">
                    <a16:creationId xmlns:a16="http://schemas.microsoft.com/office/drawing/2014/main" id="{4A69605E-AD65-FCB7-8FF5-88C07D0FD15A}"/>
                  </a:ext>
                </a:extLst>
              </p:cNvPr>
              <p:cNvSpPr txBox="1"/>
              <p:nvPr/>
            </p:nvSpPr>
            <p:spPr>
              <a:xfrm>
                <a:off x="1249680" y="2896829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Light</a:t>
                </a:r>
                <a:r>
                  <a:rPr lang="hu-HU" sz="1100" b="1" dirty="0" smtClean="0">
                    <a:solidFill>
                      <a:schemeClr val="accent3"/>
                    </a:solidFill>
                  </a:rPr>
                  <a:t> </a:t>
                </a: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purple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82" name="Szövegdoboz 81">
                <a:extLst>
                  <a:ext uri="{FF2B5EF4-FFF2-40B4-BE49-F238E27FC236}">
                    <a16:creationId xmlns:a16="http://schemas.microsoft.com/office/drawing/2014/main" id="{20B7B115-CE45-AC8F-2E15-CBC0C31E6BD2}"/>
                  </a:ext>
                </a:extLst>
              </p:cNvPr>
              <p:cNvSpPr txBox="1"/>
              <p:nvPr/>
            </p:nvSpPr>
            <p:spPr>
              <a:xfrm>
                <a:off x="1249680" y="3521543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Light</a:t>
                </a:r>
                <a:r>
                  <a:rPr lang="hu-HU" sz="1100" b="1" dirty="0" smtClean="0">
                    <a:solidFill>
                      <a:schemeClr val="accent3"/>
                    </a:solidFill>
                  </a:rPr>
                  <a:t> </a:t>
                </a: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green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83" name="Szövegdoboz 82">
                <a:extLst>
                  <a:ext uri="{FF2B5EF4-FFF2-40B4-BE49-F238E27FC236}">
                    <a16:creationId xmlns:a16="http://schemas.microsoft.com/office/drawing/2014/main" id="{8621B626-5364-332F-82A4-2AF6EAFAB4DE}"/>
                  </a:ext>
                </a:extLst>
              </p:cNvPr>
              <p:cNvSpPr txBox="1"/>
              <p:nvPr/>
            </p:nvSpPr>
            <p:spPr>
              <a:xfrm>
                <a:off x="1233663" y="4374425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Dark</a:t>
                </a:r>
                <a:r>
                  <a:rPr lang="hu-HU" sz="1100" b="1" dirty="0" smtClean="0">
                    <a:solidFill>
                      <a:schemeClr val="accent3"/>
                    </a:solidFill>
                  </a:rPr>
                  <a:t> </a:t>
                </a: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blue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84" name="Szövegdoboz 83">
                <a:extLst>
                  <a:ext uri="{FF2B5EF4-FFF2-40B4-BE49-F238E27FC236}">
                    <a16:creationId xmlns:a16="http://schemas.microsoft.com/office/drawing/2014/main" id="{39A91E6E-481C-D848-A93A-D4983BFBCCD0}"/>
                  </a:ext>
                </a:extLst>
              </p:cNvPr>
              <p:cNvSpPr txBox="1"/>
              <p:nvPr/>
            </p:nvSpPr>
            <p:spPr>
              <a:xfrm>
                <a:off x="1249680" y="3939315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Dark</a:t>
                </a:r>
                <a:r>
                  <a:rPr lang="hu-HU" sz="1100" b="1" dirty="0" smtClean="0">
                    <a:solidFill>
                      <a:schemeClr val="accent3"/>
                    </a:solidFill>
                  </a:rPr>
                  <a:t> </a:t>
                </a: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grey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85" name="Szövegdoboz 84">
                <a:extLst>
                  <a:ext uri="{FF2B5EF4-FFF2-40B4-BE49-F238E27FC236}">
                    <a16:creationId xmlns:a16="http://schemas.microsoft.com/office/drawing/2014/main" id="{61122B51-67F9-2D84-A54A-F2E1DFD32A78}"/>
                  </a:ext>
                </a:extLst>
              </p:cNvPr>
              <p:cNvSpPr txBox="1"/>
              <p:nvPr/>
            </p:nvSpPr>
            <p:spPr>
              <a:xfrm>
                <a:off x="1249680" y="3735755"/>
                <a:ext cx="1243284" cy="211020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smtClean="0">
                    <a:solidFill>
                      <a:schemeClr val="accent3"/>
                    </a:solidFill>
                  </a:rPr>
                  <a:t>Black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86" name="Szövegdoboz 85">
                <a:extLst>
                  <a:ext uri="{FF2B5EF4-FFF2-40B4-BE49-F238E27FC236}">
                    <a16:creationId xmlns:a16="http://schemas.microsoft.com/office/drawing/2014/main" id="{42666C1C-FE64-FBF3-CA96-000FD8546E36}"/>
                  </a:ext>
                </a:extLst>
              </p:cNvPr>
              <p:cNvSpPr txBox="1"/>
              <p:nvPr/>
            </p:nvSpPr>
            <p:spPr>
              <a:xfrm>
                <a:off x="1253613" y="4170032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Light</a:t>
                </a:r>
                <a:r>
                  <a:rPr lang="hu-HU" sz="1100" b="1" dirty="0" smtClean="0">
                    <a:solidFill>
                      <a:schemeClr val="accent3"/>
                    </a:solidFill>
                  </a:rPr>
                  <a:t> </a:t>
                </a: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blue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</p:grpSp>
        <p:sp>
          <p:nvSpPr>
            <p:cNvPr id="71" name="Szövegdoboz 70">
              <a:extLst>
                <a:ext uri="{FF2B5EF4-FFF2-40B4-BE49-F238E27FC236}">
                  <a16:creationId xmlns:a16="http://schemas.microsoft.com/office/drawing/2014/main" id="{834CF577-D517-F0A3-4CCA-68C65DC2924A}"/>
                </a:ext>
              </a:extLst>
            </p:cNvPr>
            <p:cNvSpPr txBox="1"/>
            <p:nvPr/>
          </p:nvSpPr>
          <p:spPr>
            <a:xfrm>
              <a:off x="1207684" y="2358250"/>
              <a:ext cx="1154112" cy="211853"/>
            </a:xfrm>
            <a:prstGeom prst="rect">
              <a:avLst/>
            </a:prstGeom>
            <a:noFill/>
          </p:spPr>
          <p:txBody>
            <a:bodyPr wrap="square" rtlCol="0" anchor="b" anchorCtr="0">
              <a:spAutoFit/>
            </a:bodyPr>
            <a:lstStyle/>
            <a:p>
              <a:pPr>
                <a:lnSpc>
                  <a:spcPts val="900"/>
                </a:lnSpc>
              </a:pPr>
              <a:r>
                <a:rPr lang="hu-HU" sz="1100" b="1" dirty="0" err="1" smtClean="0">
                  <a:solidFill>
                    <a:schemeClr val="accent3"/>
                  </a:solidFill>
                </a:rPr>
                <a:t>Dark</a:t>
              </a:r>
              <a:r>
                <a:rPr lang="hu-HU" sz="1100" b="1" dirty="0" smtClean="0">
                  <a:solidFill>
                    <a:schemeClr val="accent3"/>
                  </a:solidFill>
                </a:rPr>
                <a:t> </a:t>
              </a:r>
              <a:r>
                <a:rPr lang="hu-HU" sz="1100" b="1" dirty="0" err="1" smtClean="0">
                  <a:solidFill>
                    <a:schemeClr val="accent3"/>
                  </a:solidFill>
                </a:rPr>
                <a:t>green</a:t>
              </a:r>
              <a:endParaRPr lang="hu-HU" sz="1100" b="1" dirty="0">
                <a:solidFill>
                  <a:schemeClr val="accent3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559333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1">
            <a:extLst>
              <a:ext uri="{FF2B5EF4-FFF2-40B4-BE49-F238E27FC236}">
                <a16:creationId xmlns:a16="http://schemas.microsoft.com/office/drawing/2014/main" id="{D0CD2950-0FD4-0D24-7400-90A219D1A655}"/>
              </a:ext>
            </a:extLst>
          </p:cNvPr>
          <p:cNvSpPr txBox="1">
            <a:spLocks/>
          </p:cNvSpPr>
          <p:nvPr/>
        </p:nvSpPr>
        <p:spPr>
          <a:xfrm>
            <a:off x="471488" y="334459"/>
            <a:ext cx="5915025" cy="45631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400" b="1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err="1">
                <a:ea typeface="Calibri" panose="020F0502020204030204" pitchFamily="34" charset="0"/>
                <a:cs typeface="Times New Roman" panose="02020603050405020304" pitchFamily="18" charset="0"/>
              </a:rPr>
              <a:t>Colour</a:t>
            </a:r>
            <a:r>
              <a:rPr lang="en-US" dirty="0">
                <a:ea typeface="Calibri" panose="020F0502020204030204" pitchFamily="34" charset="0"/>
                <a:cs typeface="Times New Roman" panose="02020603050405020304" pitchFamily="18" charset="0"/>
              </a:rPr>
              <a:t> according to the </a:t>
            </a:r>
            <a:r>
              <a:rPr lang="en-US" dirty="0" err="1">
                <a:ea typeface="Calibri" panose="020F0502020204030204" pitchFamily="34" charset="0"/>
                <a:cs typeface="Times New Roman" panose="02020603050405020304" pitchFamily="18" charset="0"/>
              </a:rPr>
              <a:t>colour</a:t>
            </a:r>
            <a:r>
              <a:rPr lang="en-US" dirty="0">
                <a:ea typeface="Calibri" panose="020F0502020204030204" pitchFamily="34" charset="0"/>
                <a:cs typeface="Times New Roman" panose="02020603050405020304" pitchFamily="18" charset="0"/>
              </a:rPr>
              <a:t> codes!</a:t>
            </a:r>
            <a:r>
              <a:rPr lang="hu-HU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7. </a:t>
            </a:r>
            <a:r>
              <a:rPr lang="hu-HU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hu-HU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.)</a:t>
            </a:r>
            <a:endParaRPr lang="hu-HU" sz="4800" dirty="0"/>
          </a:p>
        </p:txBody>
      </p:sp>
      <p:pic>
        <p:nvPicPr>
          <p:cNvPr id="5" name="Kép 4" descr="A képen Acélkék, Betűtípus, Majorelle kék, képernyőkép látható&#10;&#10;Automatikusan generált leírás">
            <a:extLst>
              <a:ext uri="{FF2B5EF4-FFF2-40B4-BE49-F238E27FC236}">
                <a16:creationId xmlns:a16="http://schemas.microsoft.com/office/drawing/2014/main" id="{CF6574BF-0DD4-2676-D95B-E69ECAD4142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1373" y="9158363"/>
            <a:ext cx="1275254" cy="426438"/>
          </a:xfrm>
          <a:prstGeom prst="rect">
            <a:avLst/>
          </a:prstGeom>
        </p:spPr>
      </p:pic>
      <p:pic>
        <p:nvPicPr>
          <p:cNvPr id="6" name="Kép 5" descr="A képen Grafika, Betűtípus, Grafikus tervezés, embléma látható&#10;&#10;Automatikusan generált leírás">
            <a:extLst>
              <a:ext uri="{FF2B5EF4-FFF2-40B4-BE49-F238E27FC236}">
                <a16:creationId xmlns:a16="http://schemas.microsoft.com/office/drawing/2014/main" id="{318DFCA8-EE35-4266-5A57-E412476D3F02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488" y="9215499"/>
            <a:ext cx="1435241" cy="326192"/>
          </a:xfrm>
          <a:prstGeom prst="rect">
            <a:avLst/>
          </a:prstGeom>
        </p:spPr>
      </p:pic>
      <p:pic>
        <p:nvPicPr>
          <p:cNvPr id="7" name="Kép 6" descr="A képen Betűtípus, képernyőkép, szöveg, Acélkék látható&#10;&#10;Automatikusan generált leírás">
            <a:extLst>
              <a:ext uri="{FF2B5EF4-FFF2-40B4-BE49-F238E27FC236}">
                <a16:creationId xmlns:a16="http://schemas.microsoft.com/office/drawing/2014/main" id="{97F6733F-F619-A960-8EB0-7CDFF315CFAF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26052" y="9184600"/>
            <a:ext cx="1860460" cy="400201"/>
          </a:xfrm>
          <a:prstGeom prst="rect">
            <a:avLst/>
          </a:prstGeom>
        </p:spPr>
      </p:pic>
      <p:graphicFrame>
        <p:nvGraphicFramePr>
          <p:cNvPr id="38" name="Táblázat 140">
            <a:extLst>
              <a:ext uri="{FF2B5EF4-FFF2-40B4-BE49-F238E27FC236}">
                <a16:creationId xmlns:a16="http://schemas.microsoft.com/office/drawing/2014/main" id="{5DA1B995-1887-3E5A-E071-A084DA45AD60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3130537" y="5191586"/>
          <a:ext cx="3456000" cy="345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2000">
                  <a:extLst>
                    <a:ext uri="{9D8B030D-6E8A-4147-A177-3AD203B41FA5}">
                      <a16:colId xmlns:a16="http://schemas.microsoft.com/office/drawing/2014/main" val="4183476840"/>
                    </a:ext>
                  </a:extLst>
                </a:gridCol>
                <a:gridCol w="432000">
                  <a:extLst>
                    <a:ext uri="{9D8B030D-6E8A-4147-A177-3AD203B41FA5}">
                      <a16:colId xmlns:a16="http://schemas.microsoft.com/office/drawing/2014/main" val="606786667"/>
                    </a:ext>
                  </a:extLst>
                </a:gridCol>
                <a:gridCol w="432000">
                  <a:extLst>
                    <a:ext uri="{9D8B030D-6E8A-4147-A177-3AD203B41FA5}">
                      <a16:colId xmlns:a16="http://schemas.microsoft.com/office/drawing/2014/main" val="3256155216"/>
                    </a:ext>
                  </a:extLst>
                </a:gridCol>
                <a:gridCol w="432000">
                  <a:extLst>
                    <a:ext uri="{9D8B030D-6E8A-4147-A177-3AD203B41FA5}">
                      <a16:colId xmlns:a16="http://schemas.microsoft.com/office/drawing/2014/main" val="3670367097"/>
                    </a:ext>
                  </a:extLst>
                </a:gridCol>
                <a:gridCol w="432000">
                  <a:extLst>
                    <a:ext uri="{9D8B030D-6E8A-4147-A177-3AD203B41FA5}">
                      <a16:colId xmlns:a16="http://schemas.microsoft.com/office/drawing/2014/main" val="1347735126"/>
                    </a:ext>
                  </a:extLst>
                </a:gridCol>
                <a:gridCol w="432000">
                  <a:extLst>
                    <a:ext uri="{9D8B030D-6E8A-4147-A177-3AD203B41FA5}">
                      <a16:colId xmlns:a16="http://schemas.microsoft.com/office/drawing/2014/main" val="1268566837"/>
                    </a:ext>
                  </a:extLst>
                </a:gridCol>
                <a:gridCol w="432000">
                  <a:extLst>
                    <a:ext uri="{9D8B030D-6E8A-4147-A177-3AD203B41FA5}">
                      <a16:colId xmlns:a16="http://schemas.microsoft.com/office/drawing/2014/main" val="3248050828"/>
                    </a:ext>
                  </a:extLst>
                </a:gridCol>
                <a:gridCol w="432000">
                  <a:extLst>
                    <a:ext uri="{9D8B030D-6E8A-4147-A177-3AD203B41FA5}">
                      <a16:colId xmlns:a16="http://schemas.microsoft.com/office/drawing/2014/main" val="800012498"/>
                    </a:ext>
                  </a:extLst>
                </a:gridCol>
              </a:tblGrid>
              <a:tr h="432000"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>
                        <a:solidFill>
                          <a:srgbClr val="EE1D23"/>
                        </a:solidFill>
                      </a:endParaRPr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58774894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endParaRPr lang="hu-HU" sz="150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0157584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23305295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34289421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86751031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>
                        <a:solidFill>
                          <a:schemeClr val="tx1"/>
                        </a:solidFill>
                      </a:endParaRPr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26106266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endParaRPr lang="hu-HU" sz="150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04922920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9488196"/>
                  </a:ext>
                </a:extLst>
              </a:tr>
            </a:tbl>
          </a:graphicData>
        </a:graphic>
      </p:graphicFrame>
      <p:graphicFrame>
        <p:nvGraphicFramePr>
          <p:cNvPr id="95" name="Táblázat 9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4920800"/>
              </p:ext>
            </p:extLst>
          </p:nvPr>
        </p:nvGraphicFramePr>
        <p:xfrm>
          <a:off x="2554537" y="929450"/>
          <a:ext cx="4032000" cy="403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4000">
                  <a:extLst>
                    <a:ext uri="{9D8B030D-6E8A-4147-A177-3AD203B41FA5}">
                      <a16:colId xmlns:a16="http://schemas.microsoft.com/office/drawing/2014/main" val="1970057961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3592748886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165432856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2624727190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730538266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1005877417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213102478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376894925"/>
                    </a:ext>
                  </a:extLst>
                </a:gridCol>
              </a:tblGrid>
              <a:tr h="504000"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0100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1000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0010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0010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0010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0010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0110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0100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16474971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1000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0010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0011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0010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0010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0011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0010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1000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62917551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0010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0010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0010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0010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0010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0010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0010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0010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12732295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0010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0011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0010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0010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0011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0010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0011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0010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56720313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0110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0010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0010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0010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0010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0010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0010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1000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68085402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0110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1000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1000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0011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0011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0110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0110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0100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34599113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1000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1000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0011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0011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0011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0011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0110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0100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55097159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0110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0110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0011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0011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0011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0011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0110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1000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20870569"/>
                  </a:ext>
                </a:extLst>
              </a:tr>
            </a:tbl>
          </a:graphicData>
        </a:graphic>
      </p:graphicFrame>
      <p:sp>
        <p:nvSpPr>
          <p:cNvPr id="96" name="Szöveg helye 2">
            <a:extLst>
              <a:ext uri="{FF2B5EF4-FFF2-40B4-BE49-F238E27FC236}">
                <a16:creationId xmlns:a16="http://schemas.microsoft.com/office/drawing/2014/main" id="{BBE2C393-99D9-02E8-DC42-5AA6DAE1D51B}"/>
              </a:ext>
            </a:extLst>
          </p:cNvPr>
          <p:cNvSpPr txBox="1">
            <a:spLocks/>
          </p:cNvSpPr>
          <p:nvPr/>
        </p:nvSpPr>
        <p:spPr>
          <a:xfrm>
            <a:off x="122873" y="5156907"/>
            <a:ext cx="2859541" cy="3515704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>
            <a:noAutofit/>
          </a:bodyPr>
          <a:lstStyle>
            <a:lvl1pPr marL="0" indent="0" algn="l" defTabSz="685800" rtl="0" eaLnBrk="1" latinLnBrk="0" hangingPunct="1">
              <a:lnSpc>
                <a:spcPct val="100000"/>
              </a:lnSpc>
              <a:spcBef>
                <a:spcPts val="750"/>
              </a:spcBef>
              <a:buFont typeface="Arial" panose="020B0604020202020204" pitchFamily="34" charset="0"/>
              <a:buNone/>
              <a:defRPr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1pPr>
            <a:lvl2pPr marL="3429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2pPr>
            <a:lvl3pPr marL="6858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4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3pPr>
            <a:lvl4pPr marL="10287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4pPr>
            <a:lvl5pPr marL="13716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b="1" dirty="0"/>
              <a:t>Binary </a:t>
            </a:r>
            <a:r>
              <a:rPr lang="en-US" sz="1200" b="1" dirty="0" err="1"/>
              <a:t>colouring</a:t>
            </a:r>
            <a:endParaRPr lang="en-US" sz="1200" b="1" dirty="0"/>
          </a:p>
          <a:p>
            <a:pPr algn="ctr"/>
            <a:r>
              <a:rPr lang="en-US" sz="1200" b="1" dirty="0"/>
              <a:t>(binary</a:t>
            </a:r>
            <a:r>
              <a:rPr lang="en-US" sz="1200" b="1" dirty="0" smtClean="0"/>
              <a:t>)</a:t>
            </a:r>
            <a:endParaRPr lang="en-US" sz="1200" b="1" dirty="0"/>
          </a:p>
          <a:p>
            <a:r>
              <a:rPr lang="en-US" sz="1200" b="1" dirty="0"/>
              <a:t>At the ends of a tree-like diagram you see </a:t>
            </a:r>
            <a:r>
              <a:rPr lang="en-US" sz="1200" b="1" dirty="0" err="1"/>
              <a:t>colours</a:t>
            </a:r>
            <a:r>
              <a:rPr lang="en-US" sz="1200" b="1" dirty="0"/>
              <a:t>, which you can access through an "up-down" decision process. The value of „up” is 1 and the value of „down” is 0 . To select the </a:t>
            </a:r>
            <a:r>
              <a:rPr lang="en-US" sz="1200" b="1" dirty="0" err="1"/>
              <a:t>colour</a:t>
            </a:r>
            <a:r>
              <a:rPr lang="en-US" sz="1200" b="1" dirty="0"/>
              <a:t> of each field, start from the </a:t>
            </a:r>
            <a:r>
              <a:rPr lang="en-US" sz="1200" b="1" dirty="0" err="1"/>
              <a:t>centre</a:t>
            </a:r>
            <a:r>
              <a:rPr lang="en-US" sz="1200" b="1" dirty="0"/>
              <a:t> and work your way up or down the branches of the diagram, based on the elements of the numerical sequence associated with that field, to the </a:t>
            </a:r>
            <a:r>
              <a:rPr lang="en-US" sz="1200" b="1" dirty="0" err="1"/>
              <a:t>colour</a:t>
            </a:r>
            <a:r>
              <a:rPr lang="en-US" sz="1200" b="1" dirty="0"/>
              <a:t> you want to select.</a:t>
            </a:r>
          </a:p>
          <a:p>
            <a:r>
              <a:rPr lang="en-US" sz="1200" b="1" dirty="0"/>
              <a:t>e.g.: 101 -&gt; up - down - up</a:t>
            </a:r>
          </a:p>
          <a:p>
            <a:r>
              <a:rPr lang="en-US" sz="1200" b="1" dirty="0"/>
              <a:t>       0100 -&gt; down - up - down - down</a:t>
            </a:r>
          </a:p>
        </p:txBody>
      </p:sp>
      <p:grpSp>
        <p:nvGrpSpPr>
          <p:cNvPr id="181" name="Csoportba foglalás 180"/>
          <p:cNvGrpSpPr/>
          <p:nvPr/>
        </p:nvGrpSpPr>
        <p:grpSpPr>
          <a:xfrm>
            <a:off x="471488" y="1267548"/>
            <a:ext cx="2260917" cy="3355804"/>
            <a:chOff x="471488" y="1285984"/>
            <a:chExt cx="2260917" cy="3355804"/>
          </a:xfrm>
        </p:grpSpPr>
        <p:sp>
          <p:nvSpPr>
            <p:cNvPr id="182" name="Szövegdoboz 181">
              <a:extLst>
                <a:ext uri="{FF2B5EF4-FFF2-40B4-BE49-F238E27FC236}">
                  <a16:creationId xmlns:a16="http://schemas.microsoft.com/office/drawing/2014/main" id="{3A88A278-9CE7-E7D3-6DF5-BCA28ADD7C09}"/>
                </a:ext>
              </a:extLst>
            </p:cNvPr>
            <p:cNvSpPr txBox="1"/>
            <p:nvPr/>
          </p:nvSpPr>
          <p:spPr>
            <a:xfrm>
              <a:off x="1215898" y="1493156"/>
              <a:ext cx="1051242" cy="261610"/>
            </a:xfrm>
            <a:prstGeom prst="rect">
              <a:avLst/>
            </a:prstGeom>
            <a:noFill/>
          </p:spPr>
          <p:txBody>
            <a:bodyPr wrap="square" rtlCol="0" anchor="b" anchorCtr="0">
              <a:spAutoFit/>
            </a:bodyPr>
            <a:lstStyle/>
            <a:p>
              <a:r>
                <a:rPr lang="hu-HU" sz="1100" b="1" dirty="0" smtClean="0">
                  <a:solidFill>
                    <a:schemeClr val="accent3"/>
                  </a:solidFill>
                </a:rPr>
                <a:t>Pink</a:t>
              </a:r>
              <a:endParaRPr lang="hu-HU" sz="1100" b="1" dirty="0">
                <a:solidFill>
                  <a:schemeClr val="accent3"/>
                </a:solidFill>
              </a:endParaRPr>
            </a:p>
          </p:txBody>
        </p:sp>
        <p:grpSp>
          <p:nvGrpSpPr>
            <p:cNvPr id="183" name="Csoportba foglalás 182">
              <a:extLst>
                <a:ext uri="{FF2B5EF4-FFF2-40B4-BE49-F238E27FC236}">
                  <a16:creationId xmlns:a16="http://schemas.microsoft.com/office/drawing/2014/main" id="{A4F38504-16C5-7055-8043-FFE2F9CD6881}"/>
                </a:ext>
              </a:extLst>
            </p:cNvPr>
            <p:cNvGrpSpPr/>
            <p:nvPr/>
          </p:nvGrpSpPr>
          <p:grpSpPr>
            <a:xfrm>
              <a:off x="471488" y="1285984"/>
              <a:ext cx="2260917" cy="3355804"/>
              <a:chOff x="493395" y="1230474"/>
              <a:chExt cx="2260917" cy="3355804"/>
            </a:xfrm>
          </p:grpSpPr>
          <p:sp>
            <p:nvSpPr>
              <p:cNvPr id="185" name="Szövegdoboz 184">
                <a:extLst>
                  <a:ext uri="{FF2B5EF4-FFF2-40B4-BE49-F238E27FC236}">
                    <a16:creationId xmlns:a16="http://schemas.microsoft.com/office/drawing/2014/main" id="{D369EF2F-E2D1-F89C-D18F-2555A4E7BB93}"/>
                  </a:ext>
                </a:extLst>
              </p:cNvPr>
              <p:cNvSpPr txBox="1"/>
              <p:nvPr/>
            </p:nvSpPr>
            <p:spPr>
              <a:xfrm>
                <a:off x="1237805" y="1230474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Yellow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186" name="Szövegdoboz 185">
                <a:extLst>
                  <a:ext uri="{FF2B5EF4-FFF2-40B4-BE49-F238E27FC236}">
                    <a16:creationId xmlns:a16="http://schemas.microsoft.com/office/drawing/2014/main" id="{11928CDB-B8D6-22FC-CEAA-C3E61D5D03B4}"/>
                  </a:ext>
                </a:extLst>
              </p:cNvPr>
              <p:cNvSpPr txBox="1"/>
              <p:nvPr/>
            </p:nvSpPr>
            <p:spPr>
              <a:xfrm>
                <a:off x="1254145" y="1932667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smtClean="0">
                    <a:solidFill>
                      <a:schemeClr val="accent3"/>
                    </a:solidFill>
                  </a:rPr>
                  <a:t>Black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grpSp>
            <p:nvGrpSpPr>
              <p:cNvPr id="187" name="Csoportba foglalás 186">
                <a:extLst>
                  <a:ext uri="{FF2B5EF4-FFF2-40B4-BE49-F238E27FC236}">
                    <a16:creationId xmlns:a16="http://schemas.microsoft.com/office/drawing/2014/main" id="{DE0761D3-B631-37A4-18E2-FC64BD1D1770}"/>
                  </a:ext>
                </a:extLst>
              </p:cNvPr>
              <p:cNvGrpSpPr/>
              <p:nvPr/>
            </p:nvGrpSpPr>
            <p:grpSpPr>
              <a:xfrm>
                <a:off x="493395" y="1328140"/>
                <a:ext cx="756285" cy="3114840"/>
                <a:chOff x="493395" y="2581167"/>
                <a:chExt cx="1034733" cy="3062882"/>
              </a:xfrm>
            </p:grpSpPr>
            <p:grpSp>
              <p:nvGrpSpPr>
                <p:cNvPr id="200" name="Csoportba foglalás 199">
                  <a:extLst>
                    <a:ext uri="{FF2B5EF4-FFF2-40B4-BE49-F238E27FC236}">
                      <a16:creationId xmlns:a16="http://schemas.microsoft.com/office/drawing/2014/main" id="{46159B6D-6C26-6B47-F46E-6C602FB2446C}"/>
                    </a:ext>
                  </a:extLst>
                </p:cNvPr>
                <p:cNvGrpSpPr/>
                <p:nvPr/>
              </p:nvGrpSpPr>
              <p:grpSpPr>
                <a:xfrm>
                  <a:off x="493395" y="2581167"/>
                  <a:ext cx="1034733" cy="1533125"/>
                  <a:chOff x="493395" y="2581167"/>
                  <a:chExt cx="1034733" cy="1533125"/>
                </a:xfrm>
              </p:grpSpPr>
              <p:cxnSp>
                <p:nvCxnSpPr>
                  <p:cNvPr id="220" name="Egyenes összekötő 219">
                    <a:extLst>
                      <a:ext uri="{FF2B5EF4-FFF2-40B4-BE49-F238E27FC236}">
                        <a16:creationId xmlns:a16="http://schemas.microsoft.com/office/drawing/2014/main" id="{1B517F46-0636-2FC0-399A-367DA195CA49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V="1">
                    <a:off x="493395" y="2906103"/>
                    <a:ext cx="337503" cy="1208189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grpSp>
                <p:nvGrpSpPr>
                  <p:cNvPr id="221" name="Csoportba foglalás 220">
                    <a:extLst>
                      <a:ext uri="{FF2B5EF4-FFF2-40B4-BE49-F238E27FC236}">
                        <a16:creationId xmlns:a16="http://schemas.microsoft.com/office/drawing/2014/main" id="{E5C724C7-CD3F-3E88-D001-2C35CB01691D}"/>
                      </a:ext>
                    </a:extLst>
                  </p:cNvPr>
                  <p:cNvGrpSpPr/>
                  <p:nvPr/>
                </p:nvGrpSpPr>
                <p:grpSpPr>
                  <a:xfrm>
                    <a:off x="1291908" y="2581167"/>
                    <a:ext cx="236220" cy="211853"/>
                    <a:chOff x="1996440" y="2780665"/>
                    <a:chExt cx="236220" cy="276860"/>
                  </a:xfrm>
                </p:grpSpPr>
                <p:cxnSp>
                  <p:nvCxnSpPr>
                    <p:cNvPr id="236" name="Egyenes összekötő 235">
                      <a:extLst>
                        <a:ext uri="{FF2B5EF4-FFF2-40B4-BE49-F238E27FC236}">
                          <a16:creationId xmlns:a16="http://schemas.microsoft.com/office/drawing/2014/main" id="{9D01C744-6288-B4A7-884F-50951EFE24A7}"/>
                        </a:ext>
                      </a:extLst>
                    </p:cNvPr>
                    <p:cNvCxnSpPr/>
                    <p:nvPr/>
                  </p:nvCxnSpPr>
                  <p:spPr>
                    <a:xfrm flipV="1">
                      <a:off x="1996440" y="278066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37" name="Egyenes összekötő 236">
                      <a:extLst>
                        <a:ext uri="{FF2B5EF4-FFF2-40B4-BE49-F238E27FC236}">
                          <a16:creationId xmlns:a16="http://schemas.microsoft.com/office/drawing/2014/main" id="{5EB2D18E-4DC0-F751-92F5-F5196F7B9D62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1996440" y="291909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222" name="Csoportba foglalás 221">
                    <a:extLst>
                      <a:ext uri="{FF2B5EF4-FFF2-40B4-BE49-F238E27FC236}">
                        <a16:creationId xmlns:a16="http://schemas.microsoft.com/office/drawing/2014/main" id="{5864D023-2A1E-3EA8-98AD-092FD49859DD}"/>
                      </a:ext>
                    </a:extLst>
                  </p:cNvPr>
                  <p:cNvGrpSpPr/>
                  <p:nvPr/>
                </p:nvGrpSpPr>
                <p:grpSpPr>
                  <a:xfrm>
                    <a:off x="1291908" y="2989935"/>
                    <a:ext cx="236220" cy="211853"/>
                    <a:chOff x="1996440" y="2780665"/>
                    <a:chExt cx="236220" cy="276860"/>
                  </a:xfrm>
                </p:grpSpPr>
                <p:cxnSp>
                  <p:nvCxnSpPr>
                    <p:cNvPr id="234" name="Egyenes összekötő 233">
                      <a:extLst>
                        <a:ext uri="{FF2B5EF4-FFF2-40B4-BE49-F238E27FC236}">
                          <a16:creationId xmlns:a16="http://schemas.microsoft.com/office/drawing/2014/main" id="{41DA2CFA-9044-51C0-0E74-B4D1BE4E4DF8}"/>
                        </a:ext>
                      </a:extLst>
                    </p:cNvPr>
                    <p:cNvCxnSpPr/>
                    <p:nvPr/>
                  </p:nvCxnSpPr>
                  <p:spPr>
                    <a:xfrm flipV="1">
                      <a:off x="1996440" y="278066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35" name="Egyenes összekötő 234">
                      <a:extLst>
                        <a:ext uri="{FF2B5EF4-FFF2-40B4-BE49-F238E27FC236}">
                          <a16:creationId xmlns:a16="http://schemas.microsoft.com/office/drawing/2014/main" id="{EAF9BC34-E6E0-FAC7-BF81-57669DB3D63E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1996440" y="291909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223" name="Csoportba foglalás 222">
                    <a:extLst>
                      <a:ext uri="{FF2B5EF4-FFF2-40B4-BE49-F238E27FC236}">
                        <a16:creationId xmlns:a16="http://schemas.microsoft.com/office/drawing/2014/main" id="{E10BC367-4FC7-79B2-7295-8F0F14EE9632}"/>
                      </a:ext>
                    </a:extLst>
                  </p:cNvPr>
                  <p:cNvGrpSpPr/>
                  <p:nvPr/>
                </p:nvGrpSpPr>
                <p:grpSpPr>
                  <a:xfrm>
                    <a:off x="1291908" y="3398703"/>
                    <a:ext cx="236220" cy="211853"/>
                    <a:chOff x="1996440" y="2780665"/>
                    <a:chExt cx="236220" cy="276860"/>
                  </a:xfrm>
                </p:grpSpPr>
                <p:cxnSp>
                  <p:nvCxnSpPr>
                    <p:cNvPr id="232" name="Egyenes összekötő 231">
                      <a:extLst>
                        <a:ext uri="{FF2B5EF4-FFF2-40B4-BE49-F238E27FC236}">
                          <a16:creationId xmlns:a16="http://schemas.microsoft.com/office/drawing/2014/main" id="{795895F2-149D-EF16-CE4E-69F7D66FFF2D}"/>
                        </a:ext>
                      </a:extLst>
                    </p:cNvPr>
                    <p:cNvCxnSpPr/>
                    <p:nvPr/>
                  </p:nvCxnSpPr>
                  <p:spPr>
                    <a:xfrm flipV="1">
                      <a:off x="1996440" y="278066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33" name="Egyenes összekötő 232">
                      <a:extLst>
                        <a:ext uri="{FF2B5EF4-FFF2-40B4-BE49-F238E27FC236}">
                          <a16:creationId xmlns:a16="http://schemas.microsoft.com/office/drawing/2014/main" id="{209FB677-2A12-28E1-A197-21A8D1ED021D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1996440" y="291909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224" name="Csoportba foglalás 223">
                    <a:extLst>
                      <a:ext uri="{FF2B5EF4-FFF2-40B4-BE49-F238E27FC236}">
                        <a16:creationId xmlns:a16="http://schemas.microsoft.com/office/drawing/2014/main" id="{39236CBF-B786-C228-6346-FEADA05D1B2E}"/>
                      </a:ext>
                    </a:extLst>
                  </p:cNvPr>
                  <p:cNvGrpSpPr/>
                  <p:nvPr/>
                </p:nvGrpSpPr>
                <p:grpSpPr>
                  <a:xfrm>
                    <a:off x="1291908" y="3809538"/>
                    <a:ext cx="236220" cy="211853"/>
                    <a:chOff x="1996440" y="2780665"/>
                    <a:chExt cx="236220" cy="276860"/>
                  </a:xfrm>
                </p:grpSpPr>
                <p:cxnSp>
                  <p:nvCxnSpPr>
                    <p:cNvPr id="230" name="Egyenes összekötő 229">
                      <a:extLst>
                        <a:ext uri="{FF2B5EF4-FFF2-40B4-BE49-F238E27FC236}">
                          <a16:creationId xmlns:a16="http://schemas.microsoft.com/office/drawing/2014/main" id="{EAC030D6-75F8-6318-25F7-E54CB161CF5E}"/>
                        </a:ext>
                      </a:extLst>
                    </p:cNvPr>
                    <p:cNvCxnSpPr/>
                    <p:nvPr/>
                  </p:nvCxnSpPr>
                  <p:spPr>
                    <a:xfrm flipV="1">
                      <a:off x="1996440" y="278066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31" name="Egyenes összekötő 230">
                      <a:extLst>
                        <a:ext uri="{FF2B5EF4-FFF2-40B4-BE49-F238E27FC236}">
                          <a16:creationId xmlns:a16="http://schemas.microsoft.com/office/drawing/2014/main" id="{65C1578C-B8CC-4179-D202-343BE270573B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1996440" y="291909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cxnSp>
                <p:nvCxnSpPr>
                  <p:cNvPr id="225" name="Egyenes összekötő 224">
                    <a:extLst>
                      <a:ext uri="{FF2B5EF4-FFF2-40B4-BE49-F238E27FC236}">
                        <a16:creationId xmlns:a16="http://schemas.microsoft.com/office/drawing/2014/main" id="{CF8CFA76-455F-99C7-DB24-572E3179F5B6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V="1">
                    <a:off x="830898" y="2689483"/>
                    <a:ext cx="461010" cy="214576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26" name="Egyenes összekötő 225">
                    <a:extLst>
                      <a:ext uri="{FF2B5EF4-FFF2-40B4-BE49-F238E27FC236}">
                        <a16:creationId xmlns:a16="http://schemas.microsoft.com/office/drawing/2014/main" id="{1A2F2960-358D-C23A-3E22-EFB78AC3EEB4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830898" y="2904059"/>
                    <a:ext cx="461010" cy="195877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27" name="Egyenes összekötő 226">
                    <a:extLst>
                      <a:ext uri="{FF2B5EF4-FFF2-40B4-BE49-F238E27FC236}">
                        <a16:creationId xmlns:a16="http://schemas.microsoft.com/office/drawing/2014/main" id="{803CD348-47A1-AEF9-DF0A-E07209090751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V="1">
                    <a:off x="830898" y="3507401"/>
                    <a:ext cx="461010" cy="214576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28" name="Egyenes összekötő 227">
                    <a:extLst>
                      <a:ext uri="{FF2B5EF4-FFF2-40B4-BE49-F238E27FC236}">
                        <a16:creationId xmlns:a16="http://schemas.microsoft.com/office/drawing/2014/main" id="{AD77D2E8-5AA2-F251-4F63-6249D80E64E5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830898" y="3724022"/>
                    <a:ext cx="461010" cy="195877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29" name="Egyenes összekötő 228">
                    <a:extLst>
                      <a:ext uri="{FF2B5EF4-FFF2-40B4-BE49-F238E27FC236}">
                        <a16:creationId xmlns:a16="http://schemas.microsoft.com/office/drawing/2014/main" id="{6C3241D0-972A-2C46-18F6-06B451D26DB4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H="1" flipV="1">
                    <a:off x="724218" y="3311525"/>
                    <a:ext cx="106680" cy="404456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201" name="Csoportba foglalás 200">
                  <a:extLst>
                    <a:ext uri="{FF2B5EF4-FFF2-40B4-BE49-F238E27FC236}">
                      <a16:creationId xmlns:a16="http://schemas.microsoft.com/office/drawing/2014/main" id="{00F9D3B8-E9F6-C78D-8C09-D22B3614D22B}"/>
                    </a:ext>
                  </a:extLst>
                </p:cNvPr>
                <p:cNvGrpSpPr/>
                <p:nvPr/>
              </p:nvGrpSpPr>
              <p:grpSpPr>
                <a:xfrm flipV="1">
                  <a:off x="493395" y="4112968"/>
                  <a:ext cx="1034733" cy="1531081"/>
                  <a:chOff x="493395" y="2581167"/>
                  <a:chExt cx="1034733" cy="1531081"/>
                </a:xfrm>
              </p:grpSpPr>
              <p:cxnSp>
                <p:nvCxnSpPr>
                  <p:cNvPr id="202" name="Egyenes összekötő 201">
                    <a:extLst>
                      <a:ext uri="{FF2B5EF4-FFF2-40B4-BE49-F238E27FC236}">
                        <a16:creationId xmlns:a16="http://schemas.microsoft.com/office/drawing/2014/main" id="{0D74778F-A35A-D8C8-8CEF-9D81EC986E14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V="1">
                    <a:off x="493395" y="2904059"/>
                    <a:ext cx="337503" cy="1208189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grpSp>
                <p:nvGrpSpPr>
                  <p:cNvPr id="203" name="Csoportba foglalás 202">
                    <a:extLst>
                      <a:ext uri="{FF2B5EF4-FFF2-40B4-BE49-F238E27FC236}">
                        <a16:creationId xmlns:a16="http://schemas.microsoft.com/office/drawing/2014/main" id="{43BFDE52-0283-9E77-35BF-D33E7A843658}"/>
                      </a:ext>
                    </a:extLst>
                  </p:cNvPr>
                  <p:cNvGrpSpPr/>
                  <p:nvPr/>
                </p:nvGrpSpPr>
                <p:grpSpPr>
                  <a:xfrm>
                    <a:off x="1291908" y="2581167"/>
                    <a:ext cx="236220" cy="211853"/>
                    <a:chOff x="1996440" y="2780665"/>
                    <a:chExt cx="236220" cy="276860"/>
                  </a:xfrm>
                </p:grpSpPr>
                <p:cxnSp>
                  <p:nvCxnSpPr>
                    <p:cNvPr id="218" name="Egyenes összekötő 217">
                      <a:extLst>
                        <a:ext uri="{FF2B5EF4-FFF2-40B4-BE49-F238E27FC236}">
                          <a16:creationId xmlns:a16="http://schemas.microsoft.com/office/drawing/2014/main" id="{466C609D-555D-02B3-EFDF-21AD8DCE94DF}"/>
                        </a:ext>
                      </a:extLst>
                    </p:cNvPr>
                    <p:cNvCxnSpPr/>
                    <p:nvPr/>
                  </p:nvCxnSpPr>
                  <p:spPr>
                    <a:xfrm flipV="1">
                      <a:off x="1996440" y="278066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19" name="Egyenes összekötő 218">
                      <a:extLst>
                        <a:ext uri="{FF2B5EF4-FFF2-40B4-BE49-F238E27FC236}">
                          <a16:creationId xmlns:a16="http://schemas.microsoft.com/office/drawing/2014/main" id="{5512F01C-16A8-98CC-9624-163184DC5D53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1996440" y="291909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204" name="Csoportba foglalás 203">
                    <a:extLst>
                      <a:ext uri="{FF2B5EF4-FFF2-40B4-BE49-F238E27FC236}">
                        <a16:creationId xmlns:a16="http://schemas.microsoft.com/office/drawing/2014/main" id="{B1D4591E-F9E7-0724-9322-80F8100F20C2}"/>
                      </a:ext>
                    </a:extLst>
                  </p:cNvPr>
                  <p:cNvGrpSpPr/>
                  <p:nvPr/>
                </p:nvGrpSpPr>
                <p:grpSpPr>
                  <a:xfrm>
                    <a:off x="1291908" y="2989935"/>
                    <a:ext cx="236220" cy="211853"/>
                    <a:chOff x="1996440" y="2780665"/>
                    <a:chExt cx="236220" cy="276860"/>
                  </a:xfrm>
                </p:grpSpPr>
                <p:cxnSp>
                  <p:nvCxnSpPr>
                    <p:cNvPr id="216" name="Egyenes összekötő 215">
                      <a:extLst>
                        <a:ext uri="{FF2B5EF4-FFF2-40B4-BE49-F238E27FC236}">
                          <a16:creationId xmlns:a16="http://schemas.microsoft.com/office/drawing/2014/main" id="{CA3718D7-E502-194D-8D81-0676AF0B14DA}"/>
                        </a:ext>
                      </a:extLst>
                    </p:cNvPr>
                    <p:cNvCxnSpPr/>
                    <p:nvPr/>
                  </p:nvCxnSpPr>
                  <p:spPr>
                    <a:xfrm flipV="1">
                      <a:off x="1996440" y="278066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17" name="Egyenes összekötő 216">
                      <a:extLst>
                        <a:ext uri="{FF2B5EF4-FFF2-40B4-BE49-F238E27FC236}">
                          <a16:creationId xmlns:a16="http://schemas.microsoft.com/office/drawing/2014/main" id="{15223BFA-FFD8-92F8-C824-15C1B848F676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1996440" y="291909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205" name="Csoportba foglalás 204">
                    <a:extLst>
                      <a:ext uri="{FF2B5EF4-FFF2-40B4-BE49-F238E27FC236}">
                        <a16:creationId xmlns:a16="http://schemas.microsoft.com/office/drawing/2014/main" id="{3A5C8920-C783-6329-C834-0459E32B26EE}"/>
                      </a:ext>
                    </a:extLst>
                  </p:cNvPr>
                  <p:cNvGrpSpPr/>
                  <p:nvPr/>
                </p:nvGrpSpPr>
                <p:grpSpPr>
                  <a:xfrm>
                    <a:off x="1291908" y="3398703"/>
                    <a:ext cx="236220" cy="211853"/>
                    <a:chOff x="1996440" y="2780665"/>
                    <a:chExt cx="236220" cy="276860"/>
                  </a:xfrm>
                </p:grpSpPr>
                <p:cxnSp>
                  <p:nvCxnSpPr>
                    <p:cNvPr id="214" name="Egyenes összekötő 213">
                      <a:extLst>
                        <a:ext uri="{FF2B5EF4-FFF2-40B4-BE49-F238E27FC236}">
                          <a16:creationId xmlns:a16="http://schemas.microsoft.com/office/drawing/2014/main" id="{DFF05944-BE70-5A73-7D4C-4E90941A5716}"/>
                        </a:ext>
                      </a:extLst>
                    </p:cNvPr>
                    <p:cNvCxnSpPr/>
                    <p:nvPr/>
                  </p:nvCxnSpPr>
                  <p:spPr>
                    <a:xfrm flipV="1">
                      <a:off x="1996440" y="278066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15" name="Egyenes összekötő 214">
                      <a:extLst>
                        <a:ext uri="{FF2B5EF4-FFF2-40B4-BE49-F238E27FC236}">
                          <a16:creationId xmlns:a16="http://schemas.microsoft.com/office/drawing/2014/main" id="{A99E8953-3917-C768-A1CA-37EAADD715CF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1996440" y="291909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206" name="Csoportba foglalás 205">
                    <a:extLst>
                      <a:ext uri="{FF2B5EF4-FFF2-40B4-BE49-F238E27FC236}">
                        <a16:creationId xmlns:a16="http://schemas.microsoft.com/office/drawing/2014/main" id="{39ED7E96-28EF-2386-211E-9220358886C6}"/>
                      </a:ext>
                    </a:extLst>
                  </p:cNvPr>
                  <p:cNvGrpSpPr/>
                  <p:nvPr/>
                </p:nvGrpSpPr>
                <p:grpSpPr>
                  <a:xfrm>
                    <a:off x="1291908" y="3809538"/>
                    <a:ext cx="236220" cy="211853"/>
                    <a:chOff x="1996440" y="2780665"/>
                    <a:chExt cx="236220" cy="276860"/>
                  </a:xfrm>
                </p:grpSpPr>
                <p:cxnSp>
                  <p:nvCxnSpPr>
                    <p:cNvPr id="212" name="Egyenes összekötő 211">
                      <a:extLst>
                        <a:ext uri="{FF2B5EF4-FFF2-40B4-BE49-F238E27FC236}">
                          <a16:creationId xmlns:a16="http://schemas.microsoft.com/office/drawing/2014/main" id="{8EA8C143-C3E6-0E9C-CDFC-0268F0D6E494}"/>
                        </a:ext>
                      </a:extLst>
                    </p:cNvPr>
                    <p:cNvCxnSpPr/>
                    <p:nvPr/>
                  </p:nvCxnSpPr>
                  <p:spPr>
                    <a:xfrm flipV="1">
                      <a:off x="1996440" y="278066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13" name="Egyenes összekötő 212">
                      <a:extLst>
                        <a:ext uri="{FF2B5EF4-FFF2-40B4-BE49-F238E27FC236}">
                          <a16:creationId xmlns:a16="http://schemas.microsoft.com/office/drawing/2014/main" id="{E19DB28B-8298-F1B5-2A12-B56AC998A548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1996440" y="291909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cxnSp>
                <p:nvCxnSpPr>
                  <p:cNvPr id="207" name="Egyenes összekötő 206">
                    <a:extLst>
                      <a:ext uri="{FF2B5EF4-FFF2-40B4-BE49-F238E27FC236}">
                        <a16:creationId xmlns:a16="http://schemas.microsoft.com/office/drawing/2014/main" id="{21E2C462-F3EE-EAAA-8DDC-4941E4CDE58A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V="1">
                    <a:off x="830898" y="2687438"/>
                    <a:ext cx="461010" cy="214576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08" name="Egyenes összekötő 207">
                    <a:extLst>
                      <a:ext uri="{FF2B5EF4-FFF2-40B4-BE49-F238E27FC236}">
                        <a16:creationId xmlns:a16="http://schemas.microsoft.com/office/drawing/2014/main" id="{D3E00FD8-4B0E-D76A-07B6-DAF6317CCB13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830898" y="2904059"/>
                    <a:ext cx="461010" cy="195877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09" name="Egyenes összekötő 208">
                    <a:extLst>
                      <a:ext uri="{FF2B5EF4-FFF2-40B4-BE49-F238E27FC236}">
                        <a16:creationId xmlns:a16="http://schemas.microsoft.com/office/drawing/2014/main" id="{9C2B915B-653E-6D02-33FD-EAC5497DBF8F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V="1">
                    <a:off x="830898" y="3507401"/>
                    <a:ext cx="461010" cy="214576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10" name="Egyenes összekötő 209">
                    <a:extLst>
                      <a:ext uri="{FF2B5EF4-FFF2-40B4-BE49-F238E27FC236}">
                        <a16:creationId xmlns:a16="http://schemas.microsoft.com/office/drawing/2014/main" id="{3F01526A-29EE-316B-2B08-F762C40E7B01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830898" y="3721977"/>
                    <a:ext cx="461010" cy="195877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11" name="Egyenes összekötő 210">
                    <a:extLst>
                      <a:ext uri="{FF2B5EF4-FFF2-40B4-BE49-F238E27FC236}">
                        <a16:creationId xmlns:a16="http://schemas.microsoft.com/office/drawing/2014/main" id="{15BE1182-6DAD-C9BE-C2D6-5BBA752B2A45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H="1" flipV="1">
                    <a:off x="724218" y="3311525"/>
                    <a:ext cx="106680" cy="404456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sp>
            <p:nvSpPr>
              <p:cNvPr id="188" name="Szövegdoboz 187">
                <a:extLst>
                  <a:ext uri="{FF2B5EF4-FFF2-40B4-BE49-F238E27FC236}">
                    <a16:creationId xmlns:a16="http://schemas.microsoft.com/office/drawing/2014/main" id="{834CF577-D517-F0A3-4CCA-68C65DC2924A}"/>
                  </a:ext>
                </a:extLst>
              </p:cNvPr>
              <p:cNvSpPr txBox="1"/>
              <p:nvPr/>
            </p:nvSpPr>
            <p:spPr>
              <a:xfrm>
                <a:off x="1243623" y="1697564"/>
                <a:ext cx="115411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Pale</a:t>
                </a:r>
                <a:r>
                  <a:rPr lang="hu-HU" sz="1100" b="1" dirty="0">
                    <a:solidFill>
                      <a:schemeClr val="accent3"/>
                    </a:solidFill>
                  </a:rPr>
                  <a:t> </a:t>
                </a: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orange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189" name="Szövegdoboz 188">
                <a:extLst>
                  <a:ext uri="{FF2B5EF4-FFF2-40B4-BE49-F238E27FC236}">
                    <a16:creationId xmlns:a16="http://schemas.microsoft.com/office/drawing/2014/main" id="{4224AE6F-5E89-E6E0-90A7-83D2234D4105}"/>
                  </a:ext>
                </a:extLst>
              </p:cNvPr>
              <p:cNvSpPr txBox="1"/>
              <p:nvPr/>
            </p:nvSpPr>
            <p:spPr>
              <a:xfrm>
                <a:off x="1253613" y="3326833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Aqua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190" name="Szövegdoboz 189">
                <a:extLst>
                  <a:ext uri="{FF2B5EF4-FFF2-40B4-BE49-F238E27FC236}">
                    <a16:creationId xmlns:a16="http://schemas.microsoft.com/office/drawing/2014/main" id="{ED56338F-CC61-E4E2-8566-CFBAB7A51796}"/>
                  </a:ext>
                </a:extLst>
              </p:cNvPr>
              <p:cNvSpPr txBox="1"/>
              <p:nvPr/>
            </p:nvSpPr>
            <p:spPr>
              <a:xfrm>
                <a:off x="1249680" y="2090693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Light</a:t>
                </a:r>
                <a:r>
                  <a:rPr lang="hu-HU" sz="1100" b="1" dirty="0" smtClean="0">
                    <a:solidFill>
                      <a:schemeClr val="accent3"/>
                    </a:solidFill>
                  </a:rPr>
                  <a:t> </a:t>
                </a: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grey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191" name="Szövegdoboz 190">
                <a:extLst>
                  <a:ext uri="{FF2B5EF4-FFF2-40B4-BE49-F238E27FC236}">
                    <a16:creationId xmlns:a16="http://schemas.microsoft.com/office/drawing/2014/main" id="{B83629BE-2B7B-8145-3E04-32D2404F19FF}"/>
                  </a:ext>
                </a:extLst>
              </p:cNvPr>
              <p:cNvSpPr txBox="1"/>
              <p:nvPr/>
            </p:nvSpPr>
            <p:spPr>
              <a:xfrm>
                <a:off x="1249680" y="2704521"/>
                <a:ext cx="150463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Light</a:t>
                </a:r>
                <a:r>
                  <a:rPr lang="hu-HU" sz="1100" b="1" dirty="0" smtClean="0">
                    <a:solidFill>
                      <a:schemeClr val="accent3"/>
                    </a:solidFill>
                  </a:rPr>
                  <a:t> </a:t>
                </a: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green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192" name="Szövegdoboz 191">
                <a:extLst>
                  <a:ext uri="{FF2B5EF4-FFF2-40B4-BE49-F238E27FC236}">
                    <a16:creationId xmlns:a16="http://schemas.microsoft.com/office/drawing/2014/main" id="{EF134251-9422-AF8A-B2C3-3961062ED614}"/>
                  </a:ext>
                </a:extLst>
              </p:cNvPr>
              <p:cNvSpPr txBox="1"/>
              <p:nvPr/>
            </p:nvSpPr>
            <p:spPr>
              <a:xfrm>
                <a:off x="1233663" y="2508458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smtClean="0">
                    <a:solidFill>
                      <a:schemeClr val="accent3"/>
                    </a:solidFill>
                  </a:rPr>
                  <a:t>Brown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193" name="Szövegdoboz 192">
                <a:extLst>
                  <a:ext uri="{FF2B5EF4-FFF2-40B4-BE49-F238E27FC236}">
                    <a16:creationId xmlns:a16="http://schemas.microsoft.com/office/drawing/2014/main" id="{9B795510-A1EB-DFB2-FD05-EB6CE3AD0523}"/>
                  </a:ext>
                </a:extLst>
              </p:cNvPr>
              <p:cNvSpPr txBox="1"/>
              <p:nvPr/>
            </p:nvSpPr>
            <p:spPr>
              <a:xfrm>
                <a:off x="1249680" y="3101222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Dark</a:t>
                </a:r>
                <a:r>
                  <a:rPr lang="hu-HU" sz="1100" b="1" dirty="0" smtClean="0">
                    <a:solidFill>
                      <a:schemeClr val="accent3"/>
                    </a:solidFill>
                  </a:rPr>
                  <a:t> </a:t>
                </a: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green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194" name="Szövegdoboz 193">
                <a:extLst>
                  <a:ext uri="{FF2B5EF4-FFF2-40B4-BE49-F238E27FC236}">
                    <a16:creationId xmlns:a16="http://schemas.microsoft.com/office/drawing/2014/main" id="{4A69605E-AD65-FCB7-8FF5-88C07D0FD15A}"/>
                  </a:ext>
                </a:extLst>
              </p:cNvPr>
              <p:cNvSpPr txBox="1"/>
              <p:nvPr/>
            </p:nvSpPr>
            <p:spPr>
              <a:xfrm>
                <a:off x="1249680" y="2896829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Light</a:t>
                </a:r>
                <a:r>
                  <a:rPr lang="hu-HU" sz="1100" b="1" dirty="0" smtClean="0">
                    <a:solidFill>
                      <a:schemeClr val="accent3"/>
                    </a:solidFill>
                  </a:rPr>
                  <a:t> </a:t>
                </a: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purple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195" name="Szövegdoboz 194">
                <a:extLst>
                  <a:ext uri="{FF2B5EF4-FFF2-40B4-BE49-F238E27FC236}">
                    <a16:creationId xmlns:a16="http://schemas.microsoft.com/office/drawing/2014/main" id="{20B7B115-CE45-AC8F-2E15-CBC0C31E6BD2}"/>
                  </a:ext>
                </a:extLst>
              </p:cNvPr>
              <p:cNvSpPr txBox="1"/>
              <p:nvPr/>
            </p:nvSpPr>
            <p:spPr>
              <a:xfrm>
                <a:off x="1249680" y="3521543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Pale</a:t>
                </a:r>
                <a:r>
                  <a:rPr lang="hu-HU" sz="1100" b="1" dirty="0" smtClean="0">
                    <a:solidFill>
                      <a:schemeClr val="accent3"/>
                    </a:solidFill>
                  </a:rPr>
                  <a:t> </a:t>
                </a: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green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196" name="Szövegdoboz 195">
                <a:extLst>
                  <a:ext uri="{FF2B5EF4-FFF2-40B4-BE49-F238E27FC236}">
                    <a16:creationId xmlns:a16="http://schemas.microsoft.com/office/drawing/2014/main" id="{8621B626-5364-332F-82A4-2AF6EAFAB4DE}"/>
                  </a:ext>
                </a:extLst>
              </p:cNvPr>
              <p:cNvSpPr txBox="1"/>
              <p:nvPr/>
            </p:nvSpPr>
            <p:spPr>
              <a:xfrm>
                <a:off x="1233663" y="4374425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Dark</a:t>
                </a:r>
                <a:r>
                  <a:rPr lang="hu-HU" sz="1100" b="1" dirty="0" smtClean="0">
                    <a:solidFill>
                      <a:schemeClr val="accent3"/>
                    </a:solidFill>
                  </a:rPr>
                  <a:t> </a:t>
                </a: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grey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197" name="Szövegdoboz 196">
                <a:extLst>
                  <a:ext uri="{FF2B5EF4-FFF2-40B4-BE49-F238E27FC236}">
                    <a16:creationId xmlns:a16="http://schemas.microsoft.com/office/drawing/2014/main" id="{39A91E6E-481C-D848-A93A-D4983BFBCCD0}"/>
                  </a:ext>
                </a:extLst>
              </p:cNvPr>
              <p:cNvSpPr txBox="1"/>
              <p:nvPr/>
            </p:nvSpPr>
            <p:spPr>
              <a:xfrm>
                <a:off x="1249680" y="3939315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smtClean="0">
                    <a:solidFill>
                      <a:schemeClr val="accent3"/>
                    </a:solidFill>
                  </a:rPr>
                  <a:t>Red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198" name="Szövegdoboz 197">
                <a:extLst>
                  <a:ext uri="{FF2B5EF4-FFF2-40B4-BE49-F238E27FC236}">
                    <a16:creationId xmlns:a16="http://schemas.microsoft.com/office/drawing/2014/main" id="{61122B51-67F9-2D84-A54A-F2E1DFD32A78}"/>
                  </a:ext>
                </a:extLst>
              </p:cNvPr>
              <p:cNvSpPr txBox="1"/>
              <p:nvPr/>
            </p:nvSpPr>
            <p:spPr>
              <a:xfrm>
                <a:off x="1249680" y="3735755"/>
                <a:ext cx="1243284" cy="211020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smtClean="0">
                    <a:solidFill>
                      <a:schemeClr val="accent3"/>
                    </a:solidFill>
                  </a:rPr>
                  <a:t>White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199" name="Szövegdoboz 198">
                <a:extLst>
                  <a:ext uri="{FF2B5EF4-FFF2-40B4-BE49-F238E27FC236}">
                    <a16:creationId xmlns:a16="http://schemas.microsoft.com/office/drawing/2014/main" id="{42666C1C-FE64-FBF3-CA96-000FD8546E36}"/>
                  </a:ext>
                </a:extLst>
              </p:cNvPr>
              <p:cNvSpPr txBox="1"/>
              <p:nvPr/>
            </p:nvSpPr>
            <p:spPr>
              <a:xfrm>
                <a:off x="1253613" y="4170032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Light</a:t>
                </a:r>
                <a:r>
                  <a:rPr lang="hu-HU" sz="1100" b="1" dirty="0" smtClean="0">
                    <a:solidFill>
                      <a:schemeClr val="accent3"/>
                    </a:solidFill>
                  </a:rPr>
                  <a:t> </a:t>
                </a: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blue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</p:grpSp>
        <p:sp>
          <p:nvSpPr>
            <p:cNvPr id="184" name="Szövegdoboz 183">
              <a:extLst>
                <a:ext uri="{FF2B5EF4-FFF2-40B4-BE49-F238E27FC236}">
                  <a16:creationId xmlns:a16="http://schemas.microsoft.com/office/drawing/2014/main" id="{834CF577-D517-F0A3-4CCA-68C65DC2924A}"/>
                </a:ext>
              </a:extLst>
            </p:cNvPr>
            <p:cNvSpPr txBox="1"/>
            <p:nvPr/>
          </p:nvSpPr>
          <p:spPr>
            <a:xfrm>
              <a:off x="1207684" y="2358250"/>
              <a:ext cx="1154112" cy="211853"/>
            </a:xfrm>
            <a:prstGeom prst="rect">
              <a:avLst/>
            </a:prstGeom>
            <a:noFill/>
          </p:spPr>
          <p:txBody>
            <a:bodyPr wrap="square" rtlCol="0" anchor="b" anchorCtr="0">
              <a:spAutoFit/>
            </a:bodyPr>
            <a:lstStyle/>
            <a:p>
              <a:pPr>
                <a:lnSpc>
                  <a:spcPts val="900"/>
                </a:lnSpc>
              </a:pPr>
              <a:r>
                <a:rPr lang="hu-HU" sz="1100" b="1" dirty="0" err="1" smtClean="0">
                  <a:solidFill>
                    <a:schemeClr val="accent3"/>
                  </a:solidFill>
                </a:rPr>
                <a:t>Dark</a:t>
              </a:r>
              <a:r>
                <a:rPr lang="hu-HU" sz="1100" b="1" dirty="0" smtClean="0">
                  <a:solidFill>
                    <a:schemeClr val="accent3"/>
                  </a:solidFill>
                </a:rPr>
                <a:t> </a:t>
              </a:r>
              <a:r>
                <a:rPr lang="hu-HU" sz="1100" b="1" dirty="0" err="1" smtClean="0">
                  <a:solidFill>
                    <a:schemeClr val="accent3"/>
                  </a:solidFill>
                </a:rPr>
                <a:t>blue</a:t>
              </a:r>
              <a:endParaRPr lang="hu-HU" sz="1100" b="1" dirty="0">
                <a:solidFill>
                  <a:schemeClr val="accent3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99984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1">
            <a:extLst>
              <a:ext uri="{FF2B5EF4-FFF2-40B4-BE49-F238E27FC236}">
                <a16:creationId xmlns:a16="http://schemas.microsoft.com/office/drawing/2014/main" id="{D0CD2950-0FD4-0D24-7400-90A219D1A655}"/>
              </a:ext>
            </a:extLst>
          </p:cNvPr>
          <p:cNvSpPr txBox="1">
            <a:spLocks/>
          </p:cNvSpPr>
          <p:nvPr/>
        </p:nvSpPr>
        <p:spPr>
          <a:xfrm>
            <a:off x="471488" y="334459"/>
            <a:ext cx="5915025" cy="45631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400" b="1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err="1">
                <a:ea typeface="Calibri" panose="020F0502020204030204" pitchFamily="34" charset="0"/>
                <a:cs typeface="Times New Roman" panose="02020603050405020304" pitchFamily="18" charset="0"/>
              </a:rPr>
              <a:t>Colour</a:t>
            </a:r>
            <a:r>
              <a:rPr lang="en-US" dirty="0">
                <a:ea typeface="Calibri" panose="020F0502020204030204" pitchFamily="34" charset="0"/>
                <a:cs typeface="Times New Roman" panose="02020603050405020304" pitchFamily="18" charset="0"/>
              </a:rPr>
              <a:t> according to the </a:t>
            </a:r>
            <a:r>
              <a:rPr lang="en-US" dirty="0" err="1">
                <a:ea typeface="Calibri" panose="020F0502020204030204" pitchFamily="34" charset="0"/>
                <a:cs typeface="Times New Roman" panose="02020603050405020304" pitchFamily="18" charset="0"/>
              </a:rPr>
              <a:t>colour</a:t>
            </a:r>
            <a:r>
              <a:rPr lang="en-US" dirty="0">
                <a:ea typeface="Calibri" panose="020F0502020204030204" pitchFamily="34" charset="0"/>
                <a:cs typeface="Times New Roman" panose="02020603050405020304" pitchFamily="18" charset="0"/>
              </a:rPr>
              <a:t> codes!</a:t>
            </a:r>
            <a:r>
              <a:rPr lang="hu-HU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7. b.)</a:t>
            </a:r>
            <a:endParaRPr lang="hu-HU" sz="4800" dirty="0"/>
          </a:p>
        </p:txBody>
      </p:sp>
      <p:pic>
        <p:nvPicPr>
          <p:cNvPr id="5" name="Kép 4" descr="A képen Acélkék, Betűtípus, Majorelle kék, képernyőkép látható&#10;&#10;Automatikusan generált leírás">
            <a:extLst>
              <a:ext uri="{FF2B5EF4-FFF2-40B4-BE49-F238E27FC236}">
                <a16:creationId xmlns:a16="http://schemas.microsoft.com/office/drawing/2014/main" id="{CF6574BF-0DD4-2676-D95B-E69ECAD4142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1373" y="9158363"/>
            <a:ext cx="1275254" cy="426438"/>
          </a:xfrm>
          <a:prstGeom prst="rect">
            <a:avLst/>
          </a:prstGeom>
        </p:spPr>
      </p:pic>
      <p:pic>
        <p:nvPicPr>
          <p:cNvPr id="6" name="Kép 5" descr="A képen Grafika, Betűtípus, Grafikus tervezés, embléma látható&#10;&#10;Automatikusan generált leírás">
            <a:extLst>
              <a:ext uri="{FF2B5EF4-FFF2-40B4-BE49-F238E27FC236}">
                <a16:creationId xmlns:a16="http://schemas.microsoft.com/office/drawing/2014/main" id="{318DFCA8-EE35-4266-5A57-E412476D3F02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488" y="9215499"/>
            <a:ext cx="1435241" cy="326192"/>
          </a:xfrm>
          <a:prstGeom prst="rect">
            <a:avLst/>
          </a:prstGeom>
        </p:spPr>
      </p:pic>
      <p:pic>
        <p:nvPicPr>
          <p:cNvPr id="7" name="Kép 6" descr="A képen Betűtípus, képernyőkép, szöveg, Acélkék látható&#10;&#10;Automatikusan generált leírás">
            <a:extLst>
              <a:ext uri="{FF2B5EF4-FFF2-40B4-BE49-F238E27FC236}">
                <a16:creationId xmlns:a16="http://schemas.microsoft.com/office/drawing/2014/main" id="{97F6733F-F619-A960-8EB0-7CDFF315CFAF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26052" y="9184600"/>
            <a:ext cx="1860460" cy="400201"/>
          </a:xfrm>
          <a:prstGeom prst="rect">
            <a:avLst/>
          </a:prstGeom>
        </p:spPr>
      </p:pic>
      <p:graphicFrame>
        <p:nvGraphicFramePr>
          <p:cNvPr id="38" name="Táblázat 140">
            <a:extLst>
              <a:ext uri="{FF2B5EF4-FFF2-40B4-BE49-F238E27FC236}">
                <a16:creationId xmlns:a16="http://schemas.microsoft.com/office/drawing/2014/main" id="{5DA1B995-1887-3E5A-E071-A084DA45AD60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3130537" y="5191586"/>
          <a:ext cx="3456000" cy="345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2000">
                  <a:extLst>
                    <a:ext uri="{9D8B030D-6E8A-4147-A177-3AD203B41FA5}">
                      <a16:colId xmlns:a16="http://schemas.microsoft.com/office/drawing/2014/main" val="4183476840"/>
                    </a:ext>
                  </a:extLst>
                </a:gridCol>
                <a:gridCol w="432000">
                  <a:extLst>
                    <a:ext uri="{9D8B030D-6E8A-4147-A177-3AD203B41FA5}">
                      <a16:colId xmlns:a16="http://schemas.microsoft.com/office/drawing/2014/main" val="606786667"/>
                    </a:ext>
                  </a:extLst>
                </a:gridCol>
                <a:gridCol w="432000">
                  <a:extLst>
                    <a:ext uri="{9D8B030D-6E8A-4147-A177-3AD203B41FA5}">
                      <a16:colId xmlns:a16="http://schemas.microsoft.com/office/drawing/2014/main" val="3256155216"/>
                    </a:ext>
                  </a:extLst>
                </a:gridCol>
                <a:gridCol w="432000">
                  <a:extLst>
                    <a:ext uri="{9D8B030D-6E8A-4147-A177-3AD203B41FA5}">
                      <a16:colId xmlns:a16="http://schemas.microsoft.com/office/drawing/2014/main" val="3670367097"/>
                    </a:ext>
                  </a:extLst>
                </a:gridCol>
                <a:gridCol w="432000">
                  <a:extLst>
                    <a:ext uri="{9D8B030D-6E8A-4147-A177-3AD203B41FA5}">
                      <a16:colId xmlns:a16="http://schemas.microsoft.com/office/drawing/2014/main" val="1347735126"/>
                    </a:ext>
                  </a:extLst>
                </a:gridCol>
                <a:gridCol w="432000">
                  <a:extLst>
                    <a:ext uri="{9D8B030D-6E8A-4147-A177-3AD203B41FA5}">
                      <a16:colId xmlns:a16="http://schemas.microsoft.com/office/drawing/2014/main" val="1268566837"/>
                    </a:ext>
                  </a:extLst>
                </a:gridCol>
                <a:gridCol w="432000">
                  <a:extLst>
                    <a:ext uri="{9D8B030D-6E8A-4147-A177-3AD203B41FA5}">
                      <a16:colId xmlns:a16="http://schemas.microsoft.com/office/drawing/2014/main" val="3248050828"/>
                    </a:ext>
                  </a:extLst>
                </a:gridCol>
                <a:gridCol w="432000">
                  <a:extLst>
                    <a:ext uri="{9D8B030D-6E8A-4147-A177-3AD203B41FA5}">
                      <a16:colId xmlns:a16="http://schemas.microsoft.com/office/drawing/2014/main" val="800012498"/>
                    </a:ext>
                  </a:extLst>
                </a:gridCol>
              </a:tblGrid>
              <a:tr h="432000"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>
                        <a:solidFill>
                          <a:srgbClr val="EE1D23"/>
                        </a:solidFill>
                      </a:endParaRPr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58774894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endParaRPr lang="hu-HU" sz="150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0157584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23305295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34289421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86751031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>
                        <a:solidFill>
                          <a:schemeClr val="tx1"/>
                        </a:solidFill>
                      </a:endParaRPr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26106266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endParaRPr lang="hu-HU" sz="150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04922920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9488196"/>
                  </a:ext>
                </a:extLst>
              </a:tr>
            </a:tbl>
          </a:graphicData>
        </a:graphic>
      </p:graphicFrame>
      <p:graphicFrame>
        <p:nvGraphicFramePr>
          <p:cNvPr id="95" name="Táblázat 9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27064084"/>
              </p:ext>
            </p:extLst>
          </p:nvPr>
        </p:nvGraphicFramePr>
        <p:xfrm>
          <a:off x="2554537" y="929450"/>
          <a:ext cx="4032000" cy="403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4000">
                  <a:extLst>
                    <a:ext uri="{9D8B030D-6E8A-4147-A177-3AD203B41FA5}">
                      <a16:colId xmlns:a16="http://schemas.microsoft.com/office/drawing/2014/main" val="1970057961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3592748886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165432856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2624727190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730538266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1005877417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213102478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376894925"/>
                    </a:ext>
                  </a:extLst>
                </a:gridCol>
              </a:tblGrid>
              <a:tr h="504000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1EFD4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1D23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1D23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1D23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1D23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0AE49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1EFD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6474971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1D23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1D23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1D23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1D23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2917551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1D23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1D23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1D23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1D23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1D23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1D23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1D23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1D2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732295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1D23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1D23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1D23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1D23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1D2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6720313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0AE49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1D23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1D23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1D23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1D23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1D23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1D23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8085402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0AE49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0AE49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0AE49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1EFD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4599113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0AE49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1EFD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5097159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0AE49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0AE49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0AE49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0870569"/>
                  </a:ext>
                </a:extLst>
              </a:tr>
            </a:tbl>
          </a:graphicData>
        </a:graphic>
      </p:graphicFrame>
      <p:sp>
        <p:nvSpPr>
          <p:cNvPr id="68" name="Szöveg helye 2">
            <a:extLst>
              <a:ext uri="{FF2B5EF4-FFF2-40B4-BE49-F238E27FC236}">
                <a16:creationId xmlns:a16="http://schemas.microsoft.com/office/drawing/2014/main" id="{BBE2C393-99D9-02E8-DC42-5AA6DAE1D51B}"/>
              </a:ext>
            </a:extLst>
          </p:cNvPr>
          <p:cNvSpPr txBox="1">
            <a:spLocks/>
          </p:cNvSpPr>
          <p:nvPr/>
        </p:nvSpPr>
        <p:spPr>
          <a:xfrm>
            <a:off x="122873" y="5156907"/>
            <a:ext cx="2859541" cy="3515704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>
            <a:noAutofit/>
          </a:bodyPr>
          <a:lstStyle>
            <a:lvl1pPr marL="0" indent="0" algn="l" defTabSz="685800" rtl="0" eaLnBrk="1" latinLnBrk="0" hangingPunct="1">
              <a:lnSpc>
                <a:spcPct val="100000"/>
              </a:lnSpc>
              <a:spcBef>
                <a:spcPts val="750"/>
              </a:spcBef>
              <a:buFont typeface="Arial" panose="020B0604020202020204" pitchFamily="34" charset="0"/>
              <a:buNone/>
              <a:defRPr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1pPr>
            <a:lvl2pPr marL="3429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2pPr>
            <a:lvl3pPr marL="6858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4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3pPr>
            <a:lvl4pPr marL="10287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4pPr>
            <a:lvl5pPr marL="13716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b="1" dirty="0"/>
              <a:t>Binary </a:t>
            </a:r>
            <a:r>
              <a:rPr lang="en-US" sz="1200" b="1" dirty="0" err="1"/>
              <a:t>colouring</a:t>
            </a:r>
            <a:endParaRPr lang="en-US" sz="1200" b="1" dirty="0"/>
          </a:p>
          <a:p>
            <a:pPr algn="ctr"/>
            <a:r>
              <a:rPr lang="en-US" sz="1200" b="1" dirty="0"/>
              <a:t>(binary</a:t>
            </a:r>
            <a:r>
              <a:rPr lang="en-US" sz="1200" b="1" dirty="0" smtClean="0"/>
              <a:t>)</a:t>
            </a:r>
            <a:endParaRPr lang="en-US" sz="1200" b="1" dirty="0"/>
          </a:p>
          <a:p>
            <a:r>
              <a:rPr lang="en-US" sz="1200" b="1" dirty="0"/>
              <a:t>At the ends of a tree-like diagram you see </a:t>
            </a:r>
            <a:r>
              <a:rPr lang="en-US" sz="1200" b="1" dirty="0" err="1"/>
              <a:t>colours</a:t>
            </a:r>
            <a:r>
              <a:rPr lang="en-US" sz="1200" b="1" dirty="0"/>
              <a:t>, which you can access through an "up-down" decision process. The value of „up” is 1 and the value of „down” is 0 . To select the </a:t>
            </a:r>
            <a:r>
              <a:rPr lang="en-US" sz="1200" b="1" dirty="0" err="1"/>
              <a:t>colour</a:t>
            </a:r>
            <a:r>
              <a:rPr lang="en-US" sz="1200" b="1" dirty="0"/>
              <a:t> of each field, start from the </a:t>
            </a:r>
            <a:r>
              <a:rPr lang="en-US" sz="1200" b="1" dirty="0" err="1"/>
              <a:t>centre</a:t>
            </a:r>
            <a:r>
              <a:rPr lang="en-US" sz="1200" b="1" dirty="0"/>
              <a:t> and work your way up or down the branches of the diagram, based on the elements of the numerical sequence associated with that field, to the </a:t>
            </a:r>
            <a:r>
              <a:rPr lang="en-US" sz="1200" b="1" dirty="0" err="1"/>
              <a:t>colour</a:t>
            </a:r>
            <a:r>
              <a:rPr lang="en-US" sz="1200" b="1" dirty="0"/>
              <a:t> you want to select.</a:t>
            </a:r>
          </a:p>
          <a:p>
            <a:r>
              <a:rPr lang="en-US" sz="1200" b="1" dirty="0"/>
              <a:t>e.g.: 101 -&gt; up - down - up</a:t>
            </a:r>
          </a:p>
          <a:p>
            <a:r>
              <a:rPr lang="en-US" sz="1200" b="1" dirty="0"/>
              <a:t>       0100 -&gt; down - up - down - down</a:t>
            </a:r>
          </a:p>
        </p:txBody>
      </p:sp>
      <p:grpSp>
        <p:nvGrpSpPr>
          <p:cNvPr id="69" name="Csoportba foglalás 68"/>
          <p:cNvGrpSpPr/>
          <p:nvPr/>
        </p:nvGrpSpPr>
        <p:grpSpPr>
          <a:xfrm>
            <a:off x="471488" y="1267548"/>
            <a:ext cx="2260917" cy="3355804"/>
            <a:chOff x="471488" y="1285984"/>
            <a:chExt cx="2260917" cy="3355804"/>
          </a:xfrm>
        </p:grpSpPr>
        <p:sp>
          <p:nvSpPr>
            <p:cNvPr id="70" name="Szövegdoboz 69">
              <a:extLst>
                <a:ext uri="{FF2B5EF4-FFF2-40B4-BE49-F238E27FC236}">
                  <a16:creationId xmlns:a16="http://schemas.microsoft.com/office/drawing/2014/main" id="{3A88A278-9CE7-E7D3-6DF5-BCA28ADD7C09}"/>
                </a:ext>
              </a:extLst>
            </p:cNvPr>
            <p:cNvSpPr txBox="1"/>
            <p:nvPr/>
          </p:nvSpPr>
          <p:spPr>
            <a:xfrm>
              <a:off x="1215898" y="1493156"/>
              <a:ext cx="1051242" cy="261610"/>
            </a:xfrm>
            <a:prstGeom prst="rect">
              <a:avLst/>
            </a:prstGeom>
            <a:noFill/>
          </p:spPr>
          <p:txBody>
            <a:bodyPr wrap="square" rtlCol="0" anchor="b" anchorCtr="0">
              <a:spAutoFit/>
            </a:bodyPr>
            <a:lstStyle/>
            <a:p>
              <a:r>
                <a:rPr lang="hu-HU" sz="1100" b="1" dirty="0" smtClean="0">
                  <a:solidFill>
                    <a:schemeClr val="accent3"/>
                  </a:solidFill>
                </a:rPr>
                <a:t>Pink</a:t>
              </a:r>
              <a:endParaRPr lang="hu-HU" sz="1100" b="1" dirty="0">
                <a:solidFill>
                  <a:schemeClr val="accent3"/>
                </a:solidFill>
              </a:endParaRPr>
            </a:p>
          </p:txBody>
        </p:sp>
        <p:grpSp>
          <p:nvGrpSpPr>
            <p:cNvPr id="71" name="Csoportba foglalás 70">
              <a:extLst>
                <a:ext uri="{FF2B5EF4-FFF2-40B4-BE49-F238E27FC236}">
                  <a16:creationId xmlns:a16="http://schemas.microsoft.com/office/drawing/2014/main" id="{A4F38504-16C5-7055-8043-FFE2F9CD6881}"/>
                </a:ext>
              </a:extLst>
            </p:cNvPr>
            <p:cNvGrpSpPr/>
            <p:nvPr/>
          </p:nvGrpSpPr>
          <p:grpSpPr>
            <a:xfrm>
              <a:off x="471488" y="1285984"/>
              <a:ext cx="2260917" cy="3355804"/>
              <a:chOff x="493395" y="1230474"/>
              <a:chExt cx="2260917" cy="3355804"/>
            </a:xfrm>
          </p:grpSpPr>
          <p:sp>
            <p:nvSpPr>
              <p:cNvPr id="73" name="Szövegdoboz 72">
                <a:extLst>
                  <a:ext uri="{FF2B5EF4-FFF2-40B4-BE49-F238E27FC236}">
                    <a16:creationId xmlns:a16="http://schemas.microsoft.com/office/drawing/2014/main" id="{D369EF2F-E2D1-F89C-D18F-2555A4E7BB93}"/>
                  </a:ext>
                </a:extLst>
              </p:cNvPr>
              <p:cNvSpPr txBox="1"/>
              <p:nvPr/>
            </p:nvSpPr>
            <p:spPr>
              <a:xfrm>
                <a:off x="1237805" y="1230474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Yellow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74" name="Szövegdoboz 73">
                <a:extLst>
                  <a:ext uri="{FF2B5EF4-FFF2-40B4-BE49-F238E27FC236}">
                    <a16:creationId xmlns:a16="http://schemas.microsoft.com/office/drawing/2014/main" id="{11928CDB-B8D6-22FC-CEAA-C3E61D5D03B4}"/>
                  </a:ext>
                </a:extLst>
              </p:cNvPr>
              <p:cNvSpPr txBox="1"/>
              <p:nvPr/>
            </p:nvSpPr>
            <p:spPr>
              <a:xfrm>
                <a:off x="1254145" y="1932667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smtClean="0">
                    <a:solidFill>
                      <a:schemeClr val="accent3"/>
                    </a:solidFill>
                  </a:rPr>
                  <a:t>Black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grpSp>
            <p:nvGrpSpPr>
              <p:cNvPr id="75" name="Csoportba foglalás 74">
                <a:extLst>
                  <a:ext uri="{FF2B5EF4-FFF2-40B4-BE49-F238E27FC236}">
                    <a16:creationId xmlns:a16="http://schemas.microsoft.com/office/drawing/2014/main" id="{DE0761D3-B631-37A4-18E2-FC64BD1D1770}"/>
                  </a:ext>
                </a:extLst>
              </p:cNvPr>
              <p:cNvGrpSpPr/>
              <p:nvPr/>
            </p:nvGrpSpPr>
            <p:grpSpPr>
              <a:xfrm>
                <a:off x="493395" y="1328140"/>
                <a:ext cx="756285" cy="3114840"/>
                <a:chOff x="493395" y="2581167"/>
                <a:chExt cx="1034733" cy="3062882"/>
              </a:xfrm>
            </p:grpSpPr>
            <p:grpSp>
              <p:nvGrpSpPr>
                <p:cNvPr id="88" name="Csoportba foglalás 87">
                  <a:extLst>
                    <a:ext uri="{FF2B5EF4-FFF2-40B4-BE49-F238E27FC236}">
                      <a16:creationId xmlns:a16="http://schemas.microsoft.com/office/drawing/2014/main" id="{46159B6D-6C26-6B47-F46E-6C602FB2446C}"/>
                    </a:ext>
                  </a:extLst>
                </p:cNvPr>
                <p:cNvGrpSpPr/>
                <p:nvPr/>
              </p:nvGrpSpPr>
              <p:grpSpPr>
                <a:xfrm>
                  <a:off x="493395" y="2581167"/>
                  <a:ext cx="1034733" cy="1533125"/>
                  <a:chOff x="493395" y="2581167"/>
                  <a:chExt cx="1034733" cy="1533125"/>
                </a:xfrm>
              </p:grpSpPr>
              <p:cxnSp>
                <p:nvCxnSpPr>
                  <p:cNvPr id="164" name="Egyenes összekötő 163">
                    <a:extLst>
                      <a:ext uri="{FF2B5EF4-FFF2-40B4-BE49-F238E27FC236}">
                        <a16:creationId xmlns:a16="http://schemas.microsoft.com/office/drawing/2014/main" id="{1B517F46-0636-2FC0-399A-367DA195CA49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V="1">
                    <a:off x="493395" y="2906103"/>
                    <a:ext cx="337503" cy="1208189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grpSp>
                <p:nvGrpSpPr>
                  <p:cNvPr id="165" name="Csoportba foglalás 164">
                    <a:extLst>
                      <a:ext uri="{FF2B5EF4-FFF2-40B4-BE49-F238E27FC236}">
                        <a16:creationId xmlns:a16="http://schemas.microsoft.com/office/drawing/2014/main" id="{E5C724C7-CD3F-3E88-D001-2C35CB01691D}"/>
                      </a:ext>
                    </a:extLst>
                  </p:cNvPr>
                  <p:cNvGrpSpPr/>
                  <p:nvPr/>
                </p:nvGrpSpPr>
                <p:grpSpPr>
                  <a:xfrm>
                    <a:off x="1291908" y="2581167"/>
                    <a:ext cx="236220" cy="211853"/>
                    <a:chOff x="1996440" y="2780665"/>
                    <a:chExt cx="236220" cy="276860"/>
                  </a:xfrm>
                </p:grpSpPr>
                <p:cxnSp>
                  <p:nvCxnSpPr>
                    <p:cNvPr id="180" name="Egyenes összekötő 179">
                      <a:extLst>
                        <a:ext uri="{FF2B5EF4-FFF2-40B4-BE49-F238E27FC236}">
                          <a16:creationId xmlns:a16="http://schemas.microsoft.com/office/drawing/2014/main" id="{9D01C744-6288-B4A7-884F-50951EFE24A7}"/>
                        </a:ext>
                      </a:extLst>
                    </p:cNvPr>
                    <p:cNvCxnSpPr/>
                    <p:nvPr/>
                  </p:nvCxnSpPr>
                  <p:spPr>
                    <a:xfrm flipV="1">
                      <a:off x="1996440" y="278066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81" name="Egyenes összekötő 180">
                      <a:extLst>
                        <a:ext uri="{FF2B5EF4-FFF2-40B4-BE49-F238E27FC236}">
                          <a16:creationId xmlns:a16="http://schemas.microsoft.com/office/drawing/2014/main" id="{5EB2D18E-4DC0-F751-92F5-F5196F7B9D62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1996440" y="291909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166" name="Csoportba foglalás 165">
                    <a:extLst>
                      <a:ext uri="{FF2B5EF4-FFF2-40B4-BE49-F238E27FC236}">
                        <a16:creationId xmlns:a16="http://schemas.microsoft.com/office/drawing/2014/main" id="{5864D023-2A1E-3EA8-98AD-092FD49859DD}"/>
                      </a:ext>
                    </a:extLst>
                  </p:cNvPr>
                  <p:cNvGrpSpPr/>
                  <p:nvPr/>
                </p:nvGrpSpPr>
                <p:grpSpPr>
                  <a:xfrm>
                    <a:off x="1291908" y="2989935"/>
                    <a:ext cx="236220" cy="211853"/>
                    <a:chOff x="1996440" y="2780665"/>
                    <a:chExt cx="236220" cy="276860"/>
                  </a:xfrm>
                </p:grpSpPr>
                <p:cxnSp>
                  <p:nvCxnSpPr>
                    <p:cNvPr id="178" name="Egyenes összekötő 177">
                      <a:extLst>
                        <a:ext uri="{FF2B5EF4-FFF2-40B4-BE49-F238E27FC236}">
                          <a16:creationId xmlns:a16="http://schemas.microsoft.com/office/drawing/2014/main" id="{41DA2CFA-9044-51C0-0E74-B4D1BE4E4DF8}"/>
                        </a:ext>
                      </a:extLst>
                    </p:cNvPr>
                    <p:cNvCxnSpPr/>
                    <p:nvPr/>
                  </p:nvCxnSpPr>
                  <p:spPr>
                    <a:xfrm flipV="1">
                      <a:off x="1996440" y="278066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79" name="Egyenes összekötő 178">
                      <a:extLst>
                        <a:ext uri="{FF2B5EF4-FFF2-40B4-BE49-F238E27FC236}">
                          <a16:creationId xmlns:a16="http://schemas.microsoft.com/office/drawing/2014/main" id="{EAF9BC34-E6E0-FAC7-BF81-57669DB3D63E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1996440" y="291909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167" name="Csoportba foglalás 166">
                    <a:extLst>
                      <a:ext uri="{FF2B5EF4-FFF2-40B4-BE49-F238E27FC236}">
                        <a16:creationId xmlns:a16="http://schemas.microsoft.com/office/drawing/2014/main" id="{E10BC367-4FC7-79B2-7295-8F0F14EE9632}"/>
                      </a:ext>
                    </a:extLst>
                  </p:cNvPr>
                  <p:cNvGrpSpPr/>
                  <p:nvPr/>
                </p:nvGrpSpPr>
                <p:grpSpPr>
                  <a:xfrm>
                    <a:off x="1291908" y="3398703"/>
                    <a:ext cx="236220" cy="211853"/>
                    <a:chOff x="1996440" y="2780665"/>
                    <a:chExt cx="236220" cy="276860"/>
                  </a:xfrm>
                </p:grpSpPr>
                <p:cxnSp>
                  <p:nvCxnSpPr>
                    <p:cNvPr id="176" name="Egyenes összekötő 175">
                      <a:extLst>
                        <a:ext uri="{FF2B5EF4-FFF2-40B4-BE49-F238E27FC236}">
                          <a16:creationId xmlns:a16="http://schemas.microsoft.com/office/drawing/2014/main" id="{795895F2-149D-EF16-CE4E-69F7D66FFF2D}"/>
                        </a:ext>
                      </a:extLst>
                    </p:cNvPr>
                    <p:cNvCxnSpPr/>
                    <p:nvPr/>
                  </p:nvCxnSpPr>
                  <p:spPr>
                    <a:xfrm flipV="1">
                      <a:off x="1996440" y="278066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77" name="Egyenes összekötő 176">
                      <a:extLst>
                        <a:ext uri="{FF2B5EF4-FFF2-40B4-BE49-F238E27FC236}">
                          <a16:creationId xmlns:a16="http://schemas.microsoft.com/office/drawing/2014/main" id="{209FB677-2A12-28E1-A197-21A8D1ED021D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1996440" y="291909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168" name="Csoportba foglalás 167">
                    <a:extLst>
                      <a:ext uri="{FF2B5EF4-FFF2-40B4-BE49-F238E27FC236}">
                        <a16:creationId xmlns:a16="http://schemas.microsoft.com/office/drawing/2014/main" id="{39236CBF-B786-C228-6346-FEADA05D1B2E}"/>
                      </a:ext>
                    </a:extLst>
                  </p:cNvPr>
                  <p:cNvGrpSpPr/>
                  <p:nvPr/>
                </p:nvGrpSpPr>
                <p:grpSpPr>
                  <a:xfrm>
                    <a:off x="1291908" y="3809538"/>
                    <a:ext cx="236220" cy="211853"/>
                    <a:chOff x="1996440" y="2780665"/>
                    <a:chExt cx="236220" cy="276860"/>
                  </a:xfrm>
                </p:grpSpPr>
                <p:cxnSp>
                  <p:nvCxnSpPr>
                    <p:cNvPr id="174" name="Egyenes összekötő 173">
                      <a:extLst>
                        <a:ext uri="{FF2B5EF4-FFF2-40B4-BE49-F238E27FC236}">
                          <a16:creationId xmlns:a16="http://schemas.microsoft.com/office/drawing/2014/main" id="{EAC030D6-75F8-6318-25F7-E54CB161CF5E}"/>
                        </a:ext>
                      </a:extLst>
                    </p:cNvPr>
                    <p:cNvCxnSpPr/>
                    <p:nvPr/>
                  </p:nvCxnSpPr>
                  <p:spPr>
                    <a:xfrm flipV="1">
                      <a:off x="1996440" y="278066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75" name="Egyenes összekötő 174">
                      <a:extLst>
                        <a:ext uri="{FF2B5EF4-FFF2-40B4-BE49-F238E27FC236}">
                          <a16:creationId xmlns:a16="http://schemas.microsoft.com/office/drawing/2014/main" id="{65C1578C-B8CC-4179-D202-343BE270573B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1996440" y="291909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cxnSp>
                <p:nvCxnSpPr>
                  <p:cNvPr id="169" name="Egyenes összekötő 168">
                    <a:extLst>
                      <a:ext uri="{FF2B5EF4-FFF2-40B4-BE49-F238E27FC236}">
                        <a16:creationId xmlns:a16="http://schemas.microsoft.com/office/drawing/2014/main" id="{CF8CFA76-455F-99C7-DB24-572E3179F5B6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V="1">
                    <a:off x="830898" y="2689483"/>
                    <a:ext cx="461010" cy="214576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70" name="Egyenes összekötő 169">
                    <a:extLst>
                      <a:ext uri="{FF2B5EF4-FFF2-40B4-BE49-F238E27FC236}">
                        <a16:creationId xmlns:a16="http://schemas.microsoft.com/office/drawing/2014/main" id="{1A2F2960-358D-C23A-3E22-EFB78AC3EEB4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830898" y="2904059"/>
                    <a:ext cx="461010" cy="195877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71" name="Egyenes összekötő 170">
                    <a:extLst>
                      <a:ext uri="{FF2B5EF4-FFF2-40B4-BE49-F238E27FC236}">
                        <a16:creationId xmlns:a16="http://schemas.microsoft.com/office/drawing/2014/main" id="{803CD348-47A1-AEF9-DF0A-E07209090751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V="1">
                    <a:off x="830898" y="3507401"/>
                    <a:ext cx="461010" cy="214576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72" name="Egyenes összekötő 171">
                    <a:extLst>
                      <a:ext uri="{FF2B5EF4-FFF2-40B4-BE49-F238E27FC236}">
                        <a16:creationId xmlns:a16="http://schemas.microsoft.com/office/drawing/2014/main" id="{AD77D2E8-5AA2-F251-4F63-6249D80E64E5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830898" y="3724022"/>
                    <a:ext cx="461010" cy="195877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73" name="Egyenes összekötő 172">
                    <a:extLst>
                      <a:ext uri="{FF2B5EF4-FFF2-40B4-BE49-F238E27FC236}">
                        <a16:creationId xmlns:a16="http://schemas.microsoft.com/office/drawing/2014/main" id="{6C3241D0-972A-2C46-18F6-06B451D26DB4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H="1" flipV="1">
                    <a:off x="724218" y="3311525"/>
                    <a:ext cx="106680" cy="404456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89" name="Csoportba foglalás 88">
                  <a:extLst>
                    <a:ext uri="{FF2B5EF4-FFF2-40B4-BE49-F238E27FC236}">
                      <a16:creationId xmlns:a16="http://schemas.microsoft.com/office/drawing/2014/main" id="{00F9D3B8-E9F6-C78D-8C09-D22B3614D22B}"/>
                    </a:ext>
                  </a:extLst>
                </p:cNvPr>
                <p:cNvGrpSpPr/>
                <p:nvPr/>
              </p:nvGrpSpPr>
              <p:grpSpPr>
                <a:xfrm flipV="1">
                  <a:off x="493395" y="4112968"/>
                  <a:ext cx="1034733" cy="1531081"/>
                  <a:chOff x="493395" y="2581167"/>
                  <a:chExt cx="1034733" cy="1531081"/>
                </a:xfrm>
              </p:grpSpPr>
              <p:cxnSp>
                <p:nvCxnSpPr>
                  <p:cNvPr id="90" name="Egyenes összekötő 89">
                    <a:extLst>
                      <a:ext uri="{FF2B5EF4-FFF2-40B4-BE49-F238E27FC236}">
                        <a16:creationId xmlns:a16="http://schemas.microsoft.com/office/drawing/2014/main" id="{0D74778F-A35A-D8C8-8CEF-9D81EC986E14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V="1">
                    <a:off x="493395" y="2904059"/>
                    <a:ext cx="337503" cy="1208189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grpSp>
                <p:nvGrpSpPr>
                  <p:cNvPr id="91" name="Csoportba foglalás 90">
                    <a:extLst>
                      <a:ext uri="{FF2B5EF4-FFF2-40B4-BE49-F238E27FC236}">
                        <a16:creationId xmlns:a16="http://schemas.microsoft.com/office/drawing/2014/main" id="{43BFDE52-0283-9E77-35BF-D33E7A843658}"/>
                      </a:ext>
                    </a:extLst>
                  </p:cNvPr>
                  <p:cNvGrpSpPr/>
                  <p:nvPr/>
                </p:nvGrpSpPr>
                <p:grpSpPr>
                  <a:xfrm>
                    <a:off x="1291908" y="2581167"/>
                    <a:ext cx="236220" cy="211853"/>
                    <a:chOff x="1996440" y="2780665"/>
                    <a:chExt cx="236220" cy="276860"/>
                  </a:xfrm>
                </p:grpSpPr>
                <p:cxnSp>
                  <p:nvCxnSpPr>
                    <p:cNvPr id="162" name="Egyenes összekötő 161">
                      <a:extLst>
                        <a:ext uri="{FF2B5EF4-FFF2-40B4-BE49-F238E27FC236}">
                          <a16:creationId xmlns:a16="http://schemas.microsoft.com/office/drawing/2014/main" id="{466C609D-555D-02B3-EFDF-21AD8DCE94DF}"/>
                        </a:ext>
                      </a:extLst>
                    </p:cNvPr>
                    <p:cNvCxnSpPr/>
                    <p:nvPr/>
                  </p:nvCxnSpPr>
                  <p:spPr>
                    <a:xfrm flipV="1">
                      <a:off x="1996440" y="278066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63" name="Egyenes összekötő 162">
                      <a:extLst>
                        <a:ext uri="{FF2B5EF4-FFF2-40B4-BE49-F238E27FC236}">
                          <a16:creationId xmlns:a16="http://schemas.microsoft.com/office/drawing/2014/main" id="{5512F01C-16A8-98CC-9624-163184DC5D53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1996440" y="291909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92" name="Csoportba foglalás 91">
                    <a:extLst>
                      <a:ext uri="{FF2B5EF4-FFF2-40B4-BE49-F238E27FC236}">
                        <a16:creationId xmlns:a16="http://schemas.microsoft.com/office/drawing/2014/main" id="{B1D4591E-F9E7-0724-9322-80F8100F20C2}"/>
                      </a:ext>
                    </a:extLst>
                  </p:cNvPr>
                  <p:cNvGrpSpPr/>
                  <p:nvPr/>
                </p:nvGrpSpPr>
                <p:grpSpPr>
                  <a:xfrm>
                    <a:off x="1291908" y="2989935"/>
                    <a:ext cx="236220" cy="211853"/>
                    <a:chOff x="1996440" y="2780665"/>
                    <a:chExt cx="236220" cy="276860"/>
                  </a:xfrm>
                </p:grpSpPr>
                <p:cxnSp>
                  <p:nvCxnSpPr>
                    <p:cNvPr id="160" name="Egyenes összekötő 159">
                      <a:extLst>
                        <a:ext uri="{FF2B5EF4-FFF2-40B4-BE49-F238E27FC236}">
                          <a16:creationId xmlns:a16="http://schemas.microsoft.com/office/drawing/2014/main" id="{CA3718D7-E502-194D-8D81-0676AF0B14DA}"/>
                        </a:ext>
                      </a:extLst>
                    </p:cNvPr>
                    <p:cNvCxnSpPr/>
                    <p:nvPr/>
                  </p:nvCxnSpPr>
                  <p:spPr>
                    <a:xfrm flipV="1">
                      <a:off x="1996440" y="278066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61" name="Egyenes összekötő 160">
                      <a:extLst>
                        <a:ext uri="{FF2B5EF4-FFF2-40B4-BE49-F238E27FC236}">
                          <a16:creationId xmlns:a16="http://schemas.microsoft.com/office/drawing/2014/main" id="{15223BFA-FFD8-92F8-C824-15C1B848F676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1996440" y="291909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93" name="Csoportba foglalás 92">
                    <a:extLst>
                      <a:ext uri="{FF2B5EF4-FFF2-40B4-BE49-F238E27FC236}">
                        <a16:creationId xmlns:a16="http://schemas.microsoft.com/office/drawing/2014/main" id="{3A5C8920-C783-6329-C834-0459E32B26EE}"/>
                      </a:ext>
                    </a:extLst>
                  </p:cNvPr>
                  <p:cNvGrpSpPr/>
                  <p:nvPr/>
                </p:nvGrpSpPr>
                <p:grpSpPr>
                  <a:xfrm>
                    <a:off x="1291908" y="3398703"/>
                    <a:ext cx="236220" cy="211853"/>
                    <a:chOff x="1996440" y="2780665"/>
                    <a:chExt cx="236220" cy="276860"/>
                  </a:xfrm>
                </p:grpSpPr>
                <p:cxnSp>
                  <p:nvCxnSpPr>
                    <p:cNvPr id="158" name="Egyenes összekötő 157">
                      <a:extLst>
                        <a:ext uri="{FF2B5EF4-FFF2-40B4-BE49-F238E27FC236}">
                          <a16:creationId xmlns:a16="http://schemas.microsoft.com/office/drawing/2014/main" id="{DFF05944-BE70-5A73-7D4C-4E90941A5716}"/>
                        </a:ext>
                      </a:extLst>
                    </p:cNvPr>
                    <p:cNvCxnSpPr/>
                    <p:nvPr/>
                  </p:nvCxnSpPr>
                  <p:spPr>
                    <a:xfrm flipV="1">
                      <a:off x="1996440" y="278066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59" name="Egyenes összekötő 158">
                      <a:extLst>
                        <a:ext uri="{FF2B5EF4-FFF2-40B4-BE49-F238E27FC236}">
                          <a16:creationId xmlns:a16="http://schemas.microsoft.com/office/drawing/2014/main" id="{A99E8953-3917-C768-A1CA-37EAADD715CF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1996440" y="291909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94" name="Csoportba foglalás 93">
                    <a:extLst>
                      <a:ext uri="{FF2B5EF4-FFF2-40B4-BE49-F238E27FC236}">
                        <a16:creationId xmlns:a16="http://schemas.microsoft.com/office/drawing/2014/main" id="{39ED7E96-28EF-2386-211E-9220358886C6}"/>
                      </a:ext>
                    </a:extLst>
                  </p:cNvPr>
                  <p:cNvGrpSpPr/>
                  <p:nvPr/>
                </p:nvGrpSpPr>
                <p:grpSpPr>
                  <a:xfrm>
                    <a:off x="1291908" y="3809538"/>
                    <a:ext cx="236220" cy="211853"/>
                    <a:chOff x="1996440" y="2780665"/>
                    <a:chExt cx="236220" cy="276860"/>
                  </a:xfrm>
                </p:grpSpPr>
                <p:cxnSp>
                  <p:nvCxnSpPr>
                    <p:cNvPr id="156" name="Egyenes összekötő 155">
                      <a:extLst>
                        <a:ext uri="{FF2B5EF4-FFF2-40B4-BE49-F238E27FC236}">
                          <a16:creationId xmlns:a16="http://schemas.microsoft.com/office/drawing/2014/main" id="{8EA8C143-C3E6-0E9C-CDFC-0268F0D6E494}"/>
                        </a:ext>
                      </a:extLst>
                    </p:cNvPr>
                    <p:cNvCxnSpPr/>
                    <p:nvPr/>
                  </p:nvCxnSpPr>
                  <p:spPr>
                    <a:xfrm flipV="1">
                      <a:off x="1996440" y="278066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57" name="Egyenes összekötő 156">
                      <a:extLst>
                        <a:ext uri="{FF2B5EF4-FFF2-40B4-BE49-F238E27FC236}">
                          <a16:creationId xmlns:a16="http://schemas.microsoft.com/office/drawing/2014/main" id="{E19DB28B-8298-F1B5-2A12-B56AC998A548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1996440" y="291909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cxnSp>
                <p:nvCxnSpPr>
                  <p:cNvPr id="97" name="Egyenes összekötő 96">
                    <a:extLst>
                      <a:ext uri="{FF2B5EF4-FFF2-40B4-BE49-F238E27FC236}">
                        <a16:creationId xmlns:a16="http://schemas.microsoft.com/office/drawing/2014/main" id="{21E2C462-F3EE-EAAA-8DDC-4941E4CDE58A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V="1">
                    <a:off x="830898" y="2687438"/>
                    <a:ext cx="461010" cy="214576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52" name="Egyenes összekötő 151">
                    <a:extLst>
                      <a:ext uri="{FF2B5EF4-FFF2-40B4-BE49-F238E27FC236}">
                        <a16:creationId xmlns:a16="http://schemas.microsoft.com/office/drawing/2014/main" id="{D3E00FD8-4B0E-D76A-07B6-DAF6317CCB13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830898" y="2904059"/>
                    <a:ext cx="461010" cy="195877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53" name="Egyenes összekötő 152">
                    <a:extLst>
                      <a:ext uri="{FF2B5EF4-FFF2-40B4-BE49-F238E27FC236}">
                        <a16:creationId xmlns:a16="http://schemas.microsoft.com/office/drawing/2014/main" id="{9C2B915B-653E-6D02-33FD-EAC5497DBF8F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V="1">
                    <a:off x="830898" y="3507401"/>
                    <a:ext cx="461010" cy="214576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54" name="Egyenes összekötő 153">
                    <a:extLst>
                      <a:ext uri="{FF2B5EF4-FFF2-40B4-BE49-F238E27FC236}">
                        <a16:creationId xmlns:a16="http://schemas.microsoft.com/office/drawing/2014/main" id="{3F01526A-29EE-316B-2B08-F762C40E7B01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830898" y="3721977"/>
                    <a:ext cx="461010" cy="195877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55" name="Egyenes összekötő 154">
                    <a:extLst>
                      <a:ext uri="{FF2B5EF4-FFF2-40B4-BE49-F238E27FC236}">
                        <a16:creationId xmlns:a16="http://schemas.microsoft.com/office/drawing/2014/main" id="{15BE1182-6DAD-C9BE-C2D6-5BBA752B2A45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H="1" flipV="1">
                    <a:off x="724218" y="3311525"/>
                    <a:ext cx="106680" cy="404456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sp>
            <p:nvSpPr>
              <p:cNvPr id="76" name="Szövegdoboz 75">
                <a:extLst>
                  <a:ext uri="{FF2B5EF4-FFF2-40B4-BE49-F238E27FC236}">
                    <a16:creationId xmlns:a16="http://schemas.microsoft.com/office/drawing/2014/main" id="{834CF577-D517-F0A3-4CCA-68C65DC2924A}"/>
                  </a:ext>
                </a:extLst>
              </p:cNvPr>
              <p:cNvSpPr txBox="1"/>
              <p:nvPr/>
            </p:nvSpPr>
            <p:spPr>
              <a:xfrm>
                <a:off x="1243623" y="1697564"/>
                <a:ext cx="115411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Pale</a:t>
                </a:r>
                <a:r>
                  <a:rPr lang="hu-HU" sz="1100" b="1" dirty="0">
                    <a:solidFill>
                      <a:schemeClr val="accent3"/>
                    </a:solidFill>
                  </a:rPr>
                  <a:t> </a:t>
                </a: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orange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77" name="Szövegdoboz 76">
                <a:extLst>
                  <a:ext uri="{FF2B5EF4-FFF2-40B4-BE49-F238E27FC236}">
                    <a16:creationId xmlns:a16="http://schemas.microsoft.com/office/drawing/2014/main" id="{4224AE6F-5E89-E6E0-90A7-83D2234D4105}"/>
                  </a:ext>
                </a:extLst>
              </p:cNvPr>
              <p:cNvSpPr txBox="1"/>
              <p:nvPr/>
            </p:nvSpPr>
            <p:spPr>
              <a:xfrm>
                <a:off x="1253613" y="3326833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Aqua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78" name="Szövegdoboz 77">
                <a:extLst>
                  <a:ext uri="{FF2B5EF4-FFF2-40B4-BE49-F238E27FC236}">
                    <a16:creationId xmlns:a16="http://schemas.microsoft.com/office/drawing/2014/main" id="{ED56338F-CC61-E4E2-8566-CFBAB7A51796}"/>
                  </a:ext>
                </a:extLst>
              </p:cNvPr>
              <p:cNvSpPr txBox="1"/>
              <p:nvPr/>
            </p:nvSpPr>
            <p:spPr>
              <a:xfrm>
                <a:off x="1249680" y="2090693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Light</a:t>
                </a:r>
                <a:r>
                  <a:rPr lang="hu-HU" sz="1100" b="1" dirty="0" smtClean="0">
                    <a:solidFill>
                      <a:schemeClr val="accent3"/>
                    </a:solidFill>
                  </a:rPr>
                  <a:t> </a:t>
                </a: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grey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79" name="Szövegdoboz 78">
                <a:extLst>
                  <a:ext uri="{FF2B5EF4-FFF2-40B4-BE49-F238E27FC236}">
                    <a16:creationId xmlns:a16="http://schemas.microsoft.com/office/drawing/2014/main" id="{B83629BE-2B7B-8145-3E04-32D2404F19FF}"/>
                  </a:ext>
                </a:extLst>
              </p:cNvPr>
              <p:cNvSpPr txBox="1"/>
              <p:nvPr/>
            </p:nvSpPr>
            <p:spPr>
              <a:xfrm>
                <a:off x="1249680" y="2704521"/>
                <a:ext cx="150463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Light</a:t>
                </a:r>
                <a:r>
                  <a:rPr lang="hu-HU" sz="1100" b="1" dirty="0" smtClean="0">
                    <a:solidFill>
                      <a:schemeClr val="accent3"/>
                    </a:solidFill>
                  </a:rPr>
                  <a:t> </a:t>
                </a: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green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80" name="Szövegdoboz 79">
                <a:extLst>
                  <a:ext uri="{FF2B5EF4-FFF2-40B4-BE49-F238E27FC236}">
                    <a16:creationId xmlns:a16="http://schemas.microsoft.com/office/drawing/2014/main" id="{EF134251-9422-AF8A-B2C3-3961062ED614}"/>
                  </a:ext>
                </a:extLst>
              </p:cNvPr>
              <p:cNvSpPr txBox="1"/>
              <p:nvPr/>
            </p:nvSpPr>
            <p:spPr>
              <a:xfrm>
                <a:off x="1233663" y="2508458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smtClean="0">
                    <a:solidFill>
                      <a:schemeClr val="accent3"/>
                    </a:solidFill>
                  </a:rPr>
                  <a:t>Brown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81" name="Szövegdoboz 80">
                <a:extLst>
                  <a:ext uri="{FF2B5EF4-FFF2-40B4-BE49-F238E27FC236}">
                    <a16:creationId xmlns:a16="http://schemas.microsoft.com/office/drawing/2014/main" id="{9B795510-A1EB-DFB2-FD05-EB6CE3AD0523}"/>
                  </a:ext>
                </a:extLst>
              </p:cNvPr>
              <p:cNvSpPr txBox="1"/>
              <p:nvPr/>
            </p:nvSpPr>
            <p:spPr>
              <a:xfrm>
                <a:off x="1249680" y="3101222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Dark</a:t>
                </a:r>
                <a:r>
                  <a:rPr lang="hu-HU" sz="1100" b="1" dirty="0" smtClean="0">
                    <a:solidFill>
                      <a:schemeClr val="accent3"/>
                    </a:solidFill>
                  </a:rPr>
                  <a:t> </a:t>
                </a: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green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82" name="Szövegdoboz 81">
                <a:extLst>
                  <a:ext uri="{FF2B5EF4-FFF2-40B4-BE49-F238E27FC236}">
                    <a16:creationId xmlns:a16="http://schemas.microsoft.com/office/drawing/2014/main" id="{4A69605E-AD65-FCB7-8FF5-88C07D0FD15A}"/>
                  </a:ext>
                </a:extLst>
              </p:cNvPr>
              <p:cNvSpPr txBox="1"/>
              <p:nvPr/>
            </p:nvSpPr>
            <p:spPr>
              <a:xfrm>
                <a:off x="1249680" y="2896829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Light</a:t>
                </a:r>
                <a:r>
                  <a:rPr lang="hu-HU" sz="1100" b="1" dirty="0" smtClean="0">
                    <a:solidFill>
                      <a:schemeClr val="accent3"/>
                    </a:solidFill>
                  </a:rPr>
                  <a:t> </a:t>
                </a: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purple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83" name="Szövegdoboz 82">
                <a:extLst>
                  <a:ext uri="{FF2B5EF4-FFF2-40B4-BE49-F238E27FC236}">
                    <a16:creationId xmlns:a16="http://schemas.microsoft.com/office/drawing/2014/main" id="{20B7B115-CE45-AC8F-2E15-CBC0C31E6BD2}"/>
                  </a:ext>
                </a:extLst>
              </p:cNvPr>
              <p:cNvSpPr txBox="1"/>
              <p:nvPr/>
            </p:nvSpPr>
            <p:spPr>
              <a:xfrm>
                <a:off x="1249680" y="3521543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Pale</a:t>
                </a:r>
                <a:r>
                  <a:rPr lang="hu-HU" sz="1100" b="1" dirty="0" smtClean="0">
                    <a:solidFill>
                      <a:schemeClr val="accent3"/>
                    </a:solidFill>
                  </a:rPr>
                  <a:t> </a:t>
                </a: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green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84" name="Szövegdoboz 83">
                <a:extLst>
                  <a:ext uri="{FF2B5EF4-FFF2-40B4-BE49-F238E27FC236}">
                    <a16:creationId xmlns:a16="http://schemas.microsoft.com/office/drawing/2014/main" id="{8621B626-5364-332F-82A4-2AF6EAFAB4DE}"/>
                  </a:ext>
                </a:extLst>
              </p:cNvPr>
              <p:cNvSpPr txBox="1"/>
              <p:nvPr/>
            </p:nvSpPr>
            <p:spPr>
              <a:xfrm>
                <a:off x="1233663" y="4374425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Dark</a:t>
                </a:r>
                <a:r>
                  <a:rPr lang="hu-HU" sz="1100" b="1" dirty="0" smtClean="0">
                    <a:solidFill>
                      <a:schemeClr val="accent3"/>
                    </a:solidFill>
                  </a:rPr>
                  <a:t> </a:t>
                </a: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grey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85" name="Szövegdoboz 84">
                <a:extLst>
                  <a:ext uri="{FF2B5EF4-FFF2-40B4-BE49-F238E27FC236}">
                    <a16:creationId xmlns:a16="http://schemas.microsoft.com/office/drawing/2014/main" id="{39A91E6E-481C-D848-A93A-D4983BFBCCD0}"/>
                  </a:ext>
                </a:extLst>
              </p:cNvPr>
              <p:cNvSpPr txBox="1"/>
              <p:nvPr/>
            </p:nvSpPr>
            <p:spPr>
              <a:xfrm>
                <a:off x="1249680" y="3939315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smtClean="0">
                    <a:solidFill>
                      <a:schemeClr val="accent3"/>
                    </a:solidFill>
                  </a:rPr>
                  <a:t>Red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86" name="Szövegdoboz 85">
                <a:extLst>
                  <a:ext uri="{FF2B5EF4-FFF2-40B4-BE49-F238E27FC236}">
                    <a16:creationId xmlns:a16="http://schemas.microsoft.com/office/drawing/2014/main" id="{61122B51-67F9-2D84-A54A-F2E1DFD32A78}"/>
                  </a:ext>
                </a:extLst>
              </p:cNvPr>
              <p:cNvSpPr txBox="1"/>
              <p:nvPr/>
            </p:nvSpPr>
            <p:spPr>
              <a:xfrm>
                <a:off x="1249680" y="3735755"/>
                <a:ext cx="1243284" cy="211020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smtClean="0">
                    <a:solidFill>
                      <a:schemeClr val="accent3"/>
                    </a:solidFill>
                  </a:rPr>
                  <a:t>White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87" name="Szövegdoboz 86">
                <a:extLst>
                  <a:ext uri="{FF2B5EF4-FFF2-40B4-BE49-F238E27FC236}">
                    <a16:creationId xmlns:a16="http://schemas.microsoft.com/office/drawing/2014/main" id="{42666C1C-FE64-FBF3-CA96-000FD8546E36}"/>
                  </a:ext>
                </a:extLst>
              </p:cNvPr>
              <p:cNvSpPr txBox="1"/>
              <p:nvPr/>
            </p:nvSpPr>
            <p:spPr>
              <a:xfrm>
                <a:off x="1253613" y="4170032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Light</a:t>
                </a:r>
                <a:r>
                  <a:rPr lang="hu-HU" sz="1100" b="1" dirty="0" smtClean="0">
                    <a:solidFill>
                      <a:schemeClr val="accent3"/>
                    </a:solidFill>
                  </a:rPr>
                  <a:t> </a:t>
                </a: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blue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</p:grpSp>
        <p:sp>
          <p:nvSpPr>
            <p:cNvPr id="72" name="Szövegdoboz 71">
              <a:extLst>
                <a:ext uri="{FF2B5EF4-FFF2-40B4-BE49-F238E27FC236}">
                  <a16:creationId xmlns:a16="http://schemas.microsoft.com/office/drawing/2014/main" id="{834CF577-D517-F0A3-4CCA-68C65DC2924A}"/>
                </a:ext>
              </a:extLst>
            </p:cNvPr>
            <p:cNvSpPr txBox="1"/>
            <p:nvPr/>
          </p:nvSpPr>
          <p:spPr>
            <a:xfrm>
              <a:off x="1207684" y="2358250"/>
              <a:ext cx="1154112" cy="211853"/>
            </a:xfrm>
            <a:prstGeom prst="rect">
              <a:avLst/>
            </a:prstGeom>
            <a:noFill/>
          </p:spPr>
          <p:txBody>
            <a:bodyPr wrap="square" rtlCol="0" anchor="b" anchorCtr="0">
              <a:spAutoFit/>
            </a:bodyPr>
            <a:lstStyle/>
            <a:p>
              <a:pPr>
                <a:lnSpc>
                  <a:spcPts val="900"/>
                </a:lnSpc>
              </a:pPr>
              <a:r>
                <a:rPr lang="hu-HU" sz="1100" b="1" dirty="0" err="1" smtClean="0">
                  <a:solidFill>
                    <a:schemeClr val="accent3"/>
                  </a:solidFill>
                </a:rPr>
                <a:t>Dark</a:t>
              </a:r>
              <a:r>
                <a:rPr lang="hu-HU" sz="1100" b="1" dirty="0" smtClean="0">
                  <a:solidFill>
                    <a:schemeClr val="accent3"/>
                  </a:solidFill>
                </a:rPr>
                <a:t> </a:t>
              </a:r>
              <a:r>
                <a:rPr lang="hu-HU" sz="1100" b="1" dirty="0" err="1" smtClean="0">
                  <a:solidFill>
                    <a:schemeClr val="accent3"/>
                  </a:solidFill>
                </a:rPr>
                <a:t>blue</a:t>
              </a:r>
              <a:endParaRPr lang="hu-HU" sz="1100" b="1" dirty="0">
                <a:solidFill>
                  <a:schemeClr val="accent3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799223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1">
            <a:extLst>
              <a:ext uri="{FF2B5EF4-FFF2-40B4-BE49-F238E27FC236}">
                <a16:creationId xmlns:a16="http://schemas.microsoft.com/office/drawing/2014/main" id="{D0CD2950-0FD4-0D24-7400-90A219D1A655}"/>
              </a:ext>
            </a:extLst>
          </p:cNvPr>
          <p:cNvSpPr txBox="1">
            <a:spLocks/>
          </p:cNvSpPr>
          <p:nvPr/>
        </p:nvSpPr>
        <p:spPr>
          <a:xfrm>
            <a:off x="471488" y="334459"/>
            <a:ext cx="5915025" cy="45631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400" b="1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err="1">
                <a:ea typeface="Calibri" panose="020F0502020204030204" pitchFamily="34" charset="0"/>
                <a:cs typeface="Times New Roman" panose="02020603050405020304" pitchFamily="18" charset="0"/>
              </a:rPr>
              <a:t>Colour</a:t>
            </a:r>
            <a:r>
              <a:rPr lang="en-US" dirty="0">
                <a:ea typeface="Calibri" panose="020F0502020204030204" pitchFamily="34" charset="0"/>
                <a:cs typeface="Times New Roman" panose="02020603050405020304" pitchFamily="18" charset="0"/>
              </a:rPr>
              <a:t> according to the </a:t>
            </a:r>
            <a:r>
              <a:rPr lang="en-US" dirty="0" err="1">
                <a:ea typeface="Calibri" panose="020F0502020204030204" pitchFamily="34" charset="0"/>
                <a:cs typeface="Times New Roman" panose="02020603050405020304" pitchFamily="18" charset="0"/>
              </a:rPr>
              <a:t>colour</a:t>
            </a:r>
            <a:r>
              <a:rPr lang="en-US" dirty="0">
                <a:ea typeface="Calibri" panose="020F0502020204030204" pitchFamily="34" charset="0"/>
                <a:cs typeface="Times New Roman" panose="02020603050405020304" pitchFamily="18" charset="0"/>
              </a:rPr>
              <a:t> codes!</a:t>
            </a:r>
            <a:r>
              <a:rPr lang="hu-HU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7. c.)</a:t>
            </a:r>
            <a:endParaRPr lang="hu-HU" sz="4800" dirty="0"/>
          </a:p>
        </p:txBody>
      </p:sp>
      <p:pic>
        <p:nvPicPr>
          <p:cNvPr id="5" name="Kép 4" descr="A képen Acélkék, Betűtípus, Majorelle kék, képernyőkép látható&#10;&#10;Automatikusan generált leírás">
            <a:extLst>
              <a:ext uri="{FF2B5EF4-FFF2-40B4-BE49-F238E27FC236}">
                <a16:creationId xmlns:a16="http://schemas.microsoft.com/office/drawing/2014/main" id="{CF6574BF-0DD4-2676-D95B-E69ECAD4142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1373" y="9158363"/>
            <a:ext cx="1275254" cy="426438"/>
          </a:xfrm>
          <a:prstGeom prst="rect">
            <a:avLst/>
          </a:prstGeom>
        </p:spPr>
      </p:pic>
      <p:pic>
        <p:nvPicPr>
          <p:cNvPr id="6" name="Kép 5" descr="A képen Grafika, Betűtípus, Grafikus tervezés, embléma látható&#10;&#10;Automatikusan generált leírás">
            <a:extLst>
              <a:ext uri="{FF2B5EF4-FFF2-40B4-BE49-F238E27FC236}">
                <a16:creationId xmlns:a16="http://schemas.microsoft.com/office/drawing/2014/main" id="{318DFCA8-EE35-4266-5A57-E412476D3F02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488" y="9215499"/>
            <a:ext cx="1435241" cy="326192"/>
          </a:xfrm>
          <a:prstGeom prst="rect">
            <a:avLst/>
          </a:prstGeom>
        </p:spPr>
      </p:pic>
      <p:pic>
        <p:nvPicPr>
          <p:cNvPr id="7" name="Kép 6" descr="A képen Betűtípus, képernyőkép, szöveg, Acélkék látható&#10;&#10;Automatikusan generált leírás">
            <a:extLst>
              <a:ext uri="{FF2B5EF4-FFF2-40B4-BE49-F238E27FC236}">
                <a16:creationId xmlns:a16="http://schemas.microsoft.com/office/drawing/2014/main" id="{97F6733F-F619-A960-8EB0-7CDFF315CFAF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26052" y="9184600"/>
            <a:ext cx="1860460" cy="400201"/>
          </a:xfrm>
          <a:prstGeom prst="rect">
            <a:avLst/>
          </a:prstGeom>
        </p:spPr>
      </p:pic>
      <p:graphicFrame>
        <p:nvGraphicFramePr>
          <p:cNvPr id="38" name="Táblázat 140">
            <a:extLst>
              <a:ext uri="{FF2B5EF4-FFF2-40B4-BE49-F238E27FC236}">
                <a16:creationId xmlns:a16="http://schemas.microsoft.com/office/drawing/2014/main" id="{5DA1B995-1887-3E5A-E071-A084DA45AD60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3130537" y="5396269"/>
          <a:ext cx="3456000" cy="345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2000">
                  <a:extLst>
                    <a:ext uri="{9D8B030D-6E8A-4147-A177-3AD203B41FA5}">
                      <a16:colId xmlns:a16="http://schemas.microsoft.com/office/drawing/2014/main" val="4183476840"/>
                    </a:ext>
                  </a:extLst>
                </a:gridCol>
                <a:gridCol w="432000">
                  <a:extLst>
                    <a:ext uri="{9D8B030D-6E8A-4147-A177-3AD203B41FA5}">
                      <a16:colId xmlns:a16="http://schemas.microsoft.com/office/drawing/2014/main" val="606786667"/>
                    </a:ext>
                  </a:extLst>
                </a:gridCol>
                <a:gridCol w="432000">
                  <a:extLst>
                    <a:ext uri="{9D8B030D-6E8A-4147-A177-3AD203B41FA5}">
                      <a16:colId xmlns:a16="http://schemas.microsoft.com/office/drawing/2014/main" val="3256155216"/>
                    </a:ext>
                  </a:extLst>
                </a:gridCol>
                <a:gridCol w="432000">
                  <a:extLst>
                    <a:ext uri="{9D8B030D-6E8A-4147-A177-3AD203B41FA5}">
                      <a16:colId xmlns:a16="http://schemas.microsoft.com/office/drawing/2014/main" val="3670367097"/>
                    </a:ext>
                  </a:extLst>
                </a:gridCol>
                <a:gridCol w="432000">
                  <a:extLst>
                    <a:ext uri="{9D8B030D-6E8A-4147-A177-3AD203B41FA5}">
                      <a16:colId xmlns:a16="http://schemas.microsoft.com/office/drawing/2014/main" val="1347735126"/>
                    </a:ext>
                  </a:extLst>
                </a:gridCol>
                <a:gridCol w="432000">
                  <a:extLst>
                    <a:ext uri="{9D8B030D-6E8A-4147-A177-3AD203B41FA5}">
                      <a16:colId xmlns:a16="http://schemas.microsoft.com/office/drawing/2014/main" val="1268566837"/>
                    </a:ext>
                  </a:extLst>
                </a:gridCol>
                <a:gridCol w="432000">
                  <a:extLst>
                    <a:ext uri="{9D8B030D-6E8A-4147-A177-3AD203B41FA5}">
                      <a16:colId xmlns:a16="http://schemas.microsoft.com/office/drawing/2014/main" val="3248050828"/>
                    </a:ext>
                  </a:extLst>
                </a:gridCol>
                <a:gridCol w="432000">
                  <a:extLst>
                    <a:ext uri="{9D8B030D-6E8A-4147-A177-3AD203B41FA5}">
                      <a16:colId xmlns:a16="http://schemas.microsoft.com/office/drawing/2014/main" val="800012498"/>
                    </a:ext>
                  </a:extLst>
                </a:gridCol>
              </a:tblGrid>
              <a:tr h="432000"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>
                        <a:solidFill>
                          <a:srgbClr val="EE1D23"/>
                        </a:solidFill>
                      </a:endParaRPr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58774894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endParaRPr lang="hu-HU" sz="150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0157584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23305295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34289421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86751031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>
                        <a:solidFill>
                          <a:schemeClr val="tx1"/>
                        </a:solidFill>
                      </a:endParaRPr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26106266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endParaRPr lang="hu-HU" sz="150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04922920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9488196"/>
                  </a:ext>
                </a:extLst>
              </a:tr>
            </a:tbl>
          </a:graphicData>
        </a:graphic>
      </p:graphicFrame>
      <p:graphicFrame>
        <p:nvGraphicFramePr>
          <p:cNvPr id="95" name="Táblázat 9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74142701"/>
              </p:ext>
            </p:extLst>
          </p:nvPr>
        </p:nvGraphicFramePr>
        <p:xfrm>
          <a:off x="2554537" y="929450"/>
          <a:ext cx="4032000" cy="403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4000">
                  <a:extLst>
                    <a:ext uri="{9D8B030D-6E8A-4147-A177-3AD203B41FA5}">
                      <a16:colId xmlns:a16="http://schemas.microsoft.com/office/drawing/2014/main" val="1970057961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3592748886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165432856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2624727190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730538266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1005877417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213102478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376894925"/>
                    </a:ext>
                  </a:extLst>
                </a:gridCol>
              </a:tblGrid>
              <a:tr h="504000"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16474971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62917551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12732295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56720313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68085402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34599113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55097159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20870569"/>
                  </a:ext>
                </a:extLst>
              </a:tr>
            </a:tbl>
          </a:graphicData>
        </a:graphic>
      </p:graphicFrame>
      <p:sp>
        <p:nvSpPr>
          <p:cNvPr id="97" name="Szöveg helye 2">
            <a:extLst>
              <a:ext uri="{FF2B5EF4-FFF2-40B4-BE49-F238E27FC236}">
                <a16:creationId xmlns:a16="http://schemas.microsoft.com/office/drawing/2014/main" id="{BBE2C393-99D9-02E8-DC42-5AA6DAE1D51B}"/>
              </a:ext>
            </a:extLst>
          </p:cNvPr>
          <p:cNvSpPr txBox="1">
            <a:spLocks/>
          </p:cNvSpPr>
          <p:nvPr/>
        </p:nvSpPr>
        <p:spPr>
          <a:xfrm>
            <a:off x="122873" y="5156907"/>
            <a:ext cx="2859541" cy="3515704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>
            <a:noAutofit/>
          </a:bodyPr>
          <a:lstStyle>
            <a:lvl1pPr marL="0" indent="0" algn="l" defTabSz="685800" rtl="0" eaLnBrk="1" latinLnBrk="0" hangingPunct="1">
              <a:lnSpc>
                <a:spcPct val="100000"/>
              </a:lnSpc>
              <a:spcBef>
                <a:spcPts val="750"/>
              </a:spcBef>
              <a:buFont typeface="Arial" panose="020B0604020202020204" pitchFamily="34" charset="0"/>
              <a:buNone/>
              <a:defRPr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1pPr>
            <a:lvl2pPr marL="3429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2pPr>
            <a:lvl3pPr marL="6858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4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3pPr>
            <a:lvl4pPr marL="10287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4pPr>
            <a:lvl5pPr marL="13716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b="1" dirty="0"/>
              <a:t>Binary </a:t>
            </a:r>
            <a:r>
              <a:rPr lang="en-US" sz="1200" b="1" dirty="0" err="1"/>
              <a:t>colouring</a:t>
            </a:r>
            <a:endParaRPr lang="en-US" sz="1200" b="1" dirty="0"/>
          </a:p>
          <a:p>
            <a:pPr algn="ctr"/>
            <a:r>
              <a:rPr lang="en-US" sz="1200" b="1" dirty="0"/>
              <a:t>(binary</a:t>
            </a:r>
            <a:r>
              <a:rPr lang="en-US" sz="1200" b="1" dirty="0" smtClean="0"/>
              <a:t>)</a:t>
            </a:r>
            <a:endParaRPr lang="en-US" sz="1200" b="1" dirty="0"/>
          </a:p>
          <a:p>
            <a:r>
              <a:rPr lang="en-US" sz="1200" b="1" dirty="0"/>
              <a:t>At the ends of a tree-like diagram you see </a:t>
            </a:r>
            <a:r>
              <a:rPr lang="en-US" sz="1200" b="1" dirty="0" err="1"/>
              <a:t>colours</a:t>
            </a:r>
            <a:r>
              <a:rPr lang="en-US" sz="1200" b="1" dirty="0"/>
              <a:t>, which you can access through an "up-down" decision process. The value of „up” is 1 and the value of „down” is 0 . To select the </a:t>
            </a:r>
            <a:r>
              <a:rPr lang="en-US" sz="1200" b="1" dirty="0" err="1"/>
              <a:t>colour</a:t>
            </a:r>
            <a:r>
              <a:rPr lang="en-US" sz="1200" b="1" dirty="0"/>
              <a:t> of each field, start from the </a:t>
            </a:r>
            <a:r>
              <a:rPr lang="en-US" sz="1200" b="1" dirty="0" err="1"/>
              <a:t>centre</a:t>
            </a:r>
            <a:r>
              <a:rPr lang="en-US" sz="1200" b="1" dirty="0"/>
              <a:t> and work your way up or down the branches of the diagram, based on the elements of the numerical sequence associated with that field, to the </a:t>
            </a:r>
            <a:r>
              <a:rPr lang="en-US" sz="1200" b="1" dirty="0" err="1"/>
              <a:t>colour</a:t>
            </a:r>
            <a:r>
              <a:rPr lang="en-US" sz="1200" b="1" dirty="0"/>
              <a:t> you want to select.</a:t>
            </a:r>
          </a:p>
          <a:p>
            <a:r>
              <a:rPr lang="en-US" sz="1200" b="1" dirty="0"/>
              <a:t>e.g.: 101 -&gt; up - down - up</a:t>
            </a:r>
          </a:p>
          <a:p>
            <a:r>
              <a:rPr lang="en-US" sz="1200" b="1" dirty="0"/>
              <a:t>       0100 -&gt; down - up - down - down</a:t>
            </a:r>
          </a:p>
        </p:txBody>
      </p:sp>
      <p:grpSp>
        <p:nvGrpSpPr>
          <p:cNvPr id="96" name="Csoportba foglalás 95"/>
          <p:cNvGrpSpPr/>
          <p:nvPr/>
        </p:nvGrpSpPr>
        <p:grpSpPr>
          <a:xfrm>
            <a:off x="471488" y="1267548"/>
            <a:ext cx="2260917" cy="3355804"/>
            <a:chOff x="471488" y="1285984"/>
            <a:chExt cx="2260917" cy="3355804"/>
          </a:xfrm>
        </p:grpSpPr>
        <p:sp>
          <p:nvSpPr>
            <p:cNvPr id="98" name="Szövegdoboz 97">
              <a:extLst>
                <a:ext uri="{FF2B5EF4-FFF2-40B4-BE49-F238E27FC236}">
                  <a16:creationId xmlns:a16="http://schemas.microsoft.com/office/drawing/2014/main" id="{3A88A278-9CE7-E7D3-6DF5-BCA28ADD7C09}"/>
                </a:ext>
              </a:extLst>
            </p:cNvPr>
            <p:cNvSpPr txBox="1"/>
            <p:nvPr/>
          </p:nvSpPr>
          <p:spPr>
            <a:xfrm>
              <a:off x="1215898" y="1493156"/>
              <a:ext cx="1051242" cy="261610"/>
            </a:xfrm>
            <a:prstGeom prst="rect">
              <a:avLst/>
            </a:prstGeom>
            <a:noFill/>
          </p:spPr>
          <p:txBody>
            <a:bodyPr wrap="square" rtlCol="0" anchor="b" anchorCtr="0">
              <a:spAutoFit/>
            </a:bodyPr>
            <a:lstStyle/>
            <a:p>
              <a:r>
                <a:rPr lang="hu-HU" sz="1100" b="1" dirty="0" smtClean="0">
                  <a:solidFill>
                    <a:schemeClr val="accent3"/>
                  </a:solidFill>
                </a:rPr>
                <a:t>Pink</a:t>
              </a:r>
              <a:endParaRPr lang="hu-HU" sz="1100" b="1" dirty="0">
                <a:solidFill>
                  <a:schemeClr val="accent3"/>
                </a:solidFill>
              </a:endParaRPr>
            </a:p>
          </p:txBody>
        </p:sp>
        <p:grpSp>
          <p:nvGrpSpPr>
            <p:cNvPr id="99" name="Csoportba foglalás 98">
              <a:extLst>
                <a:ext uri="{FF2B5EF4-FFF2-40B4-BE49-F238E27FC236}">
                  <a16:creationId xmlns:a16="http://schemas.microsoft.com/office/drawing/2014/main" id="{A4F38504-16C5-7055-8043-FFE2F9CD6881}"/>
                </a:ext>
              </a:extLst>
            </p:cNvPr>
            <p:cNvGrpSpPr/>
            <p:nvPr/>
          </p:nvGrpSpPr>
          <p:grpSpPr>
            <a:xfrm>
              <a:off x="471488" y="1285984"/>
              <a:ext cx="2260917" cy="3355804"/>
              <a:chOff x="493395" y="1230474"/>
              <a:chExt cx="2260917" cy="3355804"/>
            </a:xfrm>
          </p:grpSpPr>
          <p:sp>
            <p:nvSpPr>
              <p:cNvPr id="101" name="Szövegdoboz 100">
                <a:extLst>
                  <a:ext uri="{FF2B5EF4-FFF2-40B4-BE49-F238E27FC236}">
                    <a16:creationId xmlns:a16="http://schemas.microsoft.com/office/drawing/2014/main" id="{D369EF2F-E2D1-F89C-D18F-2555A4E7BB93}"/>
                  </a:ext>
                </a:extLst>
              </p:cNvPr>
              <p:cNvSpPr txBox="1"/>
              <p:nvPr/>
            </p:nvSpPr>
            <p:spPr>
              <a:xfrm>
                <a:off x="1237805" y="1230474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Yellow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102" name="Szövegdoboz 101">
                <a:extLst>
                  <a:ext uri="{FF2B5EF4-FFF2-40B4-BE49-F238E27FC236}">
                    <a16:creationId xmlns:a16="http://schemas.microsoft.com/office/drawing/2014/main" id="{11928CDB-B8D6-22FC-CEAA-C3E61D5D03B4}"/>
                  </a:ext>
                </a:extLst>
              </p:cNvPr>
              <p:cNvSpPr txBox="1"/>
              <p:nvPr/>
            </p:nvSpPr>
            <p:spPr>
              <a:xfrm>
                <a:off x="1254145" y="1932667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smtClean="0">
                    <a:solidFill>
                      <a:schemeClr val="accent3"/>
                    </a:solidFill>
                  </a:rPr>
                  <a:t>Black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grpSp>
            <p:nvGrpSpPr>
              <p:cNvPr id="103" name="Csoportba foglalás 102">
                <a:extLst>
                  <a:ext uri="{FF2B5EF4-FFF2-40B4-BE49-F238E27FC236}">
                    <a16:creationId xmlns:a16="http://schemas.microsoft.com/office/drawing/2014/main" id="{DE0761D3-B631-37A4-18E2-FC64BD1D1770}"/>
                  </a:ext>
                </a:extLst>
              </p:cNvPr>
              <p:cNvGrpSpPr/>
              <p:nvPr/>
            </p:nvGrpSpPr>
            <p:grpSpPr>
              <a:xfrm>
                <a:off x="493395" y="1328140"/>
                <a:ext cx="756285" cy="3114840"/>
                <a:chOff x="493395" y="2581167"/>
                <a:chExt cx="1034733" cy="3062882"/>
              </a:xfrm>
            </p:grpSpPr>
            <p:grpSp>
              <p:nvGrpSpPr>
                <p:cNvPr id="116" name="Csoportba foglalás 115">
                  <a:extLst>
                    <a:ext uri="{FF2B5EF4-FFF2-40B4-BE49-F238E27FC236}">
                      <a16:creationId xmlns:a16="http://schemas.microsoft.com/office/drawing/2014/main" id="{46159B6D-6C26-6B47-F46E-6C602FB2446C}"/>
                    </a:ext>
                  </a:extLst>
                </p:cNvPr>
                <p:cNvGrpSpPr/>
                <p:nvPr/>
              </p:nvGrpSpPr>
              <p:grpSpPr>
                <a:xfrm>
                  <a:off x="493395" y="2581167"/>
                  <a:ext cx="1034733" cy="1533125"/>
                  <a:chOff x="493395" y="2581167"/>
                  <a:chExt cx="1034733" cy="1533125"/>
                </a:xfrm>
              </p:grpSpPr>
              <p:cxnSp>
                <p:nvCxnSpPr>
                  <p:cNvPr id="136" name="Egyenes összekötő 135">
                    <a:extLst>
                      <a:ext uri="{FF2B5EF4-FFF2-40B4-BE49-F238E27FC236}">
                        <a16:creationId xmlns:a16="http://schemas.microsoft.com/office/drawing/2014/main" id="{1B517F46-0636-2FC0-399A-367DA195CA49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V="1">
                    <a:off x="493395" y="2906103"/>
                    <a:ext cx="337503" cy="1208189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grpSp>
                <p:nvGrpSpPr>
                  <p:cNvPr id="137" name="Csoportba foglalás 136">
                    <a:extLst>
                      <a:ext uri="{FF2B5EF4-FFF2-40B4-BE49-F238E27FC236}">
                        <a16:creationId xmlns:a16="http://schemas.microsoft.com/office/drawing/2014/main" id="{E5C724C7-CD3F-3E88-D001-2C35CB01691D}"/>
                      </a:ext>
                    </a:extLst>
                  </p:cNvPr>
                  <p:cNvGrpSpPr/>
                  <p:nvPr/>
                </p:nvGrpSpPr>
                <p:grpSpPr>
                  <a:xfrm>
                    <a:off x="1291908" y="2581167"/>
                    <a:ext cx="236220" cy="211853"/>
                    <a:chOff x="1996440" y="2780665"/>
                    <a:chExt cx="236220" cy="276860"/>
                  </a:xfrm>
                </p:grpSpPr>
                <p:cxnSp>
                  <p:nvCxnSpPr>
                    <p:cNvPr id="152" name="Egyenes összekötő 151">
                      <a:extLst>
                        <a:ext uri="{FF2B5EF4-FFF2-40B4-BE49-F238E27FC236}">
                          <a16:creationId xmlns:a16="http://schemas.microsoft.com/office/drawing/2014/main" id="{9D01C744-6288-B4A7-884F-50951EFE24A7}"/>
                        </a:ext>
                      </a:extLst>
                    </p:cNvPr>
                    <p:cNvCxnSpPr/>
                    <p:nvPr/>
                  </p:nvCxnSpPr>
                  <p:spPr>
                    <a:xfrm flipV="1">
                      <a:off x="1996440" y="278066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80" name="Egyenes összekötő 179">
                      <a:extLst>
                        <a:ext uri="{FF2B5EF4-FFF2-40B4-BE49-F238E27FC236}">
                          <a16:creationId xmlns:a16="http://schemas.microsoft.com/office/drawing/2014/main" id="{5EB2D18E-4DC0-F751-92F5-F5196F7B9D62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1996440" y="291909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138" name="Csoportba foglalás 137">
                    <a:extLst>
                      <a:ext uri="{FF2B5EF4-FFF2-40B4-BE49-F238E27FC236}">
                        <a16:creationId xmlns:a16="http://schemas.microsoft.com/office/drawing/2014/main" id="{5864D023-2A1E-3EA8-98AD-092FD49859DD}"/>
                      </a:ext>
                    </a:extLst>
                  </p:cNvPr>
                  <p:cNvGrpSpPr/>
                  <p:nvPr/>
                </p:nvGrpSpPr>
                <p:grpSpPr>
                  <a:xfrm>
                    <a:off x="1291908" y="2989935"/>
                    <a:ext cx="236220" cy="211853"/>
                    <a:chOff x="1996440" y="2780665"/>
                    <a:chExt cx="236220" cy="276860"/>
                  </a:xfrm>
                </p:grpSpPr>
                <p:cxnSp>
                  <p:nvCxnSpPr>
                    <p:cNvPr id="150" name="Egyenes összekötő 149">
                      <a:extLst>
                        <a:ext uri="{FF2B5EF4-FFF2-40B4-BE49-F238E27FC236}">
                          <a16:creationId xmlns:a16="http://schemas.microsoft.com/office/drawing/2014/main" id="{41DA2CFA-9044-51C0-0E74-B4D1BE4E4DF8}"/>
                        </a:ext>
                      </a:extLst>
                    </p:cNvPr>
                    <p:cNvCxnSpPr/>
                    <p:nvPr/>
                  </p:nvCxnSpPr>
                  <p:spPr>
                    <a:xfrm flipV="1">
                      <a:off x="1996440" y="278066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51" name="Egyenes összekötő 150">
                      <a:extLst>
                        <a:ext uri="{FF2B5EF4-FFF2-40B4-BE49-F238E27FC236}">
                          <a16:creationId xmlns:a16="http://schemas.microsoft.com/office/drawing/2014/main" id="{EAF9BC34-E6E0-FAC7-BF81-57669DB3D63E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1996440" y="291909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139" name="Csoportba foglalás 138">
                    <a:extLst>
                      <a:ext uri="{FF2B5EF4-FFF2-40B4-BE49-F238E27FC236}">
                        <a16:creationId xmlns:a16="http://schemas.microsoft.com/office/drawing/2014/main" id="{E10BC367-4FC7-79B2-7295-8F0F14EE9632}"/>
                      </a:ext>
                    </a:extLst>
                  </p:cNvPr>
                  <p:cNvGrpSpPr/>
                  <p:nvPr/>
                </p:nvGrpSpPr>
                <p:grpSpPr>
                  <a:xfrm>
                    <a:off x="1291908" y="3398703"/>
                    <a:ext cx="236220" cy="211853"/>
                    <a:chOff x="1996440" y="2780665"/>
                    <a:chExt cx="236220" cy="276860"/>
                  </a:xfrm>
                </p:grpSpPr>
                <p:cxnSp>
                  <p:nvCxnSpPr>
                    <p:cNvPr id="148" name="Egyenes összekötő 147">
                      <a:extLst>
                        <a:ext uri="{FF2B5EF4-FFF2-40B4-BE49-F238E27FC236}">
                          <a16:creationId xmlns:a16="http://schemas.microsoft.com/office/drawing/2014/main" id="{795895F2-149D-EF16-CE4E-69F7D66FFF2D}"/>
                        </a:ext>
                      </a:extLst>
                    </p:cNvPr>
                    <p:cNvCxnSpPr/>
                    <p:nvPr/>
                  </p:nvCxnSpPr>
                  <p:spPr>
                    <a:xfrm flipV="1">
                      <a:off x="1996440" y="278066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49" name="Egyenes összekötő 148">
                      <a:extLst>
                        <a:ext uri="{FF2B5EF4-FFF2-40B4-BE49-F238E27FC236}">
                          <a16:creationId xmlns:a16="http://schemas.microsoft.com/office/drawing/2014/main" id="{209FB677-2A12-28E1-A197-21A8D1ED021D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1996440" y="291909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140" name="Csoportba foglalás 139">
                    <a:extLst>
                      <a:ext uri="{FF2B5EF4-FFF2-40B4-BE49-F238E27FC236}">
                        <a16:creationId xmlns:a16="http://schemas.microsoft.com/office/drawing/2014/main" id="{39236CBF-B786-C228-6346-FEADA05D1B2E}"/>
                      </a:ext>
                    </a:extLst>
                  </p:cNvPr>
                  <p:cNvGrpSpPr/>
                  <p:nvPr/>
                </p:nvGrpSpPr>
                <p:grpSpPr>
                  <a:xfrm>
                    <a:off x="1291908" y="3809538"/>
                    <a:ext cx="236220" cy="211853"/>
                    <a:chOff x="1996440" y="2780665"/>
                    <a:chExt cx="236220" cy="276860"/>
                  </a:xfrm>
                </p:grpSpPr>
                <p:cxnSp>
                  <p:nvCxnSpPr>
                    <p:cNvPr id="146" name="Egyenes összekötő 145">
                      <a:extLst>
                        <a:ext uri="{FF2B5EF4-FFF2-40B4-BE49-F238E27FC236}">
                          <a16:creationId xmlns:a16="http://schemas.microsoft.com/office/drawing/2014/main" id="{EAC030D6-75F8-6318-25F7-E54CB161CF5E}"/>
                        </a:ext>
                      </a:extLst>
                    </p:cNvPr>
                    <p:cNvCxnSpPr/>
                    <p:nvPr/>
                  </p:nvCxnSpPr>
                  <p:spPr>
                    <a:xfrm flipV="1">
                      <a:off x="1996440" y="278066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47" name="Egyenes összekötő 146">
                      <a:extLst>
                        <a:ext uri="{FF2B5EF4-FFF2-40B4-BE49-F238E27FC236}">
                          <a16:creationId xmlns:a16="http://schemas.microsoft.com/office/drawing/2014/main" id="{65C1578C-B8CC-4179-D202-343BE270573B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1996440" y="291909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cxnSp>
                <p:nvCxnSpPr>
                  <p:cNvPr id="141" name="Egyenes összekötő 140">
                    <a:extLst>
                      <a:ext uri="{FF2B5EF4-FFF2-40B4-BE49-F238E27FC236}">
                        <a16:creationId xmlns:a16="http://schemas.microsoft.com/office/drawing/2014/main" id="{CF8CFA76-455F-99C7-DB24-572E3179F5B6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V="1">
                    <a:off x="830898" y="2689483"/>
                    <a:ext cx="461010" cy="214576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42" name="Egyenes összekötő 141">
                    <a:extLst>
                      <a:ext uri="{FF2B5EF4-FFF2-40B4-BE49-F238E27FC236}">
                        <a16:creationId xmlns:a16="http://schemas.microsoft.com/office/drawing/2014/main" id="{1A2F2960-358D-C23A-3E22-EFB78AC3EEB4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830898" y="2904059"/>
                    <a:ext cx="461010" cy="195877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43" name="Egyenes összekötő 142">
                    <a:extLst>
                      <a:ext uri="{FF2B5EF4-FFF2-40B4-BE49-F238E27FC236}">
                        <a16:creationId xmlns:a16="http://schemas.microsoft.com/office/drawing/2014/main" id="{803CD348-47A1-AEF9-DF0A-E07209090751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V="1">
                    <a:off x="830898" y="3507401"/>
                    <a:ext cx="461010" cy="214576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44" name="Egyenes összekötő 143">
                    <a:extLst>
                      <a:ext uri="{FF2B5EF4-FFF2-40B4-BE49-F238E27FC236}">
                        <a16:creationId xmlns:a16="http://schemas.microsoft.com/office/drawing/2014/main" id="{AD77D2E8-5AA2-F251-4F63-6249D80E64E5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830898" y="3724022"/>
                    <a:ext cx="461010" cy="195877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45" name="Egyenes összekötő 144">
                    <a:extLst>
                      <a:ext uri="{FF2B5EF4-FFF2-40B4-BE49-F238E27FC236}">
                        <a16:creationId xmlns:a16="http://schemas.microsoft.com/office/drawing/2014/main" id="{6C3241D0-972A-2C46-18F6-06B451D26DB4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H="1" flipV="1">
                    <a:off x="724218" y="3311525"/>
                    <a:ext cx="106680" cy="404456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117" name="Csoportba foglalás 116">
                  <a:extLst>
                    <a:ext uri="{FF2B5EF4-FFF2-40B4-BE49-F238E27FC236}">
                      <a16:creationId xmlns:a16="http://schemas.microsoft.com/office/drawing/2014/main" id="{00F9D3B8-E9F6-C78D-8C09-D22B3614D22B}"/>
                    </a:ext>
                  </a:extLst>
                </p:cNvPr>
                <p:cNvGrpSpPr/>
                <p:nvPr/>
              </p:nvGrpSpPr>
              <p:grpSpPr>
                <a:xfrm flipV="1">
                  <a:off x="493395" y="4112968"/>
                  <a:ext cx="1034733" cy="1531081"/>
                  <a:chOff x="493395" y="2581167"/>
                  <a:chExt cx="1034733" cy="1531081"/>
                </a:xfrm>
              </p:grpSpPr>
              <p:cxnSp>
                <p:nvCxnSpPr>
                  <p:cNvPr id="118" name="Egyenes összekötő 117">
                    <a:extLst>
                      <a:ext uri="{FF2B5EF4-FFF2-40B4-BE49-F238E27FC236}">
                        <a16:creationId xmlns:a16="http://schemas.microsoft.com/office/drawing/2014/main" id="{0D74778F-A35A-D8C8-8CEF-9D81EC986E14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V="1">
                    <a:off x="493395" y="2904059"/>
                    <a:ext cx="337503" cy="1208189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grpSp>
                <p:nvGrpSpPr>
                  <p:cNvPr id="119" name="Csoportba foglalás 118">
                    <a:extLst>
                      <a:ext uri="{FF2B5EF4-FFF2-40B4-BE49-F238E27FC236}">
                        <a16:creationId xmlns:a16="http://schemas.microsoft.com/office/drawing/2014/main" id="{43BFDE52-0283-9E77-35BF-D33E7A843658}"/>
                      </a:ext>
                    </a:extLst>
                  </p:cNvPr>
                  <p:cNvGrpSpPr/>
                  <p:nvPr/>
                </p:nvGrpSpPr>
                <p:grpSpPr>
                  <a:xfrm>
                    <a:off x="1291908" y="2581167"/>
                    <a:ext cx="236220" cy="211853"/>
                    <a:chOff x="1996440" y="2780665"/>
                    <a:chExt cx="236220" cy="276860"/>
                  </a:xfrm>
                </p:grpSpPr>
                <p:cxnSp>
                  <p:nvCxnSpPr>
                    <p:cNvPr id="134" name="Egyenes összekötő 133">
                      <a:extLst>
                        <a:ext uri="{FF2B5EF4-FFF2-40B4-BE49-F238E27FC236}">
                          <a16:creationId xmlns:a16="http://schemas.microsoft.com/office/drawing/2014/main" id="{466C609D-555D-02B3-EFDF-21AD8DCE94DF}"/>
                        </a:ext>
                      </a:extLst>
                    </p:cNvPr>
                    <p:cNvCxnSpPr/>
                    <p:nvPr/>
                  </p:nvCxnSpPr>
                  <p:spPr>
                    <a:xfrm flipV="1">
                      <a:off x="1996440" y="278066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35" name="Egyenes összekötő 134">
                      <a:extLst>
                        <a:ext uri="{FF2B5EF4-FFF2-40B4-BE49-F238E27FC236}">
                          <a16:creationId xmlns:a16="http://schemas.microsoft.com/office/drawing/2014/main" id="{5512F01C-16A8-98CC-9624-163184DC5D53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1996440" y="291909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120" name="Csoportba foglalás 119">
                    <a:extLst>
                      <a:ext uri="{FF2B5EF4-FFF2-40B4-BE49-F238E27FC236}">
                        <a16:creationId xmlns:a16="http://schemas.microsoft.com/office/drawing/2014/main" id="{B1D4591E-F9E7-0724-9322-80F8100F20C2}"/>
                      </a:ext>
                    </a:extLst>
                  </p:cNvPr>
                  <p:cNvGrpSpPr/>
                  <p:nvPr/>
                </p:nvGrpSpPr>
                <p:grpSpPr>
                  <a:xfrm>
                    <a:off x="1291908" y="2989935"/>
                    <a:ext cx="236220" cy="211853"/>
                    <a:chOff x="1996440" y="2780665"/>
                    <a:chExt cx="236220" cy="276860"/>
                  </a:xfrm>
                </p:grpSpPr>
                <p:cxnSp>
                  <p:nvCxnSpPr>
                    <p:cNvPr id="132" name="Egyenes összekötő 131">
                      <a:extLst>
                        <a:ext uri="{FF2B5EF4-FFF2-40B4-BE49-F238E27FC236}">
                          <a16:creationId xmlns:a16="http://schemas.microsoft.com/office/drawing/2014/main" id="{CA3718D7-E502-194D-8D81-0676AF0B14DA}"/>
                        </a:ext>
                      </a:extLst>
                    </p:cNvPr>
                    <p:cNvCxnSpPr/>
                    <p:nvPr/>
                  </p:nvCxnSpPr>
                  <p:spPr>
                    <a:xfrm flipV="1">
                      <a:off x="1996440" y="278066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33" name="Egyenes összekötő 132">
                      <a:extLst>
                        <a:ext uri="{FF2B5EF4-FFF2-40B4-BE49-F238E27FC236}">
                          <a16:creationId xmlns:a16="http://schemas.microsoft.com/office/drawing/2014/main" id="{15223BFA-FFD8-92F8-C824-15C1B848F676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1996440" y="291909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121" name="Csoportba foglalás 120">
                    <a:extLst>
                      <a:ext uri="{FF2B5EF4-FFF2-40B4-BE49-F238E27FC236}">
                        <a16:creationId xmlns:a16="http://schemas.microsoft.com/office/drawing/2014/main" id="{3A5C8920-C783-6329-C834-0459E32B26EE}"/>
                      </a:ext>
                    </a:extLst>
                  </p:cNvPr>
                  <p:cNvGrpSpPr/>
                  <p:nvPr/>
                </p:nvGrpSpPr>
                <p:grpSpPr>
                  <a:xfrm>
                    <a:off x="1291908" y="3398703"/>
                    <a:ext cx="236220" cy="211853"/>
                    <a:chOff x="1996440" y="2780665"/>
                    <a:chExt cx="236220" cy="276860"/>
                  </a:xfrm>
                </p:grpSpPr>
                <p:cxnSp>
                  <p:nvCxnSpPr>
                    <p:cNvPr id="130" name="Egyenes összekötő 129">
                      <a:extLst>
                        <a:ext uri="{FF2B5EF4-FFF2-40B4-BE49-F238E27FC236}">
                          <a16:creationId xmlns:a16="http://schemas.microsoft.com/office/drawing/2014/main" id="{DFF05944-BE70-5A73-7D4C-4E90941A5716}"/>
                        </a:ext>
                      </a:extLst>
                    </p:cNvPr>
                    <p:cNvCxnSpPr/>
                    <p:nvPr/>
                  </p:nvCxnSpPr>
                  <p:spPr>
                    <a:xfrm flipV="1">
                      <a:off x="1996440" y="278066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31" name="Egyenes összekötő 130">
                      <a:extLst>
                        <a:ext uri="{FF2B5EF4-FFF2-40B4-BE49-F238E27FC236}">
                          <a16:creationId xmlns:a16="http://schemas.microsoft.com/office/drawing/2014/main" id="{A99E8953-3917-C768-A1CA-37EAADD715CF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1996440" y="291909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122" name="Csoportba foglalás 121">
                    <a:extLst>
                      <a:ext uri="{FF2B5EF4-FFF2-40B4-BE49-F238E27FC236}">
                        <a16:creationId xmlns:a16="http://schemas.microsoft.com/office/drawing/2014/main" id="{39ED7E96-28EF-2386-211E-9220358886C6}"/>
                      </a:ext>
                    </a:extLst>
                  </p:cNvPr>
                  <p:cNvGrpSpPr/>
                  <p:nvPr/>
                </p:nvGrpSpPr>
                <p:grpSpPr>
                  <a:xfrm>
                    <a:off x="1291908" y="3809538"/>
                    <a:ext cx="236220" cy="211853"/>
                    <a:chOff x="1996440" y="2780665"/>
                    <a:chExt cx="236220" cy="276860"/>
                  </a:xfrm>
                </p:grpSpPr>
                <p:cxnSp>
                  <p:nvCxnSpPr>
                    <p:cNvPr id="128" name="Egyenes összekötő 127">
                      <a:extLst>
                        <a:ext uri="{FF2B5EF4-FFF2-40B4-BE49-F238E27FC236}">
                          <a16:creationId xmlns:a16="http://schemas.microsoft.com/office/drawing/2014/main" id="{8EA8C143-C3E6-0E9C-CDFC-0268F0D6E494}"/>
                        </a:ext>
                      </a:extLst>
                    </p:cNvPr>
                    <p:cNvCxnSpPr/>
                    <p:nvPr/>
                  </p:nvCxnSpPr>
                  <p:spPr>
                    <a:xfrm flipV="1">
                      <a:off x="1996440" y="278066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29" name="Egyenes összekötő 128">
                      <a:extLst>
                        <a:ext uri="{FF2B5EF4-FFF2-40B4-BE49-F238E27FC236}">
                          <a16:creationId xmlns:a16="http://schemas.microsoft.com/office/drawing/2014/main" id="{E19DB28B-8298-F1B5-2A12-B56AC998A548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1996440" y="291909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cxnSp>
                <p:nvCxnSpPr>
                  <p:cNvPr id="123" name="Egyenes összekötő 122">
                    <a:extLst>
                      <a:ext uri="{FF2B5EF4-FFF2-40B4-BE49-F238E27FC236}">
                        <a16:creationId xmlns:a16="http://schemas.microsoft.com/office/drawing/2014/main" id="{21E2C462-F3EE-EAAA-8DDC-4941E4CDE58A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V="1">
                    <a:off x="830898" y="2687438"/>
                    <a:ext cx="461010" cy="214576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24" name="Egyenes összekötő 123">
                    <a:extLst>
                      <a:ext uri="{FF2B5EF4-FFF2-40B4-BE49-F238E27FC236}">
                        <a16:creationId xmlns:a16="http://schemas.microsoft.com/office/drawing/2014/main" id="{D3E00FD8-4B0E-D76A-07B6-DAF6317CCB13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830898" y="2904059"/>
                    <a:ext cx="461010" cy="195877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25" name="Egyenes összekötő 124">
                    <a:extLst>
                      <a:ext uri="{FF2B5EF4-FFF2-40B4-BE49-F238E27FC236}">
                        <a16:creationId xmlns:a16="http://schemas.microsoft.com/office/drawing/2014/main" id="{9C2B915B-653E-6D02-33FD-EAC5497DBF8F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V="1">
                    <a:off x="830898" y="3507401"/>
                    <a:ext cx="461010" cy="214576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26" name="Egyenes összekötő 125">
                    <a:extLst>
                      <a:ext uri="{FF2B5EF4-FFF2-40B4-BE49-F238E27FC236}">
                        <a16:creationId xmlns:a16="http://schemas.microsoft.com/office/drawing/2014/main" id="{3F01526A-29EE-316B-2B08-F762C40E7B01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830898" y="3721977"/>
                    <a:ext cx="461010" cy="195877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27" name="Egyenes összekötő 126">
                    <a:extLst>
                      <a:ext uri="{FF2B5EF4-FFF2-40B4-BE49-F238E27FC236}">
                        <a16:creationId xmlns:a16="http://schemas.microsoft.com/office/drawing/2014/main" id="{15BE1182-6DAD-C9BE-C2D6-5BBA752B2A45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H="1" flipV="1">
                    <a:off x="724218" y="3311525"/>
                    <a:ext cx="106680" cy="404456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sp>
            <p:nvSpPr>
              <p:cNvPr id="104" name="Szövegdoboz 103">
                <a:extLst>
                  <a:ext uri="{FF2B5EF4-FFF2-40B4-BE49-F238E27FC236}">
                    <a16:creationId xmlns:a16="http://schemas.microsoft.com/office/drawing/2014/main" id="{834CF577-D517-F0A3-4CCA-68C65DC2924A}"/>
                  </a:ext>
                </a:extLst>
              </p:cNvPr>
              <p:cNvSpPr txBox="1"/>
              <p:nvPr/>
            </p:nvSpPr>
            <p:spPr>
              <a:xfrm>
                <a:off x="1243623" y="1697564"/>
                <a:ext cx="115411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Pale</a:t>
                </a:r>
                <a:r>
                  <a:rPr lang="hu-HU" sz="1100" b="1" dirty="0">
                    <a:solidFill>
                      <a:schemeClr val="accent3"/>
                    </a:solidFill>
                  </a:rPr>
                  <a:t> </a:t>
                </a: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orange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105" name="Szövegdoboz 104">
                <a:extLst>
                  <a:ext uri="{FF2B5EF4-FFF2-40B4-BE49-F238E27FC236}">
                    <a16:creationId xmlns:a16="http://schemas.microsoft.com/office/drawing/2014/main" id="{4224AE6F-5E89-E6E0-90A7-83D2234D4105}"/>
                  </a:ext>
                </a:extLst>
              </p:cNvPr>
              <p:cNvSpPr txBox="1"/>
              <p:nvPr/>
            </p:nvSpPr>
            <p:spPr>
              <a:xfrm>
                <a:off x="1253613" y="3326833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Aqua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106" name="Szövegdoboz 105">
                <a:extLst>
                  <a:ext uri="{FF2B5EF4-FFF2-40B4-BE49-F238E27FC236}">
                    <a16:creationId xmlns:a16="http://schemas.microsoft.com/office/drawing/2014/main" id="{ED56338F-CC61-E4E2-8566-CFBAB7A51796}"/>
                  </a:ext>
                </a:extLst>
              </p:cNvPr>
              <p:cNvSpPr txBox="1"/>
              <p:nvPr/>
            </p:nvSpPr>
            <p:spPr>
              <a:xfrm>
                <a:off x="1249680" y="2090693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Light</a:t>
                </a:r>
                <a:r>
                  <a:rPr lang="hu-HU" sz="1100" b="1" dirty="0" smtClean="0">
                    <a:solidFill>
                      <a:schemeClr val="accent3"/>
                    </a:solidFill>
                  </a:rPr>
                  <a:t> </a:t>
                </a: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grey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107" name="Szövegdoboz 106">
                <a:extLst>
                  <a:ext uri="{FF2B5EF4-FFF2-40B4-BE49-F238E27FC236}">
                    <a16:creationId xmlns:a16="http://schemas.microsoft.com/office/drawing/2014/main" id="{B83629BE-2B7B-8145-3E04-32D2404F19FF}"/>
                  </a:ext>
                </a:extLst>
              </p:cNvPr>
              <p:cNvSpPr txBox="1"/>
              <p:nvPr/>
            </p:nvSpPr>
            <p:spPr>
              <a:xfrm>
                <a:off x="1249680" y="2704521"/>
                <a:ext cx="150463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Light</a:t>
                </a:r>
                <a:r>
                  <a:rPr lang="hu-HU" sz="1100" b="1" dirty="0" smtClean="0">
                    <a:solidFill>
                      <a:schemeClr val="accent3"/>
                    </a:solidFill>
                  </a:rPr>
                  <a:t> </a:t>
                </a: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green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108" name="Szövegdoboz 107">
                <a:extLst>
                  <a:ext uri="{FF2B5EF4-FFF2-40B4-BE49-F238E27FC236}">
                    <a16:creationId xmlns:a16="http://schemas.microsoft.com/office/drawing/2014/main" id="{EF134251-9422-AF8A-B2C3-3961062ED614}"/>
                  </a:ext>
                </a:extLst>
              </p:cNvPr>
              <p:cNvSpPr txBox="1"/>
              <p:nvPr/>
            </p:nvSpPr>
            <p:spPr>
              <a:xfrm>
                <a:off x="1233663" y="2508458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smtClean="0">
                    <a:solidFill>
                      <a:schemeClr val="accent3"/>
                    </a:solidFill>
                  </a:rPr>
                  <a:t>Brown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109" name="Szövegdoboz 108">
                <a:extLst>
                  <a:ext uri="{FF2B5EF4-FFF2-40B4-BE49-F238E27FC236}">
                    <a16:creationId xmlns:a16="http://schemas.microsoft.com/office/drawing/2014/main" id="{9B795510-A1EB-DFB2-FD05-EB6CE3AD0523}"/>
                  </a:ext>
                </a:extLst>
              </p:cNvPr>
              <p:cNvSpPr txBox="1"/>
              <p:nvPr/>
            </p:nvSpPr>
            <p:spPr>
              <a:xfrm>
                <a:off x="1249680" y="3101222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Dark</a:t>
                </a:r>
                <a:r>
                  <a:rPr lang="hu-HU" sz="1100" b="1" dirty="0" smtClean="0">
                    <a:solidFill>
                      <a:schemeClr val="accent3"/>
                    </a:solidFill>
                  </a:rPr>
                  <a:t> </a:t>
                </a: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green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110" name="Szövegdoboz 109">
                <a:extLst>
                  <a:ext uri="{FF2B5EF4-FFF2-40B4-BE49-F238E27FC236}">
                    <a16:creationId xmlns:a16="http://schemas.microsoft.com/office/drawing/2014/main" id="{4A69605E-AD65-FCB7-8FF5-88C07D0FD15A}"/>
                  </a:ext>
                </a:extLst>
              </p:cNvPr>
              <p:cNvSpPr txBox="1"/>
              <p:nvPr/>
            </p:nvSpPr>
            <p:spPr>
              <a:xfrm>
                <a:off x="1249680" y="2896829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Light</a:t>
                </a:r>
                <a:r>
                  <a:rPr lang="hu-HU" sz="1100" b="1" dirty="0" smtClean="0">
                    <a:solidFill>
                      <a:schemeClr val="accent3"/>
                    </a:solidFill>
                  </a:rPr>
                  <a:t> </a:t>
                </a: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purple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111" name="Szövegdoboz 110">
                <a:extLst>
                  <a:ext uri="{FF2B5EF4-FFF2-40B4-BE49-F238E27FC236}">
                    <a16:creationId xmlns:a16="http://schemas.microsoft.com/office/drawing/2014/main" id="{20B7B115-CE45-AC8F-2E15-CBC0C31E6BD2}"/>
                  </a:ext>
                </a:extLst>
              </p:cNvPr>
              <p:cNvSpPr txBox="1"/>
              <p:nvPr/>
            </p:nvSpPr>
            <p:spPr>
              <a:xfrm>
                <a:off x="1249680" y="3521543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Pale</a:t>
                </a:r>
                <a:r>
                  <a:rPr lang="hu-HU" sz="1100" b="1" dirty="0" smtClean="0">
                    <a:solidFill>
                      <a:schemeClr val="accent3"/>
                    </a:solidFill>
                  </a:rPr>
                  <a:t> </a:t>
                </a: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green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112" name="Szövegdoboz 111">
                <a:extLst>
                  <a:ext uri="{FF2B5EF4-FFF2-40B4-BE49-F238E27FC236}">
                    <a16:creationId xmlns:a16="http://schemas.microsoft.com/office/drawing/2014/main" id="{8621B626-5364-332F-82A4-2AF6EAFAB4DE}"/>
                  </a:ext>
                </a:extLst>
              </p:cNvPr>
              <p:cNvSpPr txBox="1"/>
              <p:nvPr/>
            </p:nvSpPr>
            <p:spPr>
              <a:xfrm>
                <a:off x="1233663" y="4374425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Dark</a:t>
                </a:r>
                <a:r>
                  <a:rPr lang="hu-HU" sz="1100" b="1" dirty="0" smtClean="0">
                    <a:solidFill>
                      <a:schemeClr val="accent3"/>
                    </a:solidFill>
                  </a:rPr>
                  <a:t> </a:t>
                </a: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grey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113" name="Szövegdoboz 112">
                <a:extLst>
                  <a:ext uri="{FF2B5EF4-FFF2-40B4-BE49-F238E27FC236}">
                    <a16:creationId xmlns:a16="http://schemas.microsoft.com/office/drawing/2014/main" id="{39A91E6E-481C-D848-A93A-D4983BFBCCD0}"/>
                  </a:ext>
                </a:extLst>
              </p:cNvPr>
              <p:cNvSpPr txBox="1"/>
              <p:nvPr/>
            </p:nvSpPr>
            <p:spPr>
              <a:xfrm>
                <a:off x="1249680" y="3939315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smtClean="0">
                    <a:solidFill>
                      <a:schemeClr val="accent3"/>
                    </a:solidFill>
                  </a:rPr>
                  <a:t>Red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114" name="Szövegdoboz 113">
                <a:extLst>
                  <a:ext uri="{FF2B5EF4-FFF2-40B4-BE49-F238E27FC236}">
                    <a16:creationId xmlns:a16="http://schemas.microsoft.com/office/drawing/2014/main" id="{61122B51-67F9-2D84-A54A-F2E1DFD32A78}"/>
                  </a:ext>
                </a:extLst>
              </p:cNvPr>
              <p:cNvSpPr txBox="1"/>
              <p:nvPr/>
            </p:nvSpPr>
            <p:spPr>
              <a:xfrm>
                <a:off x="1249680" y="3735755"/>
                <a:ext cx="1243284" cy="211020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smtClean="0">
                    <a:solidFill>
                      <a:schemeClr val="accent3"/>
                    </a:solidFill>
                  </a:rPr>
                  <a:t>White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115" name="Szövegdoboz 114">
                <a:extLst>
                  <a:ext uri="{FF2B5EF4-FFF2-40B4-BE49-F238E27FC236}">
                    <a16:creationId xmlns:a16="http://schemas.microsoft.com/office/drawing/2014/main" id="{42666C1C-FE64-FBF3-CA96-000FD8546E36}"/>
                  </a:ext>
                </a:extLst>
              </p:cNvPr>
              <p:cNvSpPr txBox="1"/>
              <p:nvPr/>
            </p:nvSpPr>
            <p:spPr>
              <a:xfrm>
                <a:off x="1253613" y="4170032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Light</a:t>
                </a:r>
                <a:r>
                  <a:rPr lang="hu-HU" sz="1100" b="1" dirty="0" smtClean="0">
                    <a:solidFill>
                      <a:schemeClr val="accent3"/>
                    </a:solidFill>
                  </a:rPr>
                  <a:t> </a:t>
                </a: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blue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</p:grpSp>
        <p:sp>
          <p:nvSpPr>
            <p:cNvPr id="100" name="Szövegdoboz 99">
              <a:extLst>
                <a:ext uri="{FF2B5EF4-FFF2-40B4-BE49-F238E27FC236}">
                  <a16:creationId xmlns:a16="http://schemas.microsoft.com/office/drawing/2014/main" id="{834CF577-D517-F0A3-4CCA-68C65DC2924A}"/>
                </a:ext>
              </a:extLst>
            </p:cNvPr>
            <p:cNvSpPr txBox="1"/>
            <p:nvPr/>
          </p:nvSpPr>
          <p:spPr>
            <a:xfrm>
              <a:off x="1207684" y="2358250"/>
              <a:ext cx="1154112" cy="211853"/>
            </a:xfrm>
            <a:prstGeom prst="rect">
              <a:avLst/>
            </a:prstGeom>
            <a:noFill/>
          </p:spPr>
          <p:txBody>
            <a:bodyPr wrap="square" rtlCol="0" anchor="b" anchorCtr="0">
              <a:spAutoFit/>
            </a:bodyPr>
            <a:lstStyle/>
            <a:p>
              <a:pPr>
                <a:lnSpc>
                  <a:spcPts val="900"/>
                </a:lnSpc>
              </a:pPr>
              <a:r>
                <a:rPr lang="hu-HU" sz="1100" b="1" dirty="0" err="1" smtClean="0">
                  <a:solidFill>
                    <a:schemeClr val="accent3"/>
                  </a:solidFill>
                </a:rPr>
                <a:t>Dark</a:t>
              </a:r>
              <a:r>
                <a:rPr lang="hu-HU" sz="1100" b="1" dirty="0" smtClean="0">
                  <a:solidFill>
                    <a:schemeClr val="accent3"/>
                  </a:solidFill>
                </a:rPr>
                <a:t> </a:t>
              </a:r>
              <a:r>
                <a:rPr lang="hu-HU" sz="1100" b="1" dirty="0" err="1" smtClean="0">
                  <a:solidFill>
                    <a:schemeClr val="accent3"/>
                  </a:solidFill>
                </a:rPr>
                <a:t>blue</a:t>
              </a:r>
              <a:endParaRPr lang="hu-HU" sz="1100" b="1" dirty="0">
                <a:solidFill>
                  <a:schemeClr val="accent3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409954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2" name="Táblázat 18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94117573"/>
              </p:ext>
            </p:extLst>
          </p:nvPr>
        </p:nvGraphicFramePr>
        <p:xfrm>
          <a:off x="2554537" y="2937000"/>
          <a:ext cx="4032000" cy="403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4000">
                  <a:extLst>
                    <a:ext uri="{9D8B030D-6E8A-4147-A177-3AD203B41FA5}">
                      <a16:colId xmlns:a16="http://schemas.microsoft.com/office/drawing/2014/main" val="1970057961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3592748886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165432856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2624727190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730538266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1005877417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213102478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376894925"/>
                    </a:ext>
                  </a:extLst>
                </a:gridCol>
              </a:tblGrid>
              <a:tr h="504000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1EFD4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1D23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1D23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1D23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1D23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0AE49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1EFD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6474971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1D23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1D23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1D23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1D23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2917551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1D23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1D23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1D23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1D23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1D23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1D23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1D23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1D2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732295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1D23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1D23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1D23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1D23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1D2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6720313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0AE49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1D23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1D23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1D23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1D23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1D23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1D23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8085402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0AE49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0AE49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0AE49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1EFD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4599113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0AE49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1EFD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5097159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0AE49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0AE49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0870569"/>
                  </a:ext>
                </a:extLst>
              </a:tr>
            </a:tbl>
          </a:graphicData>
        </a:graphic>
      </p:graphicFrame>
      <p:graphicFrame>
        <p:nvGraphicFramePr>
          <p:cNvPr id="187" name="Táblázat 18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9387932"/>
              </p:ext>
            </p:extLst>
          </p:nvPr>
        </p:nvGraphicFramePr>
        <p:xfrm>
          <a:off x="2554537" y="2937000"/>
          <a:ext cx="4032000" cy="403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4000">
                  <a:extLst>
                    <a:ext uri="{9D8B030D-6E8A-4147-A177-3AD203B41FA5}">
                      <a16:colId xmlns:a16="http://schemas.microsoft.com/office/drawing/2014/main" val="1970057961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3592748886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165432856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2624727190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730538266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1005877417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213102478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376894925"/>
                    </a:ext>
                  </a:extLst>
                </a:gridCol>
              </a:tblGrid>
              <a:tr h="504000"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16474971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62917551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12732295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56720313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68085402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34599113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55097159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20870569"/>
                  </a:ext>
                </a:extLst>
              </a:tr>
            </a:tbl>
          </a:graphicData>
        </a:graphic>
      </p:graphicFrame>
      <p:graphicFrame>
        <p:nvGraphicFramePr>
          <p:cNvPr id="188" name="Táblázat 18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5161431"/>
              </p:ext>
            </p:extLst>
          </p:nvPr>
        </p:nvGraphicFramePr>
        <p:xfrm>
          <a:off x="2554537" y="2937000"/>
          <a:ext cx="4032000" cy="403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4000">
                  <a:extLst>
                    <a:ext uri="{9D8B030D-6E8A-4147-A177-3AD203B41FA5}">
                      <a16:colId xmlns:a16="http://schemas.microsoft.com/office/drawing/2014/main" val="1970057961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3592748886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165432856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2624727190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730538266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1005877417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213102478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376894925"/>
                    </a:ext>
                  </a:extLst>
                </a:gridCol>
              </a:tblGrid>
              <a:tr h="504000"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0100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1000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0010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0010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0010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0010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0110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0100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16474971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1000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0010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0011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0010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0010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0011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0010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1000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62917551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0010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0010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0010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0010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0010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0010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0010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0010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12732295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0010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0011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0010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0010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0011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0010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0011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0010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56720313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0110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0010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0010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0010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0010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0010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0010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1000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68085402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0110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1000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1000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0011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0011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0110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0110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0100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34599113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1000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1000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0011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0011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0011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0011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0110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0100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55097159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0110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0110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0011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0011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0011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0011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0110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1000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20870569"/>
                  </a:ext>
                </a:extLst>
              </a:tr>
            </a:tbl>
          </a:graphicData>
        </a:graphic>
      </p:graphicFrame>
      <p:sp>
        <p:nvSpPr>
          <p:cNvPr id="4" name="Cím 1">
            <a:extLst>
              <a:ext uri="{FF2B5EF4-FFF2-40B4-BE49-F238E27FC236}">
                <a16:creationId xmlns:a16="http://schemas.microsoft.com/office/drawing/2014/main" id="{D0CD2950-0FD4-0D24-7400-90A219D1A655}"/>
              </a:ext>
            </a:extLst>
          </p:cNvPr>
          <p:cNvSpPr txBox="1">
            <a:spLocks/>
          </p:cNvSpPr>
          <p:nvPr/>
        </p:nvSpPr>
        <p:spPr>
          <a:xfrm>
            <a:off x="471488" y="334459"/>
            <a:ext cx="5915025" cy="45631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400" b="1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200" dirty="0" err="1">
                <a:ea typeface="Calibri" panose="020F0502020204030204" pitchFamily="34" charset="0"/>
                <a:cs typeface="Times New Roman" panose="02020603050405020304" pitchFamily="18" charset="0"/>
              </a:rPr>
              <a:t>Colour</a:t>
            </a:r>
            <a:r>
              <a:rPr lang="en-US" sz="2200" dirty="0">
                <a:ea typeface="Calibri" panose="020F0502020204030204" pitchFamily="34" charset="0"/>
                <a:cs typeface="Times New Roman" panose="02020603050405020304" pitchFamily="18" charset="0"/>
              </a:rPr>
              <a:t> according to the </a:t>
            </a:r>
            <a:r>
              <a:rPr lang="en-US" sz="2200" dirty="0" err="1">
                <a:ea typeface="Calibri" panose="020F0502020204030204" pitchFamily="34" charset="0"/>
                <a:cs typeface="Times New Roman" panose="02020603050405020304" pitchFamily="18" charset="0"/>
              </a:rPr>
              <a:t>colour</a:t>
            </a:r>
            <a:r>
              <a:rPr lang="en-US" sz="2200" dirty="0">
                <a:ea typeface="Calibri" panose="020F0502020204030204" pitchFamily="34" charset="0"/>
                <a:cs typeface="Times New Roman" panose="02020603050405020304" pitchFamily="18" charset="0"/>
              </a:rPr>
              <a:t> codes!</a:t>
            </a:r>
            <a:r>
              <a:rPr lang="hu-HU" sz="2200" dirty="0">
                <a:ea typeface="Calibri" panose="020F0502020204030204" pitchFamily="34" charset="0"/>
                <a:cs typeface="Times New Roman" panose="02020603050405020304" pitchFamily="18" charset="0"/>
              </a:rPr>
              <a:t> 7</a:t>
            </a:r>
            <a:r>
              <a:rPr lang="hu-HU" sz="22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.- </a:t>
            </a:r>
            <a:r>
              <a:rPr lang="hu-HU" sz="2200" dirty="0" err="1" smtClean="0">
                <a:ea typeface="Calibri" panose="020F0502020204030204" pitchFamily="34" charset="0"/>
                <a:cs typeface="Times New Roman" panose="02020603050405020304" pitchFamily="18" charset="0"/>
              </a:rPr>
              <a:t>solution</a:t>
            </a:r>
            <a:r>
              <a:rPr lang="hu-HU" sz="22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sz="2200" dirty="0" err="1" smtClean="0">
                <a:cs typeface="Times New Roman" panose="02020603050405020304" pitchFamily="18" charset="0"/>
              </a:rPr>
              <a:t>Mushrooms</a:t>
            </a:r>
            <a:endParaRPr lang="hu-HU" sz="2200" dirty="0"/>
          </a:p>
        </p:txBody>
      </p:sp>
      <p:pic>
        <p:nvPicPr>
          <p:cNvPr id="5" name="Kép 4" descr="A képen Acélkék, Betűtípus, Majorelle kék, képernyőkép látható&#10;&#10;Automatikusan generált leírás">
            <a:extLst>
              <a:ext uri="{FF2B5EF4-FFF2-40B4-BE49-F238E27FC236}">
                <a16:creationId xmlns:a16="http://schemas.microsoft.com/office/drawing/2014/main" id="{CF6574BF-0DD4-2676-D95B-E69ECAD4142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1373" y="9158363"/>
            <a:ext cx="1275254" cy="426438"/>
          </a:xfrm>
          <a:prstGeom prst="rect">
            <a:avLst/>
          </a:prstGeom>
        </p:spPr>
      </p:pic>
      <p:pic>
        <p:nvPicPr>
          <p:cNvPr id="6" name="Kép 5" descr="A képen Grafika, Betűtípus, Grafikus tervezés, embléma látható&#10;&#10;Automatikusan generált leírás">
            <a:extLst>
              <a:ext uri="{FF2B5EF4-FFF2-40B4-BE49-F238E27FC236}">
                <a16:creationId xmlns:a16="http://schemas.microsoft.com/office/drawing/2014/main" id="{318DFCA8-EE35-4266-5A57-E412476D3F02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488" y="9215499"/>
            <a:ext cx="1435241" cy="326192"/>
          </a:xfrm>
          <a:prstGeom prst="rect">
            <a:avLst/>
          </a:prstGeom>
        </p:spPr>
      </p:pic>
      <p:pic>
        <p:nvPicPr>
          <p:cNvPr id="7" name="Kép 6" descr="A képen Betűtípus, képernyőkép, szöveg, Acélkék látható&#10;&#10;Automatikusan generált leírás">
            <a:extLst>
              <a:ext uri="{FF2B5EF4-FFF2-40B4-BE49-F238E27FC236}">
                <a16:creationId xmlns:a16="http://schemas.microsoft.com/office/drawing/2014/main" id="{97F6733F-F619-A960-8EB0-7CDFF315CFAF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26052" y="9184600"/>
            <a:ext cx="1860460" cy="400201"/>
          </a:xfrm>
          <a:prstGeom prst="rect">
            <a:avLst/>
          </a:prstGeom>
        </p:spPr>
      </p:pic>
      <p:grpSp>
        <p:nvGrpSpPr>
          <p:cNvPr id="67" name="Csoportba foglalás 66"/>
          <p:cNvGrpSpPr/>
          <p:nvPr/>
        </p:nvGrpSpPr>
        <p:grpSpPr>
          <a:xfrm>
            <a:off x="471488" y="3275098"/>
            <a:ext cx="2260917" cy="3355804"/>
            <a:chOff x="471488" y="1285984"/>
            <a:chExt cx="2260917" cy="3355804"/>
          </a:xfrm>
        </p:grpSpPr>
        <p:sp>
          <p:nvSpPr>
            <p:cNvPr id="97" name="Szövegdoboz 96">
              <a:extLst>
                <a:ext uri="{FF2B5EF4-FFF2-40B4-BE49-F238E27FC236}">
                  <a16:creationId xmlns:a16="http://schemas.microsoft.com/office/drawing/2014/main" id="{3A88A278-9CE7-E7D3-6DF5-BCA28ADD7C09}"/>
                </a:ext>
              </a:extLst>
            </p:cNvPr>
            <p:cNvSpPr txBox="1"/>
            <p:nvPr/>
          </p:nvSpPr>
          <p:spPr>
            <a:xfrm>
              <a:off x="1215898" y="1493156"/>
              <a:ext cx="1051242" cy="261610"/>
            </a:xfrm>
            <a:prstGeom prst="rect">
              <a:avLst/>
            </a:prstGeom>
            <a:noFill/>
          </p:spPr>
          <p:txBody>
            <a:bodyPr wrap="square" rtlCol="0" anchor="b" anchorCtr="0">
              <a:spAutoFit/>
            </a:bodyPr>
            <a:lstStyle/>
            <a:p>
              <a:r>
                <a:rPr lang="hu-HU" sz="1100" b="1" dirty="0" smtClean="0">
                  <a:solidFill>
                    <a:schemeClr val="accent3"/>
                  </a:solidFill>
                </a:rPr>
                <a:t>Pink</a:t>
              </a:r>
              <a:endParaRPr lang="hu-HU" sz="1100" b="1" dirty="0">
                <a:solidFill>
                  <a:schemeClr val="accent3"/>
                </a:solidFill>
              </a:endParaRPr>
            </a:p>
          </p:txBody>
        </p:sp>
        <p:grpSp>
          <p:nvGrpSpPr>
            <p:cNvPr id="98" name="Csoportba foglalás 97">
              <a:extLst>
                <a:ext uri="{FF2B5EF4-FFF2-40B4-BE49-F238E27FC236}">
                  <a16:creationId xmlns:a16="http://schemas.microsoft.com/office/drawing/2014/main" id="{A4F38504-16C5-7055-8043-FFE2F9CD6881}"/>
                </a:ext>
              </a:extLst>
            </p:cNvPr>
            <p:cNvGrpSpPr/>
            <p:nvPr/>
          </p:nvGrpSpPr>
          <p:grpSpPr>
            <a:xfrm>
              <a:off x="471488" y="1285984"/>
              <a:ext cx="2260917" cy="3355804"/>
              <a:chOff x="493395" y="1230474"/>
              <a:chExt cx="2260917" cy="3355804"/>
            </a:xfrm>
          </p:grpSpPr>
          <p:sp>
            <p:nvSpPr>
              <p:cNvPr id="100" name="Szövegdoboz 99">
                <a:extLst>
                  <a:ext uri="{FF2B5EF4-FFF2-40B4-BE49-F238E27FC236}">
                    <a16:creationId xmlns:a16="http://schemas.microsoft.com/office/drawing/2014/main" id="{D369EF2F-E2D1-F89C-D18F-2555A4E7BB93}"/>
                  </a:ext>
                </a:extLst>
              </p:cNvPr>
              <p:cNvSpPr txBox="1"/>
              <p:nvPr/>
            </p:nvSpPr>
            <p:spPr>
              <a:xfrm>
                <a:off x="1237805" y="1230474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Yellow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101" name="Szövegdoboz 100">
                <a:extLst>
                  <a:ext uri="{FF2B5EF4-FFF2-40B4-BE49-F238E27FC236}">
                    <a16:creationId xmlns:a16="http://schemas.microsoft.com/office/drawing/2014/main" id="{11928CDB-B8D6-22FC-CEAA-C3E61D5D03B4}"/>
                  </a:ext>
                </a:extLst>
              </p:cNvPr>
              <p:cNvSpPr txBox="1"/>
              <p:nvPr/>
            </p:nvSpPr>
            <p:spPr>
              <a:xfrm>
                <a:off x="1254145" y="1932667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smtClean="0">
                    <a:solidFill>
                      <a:schemeClr val="accent3"/>
                    </a:solidFill>
                  </a:rPr>
                  <a:t>Black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grpSp>
            <p:nvGrpSpPr>
              <p:cNvPr id="102" name="Csoportba foglalás 101">
                <a:extLst>
                  <a:ext uri="{FF2B5EF4-FFF2-40B4-BE49-F238E27FC236}">
                    <a16:creationId xmlns:a16="http://schemas.microsoft.com/office/drawing/2014/main" id="{DE0761D3-B631-37A4-18E2-FC64BD1D1770}"/>
                  </a:ext>
                </a:extLst>
              </p:cNvPr>
              <p:cNvGrpSpPr/>
              <p:nvPr/>
            </p:nvGrpSpPr>
            <p:grpSpPr>
              <a:xfrm>
                <a:off x="493395" y="1328140"/>
                <a:ext cx="756285" cy="3114840"/>
                <a:chOff x="493395" y="2581167"/>
                <a:chExt cx="1034733" cy="3062882"/>
              </a:xfrm>
            </p:grpSpPr>
            <p:grpSp>
              <p:nvGrpSpPr>
                <p:cNvPr id="115" name="Csoportba foglalás 114">
                  <a:extLst>
                    <a:ext uri="{FF2B5EF4-FFF2-40B4-BE49-F238E27FC236}">
                      <a16:creationId xmlns:a16="http://schemas.microsoft.com/office/drawing/2014/main" id="{46159B6D-6C26-6B47-F46E-6C602FB2446C}"/>
                    </a:ext>
                  </a:extLst>
                </p:cNvPr>
                <p:cNvGrpSpPr/>
                <p:nvPr/>
              </p:nvGrpSpPr>
              <p:grpSpPr>
                <a:xfrm>
                  <a:off x="493395" y="2581167"/>
                  <a:ext cx="1034733" cy="1533125"/>
                  <a:chOff x="493395" y="2581167"/>
                  <a:chExt cx="1034733" cy="1533125"/>
                </a:xfrm>
              </p:grpSpPr>
              <p:cxnSp>
                <p:nvCxnSpPr>
                  <p:cNvPr id="135" name="Egyenes összekötő 134">
                    <a:extLst>
                      <a:ext uri="{FF2B5EF4-FFF2-40B4-BE49-F238E27FC236}">
                        <a16:creationId xmlns:a16="http://schemas.microsoft.com/office/drawing/2014/main" id="{1B517F46-0636-2FC0-399A-367DA195CA49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V="1">
                    <a:off x="493395" y="2906103"/>
                    <a:ext cx="337503" cy="1208189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grpSp>
                <p:nvGrpSpPr>
                  <p:cNvPr id="136" name="Csoportba foglalás 135">
                    <a:extLst>
                      <a:ext uri="{FF2B5EF4-FFF2-40B4-BE49-F238E27FC236}">
                        <a16:creationId xmlns:a16="http://schemas.microsoft.com/office/drawing/2014/main" id="{E5C724C7-CD3F-3E88-D001-2C35CB01691D}"/>
                      </a:ext>
                    </a:extLst>
                  </p:cNvPr>
                  <p:cNvGrpSpPr/>
                  <p:nvPr/>
                </p:nvGrpSpPr>
                <p:grpSpPr>
                  <a:xfrm>
                    <a:off x="1291908" y="2581167"/>
                    <a:ext cx="236220" cy="211853"/>
                    <a:chOff x="1996440" y="2780665"/>
                    <a:chExt cx="236220" cy="276860"/>
                  </a:xfrm>
                </p:grpSpPr>
                <p:cxnSp>
                  <p:nvCxnSpPr>
                    <p:cNvPr id="151" name="Egyenes összekötő 150">
                      <a:extLst>
                        <a:ext uri="{FF2B5EF4-FFF2-40B4-BE49-F238E27FC236}">
                          <a16:creationId xmlns:a16="http://schemas.microsoft.com/office/drawing/2014/main" id="{9D01C744-6288-B4A7-884F-50951EFE24A7}"/>
                        </a:ext>
                      </a:extLst>
                    </p:cNvPr>
                    <p:cNvCxnSpPr/>
                    <p:nvPr/>
                  </p:nvCxnSpPr>
                  <p:spPr>
                    <a:xfrm flipV="1">
                      <a:off x="1996440" y="278066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52" name="Egyenes összekötő 151">
                      <a:extLst>
                        <a:ext uri="{FF2B5EF4-FFF2-40B4-BE49-F238E27FC236}">
                          <a16:creationId xmlns:a16="http://schemas.microsoft.com/office/drawing/2014/main" id="{5EB2D18E-4DC0-F751-92F5-F5196F7B9D62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1996440" y="291909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137" name="Csoportba foglalás 136">
                    <a:extLst>
                      <a:ext uri="{FF2B5EF4-FFF2-40B4-BE49-F238E27FC236}">
                        <a16:creationId xmlns:a16="http://schemas.microsoft.com/office/drawing/2014/main" id="{5864D023-2A1E-3EA8-98AD-092FD49859DD}"/>
                      </a:ext>
                    </a:extLst>
                  </p:cNvPr>
                  <p:cNvGrpSpPr/>
                  <p:nvPr/>
                </p:nvGrpSpPr>
                <p:grpSpPr>
                  <a:xfrm>
                    <a:off x="1291908" y="2989935"/>
                    <a:ext cx="236220" cy="211853"/>
                    <a:chOff x="1996440" y="2780665"/>
                    <a:chExt cx="236220" cy="276860"/>
                  </a:xfrm>
                </p:grpSpPr>
                <p:cxnSp>
                  <p:nvCxnSpPr>
                    <p:cNvPr id="149" name="Egyenes összekötő 148">
                      <a:extLst>
                        <a:ext uri="{FF2B5EF4-FFF2-40B4-BE49-F238E27FC236}">
                          <a16:creationId xmlns:a16="http://schemas.microsoft.com/office/drawing/2014/main" id="{41DA2CFA-9044-51C0-0E74-B4D1BE4E4DF8}"/>
                        </a:ext>
                      </a:extLst>
                    </p:cNvPr>
                    <p:cNvCxnSpPr/>
                    <p:nvPr/>
                  </p:nvCxnSpPr>
                  <p:spPr>
                    <a:xfrm flipV="1">
                      <a:off x="1996440" y="278066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50" name="Egyenes összekötő 149">
                      <a:extLst>
                        <a:ext uri="{FF2B5EF4-FFF2-40B4-BE49-F238E27FC236}">
                          <a16:creationId xmlns:a16="http://schemas.microsoft.com/office/drawing/2014/main" id="{EAF9BC34-E6E0-FAC7-BF81-57669DB3D63E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1996440" y="291909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138" name="Csoportba foglalás 137">
                    <a:extLst>
                      <a:ext uri="{FF2B5EF4-FFF2-40B4-BE49-F238E27FC236}">
                        <a16:creationId xmlns:a16="http://schemas.microsoft.com/office/drawing/2014/main" id="{E10BC367-4FC7-79B2-7295-8F0F14EE9632}"/>
                      </a:ext>
                    </a:extLst>
                  </p:cNvPr>
                  <p:cNvGrpSpPr/>
                  <p:nvPr/>
                </p:nvGrpSpPr>
                <p:grpSpPr>
                  <a:xfrm>
                    <a:off x="1291908" y="3398703"/>
                    <a:ext cx="236220" cy="211853"/>
                    <a:chOff x="1996440" y="2780665"/>
                    <a:chExt cx="236220" cy="276860"/>
                  </a:xfrm>
                </p:grpSpPr>
                <p:cxnSp>
                  <p:nvCxnSpPr>
                    <p:cNvPr id="147" name="Egyenes összekötő 146">
                      <a:extLst>
                        <a:ext uri="{FF2B5EF4-FFF2-40B4-BE49-F238E27FC236}">
                          <a16:creationId xmlns:a16="http://schemas.microsoft.com/office/drawing/2014/main" id="{795895F2-149D-EF16-CE4E-69F7D66FFF2D}"/>
                        </a:ext>
                      </a:extLst>
                    </p:cNvPr>
                    <p:cNvCxnSpPr/>
                    <p:nvPr/>
                  </p:nvCxnSpPr>
                  <p:spPr>
                    <a:xfrm flipV="1">
                      <a:off x="1996440" y="278066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48" name="Egyenes összekötő 147">
                      <a:extLst>
                        <a:ext uri="{FF2B5EF4-FFF2-40B4-BE49-F238E27FC236}">
                          <a16:creationId xmlns:a16="http://schemas.microsoft.com/office/drawing/2014/main" id="{209FB677-2A12-28E1-A197-21A8D1ED021D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1996440" y="291909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139" name="Csoportba foglalás 138">
                    <a:extLst>
                      <a:ext uri="{FF2B5EF4-FFF2-40B4-BE49-F238E27FC236}">
                        <a16:creationId xmlns:a16="http://schemas.microsoft.com/office/drawing/2014/main" id="{39236CBF-B786-C228-6346-FEADA05D1B2E}"/>
                      </a:ext>
                    </a:extLst>
                  </p:cNvPr>
                  <p:cNvGrpSpPr/>
                  <p:nvPr/>
                </p:nvGrpSpPr>
                <p:grpSpPr>
                  <a:xfrm>
                    <a:off x="1291908" y="3809538"/>
                    <a:ext cx="236220" cy="211853"/>
                    <a:chOff x="1996440" y="2780665"/>
                    <a:chExt cx="236220" cy="276860"/>
                  </a:xfrm>
                </p:grpSpPr>
                <p:cxnSp>
                  <p:nvCxnSpPr>
                    <p:cNvPr id="145" name="Egyenes összekötő 144">
                      <a:extLst>
                        <a:ext uri="{FF2B5EF4-FFF2-40B4-BE49-F238E27FC236}">
                          <a16:creationId xmlns:a16="http://schemas.microsoft.com/office/drawing/2014/main" id="{EAC030D6-75F8-6318-25F7-E54CB161CF5E}"/>
                        </a:ext>
                      </a:extLst>
                    </p:cNvPr>
                    <p:cNvCxnSpPr/>
                    <p:nvPr/>
                  </p:nvCxnSpPr>
                  <p:spPr>
                    <a:xfrm flipV="1">
                      <a:off x="1996440" y="278066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46" name="Egyenes összekötő 145">
                      <a:extLst>
                        <a:ext uri="{FF2B5EF4-FFF2-40B4-BE49-F238E27FC236}">
                          <a16:creationId xmlns:a16="http://schemas.microsoft.com/office/drawing/2014/main" id="{65C1578C-B8CC-4179-D202-343BE270573B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1996440" y="291909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cxnSp>
                <p:nvCxnSpPr>
                  <p:cNvPr id="140" name="Egyenes összekötő 139">
                    <a:extLst>
                      <a:ext uri="{FF2B5EF4-FFF2-40B4-BE49-F238E27FC236}">
                        <a16:creationId xmlns:a16="http://schemas.microsoft.com/office/drawing/2014/main" id="{CF8CFA76-455F-99C7-DB24-572E3179F5B6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V="1">
                    <a:off x="830898" y="2689483"/>
                    <a:ext cx="461010" cy="214576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41" name="Egyenes összekötő 140">
                    <a:extLst>
                      <a:ext uri="{FF2B5EF4-FFF2-40B4-BE49-F238E27FC236}">
                        <a16:creationId xmlns:a16="http://schemas.microsoft.com/office/drawing/2014/main" id="{1A2F2960-358D-C23A-3E22-EFB78AC3EEB4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830898" y="2904059"/>
                    <a:ext cx="461010" cy="195877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42" name="Egyenes összekötő 141">
                    <a:extLst>
                      <a:ext uri="{FF2B5EF4-FFF2-40B4-BE49-F238E27FC236}">
                        <a16:creationId xmlns:a16="http://schemas.microsoft.com/office/drawing/2014/main" id="{803CD348-47A1-AEF9-DF0A-E07209090751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V="1">
                    <a:off x="830898" y="3507401"/>
                    <a:ext cx="461010" cy="214576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43" name="Egyenes összekötő 142">
                    <a:extLst>
                      <a:ext uri="{FF2B5EF4-FFF2-40B4-BE49-F238E27FC236}">
                        <a16:creationId xmlns:a16="http://schemas.microsoft.com/office/drawing/2014/main" id="{AD77D2E8-5AA2-F251-4F63-6249D80E64E5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830898" y="3724022"/>
                    <a:ext cx="461010" cy="195877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44" name="Egyenes összekötő 143">
                    <a:extLst>
                      <a:ext uri="{FF2B5EF4-FFF2-40B4-BE49-F238E27FC236}">
                        <a16:creationId xmlns:a16="http://schemas.microsoft.com/office/drawing/2014/main" id="{6C3241D0-972A-2C46-18F6-06B451D26DB4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H="1" flipV="1">
                    <a:off x="724218" y="3311525"/>
                    <a:ext cx="106680" cy="404456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116" name="Csoportba foglalás 115">
                  <a:extLst>
                    <a:ext uri="{FF2B5EF4-FFF2-40B4-BE49-F238E27FC236}">
                      <a16:creationId xmlns:a16="http://schemas.microsoft.com/office/drawing/2014/main" id="{00F9D3B8-E9F6-C78D-8C09-D22B3614D22B}"/>
                    </a:ext>
                  </a:extLst>
                </p:cNvPr>
                <p:cNvGrpSpPr/>
                <p:nvPr/>
              </p:nvGrpSpPr>
              <p:grpSpPr>
                <a:xfrm flipV="1">
                  <a:off x="493395" y="4112968"/>
                  <a:ext cx="1034733" cy="1531081"/>
                  <a:chOff x="493395" y="2581167"/>
                  <a:chExt cx="1034733" cy="1531081"/>
                </a:xfrm>
              </p:grpSpPr>
              <p:cxnSp>
                <p:nvCxnSpPr>
                  <p:cNvPr id="117" name="Egyenes összekötő 116">
                    <a:extLst>
                      <a:ext uri="{FF2B5EF4-FFF2-40B4-BE49-F238E27FC236}">
                        <a16:creationId xmlns:a16="http://schemas.microsoft.com/office/drawing/2014/main" id="{0D74778F-A35A-D8C8-8CEF-9D81EC986E14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V="1">
                    <a:off x="493395" y="2904059"/>
                    <a:ext cx="337503" cy="1208189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grpSp>
                <p:nvGrpSpPr>
                  <p:cNvPr id="118" name="Csoportba foglalás 117">
                    <a:extLst>
                      <a:ext uri="{FF2B5EF4-FFF2-40B4-BE49-F238E27FC236}">
                        <a16:creationId xmlns:a16="http://schemas.microsoft.com/office/drawing/2014/main" id="{43BFDE52-0283-9E77-35BF-D33E7A843658}"/>
                      </a:ext>
                    </a:extLst>
                  </p:cNvPr>
                  <p:cNvGrpSpPr/>
                  <p:nvPr/>
                </p:nvGrpSpPr>
                <p:grpSpPr>
                  <a:xfrm>
                    <a:off x="1291908" y="2581167"/>
                    <a:ext cx="236220" cy="211853"/>
                    <a:chOff x="1996440" y="2780665"/>
                    <a:chExt cx="236220" cy="276860"/>
                  </a:xfrm>
                </p:grpSpPr>
                <p:cxnSp>
                  <p:nvCxnSpPr>
                    <p:cNvPr id="133" name="Egyenes összekötő 132">
                      <a:extLst>
                        <a:ext uri="{FF2B5EF4-FFF2-40B4-BE49-F238E27FC236}">
                          <a16:creationId xmlns:a16="http://schemas.microsoft.com/office/drawing/2014/main" id="{466C609D-555D-02B3-EFDF-21AD8DCE94DF}"/>
                        </a:ext>
                      </a:extLst>
                    </p:cNvPr>
                    <p:cNvCxnSpPr/>
                    <p:nvPr/>
                  </p:nvCxnSpPr>
                  <p:spPr>
                    <a:xfrm flipV="1">
                      <a:off x="1996440" y="278066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34" name="Egyenes összekötő 133">
                      <a:extLst>
                        <a:ext uri="{FF2B5EF4-FFF2-40B4-BE49-F238E27FC236}">
                          <a16:creationId xmlns:a16="http://schemas.microsoft.com/office/drawing/2014/main" id="{5512F01C-16A8-98CC-9624-163184DC5D53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1996440" y="291909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119" name="Csoportba foglalás 118">
                    <a:extLst>
                      <a:ext uri="{FF2B5EF4-FFF2-40B4-BE49-F238E27FC236}">
                        <a16:creationId xmlns:a16="http://schemas.microsoft.com/office/drawing/2014/main" id="{B1D4591E-F9E7-0724-9322-80F8100F20C2}"/>
                      </a:ext>
                    </a:extLst>
                  </p:cNvPr>
                  <p:cNvGrpSpPr/>
                  <p:nvPr/>
                </p:nvGrpSpPr>
                <p:grpSpPr>
                  <a:xfrm>
                    <a:off x="1291908" y="2989935"/>
                    <a:ext cx="236220" cy="211853"/>
                    <a:chOff x="1996440" y="2780665"/>
                    <a:chExt cx="236220" cy="276860"/>
                  </a:xfrm>
                </p:grpSpPr>
                <p:cxnSp>
                  <p:nvCxnSpPr>
                    <p:cNvPr id="131" name="Egyenes összekötő 130">
                      <a:extLst>
                        <a:ext uri="{FF2B5EF4-FFF2-40B4-BE49-F238E27FC236}">
                          <a16:creationId xmlns:a16="http://schemas.microsoft.com/office/drawing/2014/main" id="{CA3718D7-E502-194D-8D81-0676AF0B14DA}"/>
                        </a:ext>
                      </a:extLst>
                    </p:cNvPr>
                    <p:cNvCxnSpPr/>
                    <p:nvPr/>
                  </p:nvCxnSpPr>
                  <p:spPr>
                    <a:xfrm flipV="1">
                      <a:off x="1996440" y="278066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32" name="Egyenes összekötő 131">
                      <a:extLst>
                        <a:ext uri="{FF2B5EF4-FFF2-40B4-BE49-F238E27FC236}">
                          <a16:creationId xmlns:a16="http://schemas.microsoft.com/office/drawing/2014/main" id="{15223BFA-FFD8-92F8-C824-15C1B848F676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1996440" y="291909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120" name="Csoportba foglalás 119">
                    <a:extLst>
                      <a:ext uri="{FF2B5EF4-FFF2-40B4-BE49-F238E27FC236}">
                        <a16:creationId xmlns:a16="http://schemas.microsoft.com/office/drawing/2014/main" id="{3A5C8920-C783-6329-C834-0459E32B26EE}"/>
                      </a:ext>
                    </a:extLst>
                  </p:cNvPr>
                  <p:cNvGrpSpPr/>
                  <p:nvPr/>
                </p:nvGrpSpPr>
                <p:grpSpPr>
                  <a:xfrm>
                    <a:off x="1291908" y="3398703"/>
                    <a:ext cx="236220" cy="211853"/>
                    <a:chOff x="1996440" y="2780665"/>
                    <a:chExt cx="236220" cy="276860"/>
                  </a:xfrm>
                </p:grpSpPr>
                <p:cxnSp>
                  <p:nvCxnSpPr>
                    <p:cNvPr id="129" name="Egyenes összekötő 128">
                      <a:extLst>
                        <a:ext uri="{FF2B5EF4-FFF2-40B4-BE49-F238E27FC236}">
                          <a16:creationId xmlns:a16="http://schemas.microsoft.com/office/drawing/2014/main" id="{DFF05944-BE70-5A73-7D4C-4E90941A5716}"/>
                        </a:ext>
                      </a:extLst>
                    </p:cNvPr>
                    <p:cNvCxnSpPr/>
                    <p:nvPr/>
                  </p:nvCxnSpPr>
                  <p:spPr>
                    <a:xfrm flipV="1">
                      <a:off x="1996440" y="278066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30" name="Egyenes összekötő 129">
                      <a:extLst>
                        <a:ext uri="{FF2B5EF4-FFF2-40B4-BE49-F238E27FC236}">
                          <a16:creationId xmlns:a16="http://schemas.microsoft.com/office/drawing/2014/main" id="{A99E8953-3917-C768-A1CA-37EAADD715CF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1996440" y="291909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121" name="Csoportba foglalás 120">
                    <a:extLst>
                      <a:ext uri="{FF2B5EF4-FFF2-40B4-BE49-F238E27FC236}">
                        <a16:creationId xmlns:a16="http://schemas.microsoft.com/office/drawing/2014/main" id="{39ED7E96-28EF-2386-211E-9220358886C6}"/>
                      </a:ext>
                    </a:extLst>
                  </p:cNvPr>
                  <p:cNvGrpSpPr/>
                  <p:nvPr/>
                </p:nvGrpSpPr>
                <p:grpSpPr>
                  <a:xfrm>
                    <a:off x="1291908" y="3809538"/>
                    <a:ext cx="236220" cy="211853"/>
                    <a:chOff x="1996440" y="2780665"/>
                    <a:chExt cx="236220" cy="276860"/>
                  </a:xfrm>
                </p:grpSpPr>
                <p:cxnSp>
                  <p:nvCxnSpPr>
                    <p:cNvPr id="127" name="Egyenes összekötő 126">
                      <a:extLst>
                        <a:ext uri="{FF2B5EF4-FFF2-40B4-BE49-F238E27FC236}">
                          <a16:creationId xmlns:a16="http://schemas.microsoft.com/office/drawing/2014/main" id="{8EA8C143-C3E6-0E9C-CDFC-0268F0D6E494}"/>
                        </a:ext>
                      </a:extLst>
                    </p:cNvPr>
                    <p:cNvCxnSpPr/>
                    <p:nvPr/>
                  </p:nvCxnSpPr>
                  <p:spPr>
                    <a:xfrm flipV="1">
                      <a:off x="1996440" y="278066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28" name="Egyenes összekötő 127">
                      <a:extLst>
                        <a:ext uri="{FF2B5EF4-FFF2-40B4-BE49-F238E27FC236}">
                          <a16:creationId xmlns:a16="http://schemas.microsoft.com/office/drawing/2014/main" id="{E19DB28B-8298-F1B5-2A12-B56AC998A548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1996440" y="291909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cxnSp>
                <p:nvCxnSpPr>
                  <p:cNvPr id="122" name="Egyenes összekötő 121">
                    <a:extLst>
                      <a:ext uri="{FF2B5EF4-FFF2-40B4-BE49-F238E27FC236}">
                        <a16:creationId xmlns:a16="http://schemas.microsoft.com/office/drawing/2014/main" id="{21E2C462-F3EE-EAAA-8DDC-4941E4CDE58A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V="1">
                    <a:off x="830898" y="2687438"/>
                    <a:ext cx="461010" cy="214576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23" name="Egyenes összekötő 122">
                    <a:extLst>
                      <a:ext uri="{FF2B5EF4-FFF2-40B4-BE49-F238E27FC236}">
                        <a16:creationId xmlns:a16="http://schemas.microsoft.com/office/drawing/2014/main" id="{D3E00FD8-4B0E-D76A-07B6-DAF6317CCB13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830898" y="2904059"/>
                    <a:ext cx="461010" cy="195877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24" name="Egyenes összekötő 123">
                    <a:extLst>
                      <a:ext uri="{FF2B5EF4-FFF2-40B4-BE49-F238E27FC236}">
                        <a16:creationId xmlns:a16="http://schemas.microsoft.com/office/drawing/2014/main" id="{9C2B915B-653E-6D02-33FD-EAC5497DBF8F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V="1">
                    <a:off x="830898" y="3507401"/>
                    <a:ext cx="461010" cy="214576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25" name="Egyenes összekötő 124">
                    <a:extLst>
                      <a:ext uri="{FF2B5EF4-FFF2-40B4-BE49-F238E27FC236}">
                        <a16:creationId xmlns:a16="http://schemas.microsoft.com/office/drawing/2014/main" id="{3F01526A-29EE-316B-2B08-F762C40E7B01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830898" y="3721977"/>
                    <a:ext cx="461010" cy="195877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26" name="Egyenes összekötő 125">
                    <a:extLst>
                      <a:ext uri="{FF2B5EF4-FFF2-40B4-BE49-F238E27FC236}">
                        <a16:creationId xmlns:a16="http://schemas.microsoft.com/office/drawing/2014/main" id="{15BE1182-6DAD-C9BE-C2D6-5BBA752B2A45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H="1" flipV="1">
                    <a:off x="724218" y="3311525"/>
                    <a:ext cx="106680" cy="404456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sp>
            <p:nvSpPr>
              <p:cNvPr id="103" name="Szövegdoboz 102">
                <a:extLst>
                  <a:ext uri="{FF2B5EF4-FFF2-40B4-BE49-F238E27FC236}">
                    <a16:creationId xmlns:a16="http://schemas.microsoft.com/office/drawing/2014/main" id="{834CF577-D517-F0A3-4CCA-68C65DC2924A}"/>
                  </a:ext>
                </a:extLst>
              </p:cNvPr>
              <p:cNvSpPr txBox="1"/>
              <p:nvPr/>
            </p:nvSpPr>
            <p:spPr>
              <a:xfrm>
                <a:off x="1243623" y="1697564"/>
                <a:ext cx="115411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Pale</a:t>
                </a:r>
                <a:r>
                  <a:rPr lang="hu-HU" sz="1100" b="1" dirty="0">
                    <a:solidFill>
                      <a:schemeClr val="accent3"/>
                    </a:solidFill>
                  </a:rPr>
                  <a:t> </a:t>
                </a: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orange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104" name="Szövegdoboz 103">
                <a:extLst>
                  <a:ext uri="{FF2B5EF4-FFF2-40B4-BE49-F238E27FC236}">
                    <a16:creationId xmlns:a16="http://schemas.microsoft.com/office/drawing/2014/main" id="{4224AE6F-5E89-E6E0-90A7-83D2234D4105}"/>
                  </a:ext>
                </a:extLst>
              </p:cNvPr>
              <p:cNvSpPr txBox="1"/>
              <p:nvPr/>
            </p:nvSpPr>
            <p:spPr>
              <a:xfrm>
                <a:off x="1253613" y="3326833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Aqua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105" name="Szövegdoboz 104">
                <a:extLst>
                  <a:ext uri="{FF2B5EF4-FFF2-40B4-BE49-F238E27FC236}">
                    <a16:creationId xmlns:a16="http://schemas.microsoft.com/office/drawing/2014/main" id="{ED56338F-CC61-E4E2-8566-CFBAB7A51796}"/>
                  </a:ext>
                </a:extLst>
              </p:cNvPr>
              <p:cNvSpPr txBox="1"/>
              <p:nvPr/>
            </p:nvSpPr>
            <p:spPr>
              <a:xfrm>
                <a:off x="1249680" y="2090693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Light</a:t>
                </a:r>
                <a:r>
                  <a:rPr lang="hu-HU" sz="1100" b="1" dirty="0" smtClean="0">
                    <a:solidFill>
                      <a:schemeClr val="accent3"/>
                    </a:solidFill>
                  </a:rPr>
                  <a:t> </a:t>
                </a: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grey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106" name="Szövegdoboz 105">
                <a:extLst>
                  <a:ext uri="{FF2B5EF4-FFF2-40B4-BE49-F238E27FC236}">
                    <a16:creationId xmlns:a16="http://schemas.microsoft.com/office/drawing/2014/main" id="{B83629BE-2B7B-8145-3E04-32D2404F19FF}"/>
                  </a:ext>
                </a:extLst>
              </p:cNvPr>
              <p:cNvSpPr txBox="1"/>
              <p:nvPr/>
            </p:nvSpPr>
            <p:spPr>
              <a:xfrm>
                <a:off x="1249680" y="2704521"/>
                <a:ext cx="150463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Light</a:t>
                </a:r>
                <a:r>
                  <a:rPr lang="hu-HU" sz="1100" b="1" dirty="0" smtClean="0">
                    <a:solidFill>
                      <a:schemeClr val="accent3"/>
                    </a:solidFill>
                  </a:rPr>
                  <a:t> </a:t>
                </a: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green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107" name="Szövegdoboz 106">
                <a:extLst>
                  <a:ext uri="{FF2B5EF4-FFF2-40B4-BE49-F238E27FC236}">
                    <a16:creationId xmlns:a16="http://schemas.microsoft.com/office/drawing/2014/main" id="{EF134251-9422-AF8A-B2C3-3961062ED614}"/>
                  </a:ext>
                </a:extLst>
              </p:cNvPr>
              <p:cNvSpPr txBox="1"/>
              <p:nvPr/>
            </p:nvSpPr>
            <p:spPr>
              <a:xfrm>
                <a:off x="1233663" y="2508458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smtClean="0">
                    <a:solidFill>
                      <a:schemeClr val="accent3"/>
                    </a:solidFill>
                  </a:rPr>
                  <a:t>Brown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108" name="Szövegdoboz 107">
                <a:extLst>
                  <a:ext uri="{FF2B5EF4-FFF2-40B4-BE49-F238E27FC236}">
                    <a16:creationId xmlns:a16="http://schemas.microsoft.com/office/drawing/2014/main" id="{9B795510-A1EB-DFB2-FD05-EB6CE3AD0523}"/>
                  </a:ext>
                </a:extLst>
              </p:cNvPr>
              <p:cNvSpPr txBox="1"/>
              <p:nvPr/>
            </p:nvSpPr>
            <p:spPr>
              <a:xfrm>
                <a:off x="1249680" y="3101222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Dark</a:t>
                </a:r>
                <a:r>
                  <a:rPr lang="hu-HU" sz="1100" b="1" dirty="0" smtClean="0">
                    <a:solidFill>
                      <a:schemeClr val="accent3"/>
                    </a:solidFill>
                  </a:rPr>
                  <a:t> </a:t>
                </a: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green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109" name="Szövegdoboz 108">
                <a:extLst>
                  <a:ext uri="{FF2B5EF4-FFF2-40B4-BE49-F238E27FC236}">
                    <a16:creationId xmlns:a16="http://schemas.microsoft.com/office/drawing/2014/main" id="{4A69605E-AD65-FCB7-8FF5-88C07D0FD15A}"/>
                  </a:ext>
                </a:extLst>
              </p:cNvPr>
              <p:cNvSpPr txBox="1"/>
              <p:nvPr/>
            </p:nvSpPr>
            <p:spPr>
              <a:xfrm>
                <a:off x="1249680" y="2896829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Light</a:t>
                </a:r>
                <a:r>
                  <a:rPr lang="hu-HU" sz="1100" b="1" dirty="0" smtClean="0">
                    <a:solidFill>
                      <a:schemeClr val="accent3"/>
                    </a:solidFill>
                  </a:rPr>
                  <a:t> </a:t>
                </a: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purple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110" name="Szövegdoboz 109">
                <a:extLst>
                  <a:ext uri="{FF2B5EF4-FFF2-40B4-BE49-F238E27FC236}">
                    <a16:creationId xmlns:a16="http://schemas.microsoft.com/office/drawing/2014/main" id="{20B7B115-CE45-AC8F-2E15-CBC0C31E6BD2}"/>
                  </a:ext>
                </a:extLst>
              </p:cNvPr>
              <p:cNvSpPr txBox="1"/>
              <p:nvPr/>
            </p:nvSpPr>
            <p:spPr>
              <a:xfrm>
                <a:off x="1249680" y="3521543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Pale</a:t>
                </a:r>
                <a:r>
                  <a:rPr lang="hu-HU" sz="1100" b="1" dirty="0" smtClean="0">
                    <a:solidFill>
                      <a:schemeClr val="accent3"/>
                    </a:solidFill>
                  </a:rPr>
                  <a:t> </a:t>
                </a: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green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111" name="Szövegdoboz 110">
                <a:extLst>
                  <a:ext uri="{FF2B5EF4-FFF2-40B4-BE49-F238E27FC236}">
                    <a16:creationId xmlns:a16="http://schemas.microsoft.com/office/drawing/2014/main" id="{8621B626-5364-332F-82A4-2AF6EAFAB4DE}"/>
                  </a:ext>
                </a:extLst>
              </p:cNvPr>
              <p:cNvSpPr txBox="1"/>
              <p:nvPr/>
            </p:nvSpPr>
            <p:spPr>
              <a:xfrm>
                <a:off x="1233663" y="4374425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Dark</a:t>
                </a:r>
                <a:r>
                  <a:rPr lang="hu-HU" sz="1100" b="1" dirty="0" smtClean="0">
                    <a:solidFill>
                      <a:schemeClr val="accent3"/>
                    </a:solidFill>
                  </a:rPr>
                  <a:t> </a:t>
                </a: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grey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112" name="Szövegdoboz 111">
                <a:extLst>
                  <a:ext uri="{FF2B5EF4-FFF2-40B4-BE49-F238E27FC236}">
                    <a16:creationId xmlns:a16="http://schemas.microsoft.com/office/drawing/2014/main" id="{39A91E6E-481C-D848-A93A-D4983BFBCCD0}"/>
                  </a:ext>
                </a:extLst>
              </p:cNvPr>
              <p:cNvSpPr txBox="1"/>
              <p:nvPr/>
            </p:nvSpPr>
            <p:spPr>
              <a:xfrm>
                <a:off x="1249680" y="3939315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smtClean="0">
                    <a:solidFill>
                      <a:schemeClr val="accent3"/>
                    </a:solidFill>
                  </a:rPr>
                  <a:t>Red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113" name="Szövegdoboz 112">
                <a:extLst>
                  <a:ext uri="{FF2B5EF4-FFF2-40B4-BE49-F238E27FC236}">
                    <a16:creationId xmlns:a16="http://schemas.microsoft.com/office/drawing/2014/main" id="{61122B51-67F9-2D84-A54A-F2E1DFD32A78}"/>
                  </a:ext>
                </a:extLst>
              </p:cNvPr>
              <p:cNvSpPr txBox="1"/>
              <p:nvPr/>
            </p:nvSpPr>
            <p:spPr>
              <a:xfrm>
                <a:off x="1249680" y="3735755"/>
                <a:ext cx="1243284" cy="211020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smtClean="0">
                    <a:solidFill>
                      <a:schemeClr val="accent3"/>
                    </a:solidFill>
                  </a:rPr>
                  <a:t>White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114" name="Szövegdoboz 113">
                <a:extLst>
                  <a:ext uri="{FF2B5EF4-FFF2-40B4-BE49-F238E27FC236}">
                    <a16:creationId xmlns:a16="http://schemas.microsoft.com/office/drawing/2014/main" id="{42666C1C-FE64-FBF3-CA96-000FD8546E36}"/>
                  </a:ext>
                </a:extLst>
              </p:cNvPr>
              <p:cNvSpPr txBox="1"/>
              <p:nvPr/>
            </p:nvSpPr>
            <p:spPr>
              <a:xfrm>
                <a:off x="1253613" y="4170032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Light</a:t>
                </a:r>
                <a:r>
                  <a:rPr lang="hu-HU" sz="1100" b="1" dirty="0" smtClean="0">
                    <a:solidFill>
                      <a:schemeClr val="accent3"/>
                    </a:solidFill>
                  </a:rPr>
                  <a:t> </a:t>
                </a: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blue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</p:grpSp>
        <p:sp>
          <p:nvSpPr>
            <p:cNvPr id="99" name="Szövegdoboz 98">
              <a:extLst>
                <a:ext uri="{FF2B5EF4-FFF2-40B4-BE49-F238E27FC236}">
                  <a16:creationId xmlns:a16="http://schemas.microsoft.com/office/drawing/2014/main" id="{834CF577-D517-F0A3-4CCA-68C65DC2924A}"/>
                </a:ext>
              </a:extLst>
            </p:cNvPr>
            <p:cNvSpPr txBox="1"/>
            <p:nvPr/>
          </p:nvSpPr>
          <p:spPr>
            <a:xfrm>
              <a:off x="1207684" y="2358250"/>
              <a:ext cx="1154112" cy="211853"/>
            </a:xfrm>
            <a:prstGeom prst="rect">
              <a:avLst/>
            </a:prstGeom>
            <a:noFill/>
          </p:spPr>
          <p:txBody>
            <a:bodyPr wrap="square" rtlCol="0" anchor="b" anchorCtr="0">
              <a:spAutoFit/>
            </a:bodyPr>
            <a:lstStyle/>
            <a:p>
              <a:pPr>
                <a:lnSpc>
                  <a:spcPts val="900"/>
                </a:lnSpc>
              </a:pPr>
              <a:r>
                <a:rPr lang="hu-HU" sz="1100" b="1" dirty="0" err="1" smtClean="0">
                  <a:solidFill>
                    <a:schemeClr val="accent3"/>
                  </a:solidFill>
                </a:rPr>
                <a:t>Dark</a:t>
              </a:r>
              <a:r>
                <a:rPr lang="hu-HU" sz="1100" b="1" dirty="0" smtClean="0">
                  <a:solidFill>
                    <a:schemeClr val="accent3"/>
                  </a:solidFill>
                </a:rPr>
                <a:t> </a:t>
              </a:r>
              <a:r>
                <a:rPr lang="hu-HU" sz="1100" b="1" dirty="0" err="1" smtClean="0">
                  <a:solidFill>
                    <a:schemeClr val="accent3"/>
                  </a:solidFill>
                </a:rPr>
                <a:t>blue</a:t>
              </a:r>
              <a:endParaRPr lang="hu-HU" sz="1100" b="1" dirty="0">
                <a:solidFill>
                  <a:schemeClr val="accent3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927076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1">
            <a:extLst>
              <a:ext uri="{FF2B5EF4-FFF2-40B4-BE49-F238E27FC236}">
                <a16:creationId xmlns:a16="http://schemas.microsoft.com/office/drawing/2014/main" id="{D0CD2950-0FD4-0D24-7400-90A219D1A655}"/>
              </a:ext>
            </a:extLst>
          </p:cNvPr>
          <p:cNvSpPr txBox="1">
            <a:spLocks/>
          </p:cNvSpPr>
          <p:nvPr/>
        </p:nvSpPr>
        <p:spPr>
          <a:xfrm>
            <a:off x="471488" y="334459"/>
            <a:ext cx="5915025" cy="45631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400" b="1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err="1">
                <a:ea typeface="Calibri" panose="020F0502020204030204" pitchFamily="34" charset="0"/>
                <a:cs typeface="Times New Roman" panose="02020603050405020304" pitchFamily="18" charset="0"/>
              </a:rPr>
              <a:t>Colour</a:t>
            </a:r>
            <a:r>
              <a:rPr lang="en-US" dirty="0">
                <a:ea typeface="Calibri" panose="020F0502020204030204" pitchFamily="34" charset="0"/>
                <a:cs typeface="Times New Roman" panose="02020603050405020304" pitchFamily="18" charset="0"/>
              </a:rPr>
              <a:t> according to the </a:t>
            </a:r>
            <a:r>
              <a:rPr lang="en-US" dirty="0" err="1">
                <a:ea typeface="Calibri" panose="020F0502020204030204" pitchFamily="34" charset="0"/>
                <a:cs typeface="Times New Roman" panose="02020603050405020304" pitchFamily="18" charset="0"/>
              </a:rPr>
              <a:t>colour</a:t>
            </a:r>
            <a:r>
              <a:rPr lang="en-US" dirty="0">
                <a:ea typeface="Calibri" panose="020F0502020204030204" pitchFamily="34" charset="0"/>
                <a:cs typeface="Times New Roman" panose="02020603050405020304" pitchFamily="18" charset="0"/>
              </a:rPr>
              <a:t> codes! </a:t>
            </a:r>
            <a:r>
              <a:rPr lang="hu-HU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8. </a:t>
            </a:r>
            <a:r>
              <a:rPr lang="hu-HU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hu-HU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.)</a:t>
            </a:r>
            <a:endParaRPr lang="hu-HU" sz="4800" dirty="0"/>
          </a:p>
        </p:txBody>
      </p:sp>
      <p:pic>
        <p:nvPicPr>
          <p:cNvPr id="5" name="Kép 4" descr="A képen Acélkék, Betűtípus, Majorelle kék, képernyőkép látható&#10;&#10;Automatikusan generált leírás">
            <a:extLst>
              <a:ext uri="{FF2B5EF4-FFF2-40B4-BE49-F238E27FC236}">
                <a16:creationId xmlns:a16="http://schemas.microsoft.com/office/drawing/2014/main" id="{CF6574BF-0DD4-2676-D95B-E69ECAD4142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1373" y="9158363"/>
            <a:ext cx="1275254" cy="426438"/>
          </a:xfrm>
          <a:prstGeom prst="rect">
            <a:avLst/>
          </a:prstGeom>
        </p:spPr>
      </p:pic>
      <p:pic>
        <p:nvPicPr>
          <p:cNvPr id="6" name="Kép 5" descr="A képen Grafika, Betűtípus, Grafikus tervezés, embléma látható&#10;&#10;Automatikusan generált leírás">
            <a:extLst>
              <a:ext uri="{FF2B5EF4-FFF2-40B4-BE49-F238E27FC236}">
                <a16:creationId xmlns:a16="http://schemas.microsoft.com/office/drawing/2014/main" id="{318DFCA8-EE35-4266-5A57-E412476D3F02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488" y="9215499"/>
            <a:ext cx="1435241" cy="326192"/>
          </a:xfrm>
          <a:prstGeom prst="rect">
            <a:avLst/>
          </a:prstGeom>
        </p:spPr>
      </p:pic>
      <p:pic>
        <p:nvPicPr>
          <p:cNvPr id="7" name="Kép 6" descr="A képen Betűtípus, képernyőkép, szöveg, Acélkék látható&#10;&#10;Automatikusan generált leírás">
            <a:extLst>
              <a:ext uri="{FF2B5EF4-FFF2-40B4-BE49-F238E27FC236}">
                <a16:creationId xmlns:a16="http://schemas.microsoft.com/office/drawing/2014/main" id="{97F6733F-F619-A960-8EB0-7CDFF315CFAF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26052" y="9184600"/>
            <a:ext cx="1860460" cy="400201"/>
          </a:xfrm>
          <a:prstGeom prst="rect">
            <a:avLst/>
          </a:prstGeom>
        </p:spPr>
      </p:pic>
      <p:graphicFrame>
        <p:nvGraphicFramePr>
          <p:cNvPr id="38" name="Táblázat 140">
            <a:extLst>
              <a:ext uri="{FF2B5EF4-FFF2-40B4-BE49-F238E27FC236}">
                <a16:creationId xmlns:a16="http://schemas.microsoft.com/office/drawing/2014/main" id="{5DA1B995-1887-3E5A-E071-A084DA45AD60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3130537" y="5191586"/>
          <a:ext cx="3456000" cy="345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2000">
                  <a:extLst>
                    <a:ext uri="{9D8B030D-6E8A-4147-A177-3AD203B41FA5}">
                      <a16:colId xmlns:a16="http://schemas.microsoft.com/office/drawing/2014/main" val="4183476840"/>
                    </a:ext>
                  </a:extLst>
                </a:gridCol>
                <a:gridCol w="432000">
                  <a:extLst>
                    <a:ext uri="{9D8B030D-6E8A-4147-A177-3AD203B41FA5}">
                      <a16:colId xmlns:a16="http://schemas.microsoft.com/office/drawing/2014/main" val="606786667"/>
                    </a:ext>
                  </a:extLst>
                </a:gridCol>
                <a:gridCol w="432000">
                  <a:extLst>
                    <a:ext uri="{9D8B030D-6E8A-4147-A177-3AD203B41FA5}">
                      <a16:colId xmlns:a16="http://schemas.microsoft.com/office/drawing/2014/main" val="3256155216"/>
                    </a:ext>
                  </a:extLst>
                </a:gridCol>
                <a:gridCol w="432000">
                  <a:extLst>
                    <a:ext uri="{9D8B030D-6E8A-4147-A177-3AD203B41FA5}">
                      <a16:colId xmlns:a16="http://schemas.microsoft.com/office/drawing/2014/main" val="3670367097"/>
                    </a:ext>
                  </a:extLst>
                </a:gridCol>
                <a:gridCol w="432000">
                  <a:extLst>
                    <a:ext uri="{9D8B030D-6E8A-4147-A177-3AD203B41FA5}">
                      <a16:colId xmlns:a16="http://schemas.microsoft.com/office/drawing/2014/main" val="1347735126"/>
                    </a:ext>
                  </a:extLst>
                </a:gridCol>
                <a:gridCol w="432000">
                  <a:extLst>
                    <a:ext uri="{9D8B030D-6E8A-4147-A177-3AD203B41FA5}">
                      <a16:colId xmlns:a16="http://schemas.microsoft.com/office/drawing/2014/main" val="1268566837"/>
                    </a:ext>
                  </a:extLst>
                </a:gridCol>
                <a:gridCol w="432000">
                  <a:extLst>
                    <a:ext uri="{9D8B030D-6E8A-4147-A177-3AD203B41FA5}">
                      <a16:colId xmlns:a16="http://schemas.microsoft.com/office/drawing/2014/main" val="3248050828"/>
                    </a:ext>
                  </a:extLst>
                </a:gridCol>
                <a:gridCol w="432000">
                  <a:extLst>
                    <a:ext uri="{9D8B030D-6E8A-4147-A177-3AD203B41FA5}">
                      <a16:colId xmlns:a16="http://schemas.microsoft.com/office/drawing/2014/main" val="800012498"/>
                    </a:ext>
                  </a:extLst>
                </a:gridCol>
              </a:tblGrid>
              <a:tr h="432000"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>
                        <a:solidFill>
                          <a:srgbClr val="EE1D23"/>
                        </a:solidFill>
                      </a:endParaRPr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58774894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endParaRPr lang="hu-HU" sz="150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0157584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23305295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34289421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86751031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>
                        <a:solidFill>
                          <a:schemeClr val="tx1"/>
                        </a:solidFill>
                      </a:endParaRPr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26106266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endParaRPr lang="hu-HU" sz="150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04922920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9488196"/>
                  </a:ext>
                </a:extLst>
              </a:tr>
            </a:tbl>
          </a:graphicData>
        </a:graphic>
      </p:graphicFrame>
      <p:graphicFrame>
        <p:nvGraphicFramePr>
          <p:cNvPr id="95" name="Táblázat 9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90739584"/>
              </p:ext>
            </p:extLst>
          </p:nvPr>
        </p:nvGraphicFramePr>
        <p:xfrm>
          <a:off x="2554537" y="929450"/>
          <a:ext cx="4032000" cy="403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4000">
                  <a:extLst>
                    <a:ext uri="{9D8B030D-6E8A-4147-A177-3AD203B41FA5}">
                      <a16:colId xmlns:a16="http://schemas.microsoft.com/office/drawing/2014/main" val="1970057961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3592748886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165432856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2624727190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730538266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1005877417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213102478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376894925"/>
                    </a:ext>
                  </a:extLst>
                </a:gridCol>
              </a:tblGrid>
              <a:tr h="504000"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0001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0001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0001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0001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0001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0001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0001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0001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16474971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0111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0001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0011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0011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0011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0011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0001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0111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62917551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0111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0001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1101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1101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1101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0101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0001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0111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12732295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0111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0111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0001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1101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0101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0001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0111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0111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56720313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0111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0111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0001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1101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0101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0001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0111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0111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68085402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0111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0001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0011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1101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0101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0011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0001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0111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34599113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0111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0001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1101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0101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0101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0101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0001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0111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55097159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0001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0001</a:t>
                      </a:r>
                      <a:endParaRPr lang="hu-H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0001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0001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0001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0001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0001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0001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20870569"/>
                  </a:ext>
                </a:extLst>
              </a:tr>
            </a:tbl>
          </a:graphicData>
        </a:graphic>
      </p:graphicFrame>
      <p:sp>
        <p:nvSpPr>
          <p:cNvPr id="67" name="Szöveg helye 2">
            <a:extLst>
              <a:ext uri="{FF2B5EF4-FFF2-40B4-BE49-F238E27FC236}">
                <a16:creationId xmlns:a16="http://schemas.microsoft.com/office/drawing/2014/main" id="{BBE2C393-99D9-02E8-DC42-5AA6DAE1D51B}"/>
              </a:ext>
            </a:extLst>
          </p:cNvPr>
          <p:cNvSpPr txBox="1">
            <a:spLocks/>
          </p:cNvSpPr>
          <p:nvPr/>
        </p:nvSpPr>
        <p:spPr>
          <a:xfrm>
            <a:off x="122873" y="5156907"/>
            <a:ext cx="2859541" cy="3515704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>
            <a:noAutofit/>
          </a:bodyPr>
          <a:lstStyle>
            <a:lvl1pPr marL="0" indent="0" algn="l" defTabSz="685800" rtl="0" eaLnBrk="1" latinLnBrk="0" hangingPunct="1">
              <a:lnSpc>
                <a:spcPct val="100000"/>
              </a:lnSpc>
              <a:spcBef>
                <a:spcPts val="750"/>
              </a:spcBef>
              <a:buFont typeface="Arial" panose="020B0604020202020204" pitchFamily="34" charset="0"/>
              <a:buNone/>
              <a:defRPr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1pPr>
            <a:lvl2pPr marL="3429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2pPr>
            <a:lvl3pPr marL="6858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4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3pPr>
            <a:lvl4pPr marL="10287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4pPr>
            <a:lvl5pPr marL="13716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b="1" dirty="0"/>
              <a:t>Binary </a:t>
            </a:r>
            <a:r>
              <a:rPr lang="en-US" sz="1200" b="1" dirty="0" err="1"/>
              <a:t>colouring</a:t>
            </a:r>
            <a:endParaRPr lang="en-US" sz="1200" b="1" dirty="0"/>
          </a:p>
          <a:p>
            <a:pPr algn="ctr"/>
            <a:r>
              <a:rPr lang="en-US" sz="1200" b="1" dirty="0"/>
              <a:t>(binary</a:t>
            </a:r>
            <a:r>
              <a:rPr lang="en-US" sz="1200" b="1" dirty="0" smtClean="0"/>
              <a:t>)</a:t>
            </a:r>
            <a:endParaRPr lang="en-US" sz="1200" b="1" dirty="0"/>
          </a:p>
          <a:p>
            <a:r>
              <a:rPr lang="en-US" sz="1200" b="1" dirty="0"/>
              <a:t>At the ends of a tree-like diagram you see </a:t>
            </a:r>
            <a:r>
              <a:rPr lang="en-US" sz="1200" b="1" dirty="0" err="1"/>
              <a:t>colours</a:t>
            </a:r>
            <a:r>
              <a:rPr lang="en-US" sz="1200" b="1" dirty="0"/>
              <a:t>, which you can access through an "up-down" decision process. The value of „up” is 1 and the value of „down” is 0 . To select the </a:t>
            </a:r>
            <a:r>
              <a:rPr lang="en-US" sz="1200" b="1" dirty="0" err="1"/>
              <a:t>colour</a:t>
            </a:r>
            <a:r>
              <a:rPr lang="en-US" sz="1200" b="1" dirty="0"/>
              <a:t> of each field, start from the </a:t>
            </a:r>
            <a:r>
              <a:rPr lang="en-US" sz="1200" b="1" dirty="0" err="1"/>
              <a:t>centre</a:t>
            </a:r>
            <a:r>
              <a:rPr lang="en-US" sz="1200" b="1" dirty="0"/>
              <a:t> and work your way up or down the branches of the diagram, based on the elements of the numerical sequence associated with that field, to the </a:t>
            </a:r>
            <a:r>
              <a:rPr lang="en-US" sz="1200" b="1" dirty="0" err="1"/>
              <a:t>colour</a:t>
            </a:r>
            <a:r>
              <a:rPr lang="en-US" sz="1200" b="1" dirty="0"/>
              <a:t> you want to select.</a:t>
            </a:r>
          </a:p>
          <a:p>
            <a:r>
              <a:rPr lang="en-US" sz="1200" b="1" dirty="0"/>
              <a:t>e.g.: 101 -&gt; up - down - up</a:t>
            </a:r>
          </a:p>
          <a:p>
            <a:r>
              <a:rPr lang="en-US" sz="1200" b="1" dirty="0"/>
              <a:t>       0100 -&gt; down - up - down - down</a:t>
            </a:r>
          </a:p>
        </p:txBody>
      </p:sp>
      <p:grpSp>
        <p:nvGrpSpPr>
          <p:cNvPr id="68" name="Csoportba foglalás 67"/>
          <p:cNvGrpSpPr/>
          <p:nvPr/>
        </p:nvGrpSpPr>
        <p:grpSpPr>
          <a:xfrm>
            <a:off x="471488" y="1267548"/>
            <a:ext cx="2260917" cy="3355804"/>
            <a:chOff x="471488" y="1285984"/>
            <a:chExt cx="2260917" cy="3355804"/>
          </a:xfrm>
        </p:grpSpPr>
        <p:sp>
          <p:nvSpPr>
            <p:cNvPr id="69" name="Szövegdoboz 68">
              <a:extLst>
                <a:ext uri="{FF2B5EF4-FFF2-40B4-BE49-F238E27FC236}">
                  <a16:creationId xmlns:a16="http://schemas.microsoft.com/office/drawing/2014/main" id="{3A88A278-9CE7-E7D3-6DF5-BCA28ADD7C09}"/>
                </a:ext>
              </a:extLst>
            </p:cNvPr>
            <p:cNvSpPr txBox="1"/>
            <p:nvPr/>
          </p:nvSpPr>
          <p:spPr>
            <a:xfrm>
              <a:off x="1215898" y="1493156"/>
              <a:ext cx="1051242" cy="261610"/>
            </a:xfrm>
            <a:prstGeom prst="rect">
              <a:avLst/>
            </a:prstGeom>
            <a:noFill/>
          </p:spPr>
          <p:txBody>
            <a:bodyPr wrap="square" rtlCol="0" anchor="b" anchorCtr="0">
              <a:spAutoFit/>
            </a:bodyPr>
            <a:lstStyle/>
            <a:p>
              <a:r>
                <a:rPr lang="hu-HU" sz="1100" b="1" dirty="0" smtClean="0">
                  <a:solidFill>
                    <a:schemeClr val="accent3"/>
                  </a:solidFill>
                </a:rPr>
                <a:t>Pink</a:t>
              </a:r>
              <a:endParaRPr lang="hu-HU" sz="1100" b="1" dirty="0">
                <a:solidFill>
                  <a:schemeClr val="accent3"/>
                </a:solidFill>
              </a:endParaRPr>
            </a:p>
          </p:txBody>
        </p:sp>
        <p:grpSp>
          <p:nvGrpSpPr>
            <p:cNvPr id="70" name="Csoportba foglalás 69">
              <a:extLst>
                <a:ext uri="{FF2B5EF4-FFF2-40B4-BE49-F238E27FC236}">
                  <a16:creationId xmlns:a16="http://schemas.microsoft.com/office/drawing/2014/main" id="{A4F38504-16C5-7055-8043-FFE2F9CD6881}"/>
                </a:ext>
              </a:extLst>
            </p:cNvPr>
            <p:cNvGrpSpPr/>
            <p:nvPr/>
          </p:nvGrpSpPr>
          <p:grpSpPr>
            <a:xfrm>
              <a:off x="471488" y="1285984"/>
              <a:ext cx="2260917" cy="3355804"/>
              <a:chOff x="493395" y="1230474"/>
              <a:chExt cx="2260917" cy="3355804"/>
            </a:xfrm>
          </p:grpSpPr>
          <p:sp>
            <p:nvSpPr>
              <p:cNvPr id="72" name="Szövegdoboz 71">
                <a:extLst>
                  <a:ext uri="{FF2B5EF4-FFF2-40B4-BE49-F238E27FC236}">
                    <a16:creationId xmlns:a16="http://schemas.microsoft.com/office/drawing/2014/main" id="{D369EF2F-E2D1-F89C-D18F-2555A4E7BB93}"/>
                  </a:ext>
                </a:extLst>
              </p:cNvPr>
              <p:cNvSpPr txBox="1"/>
              <p:nvPr/>
            </p:nvSpPr>
            <p:spPr>
              <a:xfrm>
                <a:off x="1237805" y="1230474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Yellow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73" name="Szövegdoboz 72">
                <a:extLst>
                  <a:ext uri="{FF2B5EF4-FFF2-40B4-BE49-F238E27FC236}">
                    <a16:creationId xmlns:a16="http://schemas.microsoft.com/office/drawing/2014/main" id="{11928CDB-B8D6-22FC-CEAA-C3E61D5D03B4}"/>
                  </a:ext>
                </a:extLst>
              </p:cNvPr>
              <p:cNvSpPr txBox="1"/>
              <p:nvPr/>
            </p:nvSpPr>
            <p:spPr>
              <a:xfrm>
                <a:off x="1254145" y="1932667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smtClean="0">
                    <a:solidFill>
                      <a:schemeClr val="accent3"/>
                    </a:solidFill>
                  </a:rPr>
                  <a:t>Black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grpSp>
            <p:nvGrpSpPr>
              <p:cNvPr id="74" name="Csoportba foglalás 73">
                <a:extLst>
                  <a:ext uri="{FF2B5EF4-FFF2-40B4-BE49-F238E27FC236}">
                    <a16:creationId xmlns:a16="http://schemas.microsoft.com/office/drawing/2014/main" id="{DE0761D3-B631-37A4-18E2-FC64BD1D1770}"/>
                  </a:ext>
                </a:extLst>
              </p:cNvPr>
              <p:cNvGrpSpPr/>
              <p:nvPr/>
            </p:nvGrpSpPr>
            <p:grpSpPr>
              <a:xfrm>
                <a:off x="493395" y="1328140"/>
                <a:ext cx="756285" cy="3114840"/>
                <a:chOff x="493395" y="2581167"/>
                <a:chExt cx="1034733" cy="3062882"/>
              </a:xfrm>
            </p:grpSpPr>
            <p:grpSp>
              <p:nvGrpSpPr>
                <p:cNvPr id="87" name="Csoportba foglalás 86">
                  <a:extLst>
                    <a:ext uri="{FF2B5EF4-FFF2-40B4-BE49-F238E27FC236}">
                      <a16:creationId xmlns:a16="http://schemas.microsoft.com/office/drawing/2014/main" id="{46159B6D-6C26-6B47-F46E-6C602FB2446C}"/>
                    </a:ext>
                  </a:extLst>
                </p:cNvPr>
                <p:cNvGrpSpPr/>
                <p:nvPr/>
              </p:nvGrpSpPr>
              <p:grpSpPr>
                <a:xfrm>
                  <a:off x="493395" y="2581167"/>
                  <a:ext cx="1034733" cy="1533125"/>
                  <a:chOff x="493395" y="2581167"/>
                  <a:chExt cx="1034733" cy="1533125"/>
                </a:xfrm>
              </p:grpSpPr>
              <p:cxnSp>
                <p:nvCxnSpPr>
                  <p:cNvPr id="164" name="Egyenes összekötő 163">
                    <a:extLst>
                      <a:ext uri="{FF2B5EF4-FFF2-40B4-BE49-F238E27FC236}">
                        <a16:creationId xmlns:a16="http://schemas.microsoft.com/office/drawing/2014/main" id="{1B517F46-0636-2FC0-399A-367DA195CA49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V="1">
                    <a:off x="493395" y="2906103"/>
                    <a:ext cx="337503" cy="1208189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grpSp>
                <p:nvGrpSpPr>
                  <p:cNvPr id="165" name="Csoportba foglalás 164">
                    <a:extLst>
                      <a:ext uri="{FF2B5EF4-FFF2-40B4-BE49-F238E27FC236}">
                        <a16:creationId xmlns:a16="http://schemas.microsoft.com/office/drawing/2014/main" id="{E5C724C7-CD3F-3E88-D001-2C35CB01691D}"/>
                      </a:ext>
                    </a:extLst>
                  </p:cNvPr>
                  <p:cNvGrpSpPr/>
                  <p:nvPr/>
                </p:nvGrpSpPr>
                <p:grpSpPr>
                  <a:xfrm>
                    <a:off x="1291908" y="2581167"/>
                    <a:ext cx="236220" cy="211853"/>
                    <a:chOff x="1996440" y="2780665"/>
                    <a:chExt cx="236220" cy="276860"/>
                  </a:xfrm>
                </p:grpSpPr>
                <p:cxnSp>
                  <p:nvCxnSpPr>
                    <p:cNvPr id="182" name="Egyenes összekötő 181">
                      <a:extLst>
                        <a:ext uri="{FF2B5EF4-FFF2-40B4-BE49-F238E27FC236}">
                          <a16:creationId xmlns:a16="http://schemas.microsoft.com/office/drawing/2014/main" id="{9D01C744-6288-B4A7-884F-50951EFE24A7}"/>
                        </a:ext>
                      </a:extLst>
                    </p:cNvPr>
                    <p:cNvCxnSpPr/>
                    <p:nvPr/>
                  </p:nvCxnSpPr>
                  <p:spPr>
                    <a:xfrm flipV="1">
                      <a:off x="1996440" y="278066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83" name="Egyenes összekötő 182">
                      <a:extLst>
                        <a:ext uri="{FF2B5EF4-FFF2-40B4-BE49-F238E27FC236}">
                          <a16:creationId xmlns:a16="http://schemas.microsoft.com/office/drawing/2014/main" id="{5EB2D18E-4DC0-F751-92F5-F5196F7B9D62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1996440" y="291909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166" name="Csoportba foglalás 165">
                    <a:extLst>
                      <a:ext uri="{FF2B5EF4-FFF2-40B4-BE49-F238E27FC236}">
                        <a16:creationId xmlns:a16="http://schemas.microsoft.com/office/drawing/2014/main" id="{5864D023-2A1E-3EA8-98AD-092FD49859DD}"/>
                      </a:ext>
                    </a:extLst>
                  </p:cNvPr>
                  <p:cNvGrpSpPr/>
                  <p:nvPr/>
                </p:nvGrpSpPr>
                <p:grpSpPr>
                  <a:xfrm>
                    <a:off x="1291908" y="2989935"/>
                    <a:ext cx="236220" cy="211853"/>
                    <a:chOff x="1996440" y="2780665"/>
                    <a:chExt cx="236220" cy="276860"/>
                  </a:xfrm>
                </p:grpSpPr>
                <p:cxnSp>
                  <p:nvCxnSpPr>
                    <p:cNvPr id="178" name="Egyenes összekötő 177">
                      <a:extLst>
                        <a:ext uri="{FF2B5EF4-FFF2-40B4-BE49-F238E27FC236}">
                          <a16:creationId xmlns:a16="http://schemas.microsoft.com/office/drawing/2014/main" id="{41DA2CFA-9044-51C0-0E74-B4D1BE4E4DF8}"/>
                        </a:ext>
                      </a:extLst>
                    </p:cNvPr>
                    <p:cNvCxnSpPr/>
                    <p:nvPr/>
                  </p:nvCxnSpPr>
                  <p:spPr>
                    <a:xfrm flipV="1">
                      <a:off x="1996440" y="278066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79" name="Egyenes összekötő 178">
                      <a:extLst>
                        <a:ext uri="{FF2B5EF4-FFF2-40B4-BE49-F238E27FC236}">
                          <a16:creationId xmlns:a16="http://schemas.microsoft.com/office/drawing/2014/main" id="{EAF9BC34-E6E0-FAC7-BF81-57669DB3D63E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1996440" y="291909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167" name="Csoportba foglalás 166">
                    <a:extLst>
                      <a:ext uri="{FF2B5EF4-FFF2-40B4-BE49-F238E27FC236}">
                        <a16:creationId xmlns:a16="http://schemas.microsoft.com/office/drawing/2014/main" id="{E10BC367-4FC7-79B2-7295-8F0F14EE9632}"/>
                      </a:ext>
                    </a:extLst>
                  </p:cNvPr>
                  <p:cNvGrpSpPr/>
                  <p:nvPr/>
                </p:nvGrpSpPr>
                <p:grpSpPr>
                  <a:xfrm>
                    <a:off x="1291908" y="3398703"/>
                    <a:ext cx="236220" cy="211853"/>
                    <a:chOff x="1996440" y="2780665"/>
                    <a:chExt cx="236220" cy="276860"/>
                  </a:xfrm>
                </p:grpSpPr>
                <p:cxnSp>
                  <p:nvCxnSpPr>
                    <p:cNvPr id="176" name="Egyenes összekötő 175">
                      <a:extLst>
                        <a:ext uri="{FF2B5EF4-FFF2-40B4-BE49-F238E27FC236}">
                          <a16:creationId xmlns:a16="http://schemas.microsoft.com/office/drawing/2014/main" id="{795895F2-149D-EF16-CE4E-69F7D66FFF2D}"/>
                        </a:ext>
                      </a:extLst>
                    </p:cNvPr>
                    <p:cNvCxnSpPr/>
                    <p:nvPr/>
                  </p:nvCxnSpPr>
                  <p:spPr>
                    <a:xfrm flipV="1">
                      <a:off x="1996440" y="278066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77" name="Egyenes összekötő 176">
                      <a:extLst>
                        <a:ext uri="{FF2B5EF4-FFF2-40B4-BE49-F238E27FC236}">
                          <a16:creationId xmlns:a16="http://schemas.microsoft.com/office/drawing/2014/main" id="{209FB677-2A12-28E1-A197-21A8D1ED021D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1996440" y="291909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168" name="Csoportba foglalás 167">
                    <a:extLst>
                      <a:ext uri="{FF2B5EF4-FFF2-40B4-BE49-F238E27FC236}">
                        <a16:creationId xmlns:a16="http://schemas.microsoft.com/office/drawing/2014/main" id="{39236CBF-B786-C228-6346-FEADA05D1B2E}"/>
                      </a:ext>
                    </a:extLst>
                  </p:cNvPr>
                  <p:cNvGrpSpPr/>
                  <p:nvPr/>
                </p:nvGrpSpPr>
                <p:grpSpPr>
                  <a:xfrm>
                    <a:off x="1291908" y="3809538"/>
                    <a:ext cx="236220" cy="211853"/>
                    <a:chOff x="1996440" y="2780665"/>
                    <a:chExt cx="236220" cy="276860"/>
                  </a:xfrm>
                </p:grpSpPr>
                <p:cxnSp>
                  <p:nvCxnSpPr>
                    <p:cNvPr id="174" name="Egyenes összekötő 173">
                      <a:extLst>
                        <a:ext uri="{FF2B5EF4-FFF2-40B4-BE49-F238E27FC236}">
                          <a16:creationId xmlns:a16="http://schemas.microsoft.com/office/drawing/2014/main" id="{EAC030D6-75F8-6318-25F7-E54CB161CF5E}"/>
                        </a:ext>
                      </a:extLst>
                    </p:cNvPr>
                    <p:cNvCxnSpPr/>
                    <p:nvPr/>
                  </p:nvCxnSpPr>
                  <p:spPr>
                    <a:xfrm flipV="1">
                      <a:off x="1996440" y="278066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75" name="Egyenes összekötő 174">
                      <a:extLst>
                        <a:ext uri="{FF2B5EF4-FFF2-40B4-BE49-F238E27FC236}">
                          <a16:creationId xmlns:a16="http://schemas.microsoft.com/office/drawing/2014/main" id="{65C1578C-B8CC-4179-D202-343BE270573B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1996440" y="291909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cxnSp>
                <p:nvCxnSpPr>
                  <p:cNvPr id="169" name="Egyenes összekötő 168">
                    <a:extLst>
                      <a:ext uri="{FF2B5EF4-FFF2-40B4-BE49-F238E27FC236}">
                        <a16:creationId xmlns:a16="http://schemas.microsoft.com/office/drawing/2014/main" id="{CF8CFA76-455F-99C7-DB24-572E3179F5B6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V="1">
                    <a:off x="830898" y="2689483"/>
                    <a:ext cx="461010" cy="214576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70" name="Egyenes összekötő 169">
                    <a:extLst>
                      <a:ext uri="{FF2B5EF4-FFF2-40B4-BE49-F238E27FC236}">
                        <a16:creationId xmlns:a16="http://schemas.microsoft.com/office/drawing/2014/main" id="{1A2F2960-358D-C23A-3E22-EFB78AC3EEB4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830898" y="2904059"/>
                    <a:ext cx="461010" cy="195877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71" name="Egyenes összekötő 170">
                    <a:extLst>
                      <a:ext uri="{FF2B5EF4-FFF2-40B4-BE49-F238E27FC236}">
                        <a16:creationId xmlns:a16="http://schemas.microsoft.com/office/drawing/2014/main" id="{803CD348-47A1-AEF9-DF0A-E07209090751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V="1">
                    <a:off x="830898" y="3507401"/>
                    <a:ext cx="461010" cy="214576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72" name="Egyenes összekötő 171">
                    <a:extLst>
                      <a:ext uri="{FF2B5EF4-FFF2-40B4-BE49-F238E27FC236}">
                        <a16:creationId xmlns:a16="http://schemas.microsoft.com/office/drawing/2014/main" id="{AD77D2E8-5AA2-F251-4F63-6249D80E64E5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830898" y="3724022"/>
                    <a:ext cx="461010" cy="195877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73" name="Egyenes összekötő 172">
                    <a:extLst>
                      <a:ext uri="{FF2B5EF4-FFF2-40B4-BE49-F238E27FC236}">
                        <a16:creationId xmlns:a16="http://schemas.microsoft.com/office/drawing/2014/main" id="{6C3241D0-972A-2C46-18F6-06B451D26DB4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H="1" flipV="1">
                    <a:off x="724218" y="3311525"/>
                    <a:ext cx="106680" cy="404456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88" name="Csoportba foglalás 87">
                  <a:extLst>
                    <a:ext uri="{FF2B5EF4-FFF2-40B4-BE49-F238E27FC236}">
                      <a16:creationId xmlns:a16="http://schemas.microsoft.com/office/drawing/2014/main" id="{00F9D3B8-E9F6-C78D-8C09-D22B3614D22B}"/>
                    </a:ext>
                  </a:extLst>
                </p:cNvPr>
                <p:cNvGrpSpPr/>
                <p:nvPr/>
              </p:nvGrpSpPr>
              <p:grpSpPr>
                <a:xfrm flipV="1">
                  <a:off x="493395" y="4112968"/>
                  <a:ext cx="1034733" cy="1531081"/>
                  <a:chOff x="493395" y="2581167"/>
                  <a:chExt cx="1034733" cy="1531081"/>
                </a:xfrm>
              </p:grpSpPr>
              <p:cxnSp>
                <p:nvCxnSpPr>
                  <p:cNvPr id="89" name="Egyenes összekötő 88">
                    <a:extLst>
                      <a:ext uri="{FF2B5EF4-FFF2-40B4-BE49-F238E27FC236}">
                        <a16:creationId xmlns:a16="http://schemas.microsoft.com/office/drawing/2014/main" id="{0D74778F-A35A-D8C8-8CEF-9D81EC986E14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V="1">
                    <a:off x="493395" y="2904059"/>
                    <a:ext cx="337503" cy="1208189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grpSp>
                <p:nvGrpSpPr>
                  <p:cNvPr id="90" name="Csoportba foglalás 89">
                    <a:extLst>
                      <a:ext uri="{FF2B5EF4-FFF2-40B4-BE49-F238E27FC236}">
                        <a16:creationId xmlns:a16="http://schemas.microsoft.com/office/drawing/2014/main" id="{43BFDE52-0283-9E77-35BF-D33E7A843658}"/>
                      </a:ext>
                    </a:extLst>
                  </p:cNvPr>
                  <p:cNvGrpSpPr/>
                  <p:nvPr/>
                </p:nvGrpSpPr>
                <p:grpSpPr>
                  <a:xfrm>
                    <a:off x="1291908" y="2581167"/>
                    <a:ext cx="236220" cy="211853"/>
                    <a:chOff x="1996440" y="2780665"/>
                    <a:chExt cx="236220" cy="276860"/>
                  </a:xfrm>
                </p:grpSpPr>
                <p:cxnSp>
                  <p:nvCxnSpPr>
                    <p:cNvPr id="162" name="Egyenes összekötő 161">
                      <a:extLst>
                        <a:ext uri="{FF2B5EF4-FFF2-40B4-BE49-F238E27FC236}">
                          <a16:creationId xmlns:a16="http://schemas.microsoft.com/office/drawing/2014/main" id="{466C609D-555D-02B3-EFDF-21AD8DCE94DF}"/>
                        </a:ext>
                      </a:extLst>
                    </p:cNvPr>
                    <p:cNvCxnSpPr/>
                    <p:nvPr/>
                  </p:nvCxnSpPr>
                  <p:spPr>
                    <a:xfrm flipV="1">
                      <a:off x="1996440" y="278066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63" name="Egyenes összekötő 162">
                      <a:extLst>
                        <a:ext uri="{FF2B5EF4-FFF2-40B4-BE49-F238E27FC236}">
                          <a16:creationId xmlns:a16="http://schemas.microsoft.com/office/drawing/2014/main" id="{5512F01C-16A8-98CC-9624-163184DC5D53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1996440" y="291909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91" name="Csoportba foglalás 90">
                    <a:extLst>
                      <a:ext uri="{FF2B5EF4-FFF2-40B4-BE49-F238E27FC236}">
                        <a16:creationId xmlns:a16="http://schemas.microsoft.com/office/drawing/2014/main" id="{B1D4591E-F9E7-0724-9322-80F8100F20C2}"/>
                      </a:ext>
                    </a:extLst>
                  </p:cNvPr>
                  <p:cNvGrpSpPr/>
                  <p:nvPr/>
                </p:nvGrpSpPr>
                <p:grpSpPr>
                  <a:xfrm>
                    <a:off x="1291908" y="2989935"/>
                    <a:ext cx="236220" cy="211853"/>
                    <a:chOff x="1996440" y="2780665"/>
                    <a:chExt cx="236220" cy="276860"/>
                  </a:xfrm>
                </p:grpSpPr>
                <p:cxnSp>
                  <p:nvCxnSpPr>
                    <p:cNvPr id="160" name="Egyenes összekötő 159">
                      <a:extLst>
                        <a:ext uri="{FF2B5EF4-FFF2-40B4-BE49-F238E27FC236}">
                          <a16:creationId xmlns:a16="http://schemas.microsoft.com/office/drawing/2014/main" id="{CA3718D7-E502-194D-8D81-0676AF0B14DA}"/>
                        </a:ext>
                      </a:extLst>
                    </p:cNvPr>
                    <p:cNvCxnSpPr/>
                    <p:nvPr/>
                  </p:nvCxnSpPr>
                  <p:spPr>
                    <a:xfrm flipV="1">
                      <a:off x="1996440" y="278066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61" name="Egyenes összekötő 160">
                      <a:extLst>
                        <a:ext uri="{FF2B5EF4-FFF2-40B4-BE49-F238E27FC236}">
                          <a16:creationId xmlns:a16="http://schemas.microsoft.com/office/drawing/2014/main" id="{15223BFA-FFD8-92F8-C824-15C1B848F676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1996440" y="291909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92" name="Csoportba foglalás 91">
                    <a:extLst>
                      <a:ext uri="{FF2B5EF4-FFF2-40B4-BE49-F238E27FC236}">
                        <a16:creationId xmlns:a16="http://schemas.microsoft.com/office/drawing/2014/main" id="{3A5C8920-C783-6329-C834-0459E32B26EE}"/>
                      </a:ext>
                    </a:extLst>
                  </p:cNvPr>
                  <p:cNvGrpSpPr/>
                  <p:nvPr/>
                </p:nvGrpSpPr>
                <p:grpSpPr>
                  <a:xfrm>
                    <a:off x="1291908" y="3398703"/>
                    <a:ext cx="236220" cy="211853"/>
                    <a:chOff x="1996440" y="2780665"/>
                    <a:chExt cx="236220" cy="276860"/>
                  </a:xfrm>
                </p:grpSpPr>
                <p:cxnSp>
                  <p:nvCxnSpPr>
                    <p:cNvPr id="158" name="Egyenes összekötő 157">
                      <a:extLst>
                        <a:ext uri="{FF2B5EF4-FFF2-40B4-BE49-F238E27FC236}">
                          <a16:creationId xmlns:a16="http://schemas.microsoft.com/office/drawing/2014/main" id="{DFF05944-BE70-5A73-7D4C-4E90941A5716}"/>
                        </a:ext>
                      </a:extLst>
                    </p:cNvPr>
                    <p:cNvCxnSpPr/>
                    <p:nvPr/>
                  </p:nvCxnSpPr>
                  <p:spPr>
                    <a:xfrm flipV="1">
                      <a:off x="1996440" y="278066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59" name="Egyenes összekötő 158">
                      <a:extLst>
                        <a:ext uri="{FF2B5EF4-FFF2-40B4-BE49-F238E27FC236}">
                          <a16:creationId xmlns:a16="http://schemas.microsoft.com/office/drawing/2014/main" id="{A99E8953-3917-C768-A1CA-37EAADD715CF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1996440" y="291909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93" name="Csoportba foglalás 92">
                    <a:extLst>
                      <a:ext uri="{FF2B5EF4-FFF2-40B4-BE49-F238E27FC236}">
                        <a16:creationId xmlns:a16="http://schemas.microsoft.com/office/drawing/2014/main" id="{39ED7E96-28EF-2386-211E-9220358886C6}"/>
                      </a:ext>
                    </a:extLst>
                  </p:cNvPr>
                  <p:cNvGrpSpPr/>
                  <p:nvPr/>
                </p:nvGrpSpPr>
                <p:grpSpPr>
                  <a:xfrm>
                    <a:off x="1291908" y="3809538"/>
                    <a:ext cx="236220" cy="211853"/>
                    <a:chOff x="1996440" y="2780665"/>
                    <a:chExt cx="236220" cy="276860"/>
                  </a:xfrm>
                </p:grpSpPr>
                <p:cxnSp>
                  <p:nvCxnSpPr>
                    <p:cNvPr id="156" name="Egyenes összekötő 155">
                      <a:extLst>
                        <a:ext uri="{FF2B5EF4-FFF2-40B4-BE49-F238E27FC236}">
                          <a16:creationId xmlns:a16="http://schemas.microsoft.com/office/drawing/2014/main" id="{8EA8C143-C3E6-0E9C-CDFC-0268F0D6E494}"/>
                        </a:ext>
                      </a:extLst>
                    </p:cNvPr>
                    <p:cNvCxnSpPr/>
                    <p:nvPr/>
                  </p:nvCxnSpPr>
                  <p:spPr>
                    <a:xfrm flipV="1">
                      <a:off x="1996440" y="278066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57" name="Egyenes összekötő 156">
                      <a:extLst>
                        <a:ext uri="{FF2B5EF4-FFF2-40B4-BE49-F238E27FC236}">
                          <a16:creationId xmlns:a16="http://schemas.microsoft.com/office/drawing/2014/main" id="{E19DB28B-8298-F1B5-2A12-B56AC998A548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1996440" y="291909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cxnSp>
                <p:nvCxnSpPr>
                  <p:cNvPr id="94" name="Egyenes összekötő 93">
                    <a:extLst>
                      <a:ext uri="{FF2B5EF4-FFF2-40B4-BE49-F238E27FC236}">
                        <a16:creationId xmlns:a16="http://schemas.microsoft.com/office/drawing/2014/main" id="{21E2C462-F3EE-EAAA-8DDC-4941E4CDE58A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V="1">
                    <a:off x="830898" y="2687438"/>
                    <a:ext cx="461010" cy="214576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97" name="Egyenes összekötő 96">
                    <a:extLst>
                      <a:ext uri="{FF2B5EF4-FFF2-40B4-BE49-F238E27FC236}">
                        <a16:creationId xmlns:a16="http://schemas.microsoft.com/office/drawing/2014/main" id="{D3E00FD8-4B0E-D76A-07B6-DAF6317CCB13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830898" y="2904059"/>
                    <a:ext cx="461010" cy="195877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53" name="Egyenes összekötő 152">
                    <a:extLst>
                      <a:ext uri="{FF2B5EF4-FFF2-40B4-BE49-F238E27FC236}">
                        <a16:creationId xmlns:a16="http://schemas.microsoft.com/office/drawing/2014/main" id="{9C2B915B-653E-6D02-33FD-EAC5497DBF8F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V="1">
                    <a:off x="830898" y="3507401"/>
                    <a:ext cx="461010" cy="214576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54" name="Egyenes összekötő 153">
                    <a:extLst>
                      <a:ext uri="{FF2B5EF4-FFF2-40B4-BE49-F238E27FC236}">
                        <a16:creationId xmlns:a16="http://schemas.microsoft.com/office/drawing/2014/main" id="{3F01526A-29EE-316B-2B08-F762C40E7B01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830898" y="3721977"/>
                    <a:ext cx="461010" cy="195877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55" name="Egyenes összekötő 154">
                    <a:extLst>
                      <a:ext uri="{FF2B5EF4-FFF2-40B4-BE49-F238E27FC236}">
                        <a16:creationId xmlns:a16="http://schemas.microsoft.com/office/drawing/2014/main" id="{15BE1182-6DAD-C9BE-C2D6-5BBA752B2A45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H="1" flipV="1">
                    <a:off x="724218" y="3311525"/>
                    <a:ext cx="106680" cy="404456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sp>
            <p:nvSpPr>
              <p:cNvPr id="75" name="Szövegdoboz 74">
                <a:extLst>
                  <a:ext uri="{FF2B5EF4-FFF2-40B4-BE49-F238E27FC236}">
                    <a16:creationId xmlns:a16="http://schemas.microsoft.com/office/drawing/2014/main" id="{834CF577-D517-F0A3-4CCA-68C65DC2924A}"/>
                  </a:ext>
                </a:extLst>
              </p:cNvPr>
              <p:cNvSpPr txBox="1"/>
              <p:nvPr/>
            </p:nvSpPr>
            <p:spPr>
              <a:xfrm>
                <a:off x="1243623" y="1697564"/>
                <a:ext cx="115411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Pale</a:t>
                </a:r>
                <a:r>
                  <a:rPr lang="hu-HU" sz="1100" b="1" dirty="0">
                    <a:solidFill>
                      <a:schemeClr val="accent3"/>
                    </a:solidFill>
                  </a:rPr>
                  <a:t> </a:t>
                </a: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orange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76" name="Szövegdoboz 75">
                <a:extLst>
                  <a:ext uri="{FF2B5EF4-FFF2-40B4-BE49-F238E27FC236}">
                    <a16:creationId xmlns:a16="http://schemas.microsoft.com/office/drawing/2014/main" id="{4224AE6F-5E89-E6E0-90A7-83D2234D4105}"/>
                  </a:ext>
                </a:extLst>
              </p:cNvPr>
              <p:cNvSpPr txBox="1"/>
              <p:nvPr/>
            </p:nvSpPr>
            <p:spPr>
              <a:xfrm>
                <a:off x="1253613" y="3326833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Orange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77" name="Szövegdoboz 76">
                <a:extLst>
                  <a:ext uri="{FF2B5EF4-FFF2-40B4-BE49-F238E27FC236}">
                    <a16:creationId xmlns:a16="http://schemas.microsoft.com/office/drawing/2014/main" id="{ED56338F-CC61-E4E2-8566-CFBAB7A51796}"/>
                  </a:ext>
                </a:extLst>
              </p:cNvPr>
              <p:cNvSpPr txBox="1"/>
              <p:nvPr/>
            </p:nvSpPr>
            <p:spPr>
              <a:xfrm>
                <a:off x="1249680" y="2090693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Light</a:t>
                </a:r>
                <a:r>
                  <a:rPr lang="hu-HU" sz="1100" b="1" dirty="0" smtClean="0">
                    <a:solidFill>
                      <a:schemeClr val="accent3"/>
                    </a:solidFill>
                  </a:rPr>
                  <a:t> </a:t>
                </a: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grey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78" name="Szövegdoboz 77">
                <a:extLst>
                  <a:ext uri="{FF2B5EF4-FFF2-40B4-BE49-F238E27FC236}">
                    <a16:creationId xmlns:a16="http://schemas.microsoft.com/office/drawing/2014/main" id="{B83629BE-2B7B-8145-3E04-32D2404F19FF}"/>
                  </a:ext>
                </a:extLst>
              </p:cNvPr>
              <p:cNvSpPr txBox="1"/>
              <p:nvPr/>
            </p:nvSpPr>
            <p:spPr>
              <a:xfrm>
                <a:off x="1249680" y="2704521"/>
                <a:ext cx="150463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Light</a:t>
                </a:r>
                <a:r>
                  <a:rPr lang="hu-HU" sz="1100" b="1" dirty="0" smtClean="0">
                    <a:solidFill>
                      <a:schemeClr val="accent3"/>
                    </a:solidFill>
                  </a:rPr>
                  <a:t> </a:t>
                </a: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green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79" name="Szövegdoboz 78">
                <a:extLst>
                  <a:ext uri="{FF2B5EF4-FFF2-40B4-BE49-F238E27FC236}">
                    <a16:creationId xmlns:a16="http://schemas.microsoft.com/office/drawing/2014/main" id="{EF134251-9422-AF8A-B2C3-3961062ED614}"/>
                  </a:ext>
                </a:extLst>
              </p:cNvPr>
              <p:cNvSpPr txBox="1"/>
              <p:nvPr/>
            </p:nvSpPr>
            <p:spPr>
              <a:xfrm>
                <a:off x="1233663" y="2508458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smtClean="0">
                    <a:solidFill>
                      <a:schemeClr val="accent3"/>
                    </a:solidFill>
                  </a:rPr>
                  <a:t>Brown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80" name="Szövegdoboz 79">
                <a:extLst>
                  <a:ext uri="{FF2B5EF4-FFF2-40B4-BE49-F238E27FC236}">
                    <a16:creationId xmlns:a16="http://schemas.microsoft.com/office/drawing/2014/main" id="{9B795510-A1EB-DFB2-FD05-EB6CE3AD0523}"/>
                  </a:ext>
                </a:extLst>
              </p:cNvPr>
              <p:cNvSpPr txBox="1"/>
              <p:nvPr/>
            </p:nvSpPr>
            <p:spPr>
              <a:xfrm>
                <a:off x="1249680" y="3101222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Dark</a:t>
                </a:r>
                <a:r>
                  <a:rPr lang="hu-HU" sz="1100" b="1" dirty="0" smtClean="0">
                    <a:solidFill>
                      <a:schemeClr val="accent3"/>
                    </a:solidFill>
                  </a:rPr>
                  <a:t> </a:t>
                </a: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green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81" name="Szövegdoboz 80">
                <a:extLst>
                  <a:ext uri="{FF2B5EF4-FFF2-40B4-BE49-F238E27FC236}">
                    <a16:creationId xmlns:a16="http://schemas.microsoft.com/office/drawing/2014/main" id="{4A69605E-AD65-FCB7-8FF5-88C07D0FD15A}"/>
                  </a:ext>
                </a:extLst>
              </p:cNvPr>
              <p:cNvSpPr txBox="1"/>
              <p:nvPr/>
            </p:nvSpPr>
            <p:spPr>
              <a:xfrm>
                <a:off x="1249680" y="2896829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Light</a:t>
                </a:r>
                <a:r>
                  <a:rPr lang="hu-HU" sz="1100" b="1" dirty="0" smtClean="0">
                    <a:solidFill>
                      <a:schemeClr val="accent3"/>
                    </a:solidFill>
                  </a:rPr>
                  <a:t> </a:t>
                </a: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purple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82" name="Szövegdoboz 81">
                <a:extLst>
                  <a:ext uri="{FF2B5EF4-FFF2-40B4-BE49-F238E27FC236}">
                    <a16:creationId xmlns:a16="http://schemas.microsoft.com/office/drawing/2014/main" id="{20B7B115-CE45-AC8F-2E15-CBC0C31E6BD2}"/>
                  </a:ext>
                </a:extLst>
              </p:cNvPr>
              <p:cNvSpPr txBox="1"/>
              <p:nvPr/>
            </p:nvSpPr>
            <p:spPr>
              <a:xfrm>
                <a:off x="1249680" y="3521543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Pale</a:t>
                </a:r>
                <a:r>
                  <a:rPr lang="hu-HU" sz="1100" b="1" dirty="0" smtClean="0">
                    <a:solidFill>
                      <a:schemeClr val="accent3"/>
                    </a:solidFill>
                  </a:rPr>
                  <a:t> </a:t>
                </a: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green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83" name="Szövegdoboz 82">
                <a:extLst>
                  <a:ext uri="{FF2B5EF4-FFF2-40B4-BE49-F238E27FC236}">
                    <a16:creationId xmlns:a16="http://schemas.microsoft.com/office/drawing/2014/main" id="{8621B626-5364-332F-82A4-2AF6EAFAB4DE}"/>
                  </a:ext>
                </a:extLst>
              </p:cNvPr>
              <p:cNvSpPr txBox="1"/>
              <p:nvPr/>
            </p:nvSpPr>
            <p:spPr>
              <a:xfrm>
                <a:off x="1233663" y="4374425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Dark</a:t>
                </a:r>
                <a:r>
                  <a:rPr lang="hu-HU" sz="1100" b="1" dirty="0" smtClean="0">
                    <a:solidFill>
                      <a:schemeClr val="accent3"/>
                    </a:solidFill>
                  </a:rPr>
                  <a:t> </a:t>
                </a: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grey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84" name="Szövegdoboz 83">
                <a:extLst>
                  <a:ext uri="{FF2B5EF4-FFF2-40B4-BE49-F238E27FC236}">
                    <a16:creationId xmlns:a16="http://schemas.microsoft.com/office/drawing/2014/main" id="{39A91E6E-481C-D848-A93A-D4983BFBCCD0}"/>
                  </a:ext>
                </a:extLst>
              </p:cNvPr>
              <p:cNvSpPr txBox="1"/>
              <p:nvPr/>
            </p:nvSpPr>
            <p:spPr>
              <a:xfrm>
                <a:off x="1249680" y="3939315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smtClean="0">
                    <a:solidFill>
                      <a:schemeClr val="accent3"/>
                    </a:solidFill>
                  </a:rPr>
                  <a:t>Red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85" name="Szövegdoboz 84">
                <a:extLst>
                  <a:ext uri="{FF2B5EF4-FFF2-40B4-BE49-F238E27FC236}">
                    <a16:creationId xmlns:a16="http://schemas.microsoft.com/office/drawing/2014/main" id="{61122B51-67F9-2D84-A54A-F2E1DFD32A78}"/>
                  </a:ext>
                </a:extLst>
              </p:cNvPr>
              <p:cNvSpPr txBox="1"/>
              <p:nvPr/>
            </p:nvSpPr>
            <p:spPr>
              <a:xfrm>
                <a:off x="1249680" y="3735755"/>
                <a:ext cx="1243284" cy="211020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smtClean="0">
                    <a:solidFill>
                      <a:schemeClr val="accent3"/>
                    </a:solidFill>
                  </a:rPr>
                  <a:t>White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86" name="Szövegdoboz 85">
                <a:extLst>
                  <a:ext uri="{FF2B5EF4-FFF2-40B4-BE49-F238E27FC236}">
                    <a16:creationId xmlns:a16="http://schemas.microsoft.com/office/drawing/2014/main" id="{42666C1C-FE64-FBF3-CA96-000FD8546E36}"/>
                  </a:ext>
                </a:extLst>
              </p:cNvPr>
              <p:cNvSpPr txBox="1"/>
              <p:nvPr/>
            </p:nvSpPr>
            <p:spPr>
              <a:xfrm>
                <a:off x="1253613" y="4170032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Light</a:t>
                </a:r>
                <a:r>
                  <a:rPr lang="hu-HU" sz="1100" b="1" dirty="0" smtClean="0">
                    <a:solidFill>
                      <a:schemeClr val="accent3"/>
                    </a:solidFill>
                  </a:rPr>
                  <a:t> </a:t>
                </a: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blue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</p:grpSp>
        <p:sp>
          <p:nvSpPr>
            <p:cNvPr id="71" name="Szövegdoboz 70">
              <a:extLst>
                <a:ext uri="{FF2B5EF4-FFF2-40B4-BE49-F238E27FC236}">
                  <a16:creationId xmlns:a16="http://schemas.microsoft.com/office/drawing/2014/main" id="{834CF577-D517-F0A3-4CCA-68C65DC2924A}"/>
                </a:ext>
              </a:extLst>
            </p:cNvPr>
            <p:cNvSpPr txBox="1"/>
            <p:nvPr/>
          </p:nvSpPr>
          <p:spPr>
            <a:xfrm>
              <a:off x="1207684" y="2358250"/>
              <a:ext cx="1154112" cy="211853"/>
            </a:xfrm>
            <a:prstGeom prst="rect">
              <a:avLst/>
            </a:prstGeom>
            <a:noFill/>
          </p:spPr>
          <p:txBody>
            <a:bodyPr wrap="square" rtlCol="0" anchor="b" anchorCtr="0">
              <a:spAutoFit/>
            </a:bodyPr>
            <a:lstStyle/>
            <a:p>
              <a:pPr>
                <a:lnSpc>
                  <a:spcPts val="900"/>
                </a:lnSpc>
              </a:pPr>
              <a:r>
                <a:rPr lang="hu-HU" sz="1100" b="1" dirty="0" err="1" smtClean="0">
                  <a:solidFill>
                    <a:schemeClr val="accent3"/>
                  </a:solidFill>
                </a:rPr>
                <a:t>Dark</a:t>
              </a:r>
              <a:r>
                <a:rPr lang="hu-HU" sz="1100" b="1" dirty="0" smtClean="0">
                  <a:solidFill>
                    <a:schemeClr val="accent3"/>
                  </a:solidFill>
                </a:rPr>
                <a:t> </a:t>
              </a:r>
              <a:r>
                <a:rPr lang="hu-HU" sz="1100" b="1" dirty="0" err="1" smtClean="0">
                  <a:solidFill>
                    <a:schemeClr val="accent3"/>
                  </a:solidFill>
                </a:rPr>
                <a:t>blue</a:t>
              </a:r>
              <a:endParaRPr lang="hu-HU" sz="1100" b="1" dirty="0">
                <a:solidFill>
                  <a:schemeClr val="accent3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845815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1">
            <a:extLst>
              <a:ext uri="{FF2B5EF4-FFF2-40B4-BE49-F238E27FC236}">
                <a16:creationId xmlns:a16="http://schemas.microsoft.com/office/drawing/2014/main" id="{D0CD2950-0FD4-0D24-7400-90A219D1A655}"/>
              </a:ext>
            </a:extLst>
          </p:cNvPr>
          <p:cNvSpPr txBox="1">
            <a:spLocks/>
          </p:cNvSpPr>
          <p:nvPr/>
        </p:nvSpPr>
        <p:spPr>
          <a:xfrm>
            <a:off x="471488" y="334459"/>
            <a:ext cx="5915025" cy="45631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400" b="1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err="1">
                <a:ea typeface="Calibri" panose="020F0502020204030204" pitchFamily="34" charset="0"/>
                <a:cs typeface="Times New Roman" panose="02020603050405020304" pitchFamily="18" charset="0"/>
              </a:rPr>
              <a:t>Colour</a:t>
            </a:r>
            <a:r>
              <a:rPr lang="en-US" dirty="0">
                <a:ea typeface="Calibri" panose="020F0502020204030204" pitchFamily="34" charset="0"/>
                <a:cs typeface="Times New Roman" panose="02020603050405020304" pitchFamily="18" charset="0"/>
              </a:rPr>
              <a:t> according to the </a:t>
            </a:r>
            <a:r>
              <a:rPr lang="en-US" dirty="0" err="1">
                <a:ea typeface="Calibri" panose="020F0502020204030204" pitchFamily="34" charset="0"/>
                <a:cs typeface="Times New Roman" panose="02020603050405020304" pitchFamily="18" charset="0"/>
              </a:rPr>
              <a:t>colour</a:t>
            </a:r>
            <a:r>
              <a:rPr lang="en-US" dirty="0">
                <a:ea typeface="Calibri" panose="020F0502020204030204" pitchFamily="34" charset="0"/>
                <a:cs typeface="Times New Roman" panose="02020603050405020304" pitchFamily="18" charset="0"/>
              </a:rPr>
              <a:t> codes!</a:t>
            </a:r>
            <a:r>
              <a:rPr lang="hu-HU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1. c.)</a:t>
            </a:r>
            <a:endParaRPr lang="hu-HU" sz="4800" dirty="0"/>
          </a:p>
        </p:txBody>
      </p:sp>
      <p:pic>
        <p:nvPicPr>
          <p:cNvPr id="5" name="Kép 4" descr="A képen Acélkék, Betűtípus, Majorelle kék, képernyőkép látható&#10;&#10;Automatikusan generált leírás">
            <a:extLst>
              <a:ext uri="{FF2B5EF4-FFF2-40B4-BE49-F238E27FC236}">
                <a16:creationId xmlns:a16="http://schemas.microsoft.com/office/drawing/2014/main" id="{CF6574BF-0DD4-2676-D95B-E69ECAD4142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1373" y="9158363"/>
            <a:ext cx="1275254" cy="426438"/>
          </a:xfrm>
          <a:prstGeom prst="rect">
            <a:avLst/>
          </a:prstGeom>
        </p:spPr>
      </p:pic>
      <p:pic>
        <p:nvPicPr>
          <p:cNvPr id="6" name="Kép 5" descr="A képen Grafika, Betűtípus, Grafikus tervezés, embléma látható&#10;&#10;Automatikusan generált leírás">
            <a:extLst>
              <a:ext uri="{FF2B5EF4-FFF2-40B4-BE49-F238E27FC236}">
                <a16:creationId xmlns:a16="http://schemas.microsoft.com/office/drawing/2014/main" id="{318DFCA8-EE35-4266-5A57-E412476D3F02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488" y="9215499"/>
            <a:ext cx="1435241" cy="326192"/>
          </a:xfrm>
          <a:prstGeom prst="rect">
            <a:avLst/>
          </a:prstGeom>
        </p:spPr>
      </p:pic>
      <p:pic>
        <p:nvPicPr>
          <p:cNvPr id="7" name="Kép 6" descr="A képen Betűtípus, képernyőkép, szöveg, Acélkék látható&#10;&#10;Automatikusan generált leírás">
            <a:extLst>
              <a:ext uri="{FF2B5EF4-FFF2-40B4-BE49-F238E27FC236}">
                <a16:creationId xmlns:a16="http://schemas.microsoft.com/office/drawing/2014/main" id="{97F6733F-F619-A960-8EB0-7CDFF315CFAF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26052" y="9184600"/>
            <a:ext cx="1860460" cy="400201"/>
          </a:xfrm>
          <a:prstGeom prst="rect">
            <a:avLst/>
          </a:prstGeom>
        </p:spPr>
      </p:pic>
      <p:graphicFrame>
        <p:nvGraphicFramePr>
          <p:cNvPr id="38" name="Táblázat 140">
            <a:extLst>
              <a:ext uri="{FF2B5EF4-FFF2-40B4-BE49-F238E27FC236}">
                <a16:creationId xmlns:a16="http://schemas.microsoft.com/office/drawing/2014/main" id="{5DA1B995-1887-3E5A-E071-A084DA45AD6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718633"/>
              </p:ext>
            </p:extLst>
          </p:nvPr>
        </p:nvGraphicFramePr>
        <p:xfrm>
          <a:off x="3130537" y="5396269"/>
          <a:ext cx="3456000" cy="345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2000">
                  <a:extLst>
                    <a:ext uri="{9D8B030D-6E8A-4147-A177-3AD203B41FA5}">
                      <a16:colId xmlns:a16="http://schemas.microsoft.com/office/drawing/2014/main" val="4183476840"/>
                    </a:ext>
                  </a:extLst>
                </a:gridCol>
                <a:gridCol w="432000">
                  <a:extLst>
                    <a:ext uri="{9D8B030D-6E8A-4147-A177-3AD203B41FA5}">
                      <a16:colId xmlns:a16="http://schemas.microsoft.com/office/drawing/2014/main" val="606786667"/>
                    </a:ext>
                  </a:extLst>
                </a:gridCol>
                <a:gridCol w="432000">
                  <a:extLst>
                    <a:ext uri="{9D8B030D-6E8A-4147-A177-3AD203B41FA5}">
                      <a16:colId xmlns:a16="http://schemas.microsoft.com/office/drawing/2014/main" val="3256155216"/>
                    </a:ext>
                  </a:extLst>
                </a:gridCol>
                <a:gridCol w="432000">
                  <a:extLst>
                    <a:ext uri="{9D8B030D-6E8A-4147-A177-3AD203B41FA5}">
                      <a16:colId xmlns:a16="http://schemas.microsoft.com/office/drawing/2014/main" val="3670367097"/>
                    </a:ext>
                  </a:extLst>
                </a:gridCol>
                <a:gridCol w="432000">
                  <a:extLst>
                    <a:ext uri="{9D8B030D-6E8A-4147-A177-3AD203B41FA5}">
                      <a16:colId xmlns:a16="http://schemas.microsoft.com/office/drawing/2014/main" val="1347735126"/>
                    </a:ext>
                  </a:extLst>
                </a:gridCol>
                <a:gridCol w="432000">
                  <a:extLst>
                    <a:ext uri="{9D8B030D-6E8A-4147-A177-3AD203B41FA5}">
                      <a16:colId xmlns:a16="http://schemas.microsoft.com/office/drawing/2014/main" val="1268566837"/>
                    </a:ext>
                  </a:extLst>
                </a:gridCol>
                <a:gridCol w="432000">
                  <a:extLst>
                    <a:ext uri="{9D8B030D-6E8A-4147-A177-3AD203B41FA5}">
                      <a16:colId xmlns:a16="http://schemas.microsoft.com/office/drawing/2014/main" val="3248050828"/>
                    </a:ext>
                  </a:extLst>
                </a:gridCol>
                <a:gridCol w="432000">
                  <a:extLst>
                    <a:ext uri="{9D8B030D-6E8A-4147-A177-3AD203B41FA5}">
                      <a16:colId xmlns:a16="http://schemas.microsoft.com/office/drawing/2014/main" val="800012498"/>
                    </a:ext>
                  </a:extLst>
                </a:gridCol>
              </a:tblGrid>
              <a:tr h="432000"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>
                        <a:solidFill>
                          <a:srgbClr val="EE1D23"/>
                        </a:solidFill>
                      </a:endParaRPr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58774894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endParaRPr lang="hu-HU" sz="150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0157584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23305295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34289421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86751031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>
                        <a:solidFill>
                          <a:schemeClr val="tx1"/>
                        </a:solidFill>
                      </a:endParaRPr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26106266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endParaRPr lang="hu-HU" sz="150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04922920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9488196"/>
                  </a:ext>
                </a:extLst>
              </a:tr>
            </a:tbl>
          </a:graphicData>
        </a:graphic>
      </p:graphicFrame>
      <p:graphicFrame>
        <p:nvGraphicFramePr>
          <p:cNvPr id="95" name="Táblázat 9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3843481"/>
              </p:ext>
            </p:extLst>
          </p:nvPr>
        </p:nvGraphicFramePr>
        <p:xfrm>
          <a:off x="2554537" y="929450"/>
          <a:ext cx="4032000" cy="403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4000">
                  <a:extLst>
                    <a:ext uri="{9D8B030D-6E8A-4147-A177-3AD203B41FA5}">
                      <a16:colId xmlns:a16="http://schemas.microsoft.com/office/drawing/2014/main" val="1970057961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3592748886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165432856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2624727190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730538266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1005877417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213102478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376894925"/>
                    </a:ext>
                  </a:extLst>
                </a:gridCol>
              </a:tblGrid>
              <a:tr h="504000">
                <a:tc>
                  <a:txBody>
                    <a:bodyPr/>
                    <a:lstStyle/>
                    <a:p>
                      <a:pPr algn="ctr"/>
                      <a:r>
                        <a:rPr lang="hu-HU" sz="1100" dirty="0" smtClean="0">
                          <a:solidFill>
                            <a:schemeClr val="tx1"/>
                          </a:solidFill>
                        </a:rPr>
                        <a:t>15</a:t>
                      </a:r>
                      <a:endParaRPr lang="hu-HU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15</a:t>
                      </a:r>
                      <a:endParaRPr lang="hu-HU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  <a:endParaRPr lang="hu-HU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  <a:endParaRPr lang="hu-HU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  <a:endParaRPr lang="hu-HU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  <a:endParaRPr lang="hu-HU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15</a:t>
                      </a:r>
                      <a:endParaRPr lang="hu-HU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15</a:t>
                      </a:r>
                      <a:endParaRPr lang="hu-HU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16474971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15</a:t>
                      </a:r>
                      <a:endParaRPr lang="hu-HU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  <a:endParaRPr lang="hu-HU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  <a:endParaRPr lang="hu-HU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  <a:endParaRPr lang="hu-HU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  <a:endParaRPr lang="hu-HU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  <a:endParaRPr lang="hu-HU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  <a:endParaRPr lang="hu-HU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15</a:t>
                      </a:r>
                      <a:endParaRPr lang="hu-HU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62917551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  <a:endParaRPr lang="hu-HU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15</a:t>
                      </a:r>
                      <a:endParaRPr lang="hu-HU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15</a:t>
                      </a:r>
                      <a:endParaRPr lang="hu-HU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  <a:endParaRPr lang="hu-HU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  <a:endParaRPr lang="hu-HU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15</a:t>
                      </a:r>
                      <a:endParaRPr lang="hu-HU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15</a:t>
                      </a:r>
                      <a:endParaRPr lang="hu-HU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  <a:endParaRPr lang="hu-HU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12732295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  <a:endParaRPr lang="hu-HU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hu-HU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15</a:t>
                      </a:r>
                      <a:endParaRPr lang="hu-HU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  <a:endParaRPr lang="hu-HU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  <a:endParaRPr lang="hu-HU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hu-HU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15</a:t>
                      </a:r>
                      <a:endParaRPr lang="hu-HU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  <a:endParaRPr lang="hu-HU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56720313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  <a:endParaRPr lang="hu-HU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  <a:endParaRPr lang="hu-HU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  <a:endParaRPr lang="hu-HU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  <a:endParaRPr lang="hu-HU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  <a:endParaRPr lang="hu-HU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  <a:endParaRPr lang="hu-HU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  <a:endParaRPr lang="hu-HU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  <a:endParaRPr lang="hu-HU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68085402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  <a:endParaRPr lang="hu-HU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13</a:t>
                      </a:r>
                      <a:endParaRPr lang="hu-HU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lang="hu-HU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13</a:t>
                      </a:r>
                      <a:endParaRPr lang="hu-HU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13</a:t>
                      </a:r>
                      <a:endParaRPr lang="hu-HU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dirty="0" smtClean="0"/>
                        <a:t>0</a:t>
                      </a:r>
                      <a:endParaRPr lang="hu-HU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13</a:t>
                      </a:r>
                      <a:endParaRPr lang="hu-HU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  <a:endParaRPr lang="hu-HU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34599113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15</a:t>
                      </a:r>
                      <a:endParaRPr lang="hu-HU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13</a:t>
                      </a:r>
                      <a:endParaRPr lang="hu-HU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13</a:t>
                      </a:r>
                      <a:endParaRPr lang="hu-HU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13</a:t>
                      </a:r>
                      <a:endParaRPr lang="hu-HU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13</a:t>
                      </a:r>
                      <a:endParaRPr lang="hu-HU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13</a:t>
                      </a:r>
                      <a:endParaRPr lang="hu-HU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13</a:t>
                      </a:r>
                      <a:endParaRPr lang="hu-HU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15</a:t>
                      </a:r>
                      <a:endParaRPr lang="hu-HU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55097159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15</a:t>
                      </a:r>
                      <a:endParaRPr lang="hu-HU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15</a:t>
                      </a:r>
                      <a:endParaRPr lang="hu-HU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13</a:t>
                      </a:r>
                      <a:endParaRPr lang="hu-HU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13</a:t>
                      </a:r>
                      <a:endParaRPr lang="hu-HU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13</a:t>
                      </a:r>
                      <a:endParaRPr lang="hu-HU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13</a:t>
                      </a:r>
                      <a:endParaRPr lang="hu-HU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15</a:t>
                      </a:r>
                      <a:endParaRPr lang="hu-HU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15</a:t>
                      </a:r>
                      <a:endParaRPr lang="hu-HU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20870569"/>
                  </a:ext>
                </a:extLst>
              </a:tr>
            </a:tbl>
          </a:graphicData>
        </a:graphic>
      </p:graphicFrame>
      <p:sp>
        <p:nvSpPr>
          <p:cNvPr id="97" name="Szöveg helye 2">
            <a:extLst>
              <a:ext uri="{FF2B5EF4-FFF2-40B4-BE49-F238E27FC236}">
                <a16:creationId xmlns:a16="http://schemas.microsoft.com/office/drawing/2014/main" id="{BBE2C393-99D9-02E8-DC42-5AA6DAE1D51B}"/>
              </a:ext>
            </a:extLst>
          </p:cNvPr>
          <p:cNvSpPr txBox="1">
            <a:spLocks/>
          </p:cNvSpPr>
          <p:nvPr/>
        </p:nvSpPr>
        <p:spPr>
          <a:xfrm>
            <a:off x="122873" y="5156907"/>
            <a:ext cx="2859541" cy="3515704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>
            <a:noAutofit/>
          </a:bodyPr>
          <a:lstStyle>
            <a:lvl1pPr marL="0" indent="0" algn="l" defTabSz="685800" rtl="0" eaLnBrk="1" latinLnBrk="0" hangingPunct="1">
              <a:lnSpc>
                <a:spcPct val="100000"/>
              </a:lnSpc>
              <a:spcBef>
                <a:spcPts val="750"/>
              </a:spcBef>
              <a:buFont typeface="Arial" panose="020B0604020202020204" pitchFamily="34" charset="0"/>
              <a:buNone/>
              <a:defRPr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1pPr>
            <a:lvl2pPr marL="3429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2pPr>
            <a:lvl3pPr marL="6858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4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3pPr>
            <a:lvl4pPr marL="10287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4pPr>
            <a:lvl5pPr marL="13716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b="1" dirty="0"/>
              <a:t>Binary </a:t>
            </a:r>
            <a:r>
              <a:rPr lang="en-US" sz="1200" b="1" dirty="0" err="1"/>
              <a:t>colouring</a:t>
            </a:r>
            <a:endParaRPr lang="en-US" sz="1200" b="1" dirty="0"/>
          </a:p>
          <a:p>
            <a:pPr algn="ctr"/>
            <a:r>
              <a:rPr lang="en-US" sz="1200" b="1" dirty="0"/>
              <a:t>(binary</a:t>
            </a:r>
            <a:r>
              <a:rPr lang="en-US" sz="1200" b="1" dirty="0" smtClean="0"/>
              <a:t>)</a:t>
            </a:r>
            <a:endParaRPr lang="en-US" sz="1200" b="1" dirty="0"/>
          </a:p>
          <a:p>
            <a:r>
              <a:rPr lang="en-US" sz="1200" b="1" dirty="0"/>
              <a:t>At the ends of a tree-like diagram you see </a:t>
            </a:r>
            <a:r>
              <a:rPr lang="en-US" sz="1200" b="1" dirty="0" err="1"/>
              <a:t>colours</a:t>
            </a:r>
            <a:r>
              <a:rPr lang="en-US" sz="1200" b="1" dirty="0"/>
              <a:t>, which you can access through an "up-down" decision process. The value of „up” is 1 and the value of „down” is 0 . To select the </a:t>
            </a:r>
            <a:r>
              <a:rPr lang="en-US" sz="1200" b="1" dirty="0" err="1"/>
              <a:t>colour</a:t>
            </a:r>
            <a:r>
              <a:rPr lang="en-US" sz="1200" b="1" dirty="0"/>
              <a:t> of each field, start from the </a:t>
            </a:r>
            <a:r>
              <a:rPr lang="en-US" sz="1200" b="1" dirty="0" err="1"/>
              <a:t>centre</a:t>
            </a:r>
            <a:r>
              <a:rPr lang="en-US" sz="1200" b="1" dirty="0"/>
              <a:t> and work your way up or down the branches of the diagram, based on the elements of the numerical sequence associated with that field, to the </a:t>
            </a:r>
            <a:r>
              <a:rPr lang="en-US" sz="1200" b="1" dirty="0" err="1"/>
              <a:t>colour</a:t>
            </a:r>
            <a:r>
              <a:rPr lang="en-US" sz="1200" b="1" dirty="0"/>
              <a:t> you want to select.</a:t>
            </a:r>
          </a:p>
          <a:p>
            <a:r>
              <a:rPr lang="en-US" sz="1200" b="1" dirty="0"/>
              <a:t>e.g.: 101 -&gt; up - down - up</a:t>
            </a:r>
          </a:p>
          <a:p>
            <a:r>
              <a:rPr lang="en-US" sz="1200" b="1" dirty="0"/>
              <a:t>       0100 -&gt; down - up - down - down</a:t>
            </a:r>
          </a:p>
        </p:txBody>
      </p:sp>
      <p:grpSp>
        <p:nvGrpSpPr>
          <p:cNvPr id="98" name="Csoportba foglalás 97"/>
          <p:cNvGrpSpPr/>
          <p:nvPr/>
        </p:nvGrpSpPr>
        <p:grpSpPr>
          <a:xfrm>
            <a:off x="471488" y="1062946"/>
            <a:ext cx="2260917" cy="3318889"/>
            <a:chOff x="471488" y="1062946"/>
            <a:chExt cx="2260917" cy="3318889"/>
          </a:xfrm>
        </p:grpSpPr>
        <p:grpSp>
          <p:nvGrpSpPr>
            <p:cNvPr id="99" name="Csoportba foglalás 98">
              <a:extLst>
                <a:ext uri="{FF2B5EF4-FFF2-40B4-BE49-F238E27FC236}">
                  <a16:creationId xmlns:a16="http://schemas.microsoft.com/office/drawing/2014/main" id="{A4F38504-16C5-7055-8043-FFE2F9CD6881}"/>
                </a:ext>
              </a:extLst>
            </p:cNvPr>
            <p:cNvGrpSpPr/>
            <p:nvPr/>
          </p:nvGrpSpPr>
          <p:grpSpPr>
            <a:xfrm>
              <a:off x="471488" y="1062946"/>
              <a:ext cx="2260917" cy="3318889"/>
              <a:chOff x="493395" y="1252600"/>
              <a:chExt cx="2260917" cy="3318889"/>
            </a:xfrm>
          </p:grpSpPr>
          <p:sp>
            <p:nvSpPr>
              <p:cNvPr id="101" name="Szövegdoboz 100">
                <a:extLst>
                  <a:ext uri="{FF2B5EF4-FFF2-40B4-BE49-F238E27FC236}">
                    <a16:creationId xmlns:a16="http://schemas.microsoft.com/office/drawing/2014/main" id="{D369EF2F-E2D1-F89C-D18F-2555A4E7BB93}"/>
                  </a:ext>
                </a:extLst>
              </p:cNvPr>
              <p:cNvSpPr txBox="1"/>
              <p:nvPr/>
            </p:nvSpPr>
            <p:spPr>
              <a:xfrm>
                <a:off x="1249680" y="1445118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Yellow</a:t>
                </a:r>
                <a:r>
                  <a:rPr lang="hu-HU" sz="1100" b="1" dirty="0" smtClean="0">
                    <a:solidFill>
                      <a:schemeClr val="accent3"/>
                    </a:solidFill>
                  </a:rPr>
                  <a:t>	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102" name="Szövegdoboz 101">
                <a:extLst>
                  <a:ext uri="{FF2B5EF4-FFF2-40B4-BE49-F238E27FC236}">
                    <a16:creationId xmlns:a16="http://schemas.microsoft.com/office/drawing/2014/main" id="{11928CDB-B8D6-22FC-CEAA-C3E61D5D03B4}"/>
                  </a:ext>
                </a:extLst>
              </p:cNvPr>
              <p:cNvSpPr txBox="1"/>
              <p:nvPr/>
            </p:nvSpPr>
            <p:spPr>
              <a:xfrm>
                <a:off x="1249680" y="1252600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smtClean="0">
                    <a:solidFill>
                      <a:schemeClr val="accent3"/>
                    </a:solidFill>
                  </a:rPr>
                  <a:t>White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grpSp>
            <p:nvGrpSpPr>
              <p:cNvPr id="103" name="Csoportba foglalás 102">
                <a:extLst>
                  <a:ext uri="{FF2B5EF4-FFF2-40B4-BE49-F238E27FC236}">
                    <a16:creationId xmlns:a16="http://schemas.microsoft.com/office/drawing/2014/main" id="{DE0761D3-B631-37A4-18E2-FC64BD1D1770}"/>
                  </a:ext>
                </a:extLst>
              </p:cNvPr>
              <p:cNvGrpSpPr/>
              <p:nvPr/>
            </p:nvGrpSpPr>
            <p:grpSpPr>
              <a:xfrm>
                <a:off x="493395" y="1328140"/>
                <a:ext cx="756285" cy="3114840"/>
                <a:chOff x="493395" y="2581167"/>
                <a:chExt cx="1034733" cy="3062882"/>
              </a:xfrm>
            </p:grpSpPr>
            <p:grpSp>
              <p:nvGrpSpPr>
                <p:cNvPr id="117" name="Csoportba foglalás 116">
                  <a:extLst>
                    <a:ext uri="{FF2B5EF4-FFF2-40B4-BE49-F238E27FC236}">
                      <a16:creationId xmlns:a16="http://schemas.microsoft.com/office/drawing/2014/main" id="{46159B6D-6C26-6B47-F46E-6C602FB2446C}"/>
                    </a:ext>
                  </a:extLst>
                </p:cNvPr>
                <p:cNvGrpSpPr/>
                <p:nvPr/>
              </p:nvGrpSpPr>
              <p:grpSpPr>
                <a:xfrm>
                  <a:off x="493395" y="2581167"/>
                  <a:ext cx="1034733" cy="1533125"/>
                  <a:chOff x="493395" y="2581167"/>
                  <a:chExt cx="1034733" cy="1533125"/>
                </a:xfrm>
              </p:grpSpPr>
              <p:cxnSp>
                <p:nvCxnSpPr>
                  <p:cNvPr id="137" name="Egyenes összekötő 136">
                    <a:extLst>
                      <a:ext uri="{FF2B5EF4-FFF2-40B4-BE49-F238E27FC236}">
                        <a16:creationId xmlns:a16="http://schemas.microsoft.com/office/drawing/2014/main" id="{1B517F46-0636-2FC0-399A-367DA195CA49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V="1">
                    <a:off x="493395" y="2906103"/>
                    <a:ext cx="337503" cy="1208189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grpSp>
                <p:nvGrpSpPr>
                  <p:cNvPr id="138" name="Csoportba foglalás 137">
                    <a:extLst>
                      <a:ext uri="{FF2B5EF4-FFF2-40B4-BE49-F238E27FC236}">
                        <a16:creationId xmlns:a16="http://schemas.microsoft.com/office/drawing/2014/main" id="{E5C724C7-CD3F-3E88-D001-2C35CB01691D}"/>
                      </a:ext>
                    </a:extLst>
                  </p:cNvPr>
                  <p:cNvGrpSpPr/>
                  <p:nvPr/>
                </p:nvGrpSpPr>
                <p:grpSpPr>
                  <a:xfrm>
                    <a:off x="1291908" y="2581167"/>
                    <a:ext cx="236220" cy="211853"/>
                    <a:chOff x="1996440" y="2780665"/>
                    <a:chExt cx="236220" cy="276860"/>
                  </a:xfrm>
                </p:grpSpPr>
                <p:cxnSp>
                  <p:nvCxnSpPr>
                    <p:cNvPr id="153" name="Egyenes összekötő 152">
                      <a:extLst>
                        <a:ext uri="{FF2B5EF4-FFF2-40B4-BE49-F238E27FC236}">
                          <a16:creationId xmlns:a16="http://schemas.microsoft.com/office/drawing/2014/main" id="{9D01C744-6288-B4A7-884F-50951EFE24A7}"/>
                        </a:ext>
                      </a:extLst>
                    </p:cNvPr>
                    <p:cNvCxnSpPr/>
                    <p:nvPr/>
                  </p:nvCxnSpPr>
                  <p:spPr>
                    <a:xfrm flipV="1">
                      <a:off x="1996440" y="278066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54" name="Egyenes összekötő 153">
                      <a:extLst>
                        <a:ext uri="{FF2B5EF4-FFF2-40B4-BE49-F238E27FC236}">
                          <a16:creationId xmlns:a16="http://schemas.microsoft.com/office/drawing/2014/main" id="{5EB2D18E-4DC0-F751-92F5-F5196F7B9D62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1996440" y="291909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139" name="Csoportba foglalás 138">
                    <a:extLst>
                      <a:ext uri="{FF2B5EF4-FFF2-40B4-BE49-F238E27FC236}">
                        <a16:creationId xmlns:a16="http://schemas.microsoft.com/office/drawing/2014/main" id="{5864D023-2A1E-3EA8-98AD-092FD49859DD}"/>
                      </a:ext>
                    </a:extLst>
                  </p:cNvPr>
                  <p:cNvGrpSpPr/>
                  <p:nvPr/>
                </p:nvGrpSpPr>
                <p:grpSpPr>
                  <a:xfrm>
                    <a:off x="1291908" y="2989935"/>
                    <a:ext cx="236220" cy="211853"/>
                    <a:chOff x="1996440" y="2780665"/>
                    <a:chExt cx="236220" cy="276860"/>
                  </a:xfrm>
                </p:grpSpPr>
                <p:cxnSp>
                  <p:nvCxnSpPr>
                    <p:cNvPr id="151" name="Egyenes összekötő 150">
                      <a:extLst>
                        <a:ext uri="{FF2B5EF4-FFF2-40B4-BE49-F238E27FC236}">
                          <a16:creationId xmlns:a16="http://schemas.microsoft.com/office/drawing/2014/main" id="{41DA2CFA-9044-51C0-0E74-B4D1BE4E4DF8}"/>
                        </a:ext>
                      </a:extLst>
                    </p:cNvPr>
                    <p:cNvCxnSpPr/>
                    <p:nvPr/>
                  </p:nvCxnSpPr>
                  <p:spPr>
                    <a:xfrm flipV="1">
                      <a:off x="1996440" y="278066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52" name="Egyenes összekötő 151">
                      <a:extLst>
                        <a:ext uri="{FF2B5EF4-FFF2-40B4-BE49-F238E27FC236}">
                          <a16:creationId xmlns:a16="http://schemas.microsoft.com/office/drawing/2014/main" id="{EAF9BC34-E6E0-FAC7-BF81-57669DB3D63E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1996440" y="291909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140" name="Csoportba foglalás 139">
                    <a:extLst>
                      <a:ext uri="{FF2B5EF4-FFF2-40B4-BE49-F238E27FC236}">
                        <a16:creationId xmlns:a16="http://schemas.microsoft.com/office/drawing/2014/main" id="{E10BC367-4FC7-79B2-7295-8F0F14EE9632}"/>
                      </a:ext>
                    </a:extLst>
                  </p:cNvPr>
                  <p:cNvGrpSpPr/>
                  <p:nvPr/>
                </p:nvGrpSpPr>
                <p:grpSpPr>
                  <a:xfrm>
                    <a:off x="1291908" y="3398703"/>
                    <a:ext cx="236220" cy="211853"/>
                    <a:chOff x="1996440" y="2780665"/>
                    <a:chExt cx="236220" cy="276860"/>
                  </a:xfrm>
                </p:grpSpPr>
                <p:cxnSp>
                  <p:nvCxnSpPr>
                    <p:cNvPr id="149" name="Egyenes összekötő 148">
                      <a:extLst>
                        <a:ext uri="{FF2B5EF4-FFF2-40B4-BE49-F238E27FC236}">
                          <a16:creationId xmlns:a16="http://schemas.microsoft.com/office/drawing/2014/main" id="{795895F2-149D-EF16-CE4E-69F7D66FFF2D}"/>
                        </a:ext>
                      </a:extLst>
                    </p:cNvPr>
                    <p:cNvCxnSpPr/>
                    <p:nvPr/>
                  </p:nvCxnSpPr>
                  <p:spPr>
                    <a:xfrm flipV="1">
                      <a:off x="1996440" y="278066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50" name="Egyenes összekötő 149">
                      <a:extLst>
                        <a:ext uri="{FF2B5EF4-FFF2-40B4-BE49-F238E27FC236}">
                          <a16:creationId xmlns:a16="http://schemas.microsoft.com/office/drawing/2014/main" id="{209FB677-2A12-28E1-A197-21A8D1ED021D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1996440" y="291909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141" name="Csoportba foglalás 140">
                    <a:extLst>
                      <a:ext uri="{FF2B5EF4-FFF2-40B4-BE49-F238E27FC236}">
                        <a16:creationId xmlns:a16="http://schemas.microsoft.com/office/drawing/2014/main" id="{39236CBF-B786-C228-6346-FEADA05D1B2E}"/>
                      </a:ext>
                    </a:extLst>
                  </p:cNvPr>
                  <p:cNvGrpSpPr/>
                  <p:nvPr/>
                </p:nvGrpSpPr>
                <p:grpSpPr>
                  <a:xfrm>
                    <a:off x="1291908" y="3809538"/>
                    <a:ext cx="236220" cy="211853"/>
                    <a:chOff x="1996440" y="2780665"/>
                    <a:chExt cx="236220" cy="276860"/>
                  </a:xfrm>
                </p:grpSpPr>
                <p:cxnSp>
                  <p:nvCxnSpPr>
                    <p:cNvPr id="147" name="Egyenes összekötő 146">
                      <a:extLst>
                        <a:ext uri="{FF2B5EF4-FFF2-40B4-BE49-F238E27FC236}">
                          <a16:creationId xmlns:a16="http://schemas.microsoft.com/office/drawing/2014/main" id="{EAC030D6-75F8-6318-25F7-E54CB161CF5E}"/>
                        </a:ext>
                      </a:extLst>
                    </p:cNvPr>
                    <p:cNvCxnSpPr/>
                    <p:nvPr/>
                  </p:nvCxnSpPr>
                  <p:spPr>
                    <a:xfrm flipV="1">
                      <a:off x="1996440" y="278066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48" name="Egyenes összekötő 147">
                      <a:extLst>
                        <a:ext uri="{FF2B5EF4-FFF2-40B4-BE49-F238E27FC236}">
                          <a16:creationId xmlns:a16="http://schemas.microsoft.com/office/drawing/2014/main" id="{65C1578C-B8CC-4179-D202-343BE270573B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1996440" y="291909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cxnSp>
                <p:nvCxnSpPr>
                  <p:cNvPr id="142" name="Egyenes összekötő 141">
                    <a:extLst>
                      <a:ext uri="{FF2B5EF4-FFF2-40B4-BE49-F238E27FC236}">
                        <a16:creationId xmlns:a16="http://schemas.microsoft.com/office/drawing/2014/main" id="{CF8CFA76-455F-99C7-DB24-572E3179F5B6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V="1">
                    <a:off x="830898" y="2689483"/>
                    <a:ext cx="461010" cy="214576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43" name="Egyenes összekötő 142">
                    <a:extLst>
                      <a:ext uri="{FF2B5EF4-FFF2-40B4-BE49-F238E27FC236}">
                        <a16:creationId xmlns:a16="http://schemas.microsoft.com/office/drawing/2014/main" id="{1A2F2960-358D-C23A-3E22-EFB78AC3EEB4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830898" y="2904059"/>
                    <a:ext cx="461010" cy="195877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44" name="Egyenes összekötő 143">
                    <a:extLst>
                      <a:ext uri="{FF2B5EF4-FFF2-40B4-BE49-F238E27FC236}">
                        <a16:creationId xmlns:a16="http://schemas.microsoft.com/office/drawing/2014/main" id="{803CD348-47A1-AEF9-DF0A-E07209090751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V="1">
                    <a:off x="830898" y="3507401"/>
                    <a:ext cx="461010" cy="214576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45" name="Egyenes összekötő 144">
                    <a:extLst>
                      <a:ext uri="{FF2B5EF4-FFF2-40B4-BE49-F238E27FC236}">
                        <a16:creationId xmlns:a16="http://schemas.microsoft.com/office/drawing/2014/main" id="{AD77D2E8-5AA2-F251-4F63-6249D80E64E5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830898" y="3724022"/>
                    <a:ext cx="461010" cy="195877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46" name="Egyenes összekötő 145">
                    <a:extLst>
                      <a:ext uri="{FF2B5EF4-FFF2-40B4-BE49-F238E27FC236}">
                        <a16:creationId xmlns:a16="http://schemas.microsoft.com/office/drawing/2014/main" id="{6C3241D0-972A-2C46-18F6-06B451D26DB4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H="1" flipV="1">
                    <a:off x="724218" y="3311525"/>
                    <a:ext cx="106680" cy="404456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118" name="Csoportba foglalás 117">
                  <a:extLst>
                    <a:ext uri="{FF2B5EF4-FFF2-40B4-BE49-F238E27FC236}">
                      <a16:creationId xmlns:a16="http://schemas.microsoft.com/office/drawing/2014/main" id="{00F9D3B8-E9F6-C78D-8C09-D22B3614D22B}"/>
                    </a:ext>
                  </a:extLst>
                </p:cNvPr>
                <p:cNvGrpSpPr/>
                <p:nvPr/>
              </p:nvGrpSpPr>
              <p:grpSpPr>
                <a:xfrm flipV="1">
                  <a:off x="493395" y="4112968"/>
                  <a:ext cx="1034733" cy="1531081"/>
                  <a:chOff x="493395" y="2581167"/>
                  <a:chExt cx="1034733" cy="1531081"/>
                </a:xfrm>
              </p:grpSpPr>
              <p:cxnSp>
                <p:nvCxnSpPr>
                  <p:cNvPr id="119" name="Egyenes összekötő 118">
                    <a:extLst>
                      <a:ext uri="{FF2B5EF4-FFF2-40B4-BE49-F238E27FC236}">
                        <a16:creationId xmlns:a16="http://schemas.microsoft.com/office/drawing/2014/main" id="{0D74778F-A35A-D8C8-8CEF-9D81EC986E14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V="1">
                    <a:off x="493395" y="2904059"/>
                    <a:ext cx="337503" cy="1208189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grpSp>
                <p:nvGrpSpPr>
                  <p:cNvPr id="120" name="Csoportba foglalás 119">
                    <a:extLst>
                      <a:ext uri="{FF2B5EF4-FFF2-40B4-BE49-F238E27FC236}">
                        <a16:creationId xmlns:a16="http://schemas.microsoft.com/office/drawing/2014/main" id="{43BFDE52-0283-9E77-35BF-D33E7A843658}"/>
                      </a:ext>
                    </a:extLst>
                  </p:cNvPr>
                  <p:cNvGrpSpPr/>
                  <p:nvPr/>
                </p:nvGrpSpPr>
                <p:grpSpPr>
                  <a:xfrm>
                    <a:off x="1291908" y="2581167"/>
                    <a:ext cx="236220" cy="211853"/>
                    <a:chOff x="1996440" y="2780665"/>
                    <a:chExt cx="236220" cy="276860"/>
                  </a:xfrm>
                </p:grpSpPr>
                <p:cxnSp>
                  <p:nvCxnSpPr>
                    <p:cNvPr id="135" name="Egyenes összekötő 134">
                      <a:extLst>
                        <a:ext uri="{FF2B5EF4-FFF2-40B4-BE49-F238E27FC236}">
                          <a16:creationId xmlns:a16="http://schemas.microsoft.com/office/drawing/2014/main" id="{466C609D-555D-02B3-EFDF-21AD8DCE94DF}"/>
                        </a:ext>
                      </a:extLst>
                    </p:cNvPr>
                    <p:cNvCxnSpPr/>
                    <p:nvPr/>
                  </p:nvCxnSpPr>
                  <p:spPr>
                    <a:xfrm flipV="1">
                      <a:off x="1996440" y="278066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36" name="Egyenes összekötő 135">
                      <a:extLst>
                        <a:ext uri="{FF2B5EF4-FFF2-40B4-BE49-F238E27FC236}">
                          <a16:creationId xmlns:a16="http://schemas.microsoft.com/office/drawing/2014/main" id="{5512F01C-16A8-98CC-9624-163184DC5D53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1996440" y="291909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121" name="Csoportba foglalás 120">
                    <a:extLst>
                      <a:ext uri="{FF2B5EF4-FFF2-40B4-BE49-F238E27FC236}">
                        <a16:creationId xmlns:a16="http://schemas.microsoft.com/office/drawing/2014/main" id="{B1D4591E-F9E7-0724-9322-80F8100F20C2}"/>
                      </a:ext>
                    </a:extLst>
                  </p:cNvPr>
                  <p:cNvGrpSpPr/>
                  <p:nvPr/>
                </p:nvGrpSpPr>
                <p:grpSpPr>
                  <a:xfrm>
                    <a:off x="1291908" y="2989935"/>
                    <a:ext cx="236220" cy="211853"/>
                    <a:chOff x="1996440" y="2780665"/>
                    <a:chExt cx="236220" cy="276860"/>
                  </a:xfrm>
                </p:grpSpPr>
                <p:cxnSp>
                  <p:nvCxnSpPr>
                    <p:cNvPr id="133" name="Egyenes összekötő 132">
                      <a:extLst>
                        <a:ext uri="{FF2B5EF4-FFF2-40B4-BE49-F238E27FC236}">
                          <a16:creationId xmlns:a16="http://schemas.microsoft.com/office/drawing/2014/main" id="{CA3718D7-E502-194D-8D81-0676AF0B14DA}"/>
                        </a:ext>
                      </a:extLst>
                    </p:cNvPr>
                    <p:cNvCxnSpPr/>
                    <p:nvPr/>
                  </p:nvCxnSpPr>
                  <p:spPr>
                    <a:xfrm flipV="1">
                      <a:off x="1996440" y="278066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34" name="Egyenes összekötő 133">
                      <a:extLst>
                        <a:ext uri="{FF2B5EF4-FFF2-40B4-BE49-F238E27FC236}">
                          <a16:creationId xmlns:a16="http://schemas.microsoft.com/office/drawing/2014/main" id="{15223BFA-FFD8-92F8-C824-15C1B848F676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1996440" y="291909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122" name="Csoportba foglalás 121">
                    <a:extLst>
                      <a:ext uri="{FF2B5EF4-FFF2-40B4-BE49-F238E27FC236}">
                        <a16:creationId xmlns:a16="http://schemas.microsoft.com/office/drawing/2014/main" id="{3A5C8920-C783-6329-C834-0459E32B26EE}"/>
                      </a:ext>
                    </a:extLst>
                  </p:cNvPr>
                  <p:cNvGrpSpPr/>
                  <p:nvPr/>
                </p:nvGrpSpPr>
                <p:grpSpPr>
                  <a:xfrm>
                    <a:off x="1291908" y="3398703"/>
                    <a:ext cx="236220" cy="211853"/>
                    <a:chOff x="1996440" y="2780665"/>
                    <a:chExt cx="236220" cy="276860"/>
                  </a:xfrm>
                </p:grpSpPr>
                <p:cxnSp>
                  <p:nvCxnSpPr>
                    <p:cNvPr id="131" name="Egyenes összekötő 130">
                      <a:extLst>
                        <a:ext uri="{FF2B5EF4-FFF2-40B4-BE49-F238E27FC236}">
                          <a16:creationId xmlns:a16="http://schemas.microsoft.com/office/drawing/2014/main" id="{DFF05944-BE70-5A73-7D4C-4E90941A5716}"/>
                        </a:ext>
                      </a:extLst>
                    </p:cNvPr>
                    <p:cNvCxnSpPr/>
                    <p:nvPr/>
                  </p:nvCxnSpPr>
                  <p:spPr>
                    <a:xfrm flipV="1">
                      <a:off x="1996440" y="278066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32" name="Egyenes összekötő 131">
                      <a:extLst>
                        <a:ext uri="{FF2B5EF4-FFF2-40B4-BE49-F238E27FC236}">
                          <a16:creationId xmlns:a16="http://schemas.microsoft.com/office/drawing/2014/main" id="{A99E8953-3917-C768-A1CA-37EAADD715CF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1996440" y="291909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123" name="Csoportba foglalás 122">
                    <a:extLst>
                      <a:ext uri="{FF2B5EF4-FFF2-40B4-BE49-F238E27FC236}">
                        <a16:creationId xmlns:a16="http://schemas.microsoft.com/office/drawing/2014/main" id="{39ED7E96-28EF-2386-211E-9220358886C6}"/>
                      </a:ext>
                    </a:extLst>
                  </p:cNvPr>
                  <p:cNvGrpSpPr/>
                  <p:nvPr/>
                </p:nvGrpSpPr>
                <p:grpSpPr>
                  <a:xfrm>
                    <a:off x="1291908" y="3809538"/>
                    <a:ext cx="236220" cy="211853"/>
                    <a:chOff x="1996440" y="2780665"/>
                    <a:chExt cx="236220" cy="276860"/>
                  </a:xfrm>
                </p:grpSpPr>
                <p:cxnSp>
                  <p:nvCxnSpPr>
                    <p:cNvPr id="129" name="Egyenes összekötő 128">
                      <a:extLst>
                        <a:ext uri="{FF2B5EF4-FFF2-40B4-BE49-F238E27FC236}">
                          <a16:creationId xmlns:a16="http://schemas.microsoft.com/office/drawing/2014/main" id="{8EA8C143-C3E6-0E9C-CDFC-0268F0D6E494}"/>
                        </a:ext>
                      </a:extLst>
                    </p:cNvPr>
                    <p:cNvCxnSpPr/>
                    <p:nvPr/>
                  </p:nvCxnSpPr>
                  <p:spPr>
                    <a:xfrm flipV="1">
                      <a:off x="1996440" y="278066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30" name="Egyenes összekötő 129">
                      <a:extLst>
                        <a:ext uri="{FF2B5EF4-FFF2-40B4-BE49-F238E27FC236}">
                          <a16:creationId xmlns:a16="http://schemas.microsoft.com/office/drawing/2014/main" id="{E19DB28B-8298-F1B5-2A12-B56AC998A548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1996440" y="291909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cxnSp>
                <p:nvCxnSpPr>
                  <p:cNvPr id="124" name="Egyenes összekötő 123">
                    <a:extLst>
                      <a:ext uri="{FF2B5EF4-FFF2-40B4-BE49-F238E27FC236}">
                        <a16:creationId xmlns:a16="http://schemas.microsoft.com/office/drawing/2014/main" id="{21E2C462-F3EE-EAAA-8DDC-4941E4CDE58A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V="1">
                    <a:off x="830898" y="2687438"/>
                    <a:ext cx="461010" cy="214576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25" name="Egyenes összekötő 124">
                    <a:extLst>
                      <a:ext uri="{FF2B5EF4-FFF2-40B4-BE49-F238E27FC236}">
                        <a16:creationId xmlns:a16="http://schemas.microsoft.com/office/drawing/2014/main" id="{D3E00FD8-4B0E-D76A-07B6-DAF6317CCB13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830898" y="2904059"/>
                    <a:ext cx="461010" cy="195877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26" name="Egyenes összekötő 125">
                    <a:extLst>
                      <a:ext uri="{FF2B5EF4-FFF2-40B4-BE49-F238E27FC236}">
                        <a16:creationId xmlns:a16="http://schemas.microsoft.com/office/drawing/2014/main" id="{9C2B915B-653E-6D02-33FD-EAC5497DBF8F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V="1">
                    <a:off x="830898" y="3507401"/>
                    <a:ext cx="461010" cy="214576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27" name="Egyenes összekötő 126">
                    <a:extLst>
                      <a:ext uri="{FF2B5EF4-FFF2-40B4-BE49-F238E27FC236}">
                        <a16:creationId xmlns:a16="http://schemas.microsoft.com/office/drawing/2014/main" id="{3F01526A-29EE-316B-2B08-F762C40E7B01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830898" y="3721977"/>
                    <a:ext cx="461010" cy="195877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28" name="Egyenes összekötő 127">
                    <a:extLst>
                      <a:ext uri="{FF2B5EF4-FFF2-40B4-BE49-F238E27FC236}">
                        <a16:creationId xmlns:a16="http://schemas.microsoft.com/office/drawing/2014/main" id="{15BE1182-6DAD-C9BE-C2D6-5BBA752B2A45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H="1" flipV="1">
                    <a:off x="724218" y="3311525"/>
                    <a:ext cx="106680" cy="404456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sp>
            <p:nvSpPr>
              <p:cNvPr id="104" name="Szövegdoboz 103">
                <a:extLst>
                  <a:ext uri="{FF2B5EF4-FFF2-40B4-BE49-F238E27FC236}">
                    <a16:creationId xmlns:a16="http://schemas.microsoft.com/office/drawing/2014/main" id="{834CF577-D517-F0A3-4CCA-68C65DC2924A}"/>
                  </a:ext>
                </a:extLst>
              </p:cNvPr>
              <p:cNvSpPr txBox="1"/>
              <p:nvPr/>
            </p:nvSpPr>
            <p:spPr>
              <a:xfrm>
                <a:off x="1249680" y="1901064"/>
                <a:ext cx="115411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Orange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105" name="Szövegdoboz 104">
                <a:extLst>
                  <a:ext uri="{FF2B5EF4-FFF2-40B4-BE49-F238E27FC236}">
                    <a16:creationId xmlns:a16="http://schemas.microsoft.com/office/drawing/2014/main" id="{4224AE6F-5E89-E6E0-90A7-83D2234D4105}"/>
                  </a:ext>
                </a:extLst>
              </p:cNvPr>
              <p:cNvSpPr txBox="1"/>
              <p:nvPr/>
            </p:nvSpPr>
            <p:spPr>
              <a:xfrm>
                <a:off x="1249680" y="2295086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smtClean="0">
                    <a:solidFill>
                      <a:schemeClr val="accent3"/>
                    </a:solidFill>
                  </a:rPr>
                  <a:t>Red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106" name="Szövegdoboz 105">
                <a:extLst>
                  <a:ext uri="{FF2B5EF4-FFF2-40B4-BE49-F238E27FC236}">
                    <a16:creationId xmlns:a16="http://schemas.microsoft.com/office/drawing/2014/main" id="{ED56338F-CC61-E4E2-8566-CFBAB7A51796}"/>
                  </a:ext>
                </a:extLst>
              </p:cNvPr>
              <p:cNvSpPr txBox="1"/>
              <p:nvPr/>
            </p:nvSpPr>
            <p:spPr>
              <a:xfrm>
                <a:off x="1249680" y="2090693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smtClean="0">
                    <a:solidFill>
                      <a:schemeClr val="accent3"/>
                    </a:solidFill>
                  </a:rPr>
                  <a:t>Brown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107" name="Szövegdoboz 106">
                <a:extLst>
                  <a:ext uri="{FF2B5EF4-FFF2-40B4-BE49-F238E27FC236}">
                    <a16:creationId xmlns:a16="http://schemas.microsoft.com/office/drawing/2014/main" id="{B83629BE-2B7B-8145-3E04-32D2404F19FF}"/>
                  </a:ext>
                </a:extLst>
              </p:cNvPr>
              <p:cNvSpPr txBox="1"/>
              <p:nvPr/>
            </p:nvSpPr>
            <p:spPr>
              <a:xfrm>
                <a:off x="1249680" y="2715407"/>
                <a:ext cx="150463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Light</a:t>
                </a:r>
                <a:r>
                  <a:rPr lang="hu-HU" sz="1100" b="1" dirty="0" smtClean="0">
                    <a:solidFill>
                      <a:schemeClr val="accent3"/>
                    </a:solidFill>
                  </a:rPr>
                  <a:t> pink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108" name="Szövegdoboz 107">
                <a:extLst>
                  <a:ext uri="{FF2B5EF4-FFF2-40B4-BE49-F238E27FC236}">
                    <a16:creationId xmlns:a16="http://schemas.microsoft.com/office/drawing/2014/main" id="{EF134251-9422-AF8A-B2C3-3961062ED614}"/>
                  </a:ext>
                </a:extLst>
              </p:cNvPr>
              <p:cNvSpPr txBox="1"/>
              <p:nvPr/>
            </p:nvSpPr>
            <p:spPr>
              <a:xfrm>
                <a:off x="1249680" y="2511014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smtClean="0">
                    <a:solidFill>
                      <a:schemeClr val="accent3"/>
                    </a:solidFill>
                  </a:rPr>
                  <a:t>Pink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109" name="Szövegdoboz 108">
                <a:extLst>
                  <a:ext uri="{FF2B5EF4-FFF2-40B4-BE49-F238E27FC236}">
                    <a16:creationId xmlns:a16="http://schemas.microsoft.com/office/drawing/2014/main" id="{9B795510-A1EB-DFB2-FD05-EB6CE3AD0523}"/>
                  </a:ext>
                </a:extLst>
              </p:cNvPr>
              <p:cNvSpPr txBox="1"/>
              <p:nvPr/>
            </p:nvSpPr>
            <p:spPr>
              <a:xfrm>
                <a:off x="1249680" y="3101222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Dark</a:t>
                </a:r>
                <a:r>
                  <a:rPr lang="hu-HU" sz="1100" b="1" dirty="0" smtClean="0">
                    <a:solidFill>
                      <a:schemeClr val="accent3"/>
                    </a:solidFill>
                  </a:rPr>
                  <a:t> </a:t>
                </a: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purple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110" name="Szövegdoboz 109">
                <a:extLst>
                  <a:ext uri="{FF2B5EF4-FFF2-40B4-BE49-F238E27FC236}">
                    <a16:creationId xmlns:a16="http://schemas.microsoft.com/office/drawing/2014/main" id="{4A69605E-AD65-FCB7-8FF5-88C07D0FD15A}"/>
                  </a:ext>
                </a:extLst>
              </p:cNvPr>
              <p:cNvSpPr txBox="1"/>
              <p:nvPr/>
            </p:nvSpPr>
            <p:spPr>
              <a:xfrm>
                <a:off x="1249680" y="2896829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Light</a:t>
                </a:r>
                <a:r>
                  <a:rPr lang="hu-HU" sz="1100" b="1" dirty="0" smtClean="0">
                    <a:solidFill>
                      <a:schemeClr val="accent3"/>
                    </a:solidFill>
                  </a:rPr>
                  <a:t> </a:t>
                </a: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purple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111" name="Szövegdoboz 110">
                <a:extLst>
                  <a:ext uri="{FF2B5EF4-FFF2-40B4-BE49-F238E27FC236}">
                    <a16:creationId xmlns:a16="http://schemas.microsoft.com/office/drawing/2014/main" id="{20B7B115-CE45-AC8F-2E15-CBC0C31E6BD2}"/>
                  </a:ext>
                </a:extLst>
              </p:cNvPr>
              <p:cNvSpPr txBox="1"/>
              <p:nvPr/>
            </p:nvSpPr>
            <p:spPr>
              <a:xfrm>
                <a:off x="1249680" y="3521543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Light</a:t>
                </a:r>
                <a:r>
                  <a:rPr lang="hu-HU" sz="1100" b="1" dirty="0" smtClean="0">
                    <a:solidFill>
                      <a:schemeClr val="accent3"/>
                    </a:solidFill>
                  </a:rPr>
                  <a:t> </a:t>
                </a: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blue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112" name="Szövegdoboz 111">
                <a:extLst>
                  <a:ext uri="{FF2B5EF4-FFF2-40B4-BE49-F238E27FC236}">
                    <a16:creationId xmlns:a16="http://schemas.microsoft.com/office/drawing/2014/main" id="{8621B626-5364-332F-82A4-2AF6EAFAB4DE}"/>
                  </a:ext>
                </a:extLst>
              </p:cNvPr>
              <p:cNvSpPr txBox="1"/>
              <p:nvPr/>
            </p:nvSpPr>
            <p:spPr>
              <a:xfrm>
                <a:off x="1249680" y="3317150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Dark</a:t>
                </a:r>
                <a:r>
                  <a:rPr lang="hu-HU" sz="1100" b="1" dirty="0" smtClean="0">
                    <a:solidFill>
                      <a:schemeClr val="accent3"/>
                    </a:solidFill>
                  </a:rPr>
                  <a:t> </a:t>
                </a: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grey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113" name="Szövegdoboz 112">
                <a:extLst>
                  <a:ext uri="{FF2B5EF4-FFF2-40B4-BE49-F238E27FC236}">
                    <a16:creationId xmlns:a16="http://schemas.microsoft.com/office/drawing/2014/main" id="{39A91E6E-481C-D848-A93A-D4983BFBCCD0}"/>
                  </a:ext>
                </a:extLst>
              </p:cNvPr>
              <p:cNvSpPr txBox="1"/>
              <p:nvPr/>
            </p:nvSpPr>
            <p:spPr>
              <a:xfrm>
                <a:off x="1249680" y="3939315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Dark</a:t>
                </a:r>
                <a:r>
                  <a:rPr lang="hu-HU" sz="1100" b="1" dirty="0" smtClean="0">
                    <a:solidFill>
                      <a:schemeClr val="accent3"/>
                    </a:solidFill>
                  </a:rPr>
                  <a:t> </a:t>
                </a: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green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114" name="Szövegdoboz 113">
                <a:extLst>
                  <a:ext uri="{FF2B5EF4-FFF2-40B4-BE49-F238E27FC236}">
                    <a16:creationId xmlns:a16="http://schemas.microsoft.com/office/drawing/2014/main" id="{61122B51-67F9-2D84-A54A-F2E1DFD32A78}"/>
                  </a:ext>
                </a:extLst>
              </p:cNvPr>
              <p:cNvSpPr txBox="1"/>
              <p:nvPr/>
            </p:nvSpPr>
            <p:spPr>
              <a:xfrm>
                <a:off x="1249680" y="3734922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Light</a:t>
                </a:r>
                <a:r>
                  <a:rPr lang="hu-HU" sz="1100" b="1" dirty="0" smtClean="0">
                    <a:solidFill>
                      <a:schemeClr val="accent3"/>
                    </a:solidFill>
                  </a:rPr>
                  <a:t> </a:t>
                </a: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green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115" name="Szövegdoboz 114">
                <a:extLst>
                  <a:ext uri="{FF2B5EF4-FFF2-40B4-BE49-F238E27FC236}">
                    <a16:creationId xmlns:a16="http://schemas.microsoft.com/office/drawing/2014/main" id="{42666C1C-FE64-FBF3-CA96-000FD8546E36}"/>
                  </a:ext>
                </a:extLst>
              </p:cNvPr>
              <p:cNvSpPr txBox="1"/>
              <p:nvPr/>
            </p:nvSpPr>
            <p:spPr>
              <a:xfrm>
                <a:off x="1249680" y="4359636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smtClean="0">
                    <a:solidFill>
                      <a:schemeClr val="accent3"/>
                    </a:solidFill>
                  </a:rPr>
                  <a:t>Black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116" name="Szövegdoboz 115">
                <a:extLst>
                  <a:ext uri="{FF2B5EF4-FFF2-40B4-BE49-F238E27FC236}">
                    <a16:creationId xmlns:a16="http://schemas.microsoft.com/office/drawing/2014/main" id="{B020A44E-8A20-1F39-FA03-645DE553DBA5}"/>
                  </a:ext>
                </a:extLst>
              </p:cNvPr>
              <p:cNvSpPr txBox="1"/>
              <p:nvPr/>
            </p:nvSpPr>
            <p:spPr>
              <a:xfrm>
                <a:off x="1249680" y="4155243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Dark</a:t>
                </a:r>
                <a:r>
                  <a:rPr lang="hu-HU" sz="1100" b="1" dirty="0">
                    <a:solidFill>
                      <a:schemeClr val="accent3"/>
                    </a:solidFill>
                  </a:rPr>
                  <a:t> </a:t>
                </a: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blue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</p:grpSp>
        <p:sp>
          <p:nvSpPr>
            <p:cNvPr id="100" name="Szövegdoboz 99">
              <a:extLst>
                <a:ext uri="{FF2B5EF4-FFF2-40B4-BE49-F238E27FC236}">
                  <a16:creationId xmlns:a16="http://schemas.microsoft.com/office/drawing/2014/main" id="{3A88A278-9CE7-E7D3-6DF5-BCA28ADD7C09}"/>
                </a:ext>
              </a:extLst>
            </p:cNvPr>
            <p:cNvSpPr txBox="1"/>
            <p:nvPr/>
          </p:nvSpPr>
          <p:spPr>
            <a:xfrm>
              <a:off x="1227773" y="1443295"/>
              <a:ext cx="1154112" cy="261610"/>
            </a:xfrm>
            <a:prstGeom prst="rect">
              <a:avLst/>
            </a:prstGeom>
            <a:noFill/>
          </p:spPr>
          <p:txBody>
            <a:bodyPr wrap="square" rtlCol="0" anchor="b" anchorCtr="0">
              <a:spAutoFit/>
            </a:bodyPr>
            <a:lstStyle/>
            <a:p>
              <a:r>
                <a:rPr lang="hu-HU" sz="1100" b="1" dirty="0" err="1" smtClean="0">
                  <a:solidFill>
                    <a:schemeClr val="accent3"/>
                  </a:solidFill>
                </a:rPr>
                <a:t>Pale</a:t>
              </a:r>
              <a:r>
                <a:rPr lang="hu-HU" sz="1100" b="1" dirty="0" smtClean="0">
                  <a:solidFill>
                    <a:schemeClr val="accent3"/>
                  </a:solidFill>
                </a:rPr>
                <a:t> </a:t>
              </a:r>
              <a:r>
                <a:rPr lang="hu-HU" sz="1100" b="1" dirty="0" err="1" smtClean="0">
                  <a:solidFill>
                    <a:schemeClr val="accent3"/>
                  </a:solidFill>
                </a:rPr>
                <a:t>orange</a:t>
              </a:r>
              <a:endParaRPr lang="hu-HU" sz="1100" b="1" dirty="0">
                <a:solidFill>
                  <a:schemeClr val="accent3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962578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1">
            <a:extLst>
              <a:ext uri="{FF2B5EF4-FFF2-40B4-BE49-F238E27FC236}">
                <a16:creationId xmlns:a16="http://schemas.microsoft.com/office/drawing/2014/main" id="{D0CD2950-0FD4-0D24-7400-90A219D1A655}"/>
              </a:ext>
            </a:extLst>
          </p:cNvPr>
          <p:cNvSpPr txBox="1">
            <a:spLocks/>
          </p:cNvSpPr>
          <p:nvPr/>
        </p:nvSpPr>
        <p:spPr>
          <a:xfrm>
            <a:off x="471488" y="334459"/>
            <a:ext cx="5915025" cy="45631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400" b="1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err="1">
                <a:ea typeface="Calibri" panose="020F0502020204030204" pitchFamily="34" charset="0"/>
                <a:cs typeface="Times New Roman" panose="02020603050405020304" pitchFamily="18" charset="0"/>
              </a:rPr>
              <a:t>Colour</a:t>
            </a:r>
            <a:r>
              <a:rPr lang="en-US" dirty="0">
                <a:ea typeface="Calibri" panose="020F0502020204030204" pitchFamily="34" charset="0"/>
                <a:cs typeface="Times New Roman" panose="02020603050405020304" pitchFamily="18" charset="0"/>
              </a:rPr>
              <a:t> according to the </a:t>
            </a:r>
            <a:r>
              <a:rPr lang="en-US" dirty="0" err="1">
                <a:ea typeface="Calibri" panose="020F0502020204030204" pitchFamily="34" charset="0"/>
                <a:cs typeface="Times New Roman" panose="02020603050405020304" pitchFamily="18" charset="0"/>
              </a:rPr>
              <a:t>colour</a:t>
            </a:r>
            <a:r>
              <a:rPr lang="en-US" dirty="0">
                <a:ea typeface="Calibri" panose="020F0502020204030204" pitchFamily="34" charset="0"/>
                <a:cs typeface="Times New Roman" panose="02020603050405020304" pitchFamily="18" charset="0"/>
              </a:rPr>
              <a:t> codes!</a:t>
            </a:r>
            <a:r>
              <a:rPr lang="hu-HU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8. b.)</a:t>
            </a:r>
            <a:endParaRPr lang="hu-HU" sz="4800" dirty="0"/>
          </a:p>
        </p:txBody>
      </p:sp>
      <p:pic>
        <p:nvPicPr>
          <p:cNvPr id="5" name="Kép 4" descr="A képen Acélkék, Betűtípus, Majorelle kék, képernyőkép látható&#10;&#10;Automatikusan generált leírás">
            <a:extLst>
              <a:ext uri="{FF2B5EF4-FFF2-40B4-BE49-F238E27FC236}">
                <a16:creationId xmlns:a16="http://schemas.microsoft.com/office/drawing/2014/main" id="{CF6574BF-0DD4-2676-D95B-E69ECAD4142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1373" y="9158363"/>
            <a:ext cx="1275254" cy="426438"/>
          </a:xfrm>
          <a:prstGeom prst="rect">
            <a:avLst/>
          </a:prstGeom>
        </p:spPr>
      </p:pic>
      <p:pic>
        <p:nvPicPr>
          <p:cNvPr id="6" name="Kép 5" descr="A képen Grafika, Betűtípus, Grafikus tervezés, embléma látható&#10;&#10;Automatikusan generált leírás">
            <a:extLst>
              <a:ext uri="{FF2B5EF4-FFF2-40B4-BE49-F238E27FC236}">
                <a16:creationId xmlns:a16="http://schemas.microsoft.com/office/drawing/2014/main" id="{318DFCA8-EE35-4266-5A57-E412476D3F02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488" y="9215499"/>
            <a:ext cx="1435241" cy="326192"/>
          </a:xfrm>
          <a:prstGeom prst="rect">
            <a:avLst/>
          </a:prstGeom>
        </p:spPr>
      </p:pic>
      <p:pic>
        <p:nvPicPr>
          <p:cNvPr id="7" name="Kép 6" descr="A képen Betűtípus, képernyőkép, szöveg, Acélkék látható&#10;&#10;Automatikusan generált leírás">
            <a:extLst>
              <a:ext uri="{FF2B5EF4-FFF2-40B4-BE49-F238E27FC236}">
                <a16:creationId xmlns:a16="http://schemas.microsoft.com/office/drawing/2014/main" id="{97F6733F-F619-A960-8EB0-7CDFF315CFAF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26052" y="9184600"/>
            <a:ext cx="1860460" cy="400201"/>
          </a:xfrm>
          <a:prstGeom prst="rect">
            <a:avLst/>
          </a:prstGeom>
        </p:spPr>
      </p:pic>
      <p:graphicFrame>
        <p:nvGraphicFramePr>
          <p:cNvPr id="38" name="Táblázat 140">
            <a:extLst>
              <a:ext uri="{FF2B5EF4-FFF2-40B4-BE49-F238E27FC236}">
                <a16:creationId xmlns:a16="http://schemas.microsoft.com/office/drawing/2014/main" id="{5DA1B995-1887-3E5A-E071-A084DA45AD60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3130537" y="5191586"/>
          <a:ext cx="3456000" cy="345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2000">
                  <a:extLst>
                    <a:ext uri="{9D8B030D-6E8A-4147-A177-3AD203B41FA5}">
                      <a16:colId xmlns:a16="http://schemas.microsoft.com/office/drawing/2014/main" val="4183476840"/>
                    </a:ext>
                  </a:extLst>
                </a:gridCol>
                <a:gridCol w="432000">
                  <a:extLst>
                    <a:ext uri="{9D8B030D-6E8A-4147-A177-3AD203B41FA5}">
                      <a16:colId xmlns:a16="http://schemas.microsoft.com/office/drawing/2014/main" val="606786667"/>
                    </a:ext>
                  </a:extLst>
                </a:gridCol>
                <a:gridCol w="432000">
                  <a:extLst>
                    <a:ext uri="{9D8B030D-6E8A-4147-A177-3AD203B41FA5}">
                      <a16:colId xmlns:a16="http://schemas.microsoft.com/office/drawing/2014/main" val="3256155216"/>
                    </a:ext>
                  </a:extLst>
                </a:gridCol>
                <a:gridCol w="432000">
                  <a:extLst>
                    <a:ext uri="{9D8B030D-6E8A-4147-A177-3AD203B41FA5}">
                      <a16:colId xmlns:a16="http://schemas.microsoft.com/office/drawing/2014/main" val="3670367097"/>
                    </a:ext>
                  </a:extLst>
                </a:gridCol>
                <a:gridCol w="432000">
                  <a:extLst>
                    <a:ext uri="{9D8B030D-6E8A-4147-A177-3AD203B41FA5}">
                      <a16:colId xmlns:a16="http://schemas.microsoft.com/office/drawing/2014/main" val="1347735126"/>
                    </a:ext>
                  </a:extLst>
                </a:gridCol>
                <a:gridCol w="432000">
                  <a:extLst>
                    <a:ext uri="{9D8B030D-6E8A-4147-A177-3AD203B41FA5}">
                      <a16:colId xmlns:a16="http://schemas.microsoft.com/office/drawing/2014/main" val="1268566837"/>
                    </a:ext>
                  </a:extLst>
                </a:gridCol>
                <a:gridCol w="432000">
                  <a:extLst>
                    <a:ext uri="{9D8B030D-6E8A-4147-A177-3AD203B41FA5}">
                      <a16:colId xmlns:a16="http://schemas.microsoft.com/office/drawing/2014/main" val="3248050828"/>
                    </a:ext>
                  </a:extLst>
                </a:gridCol>
                <a:gridCol w="432000">
                  <a:extLst>
                    <a:ext uri="{9D8B030D-6E8A-4147-A177-3AD203B41FA5}">
                      <a16:colId xmlns:a16="http://schemas.microsoft.com/office/drawing/2014/main" val="800012498"/>
                    </a:ext>
                  </a:extLst>
                </a:gridCol>
              </a:tblGrid>
              <a:tr h="432000"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>
                        <a:solidFill>
                          <a:srgbClr val="EE1D23"/>
                        </a:solidFill>
                      </a:endParaRPr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58774894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endParaRPr lang="hu-HU" sz="150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0157584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23305295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34289421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86751031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>
                        <a:solidFill>
                          <a:schemeClr val="tx1"/>
                        </a:solidFill>
                      </a:endParaRPr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26106266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endParaRPr lang="hu-HU" sz="150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04922920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9488196"/>
                  </a:ext>
                </a:extLst>
              </a:tr>
            </a:tbl>
          </a:graphicData>
        </a:graphic>
      </p:graphicFrame>
      <p:graphicFrame>
        <p:nvGraphicFramePr>
          <p:cNvPr id="95" name="Táblázat 9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31403336"/>
              </p:ext>
            </p:extLst>
          </p:nvPr>
        </p:nvGraphicFramePr>
        <p:xfrm>
          <a:off x="2554537" y="929450"/>
          <a:ext cx="4032000" cy="403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4000">
                  <a:extLst>
                    <a:ext uri="{9D8B030D-6E8A-4147-A177-3AD203B41FA5}">
                      <a16:colId xmlns:a16="http://schemas.microsoft.com/office/drawing/2014/main" val="1970057961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3592748886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165432856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2624727190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730538266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1005877417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213102478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376894925"/>
                    </a:ext>
                  </a:extLst>
                </a:gridCol>
              </a:tblGrid>
              <a:tr h="504000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DC7E9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DC7E9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DC7E9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DC7E9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DC7E9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DC7E9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DC7E9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DC7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6474971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6BCDA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DC7E9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DC7E9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6BC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2917551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6BCDA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DC7E9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EDCA3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EDCA3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EDCA3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931D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DC7E9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6BC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732295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6BCDA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6BCDA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DC7E9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EDCA3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931D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DC7E9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6BCDA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6BC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6720313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6BCDA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6BCDA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DC7E9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EDCA3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931D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DC7E9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6BCDA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6BC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8085402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6BCDA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DC7E9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EDCA3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931D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DC7E9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6BC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4599113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6BCDA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DC7E9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EDCA3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931D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931D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931D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DC7E9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6BC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5097159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DC7E9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DC7E9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DC7E9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DC7E9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DC7E9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DC7E9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DC7E9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DC7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0870569"/>
                  </a:ext>
                </a:extLst>
              </a:tr>
            </a:tbl>
          </a:graphicData>
        </a:graphic>
      </p:graphicFrame>
      <p:sp>
        <p:nvSpPr>
          <p:cNvPr id="68" name="Szöveg helye 2">
            <a:extLst>
              <a:ext uri="{FF2B5EF4-FFF2-40B4-BE49-F238E27FC236}">
                <a16:creationId xmlns:a16="http://schemas.microsoft.com/office/drawing/2014/main" id="{BBE2C393-99D9-02E8-DC42-5AA6DAE1D51B}"/>
              </a:ext>
            </a:extLst>
          </p:cNvPr>
          <p:cNvSpPr txBox="1">
            <a:spLocks/>
          </p:cNvSpPr>
          <p:nvPr/>
        </p:nvSpPr>
        <p:spPr>
          <a:xfrm>
            <a:off x="122873" y="5156907"/>
            <a:ext cx="2859541" cy="3515704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>
            <a:noAutofit/>
          </a:bodyPr>
          <a:lstStyle>
            <a:lvl1pPr marL="0" indent="0" algn="l" defTabSz="685800" rtl="0" eaLnBrk="1" latinLnBrk="0" hangingPunct="1">
              <a:lnSpc>
                <a:spcPct val="100000"/>
              </a:lnSpc>
              <a:spcBef>
                <a:spcPts val="750"/>
              </a:spcBef>
              <a:buFont typeface="Arial" panose="020B0604020202020204" pitchFamily="34" charset="0"/>
              <a:buNone/>
              <a:defRPr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1pPr>
            <a:lvl2pPr marL="3429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2pPr>
            <a:lvl3pPr marL="6858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4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3pPr>
            <a:lvl4pPr marL="10287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4pPr>
            <a:lvl5pPr marL="13716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b="1" dirty="0"/>
              <a:t>Binary </a:t>
            </a:r>
            <a:r>
              <a:rPr lang="en-US" sz="1200" b="1" dirty="0" err="1"/>
              <a:t>colouring</a:t>
            </a:r>
            <a:endParaRPr lang="en-US" sz="1200" b="1" dirty="0"/>
          </a:p>
          <a:p>
            <a:pPr algn="ctr"/>
            <a:r>
              <a:rPr lang="en-US" sz="1200" b="1" dirty="0"/>
              <a:t>(binary</a:t>
            </a:r>
            <a:r>
              <a:rPr lang="en-US" sz="1200" b="1" dirty="0" smtClean="0"/>
              <a:t>)</a:t>
            </a:r>
            <a:endParaRPr lang="en-US" sz="1200" b="1" dirty="0"/>
          </a:p>
          <a:p>
            <a:r>
              <a:rPr lang="en-US" sz="1200" b="1" dirty="0"/>
              <a:t>At the ends of a tree-like diagram you see </a:t>
            </a:r>
            <a:r>
              <a:rPr lang="en-US" sz="1200" b="1" dirty="0" err="1"/>
              <a:t>colours</a:t>
            </a:r>
            <a:r>
              <a:rPr lang="en-US" sz="1200" b="1" dirty="0"/>
              <a:t>, which you can access through an "up-down" decision process. The value of „up” is 1 and the value of „down” is 0 . To select the </a:t>
            </a:r>
            <a:r>
              <a:rPr lang="en-US" sz="1200" b="1" dirty="0" err="1"/>
              <a:t>colour</a:t>
            </a:r>
            <a:r>
              <a:rPr lang="en-US" sz="1200" b="1" dirty="0"/>
              <a:t> of each field, start from the </a:t>
            </a:r>
            <a:r>
              <a:rPr lang="en-US" sz="1200" b="1" dirty="0" err="1"/>
              <a:t>centre</a:t>
            </a:r>
            <a:r>
              <a:rPr lang="en-US" sz="1200" b="1" dirty="0"/>
              <a:t> and work your way up or down the branches of the diagram, based on the elements of the numerical sequence associated with that field, to the </a:t>
            </a:r>
            <a:r>
              <a:rPr lang="en-US" sz="1200" b="1" dirty="0" err="1"/>
              <a:t>colour</a:t>
            </a:r>
            <a:r>
              <a:rPr lang="en-US" sz="1200" b="1" dirty="0"/>
              <a:t> you want to select.</a:t>
            </a:r>
          </a:p>
          <a:p>
            <a:r>
              <a:rPr lang="en-US" sz="1200" b="1" dirty="0"/>
              <a:t>e.g.: 101 -&gt; up - down - up</a:t>
            </a:r>
          </a:p>
          <a:p>
            <a:r>
              <a:rPr lang="en-US" sz="1200" b="1" dirty="0"/>
              <a:t>       0100 -&gt; down - up - down - down</a:t>
            </a:r>
          </a:p>
        </p:txBody>
      </p:sp>
      <p:grpSp>
        <p:nvGrpSpPr>
          <p:cNvPr id="69" name="Csoportba foglalás 68"/>
          <p:cNvGrpSpPr/>
          <p:nvPr/>
        </p:nvGrpSpPr>
        <p:grpSpPr>
          <a:xfrm>
            <a:off x="471488" y="1267548"/>
            <a:ext cx="2260917" cy="3355804"/>
            <a:chOff x="471488" y="1285984"/>
            <a:chExt cx="2260917" cy="3355804"/>
          </a:xfrm>
        </p:grpSpPr>
        <p:sp>
          <p:nvSpPr>
            <p:cNvPr id="70" name="Szövegdoboz 69">
              <a:extLst>
                <a:ext uri="{FF2B5EF4-FFF2-40B4-BE49-F238E27FC236}">
                  <a16:creationId xmlns:a16="http://schemas.microsoft.com/office/drawing/2014/main" id="{3A88A278-9CE7-E7D3-6DF5-BCA28ADD7C09}"/>
                </a:ext>
              </a:extLst>
            </p:cNvPr>
            <p:cNvSpPr txBox="1"/>
            <p:nvPr/>
          </p:nvSpPr>
          <p:spPr>
            <a:xfrm>
              <a:off x="1215898" y="1493156"/>
              <a:ext cx="1051242" cy="261610"/>
            </a:xfrm>
            <a:prstGeom prst="rect">
              <a:avLst/>
            </a:prstGeom>
            <a:noFill/>
          </p:spPr>
          <p:txBody>
            <a:bodyPr wrap="square" rtlCol="0" anchor="b" anchorCtr="0">
              <a:spAutoFit/>
            </a:bodyPr>
            <a:lstStyle/>
            <a:p>
              <a:r>
                <a:rPr lang="hu-HU" sz="1100" b="1" dirty="0" smtClean="0">
                  <a:solidFill>
                    <a:schemeClr val="accent3"/>
                  </a:solidFill>
                </a:rPr>
                <a:t>Pink</a:t>
              </a:r>
              <a:endParaRPr lang="hu-HU" sz="1100" b="1" dirty="0">
                <a:solidFill>
                  <a:schemeClr val="accent3"/>
                </a:solidFill>
              </a:endParaRPr>
            </a:p>
          </p:txBody>
        </p:sp>
        <p:grpSp>
          <p:nvGrpSpPr>
            <p:cNvPr id="71" name="Csoportba foglalás 70">
              <a:extLst>
                <a:ext uri="{FF2B5EF4-FFF2-40B4-BE49-F238E27FC236}">
                  <a16:creationId xmlns:a16="http://schemas.microsoft.com/office/drawing/2014/main" id="{A4F38504-16C5-7055-8043-FFE2F9CD6881}"/>
                </a:ext>
              </a:extLst>
            </p:cNvPr>
            <p:cNvGrpSpPr/>
            <p:nvPr/>
          </p:nvGrpSpPr>
          <p:grpSpPr>
            <a:xfrm>
              <a:off x="471488" y="1285984"/>
              <a:ext cx="2260917" cy="3355804"/>
              <a:chOff x="493395" y="1230474"/>
              <a:chExt cx="2260917" cy="3355804"/>
            </a:xfrm>
          </p:grpSpPr>
          <p:sp>
            <p:nvSpPr>
              <p:cNvPr id="73" name="Szövegdoboz 72">
                <a:extLst>
                  <a:ext uri="{FF2B5EF4-FFF2-40B4-BE49-F238E27FC236}">
                    <a16:creationId xmlns:a16="http://schemas.microsoft.com/office/drawing/2014/main" id="{D369EF2F-E2D1-F89C-D18F-2555A4E7BB93}"/>
                  </a:ext>
                </a:extLst>
              </p:cNvPr>
              <p:cNvSpPr txBox="1"/>
              <p:nvPr/>
            </p:nvSpPr>
            <p:spPr>
              <a:xfrm>
                <a:off x="1237805" y="1230474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Yellow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74" name="Szövegdoboz 73">
                <a:extLst>
                  <a:ext uri="{FF2B5EF4-FFF2-40B4-BE49-F238E27FC236}">
                    <a16:creationId xmlns:a16="http://schemas.microsoft.com/office/drawing/2014/main" id="{11928CDB-B8D6-22FC-CEAA-C3E61D5D03B4}"/>
                  </a:ext>
                </a:extLst>
              </p:cNvPr>
              <p:cNvSpPr txBox="1"/>
              <p:nvPr/>
            </p:nvSpPr>
            <p:spPr>
              <a:xfrm>
                <a:off x="1254145" y="1932667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smtClean="0">
                    <a:solidFill>
                      <a:schemeClr val="accent3"/>
                    </a:solidFill>
                  </a:rPr>
                  <a:t>Black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grpSp>
            <p:nvGrpSpPr>
              <p:cNvPr id="75" name="Csoportba foglalás 74">
                <a:extLst>
                  <a:ext uri="{FF2B5EF4-FFF2-40B4-BE49-F238E27FC236}">
                    <a16:creationId xmlns:a16="http://schemas.microsoft.com/office/drawing/2014/main" id="{DE0761D3-B631-37A4-18E2-FC64BD1D1770}"/>
                  </a:ext>
                </a:extLst>
              </p:cNvPr>
              <p:cNvGrpSpPr/>
              <p:nvPr/>
            </p:nvGrpSpPr>
            <p:grpSpPr>
              <a:xfrm>
                <a:off x="493395" y="1328140"/>
                <a:ext cx="756285" cy="3114840"/>
                <a:chOff x="493395" y="2581167"/>
                <a:chExt cx="1034733" cy="3062882"/>
              </a:xfrm>
            </p:grpSpPr>
            <p:grpSp>
              <p:nvGrpSpPr>
                <p:cNvPr id="88" name="Csoportba foglalás 87">
                  <a:extLst>
                    <a:ext uri="{FF2B5EF4-FFF2-40B4-BE49-F238E27FC236}">
                      <a16:creationId xmlns:a16="http://schemas.microsoft.com/office/drawing/2014/main" id="{46159B6D-6C26-6B47-F46E-6C602FB2446C}"/>
                    </a:ext>
                  </a:extLst>
                </p:cNvPr>
                <p:cNvGrpSpPr/>
                <p:nvPr/>
              </p:nvGrpSpPr>
              <p:grpSpPr>
                <a:xfrm>
                  <a:off x="493395" y="2581167"/>
                  <a:ext cx="1034733" cy="1533125"/>
                  <a:chOff x="493395" y="2581167"/>
                  <a:chExt cx="1034733" cy="1533125"/>
                </a:xfrm>
              </p:grpSpPr>
              <p:cxnSp>
                <p:nvCxnSpPr>
                  <p:cNvPr id="164" name="Egyenes összekötő 163">
                    <a:extLst>
                      <a:ext uri="{FF2B5EF4-FFF2-40B4-BE49-F238E27FC236}">
                        <a16:creationId xmlns:a16="http://schemas.microsoft.com/office/drawing/2014/main" id="{1B517F46-0636-2FC0-399A-367DA195CA49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V="1">
                    <a:off x="493395" y="2906103"/>
                    <a:ext cx="337503" cy="1208189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grpSp>
                <p:nvGrpSpPr>
                  <p:cNvPr id="165" name="Csoportba foglalás 164">
                    <a:extLst>
                      <a:ext uri="{FF2B5EF4-FFF2-40B4-BE49-F238E27FC236}">
                        <a16:creationId xmlns:a16="http://schemas.microsoft.com/office/drawing/2014/main" id="{E5C724C7-CD3F-3E88-D001-2C35CB01691D}"/>
                      </a:ext>
                    </a:extLst>
                  </p:cNvPr>
                  <p:cNvGrpSpPr/>
                  <p:nvPr/>
                </p:nvGrpSpPr>
                <p:grpSpPr>
                  <a:xfrm>
                    <a:off x="1291908" y="2581167"/>
                    <a:ext cx="236220" cy="211853"/>
                    <a:chOff x="1996440" y="2780665"/>
                    <a:chExt cx="236220" cy="276860"/>
                  </a:xfrm>
                </p:grpSpPr>
                <p:cxnSp>
                  <p:nvCxnSpPr>
                    <p:cNvPr id="180" name="Egyenes összekötő 179">
                      <a:extLst>
                        <a:ext uri="{FF2B5EF4-FFF2-40B4-BE49-F238E27FC236}">
                          <a16:creationId xmlns:a16="http://schemas.microsoft.com/office/drawing/2014/main" id="{9D01C744-6288-B4A7-884F-50951EFE24A7}"/>
                        </a:ext>
                      </a:extLst>
                    </p:cNvPr>
                    <p:cNvCxnSpPr/>
                    <p:nvPr/>
                  </p:nvCxnSpPr>
                  <p:spPr>
                    <a:xfrm flipV="1">
                      <a:off x="1996440" y="278066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81" name="Egyenes összekötő 180">
                      <a:extLst>
                        <a:ext uri="{FF2B5EF4-FFF2-40B4-BE49-F238E27FC236}">
                          <a16:creationId xmlns:a16="http://schemas.microsoft.com/office/drawing/2014/main" id="{5EB2D18E-4DC0-F751-92F5-F5196F7B9D62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1996440" y="291909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166" name="Csoportba foglalás 165">
                    <a:extLst>
                      <a:ext uri="{FF2B5EF4-FFF2-40B4-BE49-F238E27FC236}">
                        <a16:creationId xmlns:a16="http://schemas.microsoft.com/office/drawing/2014/main" id="{5864D023-2A1E-3EA8-98AD-092FD49859DD}"/>
                      </a:ext>
                    </a:extLst>
                  </p:cNvPr>
                  <p:cNvGrpSpPr/>
                  <p:nvPr/>
                </p:nvGrpSpPr>
                <p:grpSpPr>
                  <a:xfrm>
                    <a:off x="1291908" y="2989935"/>
                    <a:ext cx="236220" cy="211853"/>
                    <a:chOff x="1996440" y="2780665"/>
                    <a:chExt cx="236220" cy="276860"/>
                  </a:xfrm>
                </p:grpSpPr>
                <p:cxnSp>
                  <p:nvCxnSpPr>
                    <p:cNvPr id="178" name="Egyenes összekötő 177">
                      <a:extLst>
                        <a:ext uri="{FF2B5EF4-FFF2-40B4-BE49-F238E27FC236}">
                          <a16:creationId xmlns:a16="http://schemas.microsoft.com/office/drawing/2014/main" id="{41DA2CFA-9044-51C0-0E74-B4D1BE4E4DF8}"/>
                        </a:ext>
                      </a:extLst>
                    </p:cNvPr>
                    <p:cNvCxnSpPr/>
                    <p:nvPr/>
                  </p:nvCxnSpPr>
                  <p:spPr>
                    <a:xfrm flipV="1">
                      <a:off x="1996440" y="278066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79" name="Egyenes összekötő 178">
                      <a:extLst>
                        <a:ext uri="{FF2B5EF4-FFF2-40B4-BE49-F238E27FC236}">
                          <a16:creationId xmlns:a16="http://schemas.microsoft.com/office/drawing/2014/main" id="{EAF9BC34-E6E0-FAC7-BF81-57669DB3D63E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1996440" y="291909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167" name="Csoportba foglalás 166">
                    <a:extLst>
                      <a:ext uri="{FF2B5EF4-FFF2-40B4-BE49-F238E27FC236}">
                        <a16:creationId xmlns:a16="http://schemas.microsoft.com/office/drawing/2014/main" id="{E10BC367-4FC7-79B2-7295-8F0F14EE9632}"/>
                      </a:ext>
                    </a:extLst>
                  </p:cNvPr>
                  <p:cNvGrpSpPr/>
                  <p:nvPr/>
                </p:nvGrpSpPr>
                <p:grpSpPr>
                  <a:xfrm>
                    <a:off x="1291908" y="3398703"/>
                    <a:ext cx="236220" cy="211853"/>
                    <a:chOff x="1996440" y="2780665"/>
                    <a:chExt cx="236220" cy="276860"/>
                  </a:xfrm>
                </p:grpSpPr>
                <p:cxnSp>
                  <p:nvCxnSpPr>
                    <p:cNvPr id="176" name="Egyenes összekötő 175">
                      <a:extLst>
                        <a:ext uri="{FF2B5EF4-FFF2-40B4-BE49-F238E27FC236}">
                          <a16:creationId xmlns:a16="http://schemas.microsoft.com/office/drawing/2014/main" id="{795895F2-149D-EF16-CE4E-69F7D66FFF2D}"/>
                        </a:ext>
                      </a:extLst>
                    </p:cNvPr>
                    <p:cNvCxnSpPr/>
                    <p:nvPr/>
                  </p:nvCxnSpPr>
                  <p:spPr>
                    <a:xfrm flipV="1">
                      <a:off x="1996440" y="278066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77" name="Egyenes összekötő 176">
                      <a:extLst>
                        <a:ext uri="{FF2B5EF4-FFF2-40B4-BE49-F238E27FC236}">
                          <a16:creationId xmlns:a16="http://schemas.microsoft.com/office/drawing/2014/main" id="{209FB677-2A12-28E1-A197-21A8D1ED021D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1996440" y="291909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168" name="Csoportba foglalás 167">
                    <a:extLst>
                      <a:ext uri="{FF2B5EF4-FFF2-40B4-BE49-F238E27FC236}">
                        <a16:creationId xmlns:a16="http://schemas.microsoft.com/office/drawing/2014/main" id="{39236CBF-B786-C228-6346-FEADA05D1B2E}"/>
                      </a:ext>
                    </a:extLst>
                  </p:cNvPr>
                  <p:cNvGrpSpPr/>
                  <p:nvPr/>
                </p:nvGrpSpPr>
                <p:grpSpPr>
                  <a:xfrm>
                    <a:off x="1291908" y="3809538"/>
                    <a:ext cx="236220" cy="211853"/>
                    <a:chOff x="1996440" y="2780665"/>
                    <a:chExt cx="236220" cy="276860"/>
                  </a:xfrm>
                </p:grpSpPr>
                <p:cxnSp>
                  <p:nvCxnSpPr>
                    <p:cNvPr id="174" name="Egyenes összekötő 173">
                      <a:extLst>
                        <a:ext uri="{FF2B5EF4-FFF2-40B4-BE49-F238E27FC236}">
                          <a16:creationId xmlns:a16="http://schemas.microsoft.com/office/drawing/2014/main" id="{EAC030D6-75F8-6318-25F7-E54CB161CF5E}"/>
                        </a:ext>
                      </a:extLst>
                    </p:cNvPr>
                    <p:cNvCxnSpPr/>
                    <p:nvPr/>
                  </p:nvCxnSpPr>
                  <p:spPr>
                    <a:xfrm flipV="1">
                      <a:off x="1996440" y="278066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75" name="Egyenes összekötő 174">
                      <a:extLst>
                        <a:ext uri="{FF2B5EF4-FFF2-40B4-BE49-F238E27FC236}">
                          <a16:creationId xmlns:a16="http://schemas.microsoft.com/office/drawing/2014/main" id="{65C1578C-B8CC-4179-D202-343BE270573B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1996440" y="291909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cxnSp>
                <p:nvCxnSpPr>
                  <p:cNvPr id="169" name="Egyenes összekötő 168">
                    <a:extLst>
                      <a:ext uri="{FF2B5EF4-FFF2-40B4-BE49-F238E27FC236}">
                        <a16:creationId xmlns:a16="http://schemas.microsoft.com/office/drawing/2014/main" id="{CF8CFA76-455F-99C7-DB24-572E3179F5B6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V="1">
                    <a:off x="830898" y="2689483"/>
                    <a:ext cx="461010" cy="214576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70" name="Egyenes összekötő 169">
                    <a:extLst>
                      <a:ext uri="{FF2B5EF4-FFF2-40B4-BE49-F238E27FC236}">
                        <a16:creationId xmlns:a16="http://schemas.microsoft.com/office/drawing/2014/main" id="{1A2F2960-358D-C23A-3E22-EFB78AC3EEB4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830898" y="2904059"/>
                    <a:ext cx="461010" cy="195877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71" name="Egyenes összekötő 170">
                    <a:extLst>
                      <a:ext uri="{FF2B5EF4-FFF2-40B4-BE49-F238E27FC236}">
                        <a16:creationId xmlns:a16="http://schemas.microsoft.com/office/drawing/2014/main" id="{803CD348-47A1-AEF9-DF0A-E07209090751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V="1">
                    <a:off x="830898" y="3507401"/>
                    <a:ext cx="461010" cy="214576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72" name="Egyenes összekötő 171">
                    <a:extLst>
                      <a:ext uri="{FF2B5EF4-FFF2-40B4-BE49-F238E27FC236}">
                        <a16:creationId xmlns:a16="http://schemas.microsoft.com/office/drawing/2014/main" id="{AD77D2E8-5AA2-F251-4F63-6249D80E64E5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830898" y="3724022"/>
                    <a:ext cx="461010" cy="195877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73" name="Egyenes összekötő 172">
                    <a:extLst>
                      <a:ext uri="{FF2B5EF4-FFF2-40B4-BE49-F238E27FC236}">
                        <a16:creationId xmlns:a16="http://schemas.microsoft.com/office/drawing/2014/main" id="{6C3241D0-972A-2C46-18F6-06B451D26DB4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H="1" flipV="1">
                    <a:off x="724218" y="3311525"/>
                    <a:ext cx="106680" cy="404456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89" name="Csoportba foglalás 88">
                  <a:extLst>
                    <a:ext uri="{FF2B5EF4-FFF2-40B4-BE49-F238E27FC236}">
                      <a16:creationId xmlns:a16="http://schemas.microsoft.com/office/drawing/2014/main" id="{00F9D3B8-E9F6-C78D-8C09-D22B3614D22B}"/>
                    </a:ext>
                  </a:extLst>
                </p:cNvPr>
                <p:cNvGrpSpPr/>
                <p:nvPr/>
              </p:nvGrpSpPr>
              <p:grpSpPr>
                <a:xfrm flipV="1">
                  <a:off x="493395" y="4112968"/>
                  <a:ext cx="1034733" cy="1531081"/>
                  <a:chOff x="493395" y="2581167"/>
                  <a:chExt cx="1034733" cy="1531081"/>
                </a:xfrm>
              </p:grpSpPr>
              <p:cxnSp>
                <p:nvCxnSpPr>
                  <p:cNvPr id="90" name="Egyenes összekötő 89">
                    <a:extLst>
                      <a:ext uri="{FF2B5EF4-FFF2-40B4-BE49-F238E27FC236}">
                        <a16:creationId xmlns:a16="http://schemas.microsoft.com/office/drawing/2014/main" id="{0D74778F-A35A-D8C8-8CEF-9D81EC986E14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V="1">
                    <a:off x="493395" y="2904059"/>
                    <a:ext cx="337503" cy="1208189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grpSp>
                <p:nvGrpSpPr>
                  <p:cNvPr id="91" name="Csoportba foglalás 90">
                    <a:extLst>
                      <a:ext uri="{FF2B5EF4-FFF2-40B4-BE49-F238E27FC236}">
                        <a16:creationId xmlns:a16="http://schemas.microsoft.com/office/drawing/2014/main" id="{43BFDE52-0283-9E77-35BF-D33E7A843658}"/>
                      </a:ext>
                    </a:extLst>
                  </p:cNvPr>
                  <p:cNvGrpSpPr/>
                  <p:nvPr/>
                </p:nvGrpSpPr>
                <p:grpSpPr>
                  <a:xfrm>
                    <a:off x="1291908" y="2581167"/>
                    <a:ext cx="236220" cy="211853"/>
                    <a:chOff x="1996440" y="2780665"/>
                    <a:chExt cx="236220" cy="276860"/>
                  </a:xfrm>
                </p:grpSpPr>
                <p:cxnSp>
                  <p:nvCxnSpPr>
                    <p:cNvPr id="162" name="Egyenes összekötő 161">
                      <a:extLst>
                        <a:ext uri="{FF2B5EF4-FFF2-40B4-BE49-F238E27FC236}">
                          <a16:creationId xmlns:a16="http://schemas.microsoft.com/office/drawing/2014/main" id="{466C609D-555D-02B3-EFDF-21AD8DCE94DF}"/>
                        </a:ext>
                      </a:extLst>
                    </p:cNvPr>
                    <p:cNvCxnSpPr/>
                    <p:nvPr/>
                  </p:nvCxnSpPr>
                  <p:spPr>
                    <a:xfrm flipV="1">
                      <a:off x="1996440" y="278066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63" name="Egyenes összekötő 162">
                      <a:extLst>
                        <a:ext uri="{FF2B5EF4-FFF2-40B4-BE49-F238E27FC236}">
                          <a16:creationId xmlns:a16="http://schemas.microsoft.com/office/drawing/2014/main" id="{5512F01C-16A8-98CC-9624-163184DC5D53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1996440" y="291909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92" name="Csoportba foglalás 91">
                    <a:extLst>
                      <a:ext uri="{FF2B5EF4-FFF2-40B4-BE49-F238E27FC236}">
                        <a16:creationId xmlns:a16="http://schemas.microsoft.com/office/drawing/2014/main" id="{B1D4591E-F9E7-0724-9322-80F8100F20C2}"/>
                      </a:ext>
                    </a:extLst>
                  </p:cNvPr>
                  <p:cNvGrpSpPr/>
                  <p:nvPr/>
                </p:nvGrpSpPr>
                <p:grpSpPr>
                  <a:xfrm>
                    <a:off x="1291908" y="2989935"/>
                    <a:ext cx="236220" cy="211853"/>
                    <a:chOff x="1996440" y="2780665"/>
                    <a:chExt cx="236220" cy="276860"/>
                  </a:xfrm>
                </p:grpSpPr>
                <p:cxnSp>
                  <p:nvCxnSpPr>
                    <p:cNvPr id="160" name="Egyenes összekötő 159">
                      <a:extLst>
                        <a:ext uri="{FF2B5EF4-FFF2-40B4-BE49-F238E27FC236}">
                          <a16:creationId xmlns:a16="http://schemas.microsoft.com/office/drawing/2014/main" id="{CA3718D7-E502-194D-8D81-0676AF0B14DA}"/>
                        </a:ext>
                      </a:extLst>
                    </p:cNvPr>
                    <p:cNvCxnSpPr/>
                    <p:nvPr/>
                  </p:nvCxnSpPr>
                  <p:spPr>
                    <a:xfrm flipV="1">
                      <a:off x="1996440" y="278066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61" name="Egyenes összekötő 160">
                      <a:extLst>
                        <a:ext uri="{FF2B5EF4-FFF2-40B4-BE49-F238E27FC236}">
                          <a16:creationId xmlns:a16="http://schemas.microsoft.com/office/drawing/2014/main" id="{15223BFA-FFD8-92F8-C824-15C1B848F676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1996440" y="291909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93" name="Csoportba foglalás 92">
                    <a:extLst>
                      <a:ext uri="{FF2B5EF4-FFF2-40B4-BE49-F238E27FC236}">
                        <a16:creationId xmlns:a16="http://schemas.microsoft.com/office/drawing/2014/main" id="{3A5C8920-C783-6329-C834-0459E32B26EE}"/>
                      </a:ext>
                    </a:extLst>
                  </p:cNvPr>
                  <p:cNvGrpSpPr/>
                  <p:nvPr/>
                </p:nvGrpSpPr>
                <p:grpSpPr>
                  <a:xfrm>
                    <a:off x="1291908" y="3398703"/>
                    <a:ext cx="236220" cy="211853"/>
                    <a:chOff x="1996440" y="2780665"/>
                    <a:chExt cx="236220" cy="276860"/>
                  </a:xfrm>
                </p:grpSpPr>
                <p:cxnSp>
                  <p:nvCxnSpPr>
                    <p:cNvPr id="158" name="Egyenes összekötő 157">
                      <a:extLst>
                        <a:ext uri="{FF2B5EF4-FFF2-40B4-BE49-F238E27FC236}">
                          <a16:creationId xmlns:a16="http://schemas.microsoft.com/office/drawing/2014/main" id="{DFF05944-BE70-5A73-7D4C-4E90941A5716}"/>
                        </a:ext>
                      </a:extLst>
                    </p:cNvPr>
                    <p:cNvCxnSpPr/>
                    <p:nvPr/>
                  </p:nvCxnSpPr>
                  <p:spPr>
                    <a:xfrm flipV="1">
                      <a:off x="1996440" y="278066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59" name="Egyenes összekötő 158">
                      <a:extLst>
                        <a:ext uri="{FF2B5EF4-FFF2-40B4-BE49-F238E27FC236}">
                          <a16:creationId xmlns:a16="http://schemas.microsoft.com/office/drawing/2014/main" id="{A99E8953-3917-C768-A1CA-37EAADD715CF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1996440" y="291909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94" name="Csoportba foglalás 93">
                    <a:extLst>
                      <a:ext uri="{FF2B5EF4-FFF2-40B4-BE49-F238E27FC236}">
                        <a16:creationId xmlns:a16="http://schemas.microsoft.com/office/drawing/2014/main" id="{39ED7E96-28EF-2386-211E-9220358886C6}"/>
                      </a:ext>
                    </a:extLst>
                  </p:cNvPr>
                  <p:cNvGrpSpPr/>
                  <p:nvPr/>
                </p:nvGrpSpPr>
                <p:grpSpPr>
                  <a:xfrm>
                    <a:off x="1291908" y="3809538"/>
                    <a:ext cx="236220" cy="211853"/>
                    <a:chOff x="1996440" y="2780665"/>
                    <a:chExt cx="236220" cy="276860"/>
                  </a:xfrm>
                </p:grpSpPr>
                <p:cxnSp>
                  <p:nvCxnSpPr>
                    <p:cNvPr id="156" name="Egyenes összekötő 155">
                      <a:extLst>
                        <a:ext uri="{FF2B5EF4-FFF2-40B4-BE49-F238E27FC236}">
                          <a16:creationId xmlns:a16="http://schemas.microsoft.com/office/drawing/2014/main" id="{8EA8C143-C3E6-0E9C-CDFC-0268F0D6E494}"/>
                        </a:ext>
                      </a:extLst>
                    </p:cNvPr>
                    <p:cNvCxnSpPr/>
                    <p:nvPr/>
                  </p:nvCxnSpPr>
                  <p:spPr>
                    <a:xfrm flipV="1">
                      <a:off x="1996440" y="278066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57" name="Egyenes összekötő 156">
                      <a:extLst>
                        <a:ext uri="{FF2B5EF4-FFF2-40B4-BE49-F238E27FC236}">
                          <a16:creationId xmlns:a16="http://schemas.microsoft.com/office/drawing/2014/main" id="{E19DB28B-8298-F1B5-2A12-B56AC998A548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1996440" y="291909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cxnSp>
                <p:nvCxnSpPr>
                  <p:cNvPr id="97" name="Egyenes összekötő 96">
                    <a:extLst>
                      <a:ext uri="{FF2B5EF4-FFF2-40B4-BE49-F238E27FC236}">
                        <a16:creationId xmlns:a16="http://schemas.microsoft.com/office/drawing/2014/main" id="{21E2C462-F3EE-EAAA-8DDC-4941E4CDE58A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V="1">
                    <a:off x="830898" y="2687438"/>
                    <a:ext cx="461010" cy="214576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52" name="Egyenes összekötő 151">
                    <a:extLst>
                      <a:ext uri="{FF2B5EF4-FFF2-40B4-BE49-F238E27FC236}">
                        <a16:creationId xmlns:a16="http://schemas.microsoft.com/office/drawing/2014/main" id="{D3E00FD8-4B0E-D76A-07B6-DAF6317CCB13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830898" y="2904059"/>
                    <a:ext cx="461010" cy="195877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53" name="Egyenes összekötő 152">
                    <a:extLst>
                      <a:ext uri="{FF2B5EF4-FFF2-40B4-BE49-F238E27FC236}">
                        <a16:creationId xmlns:a16="http://schemas.microsoft.com/office/drawing/2014/main" id="{9C2B915B-653E-6D02-33FD-EAC5497DBF8F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V="1">
                    <a:off x="830898" y="3507401"/>
                    <a:ext cx="461010" cy="214576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54" name="Egyenes összekötő 153">
                    <a:extLst>
                      <a:ext uri="{FF2B5EF4-FFF2-40B4-BE49-F238E27FC236}">
                        <a16:creationId xmlns:a16="http://schemas.microsoft.com/office/drawing/2014/main" id="{3F01526A-29EE-316B-2B08-F762C40E7B01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830898" y="3721977"/>
                    <a:ext cx="461010" cy="195877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55" name="Egyenes összekötő 154">
                    <a:extLst>
                      <a:ext uri="{FF2B5EF4-FFF2-40B4-BE49-F238E27FC236}">
                        <a16:creationId xmlns:a16="http://schemas.microsoft.com/office/drawing/2014/main" id="{15BE1182-6DAD-C9BE-C2D6-5BBA752B2A45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H="1" flipV="1">
                    <a:off x="724218" y="3311525"/>
                    <a:ext cx="106680" cy="404456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sp>
            <p:nvSpPr>
              <p:cNvPr id="76" name="Szövegdoboz 75">
                <a:extLst>
                  <a:ext uri="{FF2B5EF4-FFF2-40B4-BE49-F238E27FC236}">
                    <a16:creationId xmlns:a16="http://schemas.microsoft.com/office/drawing/2014/main" id="{834CF577-D517-F0A3-4CCA-68C65DC2924A}"/>
                  </a:ext>
                </a:extLst>
              </p:cNvPr>
              <p:cNvSpPr txBox="1"/>
              <p:nvPr/>
            </p:nvSpPr>
            <p:spPr>
              <a:xfrm>
                <a:off x="1243623" y="1697564"/>
                <a:ext cx="115411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Pale</a:t>
                </a:r>
                <a:r>
                  <a:rPr lang="hu-HU" sz="1100" b="1" dirty="0">
                    <a:solidFill>
                      <a:schemeClr val="accent3"/>
                    </a:solidFill>
                  </a:rPr>
                  <a:t> </a:t>
                </a: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orange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77" name="Szövegdoboz 76">
                <a:extLst>
                  <a:ext uri="{FF2B5EF4-FFF2-40B4-BE49-F238E27FC236}">
                    <a16:creationId xmlns:a16="http://schemas.microsoft.com/office/drawing/2014/main" id="{4224AE6F-5E89-E6E0-90A7-83D2234D4105}"/>
                  </a:ext>
                </a:extLst>
              </p:cNvPr>
              <p:cNvSpPr txBox="1"/>
              <p:nvPr/>
            </p:nvSpPr>
            <p:spPr>
              <a:xfrm>
                <a:off x="1253613" y="3326833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Orange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78" name="Szövegdoboz 77">
                <a:extLst>
                  <a:ext uri="{FF2B5EF4-FFF2-40B4-BE49-F238E27FC236}">
                    <a16:creationId xmlns:a16="http://schemas.microsoft.com/office/drawing/2014/main" id="{ED56338F-CC61-E4E2-8566-CFBAB7A51796}"/>
                  </a:ext>
                </a:extLst>
              </p:cNvPr>
              <p:cNvSpPr txBox="1"/>
              <p:nvPr/>
            </p:nvSpPr>
            <p:spPr>
              <a:xfrm>
                <a:off x="1249680" y="2090693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Light</a:t>
                </a:r>
                <a:r>
                  <a:rPr lang="hu-HU" sz="1100" b="1" dirty="0" smtClean="0">
                    <a:solidFill>
                      <a:schemeClr val="accent3"/>
                    </a:solidFill>
                  </a:rPr>
                  <a:t> </a:t>
                </a: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grey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79" name="Szövegdoboz 78">
                <a:extLst>
                  <a:ext uri="{FF2B5EF4-FFF2-40B4-BE49-F238E27FC236}">
                    <a16:creationId xmlns:a16="http://schemas.microsoft.com/office/drawing/2014/main" id="{B83629BE-2B7B-8145-3E04-32D2404F19FF}"/>
                  </a:ext>
                </a:extLst>
              </p:cNvPr>
              <p:cNvSpPr txBox="1"/>
              <p:nvPr/>
            </p:nvSpPr>
            <p:spPr>
              <a:xfrm>
                <a:off x="1249680" y="2704521"/>
                <a:ext cx="150463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Light</a:t>
                </a:r>
                <a:r>
                  <a:rPr lang="hu-HU" sz="1100" b="1" dirty="0" smtClean="0">
                    <a:solidFill>
                      <a:schemeClr val="accent3"/>
                    </a:solidFill>
                  </a:rPr>
                  <a:t> </a:t>
                </a: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green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80" name="Szövegdoboz 79">
                <a:extLst>
                  <a:ext uri="{FF2B5EF4-FFF2-40B4-BE49-F238E27FC236}">
                    <a16:creationId xmlns:a16="http://schemas.microsoft.com/office/drawing/2014/main" id="{EF134251-9422-AF8A-B2C3-3961062ED614}"/>
                  </a:ext>
                </a:extLst>
              </p:cNvPr>
              <p:cNvSpPr txBox="1"/>
              <p:nvPr/>
            </p:nvSpPr>
            <p:spPr>
              <a:xfrm>
                <a:off x="1233663" y="2508458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smtClean="0">
                    <a:solidFill>
                      <a:schemeClr val="accent3"/>
                    </a:solidFill>
                  </a:rPr>
                  <a:t>Brown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81" name="Szövegdoboz 80">
                <a:extLst>
                  <a:ext uri="{FF2B5EF4-FFF2-40B4-BE49-F238E27FC236}">
                    <a16:creationId xmlns:a16="http://schemas.microsoft.com/office/drawing/2014/main" id="{9B795510-A1EB-DFB2-FD05-EB6CE3AD0523}"/>
                  </a:ext>
                </a:extLst>
              </p:cNvPr>
              <p:cNvSpPr txBox="1"/>
              <p:nvPr/>
            </p:nvSpPr>
            <p:spPr>
              <a:xfrm>
                <a:off x="1249680" y="3101222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Dark</a:t>
                </a:r>
                <a:r>
                  <a:rPr lang="hu-HU" sz="1100" b="1" dirty="0" smtClean="0">
                    <a:solidFill>
                      <a:schemeClr val="accent3"/>
                    </a:solidFill>
                  </a:rPr>
                  <a:t> </a:t>
                </a: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green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82" name="Szövegdoboz 81">
                <a:extLst>
                  <a:ext uri="{FF2B5EF4-FFF2-40B4-BE49-F238E27FC236}">
                    <a16:creationId xmlns:a16="http://schemas.microsoft.com/office/drawing/2014/main" id="{4A69605E-AD65-FCB7-8FF5-88C07D0FD15A}"/>
                  </a:ext>
                </a:extLst>
              </p:cNvPr>
              <p:cNvSpPr txBox="1"/>
              <p:nvPr/>
            </p:nvSpPr>
            <p:spPr>
              <a:xfrm>
                <a:off x="1249680" y="2896829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Light</a:t>
                </a:r>
                <a:r>
                  <a:rPr lang="hu-HU" sz="1100" b="1" dirty="0" smtClean="0">
                    <a:solidFill>
                      <a:schemeClr val="accent3"/>
                    </a:solidFill>
                  </a:rPr>
                  <a:t> </a:t>
                </a: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purple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83" name="Szövegdoboz 82">
                <a:extLst>
                  <a:ext uri="{FF2B5EF4-FFF2-40B4-BE49-F238E27FC236}">
                    <a16:creationId xmlns:a16="http://schemas.microsoft.com/office/drawing/2014/main" id="{20B7B115-CE45-AC8F-2E15-CBC0C31E6BD2}"/>
                  </a:ext>
                </a:extLst>
              </p:cNvPr>
              <p:cNvSpPr txBox="1"/>
              <p:nvPr/>
            </p:nvSpPr>
            <p:spPr>
              <a:xfrm>
                <a:off x="1249680" y="3521543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Pale</a:t>
                </a:r>
                <a:r>
                  <a:rPr lang="hu-HU" sz="1100" b="1" dirty="0" smtClean="0">
                    <a:solidFill>
                      <a:schemeClr val="accent3"/>
                    </a:solidFill>
                  </a:rPr>
                  <a:t> </a:t>
                </a: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green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84" name="Szövegdoboz 83">
                <a:extLst>
                  <a:ext uri="{FF2B5EF4-FFF2-40B4-BE49-F238E27FC236}">
                    <a16:creationId xmlns:a16="http://schemas.microsoft.com/office/drawing/2014/main" id="{8621B626-5364-332F-82A4-2AF6EAFAB4DE}"/>
                  </a:ext>
                </a:extLst>
              </p:cNvPr>
              <p:cNvSpPr txBox="1"/>
              <p:nvPr/>
            </p:nvSpPr>
            <p:spPr>
              <a:xfrm>
                <a:off x="1233663" y="4374425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Dark</a:t>
                </a:r>
                <a:r>
                  <a:rPr lang="hu-HU" sz="1100" b="1" dirty="0" smtClean="0">
                    <a:solidFill>
                      <a:schemeClr val="accent3"/>
                    </a:solidFill>
                  </a:rPr>
                  <a:t> </a:t>
                </a: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grey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85" name="Szövegdoboz 84">
                <a:extLst>
                  <a:ext uri="{FF2B5EF4-FFF2-40B4-BE49-F238E27FC236}">
                    <a16:creationId xmlns:a16="http://schemas.microsoft.com/office/drawing/2014/main" id="{39A91E6E-481C-D848-A93A-D4983BFBCCD0}"/>
                  </a:ext>
                </a:extLst>
              </p:cNvPr>
              <p:cNvSpPr txBox="1"/>
              <p:nvPr/>
            </p:nvSpPr>
            <p:spPr>
              <a:xfrm>
                <a:off x="1249680" y="3939315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smtClean="0">
                    <a:solidFill>
                      <a:schemeClr val="accent3"/>
                    </a:solidFill>
                  </a:rPr>
                  <a:t>Red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86" name="Szövegdoboz 85">
                <a:extLst>
                  <a:ext uri="{FF2B5EF4-FFF2-40B4-BE49-F238E27FC236}">
                    <a16:creationId xmlns:a16="http://schemas.microsoft.com/office/drawing/2014/main" id="{61122B51-67F9-2D84-A54A-F2E1DFD32A78}"/>
                  </a:ext>
                </a:extLst>
              </p:cNvPr>
              <p:cNvSpPr txBox="1"/>
              <p:nvPr/>
            </p:nvSpPr>
            <p:spPr>
              <a:xfrm>
                <a:off x="1249680" y="3735755"/>
                <a:ext cx="1243284" cy="211020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smtClean="0">
                    <a:solidFill>
                      <a:schemeClr val="accent3"/>
                    </a:solidFill>
                  </a:rPr>
                  <a:t>White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87" name="Szövegdoboz 86">
                <a:extLst>
                  <a:ext uri="{FF2B5EF4-FFF2-40B4-BE49-F238E27FC236}">
                    <a16:creationId xmlns:a16="http://schemas.microsoft.com/office/drawing/2014/main" id="{42666C1C-FE64-FBF3-CA96-000FD8546E36}"/>
                  </a:ext>
                </a:extLst>
              </p:cNvPr>
              <p:cNvSpPr txBox="1"/>
              <p:nvPr/>
            </p:nvSpPr>
            <p:spPr>
              <a:xfrm>
                <a:off x="1253613" y="4170032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Light</a:t>
                </a:r>
                <a:r>
                  <a:rPr lang="hu-HU" sz="1100" b="1" dirty="0" smtClean="0">
                    <a:solidFill>
                      <a:schemeClr val="accent3"/>
                    </a:solidFill>
                  </a:rPr>
                  <a:t> </a:t>
                </a: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blue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</p:grpSp>
        <p:sp>
          <p:nvSpPr>
            <p:cNvPr id="72" name="Szövegdoboz 71">
              <a:extLst>
                <a:ext uri="{FF2B5EF4-FFF2-40B4-BE49-F238E27FC236}">
                  <a16:creationId xmlns:a16="http://schemas.microsoft.com/office/drawing/2014/main" id="{834CF577-D517-F0A3-4CCA-68C65DC2924A}"/>
                </a:ext>
              </a:extLst>
            </p:cNvPr>
            <p:cNvSpPr txBox="1"/>
            <p:nvPr/>
          </p:nvSpPr>
          <p:spPr>
            <a:xfrm>
              <a:off x="1207684" y="2358250"/>
              <a:ext cx="1154112" cy="211853"/>
            </a:xfrm>
            <a:prstGeom prst="rect">
              <a:avLst/>
            </a:prstGeom>
            <a:noFill/>
          </p:spPr>
          <p:txBody>
            <a:bodyPr wrap="square" rtlCol="0" anchor="b" anchorCtr="0">
              <a:spAutoFit/>
            </a:bodyPr>
            <a:lstStyle/>
            <a:p>
              <a:pPr>
                <a:lnSpc>
                  <a:spcPts val="900"/>
                </a:lnSpc>
              </a:pPr>
              <a:r>
                <a:rPr lang="hu-HU" sz="1100" b="1" dirty="0" err="1" smtClean="0">
                  <a:solidFill>
                    <a:schemeClr val="accent3"/>
                  </a:solidFill>
                </a:rPr>
                <a:t>Dark</a:t>
              </a:r>
              <a:r>
                <a:rPr lang="hu-HU" sz="1100" b="1" dirty="0" smtClean="0">
                  <a:solidFill>
                    <a:schemeClr val="accent3"/>
                  </a:solidFill>
                </a:rPr>
                <a:t> </a:t>
              </a:r>
              <a:r>
                <a:rPr lang="hu-HU" sz="1100" b="1" dirty="0" err="1" smtClean="0">
                  <a:solidFill>
                    <a:schemeClr val="accent3"/>
                  </a:solidFill>
                </a:rPr>
                <a:t>blue</a:t>
              </a:r>
              <a:endParaRPr lang="hu-HU" sz="1100" b="1" dirty="0">
                <a:solidFill>
                  <a:schemeClr val="accent3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172623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1">
            <a:extLst>
              <a:ext uri="{FF2B5EF4-FFF2-40B4-BE49-F238E27FC236}">
                <a16:creationId xmlns:a16="http://schemas.microsoft.com/office/drawing/2014/main" id="{D0CD2950-0FD4-0D24-7400-90A219D1A655}"/>
              </a:ext>
            </a:extLst>
          </p:cNvPr>
          <p:cNvSpPr txBox="1">
            <a:spLocks/>
          </p:cNvSpPr>
          <p:nvPr/>
        </p:nvSpPr>
        <p:spPr>
          <a:xfrm>
            <a:off x="471488" y="334459"/>
            <a:ext cx="5915025" cy="45631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400" b="1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err="1">
                <a:ea typeface="Calibri" panose="020F0502020204030204" pitchFamily="34" charset="0"/>
                <a:cs typeface="Times New Roman" panose="02020603050405020304" pitchFamily="18" charset="0"/>
              </a:rPr>
              <a:t>Colour</a:t>
            </a:r>
            <a:r>
              <a:rPr lang="en-US" dirty="0">
                <a:ea typeface="Calibri" panose="020F0502020204030204" pitchFamily="34" charset="0"/>
                <a:cs typeface="Times New Roman" panose="02020603050405020304" pitchFamily="18" charset="0"/>
              </a:rPr>
              <a:t> according to the </a:t>
            </a:r>
            <a:r>
              <a:rPr lang="en-US" dirty="0" err="1">
                <a:ea typeface="Calibri" panose="020F0502020204030204" pitchFamily="34" charset="0"/>
                <a:cs typeface="Times New Roman" panose="02020603050405020304" pitchFamily="18" charset="0"/>
              </a:rPr>
              <a:t>colour</a:t>
            </a:r>
            <a:r>
              <a:rPr lang="en-US" dirty="0">
                <a:ea typeface="Calibri" panose="020F0502020204030204" pitchFamily="34" charset="0"/>
                <a:cs typeface="Times New Roman" panose="02020603050405020304" pitchFamily="18" charset="0"/>
              </a:rPr>
              <a:t> codes! </a:t>
            </a:r>
            <a:r>
              <a:rPr lang="hu-HU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8. c.)</a:t>
            </a:r>
            <a:endParaRPr lang="hu-HU" sz="4800" dirty="0"/>
          </a:p>
        </p:txBody>
      </p:sp>
      <p:pic>
        <p:nvPicPr>
          <p:cNvPr id="5" name="Kép 4" descr="A képen Acélkék, Betűtípus, Majorelle kék, képernyőkép látható&#10;&#10;Automatikusan generált leírás">
            <a:extLst>
              <a:ext uri="{FF2B5EF4-FFF2-40B4-BE49-F238E27FC236}">
                <a16:creationId xmlns:a16="http://schemas.microsoft.com/office/drawing/2014/main" id="{CF6574BF-0DD4-2676-D95B-E69ECAD4142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1373" y="9158363"/>
            <a:ext cx="1275254" cy="426438"/>
          </a:xfrm>
          <a:prstGeom prst="rect">
            <a:avLst/>
          </a:prstGeom>
        </p:spPr>
      </p:pic>
      <p:pic>
        <p:nvPicPr>
          <p:cNvPr id="6" name="Kép 5" descr="A képen Grafika, Betűtípus, Grafikus tervezés, embléma látható&#10;&#10;Automatikusan generált leírás">
            <a:extLst>
              <a:ext uri="{FF2B5EF4-FFF2-40B4-BE49-F238E27FC236}">
                <a16:creationId xmlns:a16="http://schemas.microsoft.com/office/drawing/2014/main" id="{318DFCA8-EE35-4266-5A57-E412476D3F02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488" y="9215499"/>
            <a:ext cx="1435241" cy="326192"/>
          </a:xfrm>
          <a:prstGeom prst="rect">
            <a:avLst/>
          </a:prstGeom>
        </p:spPr>
      </p:pic>
      <p:pic>
        <p:nvPicPr>
          <p:cNvPr id="7" name="Kép 6" descr="A képen Betűtípus, képernyőkép, szöveg, Acélkék látható&#10;&#10;Automatikusan generált leírás">
            <a:extLst>
              <a:ext uri="{FF2B5EF4-FFF2-40B4-BE49-F238E27FC236}">
                <a16:creationId xmlns:a16="http://schemas.microsoft.com/office/drawing/2014/main" id="{97F6733F-F619-A960-8EB0-7CDFF315CFAF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26052" y="9184600"/>
            <a:ext cx="1860460" cy="400201"/>
          </a:xfrm>
          <a:prstGeom prst="rect">
            <a:avLst/>
          </a:prstGeom>
        </p:spPr>
      </p:pic>
      <p:graphicFrame>
        <p:nvGraphicFramePr>
          <p:cNvPr id="38" name="Táblázat 140">
            <a:extLst>
              <a:ext uri="{FF2B5EF4-FFF2-40B4-BE49-F238E27FC236}">
                <a16:creationId xmlns:a16="http://schemas.microsoft.com/office/drawing/2014/main" id="{5DA1B995-1887-3E5A-E071-A084DA45AD60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3130537" y="5396269"/>
          <a:ext cx="3456000" cy="345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2000">
                  <a:extLst>
                    <a:ext uri="{9D8B030D-6E8A-4147-A177-3AD203B41FA5}">
                      <a16:colId xmlns:a16="http://schemas.microsoft.com/office/drawing/2014/main" val="4183476840"/>
                    </a:ext>
                  </a:extLst>
                </a:gridCol>
                <a:gridCol w="432000">
                  <a:extLst>
                    <a:ext uri="{9D8B030D-6E8A-4147-A177-3AD203B41FA5}">
                      <a16:colId xmlns:a16="http://schemas.microsoft.com/office/drawing/2014/main" val="606786667"/>
                    </a:ext>
                  </a:extLst>
                </a:gridCol>
                <a:gridCol w="432000">
                  <a:extLst>
                    <a:ext uri="{9D8B030D-6E8A-4147-A177-3AD203B41FA5}">
                      <a16:colId xmlns:a16="http://schemas.microsoft.com/office/drawing/2014/main" val="3256155216"/>
                    </a:ext>
                  </a:extLst>
                </a:gridCol>
                <a:gridCol w="432000">
                  <a:extLst>
                    <a:ext uri="{9D8B030D-6E8A-4147-A177-3AD203B41FA5}">
                      <a16:colId xmlns:a16="http://schemas.microsoft.com/office/drawing/2014/main" val="3670367097"/>
                    </a:ext>
                  </a:extLst>
                </a:gridCol>
                <a:gridCol w="432000">
                  <a:extLst>
                    <a:ext uri="{9D8B030D-6E8A-4147-A177-3AD203B41FA5}">
                      <a16:colId xmlns:a16="http://schemas.microsoft.com/office/drawing/2014/main" val="1347735126"/>
                    </a:ext>
                  </a:extLst>
                </a:gridCol>
                <a:gridCol w="432000">
                  <a:extLst>
                    <a:ext uri="{9D8B030D-6E8A-4147-A177-3AD203B41FA5}">
                      <a16:colId xmlns:a16="http://schemas.microsoft.com/office/drawing/2014/main" val="1268566837"/>
                    </a:ext>
                  </a:extLst>
                </a:gridCol>
                <a:gridCol w="432000">
                  <a:extLst>
                    <a:ext uri="{9D8B030D-6E8A-4147-A177-3AD203B41FA5}">
                      <a16:colId xmlns:a16="http://schemas.microsoft.com/office/drawing/2014/main" val="3248050828"/>
                    </a:ext>
                  </a:extLst>
                </a:gridCol>
                <a:gridCol w="432000">
                  <a:extLst>
                    <a:ext uri="{9D8B030D-6E8A-4147-A177-3AD203B41FA5}">
                      <a16:colId xmlns:a16="http://schemas.microsoft.com/office/drawing/2014/main" val="800012498"/>
                    </a:ext>
                  </a:extLst>
                </a:gridCol>
              </a:tblGrid>
              <a:tr h="432000"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>
                        <a:solidFill>
                          <a:srgbClr val="EE1D23"/>
                        </a:solidFill>
                      </a:endParaRPr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58774894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endParaRPr lang="hu-HU" sz="150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0157584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23305295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34289421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86751031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>
                        <a:solidFill>
                          <a:schemeClr val="tx1"/>
                        </a:solidFill>
                      </a:endParaRPr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26106266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endParaRPr lang="hu-HU" sz="150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04922920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9488196"/>
                  </a:ext>
                </a:extLst>
              </a:tr>
            </a:tbl>
          </a:graphicData>
        </a:graphic>
      </p:graphicFrame>
      <p:graphicFrame>
        <p:nvGraphicFramePr>
          <p:cNvPr id="95" name="Táblázat 9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4785365"/>
              </p:ext>
            </p:extLst>
          </p:nvPr>
        </p:nvGraphicFramePr>
        <p:xfrm>
          <a:off x="2554537" y="929450"/>
          <a:ext cx="4032000" cy="403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4000">
                  <a:extLst>
                    <a:ext uri="{9D8B030D-6E8A-4147-A177-3AD203B41FA5}">
                      <a16:colId xmlns:a16="http://schemas.microsoft.com/office/drawing/2014/main" val="1970057961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3592748886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165432856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2624727190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730538266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1005877417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213102478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376894925"/>
                    </a:ext>
                  </a:extLst>
                </a:gridCol>
              </a:tblGrid>
              <a:tr h="504000"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16474971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62917551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13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13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13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12732295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13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56720313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13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68085402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13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34599113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13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55097159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20870569"/>
                  </a:ext>
                </a:extLst>
              </a:tr>
            </a:tbl>
          </a:graphicData>
        </a:graphic>
      </p:graphicFrame>
      <p:sp>
        <p:nvSpPr>
          <p:cNvPr id="67" name="Szöveg helye 2">
            <a:extLst>
              <a:ext uri="{FF2B5EF4-FFF2-40B4-BE49-F238E27FC236}">
                <a16:creationId xmlns:a16="http://schemas.microsoft.com/office/drawing/2014/main" id="{BBE2C393-99D9-02E8-DC42-5AA6DAE1D51B}"/>
              </a:ext>
            </a:extLst>
          </p:cNvPr>
          <p:cNvSpPr txBox="1">
            <a:spLocks/>
          </p:cNvSpPr>
          <p:nvPr/>
        </p:nvSpPr>
        <p:spPr>
          <a:xfrm>
            <a:off x="122873" y="5156907"/>
            <a:ext cx="2859541" cy="3515704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>
            <a:noAutofit/>
          </a:bodyPr>
          <a:lstStyle>
            <a:lvl1pPr marL="0" indent="0" algn="l" defTabSz="685800" rtl="0" eaLnBrk="1" latinLnBrk="0" hangingPunct="1">
              <a:lnSpc>
                <a:spcPct val="100000"/>
              </a:lnSpc>
              <a:spcBef>
                <a:spcPts val="750"/>
              </a:spcBef>
              <a:buFont typeface="Arial" panose="020B0604020202020204" pitchFamily="34" charset="0"/>
              <a:buNone/>
              <a:defRPr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1pPr>
            <a:lvl2pPr marL="3429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2pPr>
            <a:lvl3pPr marL="6858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4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3pPr>
            <a:lvl4pPr marL="10287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4pPr>
            <a:lvl5pPr marL="13716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b="1" dirty="0"/>
              <a:t>Binary </a:t>
            </a:r>
            <a:r>
              <a:rPr lang="en-US" sz="1200" b="1" dirty="0" err="1"/>
              <a:t>colouring</a:t>
            </a:r>
            <a:endParaRPr lang="en-US" sz="1200" b="1" dirty="0"/>
          </a:p>
          <a:p>
            <a:pPr algn="ctr"/>
            <a:r>
              <a:rPr lang="en-US" sz="1200" b="1" dirty="0"/>
              <a:t>(binary</a:t>
            </a:r>
            <a:r>
              <a:rPr lang="en-US" sz="1200" b="1" dirty="0" smtClean="0"/>
              <a:t>)</a:t>
            </a:r>
            <a:endParaRPr lang="en-US" sz="1200" b="1" dirty="0"/>
          </a:p>
          <a:p>
            <a:r>
              <a:rPr lang="en-US" sz="1200" b="1" dirty="0"/>
              <a:t>At the ends of a tree-like diagram you see </a:t>
            </a:r>
            <a:r>
              <a:rPr lang="en-US" sz="1200" b="1" dirty="0" err="1"/>
              <a:t>colours</a:t>
            </a:r>
            <a:r>
              <a:rPr lang="en-US" sz="1200" b="1" dirty="0"/>
              <a:t>, which you can access through an "up-down" decision process. The value of „up” is 1 and the value of „down” is 0 . To select the </a:t>
            </a:r>
            <a:r>
              <a:rPr lang="en-US" sz="1200" b="1" dirty="0" err="1"/>
              <a:t>colour</a:t>
            </a:r>
            <a:r>
              <a:rPr lang="en-US" sz="1200" b="1" dirty="0"/>
              <a:t> of each field, start from the </a:t>
            </a:r>
            <a:r>
              <a:rPr lang="en-US" sz="1200" b="1" dirty="0" err="1"/>
              <a:t>centre</a:t>
            </a:r>
            <a:r>
              <a:rPr lang="en-US" sz="1200" b="1" dirty="0"/>
              <a:t> and work your way up or down the branches of the diagram, based on the elements of the numerical sequence associated with that field, to the </a:t>
            </a:r>
            <a:r>
              <a:rPr lang="en-US" sz="1200" b="1" dirty="0" err="1"/>
              <a:t>colour</a:t>
            </a:r>
            <a:r>
              <a:rPr lang="en-US" sz="1200" b="1" dirty="0"/>
              <a:t> you want to select.</a:t>
            </a:r>
          </a:p>
          <a:p>
            <a:r>
              <a:rPr lang="en-US" sz="1200" b="1" dirty="0"/>
              <a:t>e.g.: 101 -&gt; up - down - up</a:t>
            </a:r>
          </a:p>
          <a:p>
            <a:r>
              <a:rPr lang="en-US" sz="1200" b="1" dirty="0"/>
              <a:t>       0100 -&gt; down - up - down - down</a:t>
            </a:r>
          </a:p>
        </p:txBody>
      </p:sp>
      <p:grpSp>
        <p:nvGrpSpPr>
          <p:cNvPr id="68" name="Csoportba foglalás 67"/>
          <p:cNvGrpSpPr/>
          <p:nvPr/>
        </p:nvGrpSpPr>
        <p:grpSpPr>
          <a:xfrm>
            <a:off x="471488" y="1267548"/>
            <a:ext cx="2260917" cy="3355804"/>
            <a:chOff x="471488" y="1285984"/>
            <a:chExt cx="2260917" cy="3355804"/>
          </a:xfrm>
        </p:grpSpPr>
        <p:sp>
          <p:nvSpPr>
            <p:cNvPr id="69" name="Szövegdoboz 68">
              <a:extLst>
                <a:ext uri="{FF2B5EF4-FFF2-40B4-BE49-F238E27FC236}">
                  <a16:creationId xmlns:a16="http://schemas.microsoft.com/office/drawing/2014/main" id="{3A88A278-9CE7-E7D3-6DF5-BCA28ADD7C09}"/>
                </a:ext>
              </a:extLst>
            </p:cNvPr>
            <p:cNvSpPr txBox="1"/>
            <p:nvPr/>
          </p:nvSpPr>
          <p:spPr>
            <a:xfrm>
              <a:off x="1215898" y="1493156"/>
              <a:ext cx="1051242" cy="261610"/>
            </a:xfrm>
            <a:prstGeom prst="rect">
              <a:avLst/>
            </a:prstGeom>
            <a:noFill/>
          </p:spPr>
          <p:txBody>
            <a:bodyPr wrap="square" rtlCol="0" anchor="b" anchorCtr="0">
              <a:spAutoFit/>
            </a:bodyPr>
            <a:lstStyle/>
            <a:p>
              <a:r>
                <a:rPr lang="hu-HU" sz="1100" b="1" dirty="0" smtClean="0">
                  <a:solidFill>
                    <a:schemeClr val="accent3"/>
                  </a:solidFill>
                </a:rPr>
                <a:t>Pink</a:t>
              </a:r>
              <a:endParaRPr lang="hu-HU" sz="1100" b="1" dirty="0">
                <a:solidFill>
                  <a:schemeClr val="accent3"/>
                </a:solidFill>
              </a:endParaRPr>
            </a:p>
          </p:txBody>
        </p:sp>
        <p:grpSp>
          <p:nvGrpSpPr>
            <p:cNvPr id="70" name="Csoportba foglalás 69">
              <a:extLst>
                <a:ext uri="{FF2B5EF4-FFF2-40B4-BE49-F238E27FC236}">
                  <a16:creationId xmlns:a16="http://schemas.microsoft.com/office/drawing/2014/main" id="{A4F38504-16C5-7055-8043-FFE2F9CD6881}"/>
                </a:ext>
              </a:extLst>
            </p:cNvPr>
            <p:cNvGrpSpPr/>
            <p:nvPr/>
          </p:nvGrpSpPr>
          <p:grpSpPr>
            <a:xfrm>
              <a:off x="471488" y="1285984"/>
              <a:ext cx="2260917" cy="3355804"/>
              <a:chOff x="493395" y="1230474"/>
              <a:chExt cx="2260917" cy="3355804"/>
            </a:xfrm>
          </p:grpSpPr>
          <p:sp>
            <p:nvSpPr>
              <p:cNvPr id="72" name="Szövegdoboz 71">
                <a:extLst>
                  <a:ext uri="{FF2B5EF4-FFF2-40B4-BE49-F238E27FC236}">
                    <a16:creationId xmlns:a16="http://schemas.microsoft.com/office/drawing/2014/main" id="{D369EF2F-E2D1-F89C-D18F-2555A4E7BB93}"/>
                  </a:ext>
                </a:extLst>
              </p:cNvPr>
              <p:cNvSpPr txBox="1"/>
              <p:nvPr/>
            </p:nvSpPr>
            <p:spPr>
              <a:xfrm>
                <a:off x="1237805" y="1230474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Yellow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73" name="Szövegdoboz 72">
                <a:extLst>
                  <a:ext uri="{FF2B5EF4-FFF2-40B4-BE49-F238E27FC236}">
                    <a16:creationId xmlns:a16="http://schemas.microsoft.com/office/drawing/2014/main" id="{11928CDB-B8D6-22FC-CEAA-C3E61D5D03B4}"/>
                  </a:ext>
                </a:extLst>
              </p:cNvPr>
              <p:cNvSpPr txBox="1"/>
              <p:nvPr/>
            </p:nvSpPr>
            <p:spPr>
              <a:xfrm>
                <a:off x="1254145" y="1932667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smtClean="0">
                    <a:solidFill>
                      <a:schemeClr val="accent3"/>
                    </a:solidFill>
                  </a:rPr>
                  <a:t>Black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grpSp>
            <p:nvGrpSpPr>
              <p:cNvPr id="74" name="Csoportba foglalás 73">
                <a:extLst>
                  <a:ext uri="{FF2B5EF4-FFF2-40B4-BE49-F238E27FC236}">
                    <a16:creationId xmlns:a16="http://schemas.microsoft.com/office/drawing/2014/main" id="{DE0761D3-B631-37A4-18E2-FC64BD1D1770}"/>
                  </a:ext>
                </a:extLst>
              </p:cNvPr>
              <p:cNvGrpSpPr/>
              <p:nvPr/>
            </p:nvGrpSpPr>
            <p:grpSpPr>
              <a:xfrm>
                <a:off x="493395" y="1328140"/>
                <a:ext cx="756285" cy="3114840"/>
                <a:chOff x="493395" y="2581167"/>
                <a:chExt cx="1034733" cy="3062882"/>
              </a:xfrm>
            </p:grpSpPr>
            <p:grpSp>
              <p:nvGrpSpPr>
                <p:cNvPr id="87" name="Csoportba foglalás 86">
                  <a:extLst>
                    <a:ext uri="{FF2B5EF4-FFF2-40B4-BE49-F238E27FC236}">
                      <a16:creationId xmlns:a16="http://schemas.microsoft.com/office/drawing/2014/main" id="{46159B6D-6C26-6B47-F46E-6C602FB2446C}"/>
                    </a:ext>
                  </a:extLst>
                </p:cNvPr>
                <p:cNvGrpSpPr/>
                <p:nvPr/>
              </p:nvGrpSpPr>
              <p:grpSpPr>
                <a:xfrm>
                  <a:off x="493395" y="2581167"/>
                  <a:ext cx="1034733" cy="1533125"/>
                  <a:chOff x="493395" y="2581167"/>
                  <a:chExt cx="1034733" cy="1533125"/>
                </a:xfrm>
              </p:grpSpPr>
              <p:cxnSp>
                <p:nvCxnSpPr>
                  <p:cNvPr id="164" name="Egyenes összekötő 163">
                    <a:extLst>
                      <a:ext uri="{FF2B5EF4-FFF2-40B4-BE49-F238E27FC236}">
                        <a16:creationId xmlns:a16="http://schemas.microsoft.com/office/drawing/2014/main" id="{1B517F46-0636-2FC0-399A-367DA195CA49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V="1">
                    <a:off x="493395" y="2906103"/>
                    <a:ext cx="337503" cy="1208189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grpSp>
                <p:nvGrpSpPr>
                  <p:cNvPr id="165" name="Csoportba foglalás 164">
                    <a:extLst>
                      <a:ext uri="{FF2B5EF4-FFF2-40B4-BE49-F238E27FC236}">
                        <a16:creationId xmlns:a16="http://schemas.microsoft.com/office/drawing/2014/main" id="{E5C724C7-CD3F-3E88-D001-2C35CB01691D}"/>
                      </a:ext>
                    </a:extLst>
                  </p:cNvPr>
                  <p:cNvGrpSpPr/>
                  <p:nvPr/>
                </p:nvGrpSpPr>
                <p:grpSpPr>
                  <a:xfrm>
                    <a:off x="1291908" y="2581167"/>
                    <a:ext cx="236220" cy="211853"/>
                    <a:chOff x="1996440" y="2780665"/>
                    <a:chExt cx="236220" cy="276860"/>
                  </a:xfrm>
                </p:grpSpPr>
                <p:cxnSp>
                  <p:nvCxnSpPr>
                    <p:cNvPr id="182" name="Egyenes összekötő 181">
                      <a:extLst>
                        <a:ext uri="{FF2B5EF4-FFF2-40B4-BE49-F238E27FC236}">
                          <a16:creationId xmlns:a16="http://schemas.microsoft.com/office/drawing/2014/main" id="{9D01C744-6288-B4A7-884F-50951EFE24A7}"/>
                        </a:ext>
                      </a:extLst>
                    </p:cNvPr>
                    <p:cNvCxnSpPr/>
                    <p:nvPr/>
                  </p:nvCxnSpPr>
                  <p:spPr>
                    <a:xfrm flipV="1">
                      <a:off x="1996440" y="278066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83" name="Egyenes összekötő 182">
                      <a:extLst>
                        <a:ext uri="{FF2B5EF4-FFF2-40B4-BE49-F238E27FC236}">
                          <a16:creationId xmlns:a16="http://schemas.microsoft.com/office/drawing/2014/main" id="{5EB2D18E-4DC0-F751-92F5-F5196F7B9D62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1996440" y="291909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166" name="Csoportba foglalás 165">
                    <a:extLst>
                      <a:ext uri="{FF2B5EF4-FFF2-40B4-BE49-F238E27FC236}">
                        <a16:creationId xmlns:a16="http://schemas.microsoft.com/office/drawing/2014/main" id="{5864D023-2A1E-3EA8-98AD-092FD49859DD}"/>
                      </a:ext>
                    </a:extLst>
                  </p:cNvPr>
                  <p:cNvGrpSpPr/>
                  <p:nvPr/>
                </p:nvGrpSpPr>
                <p:grpSpPr>
                  <a:xfrm>
                    <a:off x="1291908" y="2989935"/>
                    <a:ext cx="236220" cy="211853"/>
                    <a:chOff x="1996440" y="2780665"/>
                    <a:chExt cx="236220" cy="276860"/>
                  </a:xfrm>
                </p:grpSpPr>
                <p:cxnSp>
                  <p:nvCxnSpPr>
                    <p:cNvPr id="178" name="Egyenes összekötő 177">
                      <a:extLst>
                        <a:ext uri="{FF2B5EF4-FFF2-40B4-BE49-F238E27FC236}">
                          <a16:creationId xmlns:a16="http://schemas.microsoft.com/office/drawing/2014/main" id="{41DA2CFA-9044-51C0-0E74-B4D1BE4E4DF8}"/>
                        </a:ext>
                      </a:extLst>
                    </p:cNvPr>
                    <p:cNvCxnSpPr/>
                    <p:nvPr/>
                  </p:nvCxnSpPr>
                  <p:spPr>
                    <a:xfrm flipV="1">
                      <a:off x="1996440" y="278066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79" name="Egyenes összekötő 178">
                      <a:extLst>
                        <a:ext uri="{FF2B5EF4-FFF2-40B4-BE49-F238E27FC236}">
                          <a16:creationId xmlns:a16="http://schemas.microsoft.com/office/drawing/2014/main" id="{EAF9BC34-E6E0-FAC7-BF81-57669DB3D63E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1996440" y="291909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167" name="Csoportba foglalás 166">
                    <a:extLst>
                      <a:ext uri="{FF2B5EF4-FFF2-40B4-BE49-F238E27FC236}">
                        <a16:creationId xmlns:a16="http://schemas.microsoft.com/office/drawing/2014/main" id="{E10BC367-4FC7-79B2-7295-8F0F14EE9632}"/>
                      </a:ext>
                    </a:extLst>
                  </p:cNvPr>
                  <p:cNvGrpSpPr/>
                  <p:nvPr/>
                </p:nvGrpSpPr>
                <p:grpSpPr>
                  <a:xfrm>
                    <a:off x="1291908" y="3398703"/>
                    <a:ext cx="236220" cy="211853"/>
                    <a:chOff x="1996440" y="2780665"/>
                    <a:chExt cx="236220" cy="276860"/>
                  </a:xfrm>
                </p:grpSpPr>
                <p:cxnSp>
                  <p:nvCxnSpPr>
                    <p:cNvPr id="176" name="Egyenes összekötő 175">
                      <a:extLst>
                        <a:ext uri="{FF2B5EF4-FFF2-40B4-BE49-F238E27FC236}">
                          <a16:creationId xmlns:a16="http://schemas.microsoft.com/office/drawing/2014/main" id="{795895F2-149D-EF16-CE4E-69F7D66FFF2D}"/>
                        </a:ext>
                      </a:extLst>
                    </p:cNvPr>
                    <p:cNvCxnSpPr/>
                    <p:nvPr/>
                  </p:nvCxnSpPr>
                  <p:spPr>
                    <a:xfrm flipV="1">
                      <a:off x="1996440" y="278066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77" name="Egyenes összekötő 176">
                      <a:extLst>
                        <a:ext uri="{FF2B5EF4-FFF2-40B4-BE49-F238E27FC236}">
                          <a16:creationId xmlns:a16="http://schemas.microsoft.com/office/drawing/2014/main" id="{209FB677-2A12-28E1-A197-21A8D1ED021D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1996440" y="291909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168" name="Csoportba foglalás 167">
                    <a:extLst>
                      <a:ext uri="{FF2B5EF4-FFF2-40B4-BE49-F238E27FC236}">
                        <a16:creationId xmlns:a16="http://schemas.microsoft.com/office/drawing/2014/main" id="{39236CBF-B786-C228-6346-FEADA05D1B2E}"/>
                      </a:ext>
                    </a:extLst>
                  </p:cNvPr>
                  <p:cNvGrpSpPr/>
                  <p:nvPr/>
                </p:nvGrpSpPr>
                <p:grpSpPr>
                  <a:xfrm>
                    <a:off x="1291908" y="3809538"/>
                    <a:ext cx="236220" cy="211853"/>
                    <a:chOff x="1996440" y="2780665"/>
                    <a:chExt cx="236220" cy="276860"/>
                  </a:xfrm>
                </p:grpSpPr>
                <p:cxnSp>
                  <p:nvCxnSpPr>
                    <p:cNvPr id="174" name="Egyenes összekötő 173">
                      <a:extLst>
                        <a:ext uri="{FF2B5EF4-FFF2-40B4-BE49-F238E27FC236}">
                          <a16:creationId xmlns:a16="http://schemas.microsoft.com/office/drawing/2014/main" id="{EAC030D6-75F8-6318-25F7-E54CB161CF5E}"/>
                        </a:ext>
                      </a:extLst>
                    </p:cNvPr>
                    <p:cNvCxnSpPr/>
                    <p:nvPr/>
                  </p:nvCxnSpPr>
                  <p:spPr>
                    <a:xfrm flipV="1">
                      <a:off x="1996440" y="278066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75" name="Egyenes összekötő 174">
                      <a:extLst>
                        <a:ext uri="{FF2B5EF4-FFF2-40B4-BE49-F238E27FC236}">
                          <a16:creationId xmlns:a16="http://schemas.microsoft.com/office/drawing/2014/main" id="{65C1578C-B8CC-4179-D202-343BE270573B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1996440" y="291909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cxnSp>
                <p:nvCxnSpPr>
                  <p:cNvPr id="169" name="Egyenes összekötő 168">
                    <a:extLst>
                      <a:ext uri="{FF2B5EF4-FFF2-40B4-BE49-F238E27FC236}">
                        <a16:creationId xmlns:a16="http://schemas.microsoft.com/office/drawing/2014/main" id="{CF8CFA76-455F-99C7-DB24-572E3179F5B6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V="1">
                    <a:off x="830898" y="2689483"/>
                    <a:ext cx="461010" cy="214576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70" name="Egyenes összekötő 169">
                    <a:extLst>
                      <a:ext uri="{FF2B5EF4-FFF2-40B4-BE49-F238E27FC236}">
                        <a16:creationId xmlns:a16="http://schemas.microsoft.com/office/drawing/2014/main" id="{1A2F2960-358D-C23A-3E22-EFB78AC3EEB4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830898" y="2904059"/>
                    <a:ext cx="461010" cy="195877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71" name="Egyenes összekötő 170">
                    <a:extLst>
                      <a:ext uri="{FF2B5EF4-FFF2-40B4-BE49-F238E27FC236}">
                        <a16:creationId xmlns:a16="http://schemas.microsoft.com/office/drawing/2014/main" id="{803CD348-47A1-AEF9-DF0A-E07209090751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V="1">
                    <a:off x="830898" y="3507401"/>
                    <a:ext cx="461010" cy="214576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72" name="Egyenes összekötő 171">
                    <a:extLst>
                      <a:ext uri="{FF2B5EF4-FFF2-40B4-BE49-F238E27FC236}">
                        <a16:creationId xmlns:a16="http://schemas.microsoft.com/office/drawing/2014/main" id="{AD77D2E8-5AA2-F251-4F63-6249D80E64E5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830898" y="3724022"/>
                    <a:ext cx="461010" cy="195877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73" name="Egyenes összekötő 172">
                    <a:extLst>
                      <a:ext uri="{FF2B5EF4-FFF2-40B4-BE49-F238E27FC236}">
                        <a16:creationId xmlns:a16="http://schemas.microsoft.com/office/drawing/2014/main" id="{6C3241D0-972A-2C46-18F6-06B451D26DB4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H="1" flipV="1">
                    <a:off x="724218" y="3311525"/>
                    <a:ext cx="106680" cy="404456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88" name="Csoportba foglalás 87">
                  <a:extLst>
                    <a:ext uri="{FF2B5EF4-FFF2-40B4-BE49-F238E27FC236}">
                      <a16:creationId xmlns:a16="http://schemas.microsoft.com/office/drawing/2014/main" id="{00F9D3B8-E9F6-C78D-8C09-D22B3614D22B}"/>
                    </a:ext>
                  </a:extLst>
                </p:cNvPr>
                <p:cNvGrpSpPr/>
                <p:nvPr/>
              </p:nvGrpSpPr>
              <p:grpSpPr>
                <a:xfrm flipV="1">
                  <a:off x="493395" y="4112968"/>
                  <a:ext cx="1034733" cy="1531081"/>
                  <a:chOff x="493395" y="2581167"/>
                  <a:chExt cx="1034733" cy="1531081"/>
                </a:xfrm>
              </p:grpSpPr>
              <p:cxnSp>
                <p:nvCxnSpPr>
                  <p:cNvPr id="89" name="Egyenes összekötő 88">
                    <a:extLst>
                      <a:ext uri="{FF2B5EF4-FFF2-40B4-BE49-F238E27FC236}">
                        <a16:creationId xmlns:a16="http://schemas.microsoft.com/office/drawing/2014/main" id="{0D74778F-A35A-D8C8-8CEF-9D81EC986E14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V="1">
                    <a:off x="493395" y="2904059"/>
                    <a:ext cx="337503" cy="1208189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grpSp>
                <p:nvGrpSpPr>
                  <p:cNvPr id="90" name="Csoportba foglalás 89">
                    <a:extLst>
                      <a:ext uri="{FF2B5EF4-FFF2-40B4-BE49-F238E27FC236}">
                        <a16:creationId xmlns:a16="http://schemas.microsoft.com/office/drawing/2014/main" id="{43BFDE52-0283-9E77-35BF-D33E7A843658}"/>
                      </a:ext>
                    </a:extLst>
                  </p:cNvPr>
                  <p:cNvGrpSpPr/>
                  <p:nvPr/>
                </p:nvGrpSpPr>
                <p:grpSpPr>
                  <a:xfrm>
                    <a:off x="1291908" y="2581167"/>
                    <a:ext cx="236220" cy="211853"/>
                    <a:chOff x="1996440" y="2780665"/>
                    <a:chExt cx="236220" cy="276860"/>
                  </a:xfrm>
                </p:grpSpPr>
                <p:cxnSp>
                  <p:nvCxnSpPr>
                    <p:cNvPr id="162" name="Egyenes összekötő 161">
                      <a:extLst>
                        <a:ext uri="{FF2B5EF4-FFF2-40B4-BE49-F238E27FC236}">
                          <a16:creationId xmlns:a16="http://schemas.microsoft.com/office/drawing/2014/main" id="{466C609D-555D-02B3-EFDF-21AD8DCE94DF}"/>
                        </a:ext>
                      </a:extLst>
                    </p:cNvPr>
                    <p:cNvCxnSpPr/>
                    <p:nvPr/>
                  </p:nvCxnSpPr>
                  <p:spPr>
                    <a:xfrm flipV="1">
                      <a:off x="1996440" y="278066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63" name="Egyenes összekötő 162">
                      <a:extLst>
                        <a:ext uri="{FF2B5EF4-FFF2-40B4-BE49-F238E27FC236}">
                          <a16:creationId xmlns:a16="http://schemas.microsoft.com/office/drawing/2014/main" id="{5512F01C-16A8-98CC-9624-163184DC5D53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1996440" y="291909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91" name="Csoportba foglalás 90">
                    <a:extLst>
                      <a:ext uri="{FF2B5EF4-FFF2-40B4-BE49-F238E27FC236}">
                        <a16:creationId xmlns:a16="http://schemas.microsoft.com/office/drawing/2014/main" id="{B1D4591E-F9E7-0724-9322-80F8100F20C2}"/>
                      </a:ext>
                    </a:extLst>
                  </p:cNvPr>
                  <p:cNvGrpSpPr/>
                  <p:nvPr/>
                </p:nvGrpSpPr>
                <p:grpSpPr>
                  <a:xfrm>
                    <a:off x="1291908" y="2989935"/>
                    <a:ext cx="236220" cy="211853"/>
                    <a:chOff x="1996440" y="2780665"/>
                    <a:chExt cx="236220" cy="276860"/>
                  </a:xfrm>
                </p:grpSpPr>
                <p:cxnSp>
                  <p:nvCxnSpPr>
                    <p:cNvPr id="160" name="Egyenes összekötő 159">
                      <a:extLst>
                        <a:ext uri="{FF2B5EF4-FFF2-40B4-BE49-F238E27FC236}">
                          <a16:creationId xmlns:a16="http://schemas.microsoft.com/office/drawing/2014/main" id="{CA3718D7-E502-194D-8D81-0676AF0B14DA}"/>
                        </a:ext>
                      </a:extLst>
                    </p:cNvPr>
                    <p:cNvCxnSpPr/>
                    <p:nvPr/>
                  </p:nvCxnSpPr>
                  <p:spPr>
                    <a:xfrm flipV="1">
                      <a:off x="1996440" y="278066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61" name="Egyenes összekötő 160">
                      <a:extLst>
                        <a:ext uri="{FF2B5EF4-FFF2-40B4-BE49-F238E27FC236}">
                          <a16:creationId xmlns:a16="http://schemas.microsoft.com/office/drawing/2014/main" id="{15223BFA-FFD8-92F8-C824-15C1B848F676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1996440" y="291909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92" name="Csoportba foglalás 91">
                    <a:extLst>
                      <a:ext uri="{FF2B5EF4-FFF2-40B4-BE49-F238E27FC236}">
                        <a16:creationId xmlns:a16="http://schemas.microsoft.com/office/drawing/2014/main" id="{3A5C8920-C783-6329-C834-0459E32B26EE}"/>
                      </a:ext>
                    </a:extLst>
                  </p:cNvPr>
                  <p:cNvGrpSpPr/>
                  <p:nvPr/>
                </p:nvGrpSpPr>
                <p:grpSpPr>
                  <a:xfrm>
                    <a:off x="1291908" y="3398703"/>
                    <a:ext cx="236220" cy="211853"/>
                    <a:chOff x="1996440" y="2780665"/>
                    <a:chExt cx="236220" cy="276860"/>
                  </a:xfrm>
                </p:grpSpPr>
                <p:cxnSp>
                  <p:nvCxnSpPr>
                    <p:cNvPr id="158" name="Egyenes összekötő 157">
                      <a:extLst>
                        <a:ext uri="{FF2B5EF4-FFF2-40B4-BE49-F238E27FC236}">
                          <a16:creationId xmlns:a16="http://schemas.microsoft.com/office/drawing/2014/main" id="{DFF05944-BE70-5A73-7D4C-4E90941A5716}"/>
                        </a:ext>
                      </a:extLst>
                    </p:cNvPr>
                    <p:cNvCxnSpPr/>
                    <p:nvPr/>
                  </p:nvCxnSpPr>
                  <p:spPr>
                    <a:xfrm flipV="1">
                      <a:off x="1996440" y="278066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59" name="Egyenes összekötő 158">
                      <a:extLst>
                        <a:ext uri="{FF2B5EF4-FFF2-40B4-BE49-F238E27FC236}">
                          <a16:creationId xmlns:a16="http://schemas.microsoft.com/office/drawing/2014/main" id="{A99E8953-3917-C768-A1CA-37EAADD715CF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1996440" y="291909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93" name="Csoportba foglalás 92">
                    <a:extLst>
                      <a:ext uri="{FF2B5EF4-FFF2-40B4-BE49-F238E27FC236}">
                        <a16:creationId xmlns:a16="http://schemas.microsoft.com/office/drawing/2014/main" id="{39ED7E96-28EF-2386-211E-9220358886C6}"/>
                      </a:ext>
                    </a:extLst>
                  </p:cNvPr>
                  <p:cNvGrpSpPr/>
                  <p:nvPr/>
                </p:nvGrpSpPr>
                <p:grpSpPr>
                  <a:xfrm>
                    <a:off x="1291908" y="3809538"/>
                    <a:ext cx="236220" cy="211853"/>
                    <a:chOff x="1996440" y="2780665"/>
                    <a:chExt cx="236220" cy="276860"/>
                  </a:xfrm>
                </p:grpSpPr>
                <p:cxnSp>
                  <p:nvCxnSpPr>
                    <p:cNvPr id="156" name="Egyenes összekötő 155">
                      <a:extLst>
                        <a:ext uri="{FF2B5EF4-FFF2-40B4-BE49-F238E27FC236}">
                          <a16:creationId xmlns:a16="http://schemas.microsoft.com/office/drawing/2014/main" id="{8EA8C143-C3E6-0E9C-CDFC-0268F0D6E494}"/>
                        </a:ext>
                      </a:extLst>
                    </p:cNvPr>
                    <p:cNvCxnSpPr/>
                    <p:nvPr/>
                  </p:nvCxnSpPr>
                  <p:spPr>
                    <a:xfrm flipV="1">
                      <a:off x="1996440" y="278066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57" name="Egyenes összekötő 156">
                      <a:extLst>
                        <a:ext uri="{FF2B5EF4-FFF2-40B4-BE49-F238E27FC236}">
                          <a16:creationId xmlns:a16="http://schemas.microsoft.com/office/drawing/2014/main" id="{E19DB28B-8298-F1B5-2A12-B56AC998A548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1996440" y="291909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cxnSp>
                <p:nvCxnSpPr>
                  <p:cNvPr id="94" name="Egyenes összekötő 93">
                    <a:extLst>
                      <a:ext uri="{FF2B5EF4-FFF2-40B4-BE49-F238E27FC236}">
                        <a16:creationId xmlns:a16="http://schemas.microsoft.com/office/drawing/2014/main" id="{21E2C462-F3EE-EAAA-8DDC-4941E4CDE58A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V="1">
                    <a:off x="830898" y="2687438"/>
                    <a:ext cx="461010" cy="214576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96" name="Egyenes összekötő 95">
                    <a:extLst>
                      <a:ext uri="{FF2B5EF4-FFF2-40B4-BE49-F238E27FC236}">
                        <a16:creationId xmlns:a16="http://schemas.microsoft.com/office/drawing/2014/main" id="{D3E00FD8-4B0E-D76A-07B6-DAF6317CCB13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830898" y="2904059"/>
                    <a:ext cx="461010" cy="195877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53" name="Egyenes összekötő 152">
                    <a:extLst>
                      <a:ext uri="{FF2B5EF4-FFF2-40B4-BE49-F238E27FC236}">
                        <a16:creationId xmlns:a16="http://schemas.microsoft.com/office/drawing/2014/main" id="{9C2B915B-653E-6D02-33FD-EAC5497DBF8F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V="1">
                    <a:off x="830898" y="3507401"/>
                    <a:ext cx="461010" cy="214576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54" name="Egyenes összekötő 153">
                    <a:extLst>
                      <a:ext uri="{FF2B5EF4-FFF2-40B4-BE49-F238E27FC236}">
                        <a16:creationId xmlns:a16="http://schemas.microsoft.com/office/drawing/2014/main" id="{3F01526A-29EE-316B-2B08-F762C40E7B01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830898" y="3721977"/>
                    <a:ext cx="461010" cy="195877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55" name="Egyenes összekötő 154">
                    <a:extLst>
                      <a:ext uri="{FF2B5EF4-FFF2-40B4-BE49-F238E27FC236}">
                        <a16:creationId xmlns:a16="http://schemas.microsoft.com/office/drawing/2014/main" id="{15BE1182-6DAD-C9BE-C2D6-5BBA752B2A45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H="1" flipV="1">
                    <a:off x="724218" y="3311525"/>
                    <a:ext cx="106680" cy="404456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sp>
            <p:nvSpPr>
              <p:cNvPr id="75" name="Szövegdoboz 74">
                <a:extLst>
                  <a:ext uri="{FF2B5EF4-FFF2-40B4-BE49-F238E27FC236}">
                    <a16:creationId xmlns:a16="http://schemas.microsoft.com/office/drawing/2014/main" id="{834CF577-D517-F0A3-4CCA-68C65DC2924A}"/>
                  </a:ext>
                </a:extLst>
              </p:cNvPr>
              <p:cNvSpPr txBox="1"/>
              <p:nvPr/>
            </p:nvSpPr>
            <p:spPr>
              <a:xfrm>
                <a:off x="1243623" y="1697564"/>
                <a:ext cx="115411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Pale</a:t>
                </a:r>
                <a:r>
                  <a:rPr lang="hu-HU" sz="1100" b="1" dirty="0">
                    <a:solidFill>
                      <a:schemeClr val="accent3"/>
                    </a:solidFill>
                  </a:rPr>
                  <a:t> </a:t>
                </a: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orange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76" name="Szövegdoboz 75">
                <a:extLst>
                  <a:ext uri="{FF2B5EF4-FFF2-40B4-BE49-F238E27FC236}">
                    <a16:creationId xmlns:a16="http://schemas.microsoft.com/office/drawing/2014/main" id="{4224AE6F-5E89-E6E0-90A7-83D2234D4105}"/>
                  </a:ext>
                </a:extLst>
              </p:cNvPr>
              <p:cNvSpPr txBox="1"/>
              <p:nvPr/>
            </p:nvSpPr>
            <p:spPr>
              <a:xfrm>
                <a:off x="1253613" y="3326833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Orange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77" name="Szövegdoboz 76">
                <a:extLst>
                  <a:ext uri="{FF2B5EF4-FFF2-40B4-BE49-F238E27FC236}">
                    <a16:creationId xmlns:a16="http://schemas.microsoft.com/office/drawing/2014/main" id="{ED56338F-CC61-E4E2-8566-CFBAB7A51796}"/>
                  </a:ext>
                </a:extLst>
              </p:cNvPr>
              <p:cNvSpPr txBox="1"/>
              <p:nvPr/>
            </p:nvSpPr>
            <p:spPr>
              <a:xfrm>
                <a:off x="1249680" y="2090693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Light</a:t>
                </a:r>
                <a:r>
                  <a:rPr lang="hu-HU" sz="1100" b="1" dirty="0" smtClean="0">
                    <a:solidFill>
                      <a:schemeClr val="accent3"/>
                    </a:solidFill>
                  </a:rPr>
                  <a:t> </a:t>
                </a: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grey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78" name="Szövegdoboz 77">
                <a:extLst>
                  <a:ext uri="{FF2B5EF4-FFF2-40B4-BE49-F238E27FC236}">
                    <a16:creationId xmlns:a16="http://schemas.microsoft.com/office/drawing/2014/main" id="{B83629BE-2B7B-8145-3E04-32D2404F19FF}"/>
                  </a:ext>
                </a:extLst>
              </p:cNvPr>
              <p:cNvSpPr txBox="1"/>
              <p:nvPr/>
            </p:nvSpPr>
            <p:spPr>
              <a:xfrm>
                <a:off x="1249680" y="2704521"/>
                <a:ext cx="150463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Light</a:t>
                </a:r>
                <a:r>
                  <a:rPr lang="hu-HU" sz="1100" b="1" dirty="0" smtClean="0">
                    <a:solidFill>
                      <a:schemeClr val="accent3"/>
                    </a:solidFill>
                  </a:rPr>
                  <a:t> </a:t>
                </a: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green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79" name="Szövegdoboz 78">
                <a:extLst>
                  <a:ext uri="{FF2B5EF4-FFF2-40B4-BE49-F238E27FC236}">
                    <a16:creationId xmlns:a16="http://schemas.microsoft.com/office/drawing/2014/main" id="{EF134251-9422-AF8A-B2C3-3961062ED614}"/>
                  </a:ext>
                </a:extLst>
              </p:cNvPr>
              <p:cNvSpPr txBox="1"/>
              <p:nvPr/>
            </p:nvSpPr>
            <p:spPr>
              <a:xfrm>
                <a:off x="1233663" y="2508458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smtClean="0">
                    <a:solidFill>
                      <a:schemeClr val="accent3"/>
                    </a:solidFill>
                  </a:rPr>
                  <a:t>Brown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80" name="Szövegdoboz 79">
                <a:extLst>
                  <a:ext uri="{FF2B5EF4-FFF2-40B4-BE49-F238E27FC236}">
                    <a16:creationId xmlns:a16="http://schemas.microsoft.com/office/drawing/2014/main" id="{9B795510-A1EB-DFB2-FD05-EB6CE3AD0523}"/>
                  </a:ext>
                </a:extLst>
              </p:cNvPr>
              <p:cNvSpPr txBox="1"/>
              <p:nvPr/>
            </p:nvSpPr>
            <p:spPr>
              <a:xfrm>
                <a:off x="1249680" y="3101222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Dark</a:t>
                </a:r>
                <a:r>
                  <a:rPr lang="hu-HU" sz="1100" b="1" dirty="0" smtClean="0">
                    <a:solidFill>
                      <a:schemeClr val="accent3"/>
                    </a:solidFill>
                  </a:rPr>
                  <a:t> </a:t>
                </a: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green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81" name="Szövegdoboz 80">
                <a:extLst>
                  <a:ext uri="{FF2B5EF4-FFF2-40B4-BE49-F238E27FC236}">
                    <a16:creationId xmlns:a16="http://schemas.microsoft.com/office/drawing/2014/main" id="{4A69605E-AD65-FCB7-8FF5-88C07D0FD15A}"/>
                  </a:ext>
                </a:extLst>
              </p:cNvPr>
              <p:cNvSpPr txBox="1"/>
              <p:nvPr/>
            </p:nvSpPr>
            <p:spPr>
              <a:xfrm>
                <a:off x="1249680" y="2896829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Light</a:t>
                </a:r>
                <a:r>
                  <a:rPr lang="hu-HU" sz="1100" b="1" dirty="0" smtClean="0">
                    <a:solidFill>
                      <a:schemeClr val="accent3"/>
                    </a:solidFill>
                  </a:rPr>
                  <a:t> </a:t>
                </a: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purple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82" name="Szövegdoboz 81">
                <a:extLst>
                  <a:ext uri="{FF2B5EF4-FFF2-40B4-BE49-F238E27FC236}">
                    <a16:creationId xmlns:a16="http://schemas.microsoft.com/office/drawing/2014/main" id="{20B7B115-CE45-AC8F-2E15-CBC0C31E6BD2}"/>
                  </a:ext>
                </a:extLst>
              </p:cNvPr>
              <p:cNvSpPr txBox="1"/>
              <p:nvPr/>
            </p:nvSpPr>
            <p:spPr>
              <a:xfrm>
                <a:off x="1249680" y="3521543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Pale</a:t>
                </a:r>
                <a:r>
                  <a:rPr lang="hu-HU" sz="1100" b="1" dirty="0" smtClean="0">
                    <a:solidFill>
                      <a:schemeClr val="accent3"/>
                    </a:solidFill>
                  </a:rPr>
                  <a:t> </a:t>
                </a: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green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83" name="Szövegdoboz 82">
                <a:extLst>
                  <a:ext uri="{FF2B5EF4-FFF2-40B4-BE49-F238E27FC236}">
                    <a16:creationId xmlns:a16="http://schemas.microsoft.com/office/drawing/2014/main" id="{8621B626-5364-332F-82A4-2AF6EAFAB4DE}"/>
                  </a:ext>
                </a:extLst>
              </p:cNvPr>
              <p:cNvSpPr txBox="1"/>
              <p:nvPr/>
            </p:nvSpPr>
            <p:spPr>
              <a:xfrm>
                <a:off x="1233663" y="4374425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Dark</a:t>
                </a:r>
                <a:r>
                  <a:rPr lang="hu-HU" sz="1100" b="1" dirty="0" smtClean="0">
                    <a:solidFill>
                      <a:schemeClr val="accent3"/>
                    </a:solidFill>
                  </a:rPr>
                  <a:t> </a:t>
                </a: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grey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84" name="Szövegdoboz 83">
                <a:extLst>
                  <a:ext uri="{FF2B5EF4-FFF2-40B4-BE49-F238E27FC236}">
                    <a16:creationId xmlns:a16="http://schemas.microsoft.com/office/drawing/2014/main" id="{39A91E6E-481C-D848-A93A-D4983BFBCCD0}"/>
                  </a:ext>
                </a:extLst>
              </p:cNvPr>
              <p:cNvSpPr txBox="1"/>
              <p:nvPr/>
            </p:nvSpPr>
            <p:spPr>
              <a:xfrm>
                <a:off x="1249680" y="3939315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smtClean="0">
                    <a:solidFill>
                      <a:schemeClr val="accent3"/>
                    </a:solidFill>
                  </a:rPr>
                  <a:t>Red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85" name="Szövegdoboz 84">
                <a:extLst>
                  <a:ext uri="{FF2B5EF4-FFF2-40B4-BE49-F238E27FC236}">
                    <a16:creationId xmlns:a16="http://schemas.microsoft.com/office/drawing/2014/main" id="{61122B51-67F9-2D84-A54A-F2E1DFD32A78}"/>
                  </a:ext>
                </a:extLst>
              </p:cNvPr>
              <p:cNvSpPr txBox="1"/>
              <p:nvPr/>
            </p:nvSpPr>
            <p:spPr>
              <a:xfrm>
                <a:off x="1249680" y="3735755"/>
                <a:ext cx="1243284" cy="211020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smtClean="0">
                    <a:solidFill>
                      <a:schemeClr val="accent3"/>
                    </a:solidFill>
                  </a:rPr>
                  <a:t>White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86" name="Szövegdoboz 85">
                <a:extLst>
                  <a:ext uri="{FF2B5EF4-FFF2-40B4-BE49-F238E27FC236}">
                    <a16:creationId xmlns:a16="http://schemas.microsoft.com/office/drawing/2014/main" id="{42666C1C-FE64-FBF3-CA96-000FD8546E36}"/>
                  </a:ext>
                </a:extLst>
              </p:cNvPr>
              <p:cNvSpPr txBox="1"/>
              <p:nvPr/>
            </p:nvSpPr>
            <p:spPr>
              <a:xfrm>
                <a:off x="1253613" y="4170032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Light</a:t>
                </a:r>
                <a:r>
                  <a:rPr lang="hu-HU" sz="1100" b="1" dirty="0" smtClean="0">
                    <a:solidFill>
                      <a:schemeClr val="accent3"/>
                    </a:solidFill>
                  </a:rPr>
                  <a:t> </a:t>
                </a: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blue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</p:grpSp>
        <p:sp>
          <p:nvSpPr>
            <p:cNvPr id="71" name="Szövegdoboz 70">
              <a:extLst>
                <a:ext uri="{FF2B5EF4-FFF2-40B4-BE49-F238E27FC236}">
                  <a16:creationId xmlns:a16="http://schemas.microsoft.com/office/drawing/2014/main" id="{834CF577-D517-F0A3-4CCA-68C65DC2924A}"/>
                </a:ext>
              </a:extLst>
            </p:cNvPr>
            <p:cNvSpPr txBox="1"/>
            <p:nvPr/>
          </p:nvSpPr>
          <p:spPr>
            <a:xfrm>
              <a:off x="1207684" y="2358250"/>
              <a:ext cx="1154112" cy="211853"/>
            </a:xfrm>
            <a:prstGeom prst="rect">
              <a:avLst/>
            </a:prstGeom>
            <a:noFill/>
          </p:spPr>
          <p:txBody>
            <a:bodyPr wrap="square" rtlCol="0" anchor="b" anchorCtr="0">
              <a:spAutoFit/>
            </a:bodyPr>
            <a:lstStyle/>
            <a:p>
              <a:pPr>
                <a:lnSpc>
                  <a:spcPts val="900"/>
                </a:lnSpc>
              </a:pPr>
              <a:r>
                <a:rPr lang="hu-HU" sz="1100" b="1" dirty="0" err="1" smtClean="0">
                  <a:solidFill>
                    <a:schemeClr val="accent3"/>
                  </a:solidFill>
                </a:rPr>
                <a:t>Dark</a:t>
              </a:r>
              <a:r>
                <a:rPr lang="hu-HU" sz="1100" b="1" dirty="0" smtClean="0">
                  <a:solidFill>
                    <a:schemeClr val="accent3"/>
                  </a:solidFill>
                </a:rPr>
                <a:t> </a:t>
              </a:r>
              <a:r>
                <a:rPr lang="hu-HU" sz="1100" b="1" dirty="0" err="1" smtClean="0">
                  <a:solidFill>
                    <a:schemeClr val="accent3"/>
                  </a:solidFill>
                </a:rPr>
                <a:t>blue</a:t>
              </a:r>
              <a:endParaRPr lang="hu-HU" sz="1100" b="1" dirty="0">
                <a:solidFill>
                  <a:schemeClr val="accent3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687932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1">
            <a:extLst>
              <a:ext uri="{FF2B5EF4-FFF2-40B4-BE49-F238E27FC236}">
                <a16:creationId xmlns:a16="http://schemas.microsoft.com/office/drawing/2014/main" id="{D0CD2950-0FD4-0D24-7400-90A219D1A655}"/>
              </a:ext>
            </a:extLst>
          </p:cNvPr>
          <p:cNvSpPr txBox="1">
            <a:spLocks/>
          </p:cNvSpPr>
          <p:nvPr/>
        </p:nvSpPr>
        <p:spPr>
          <a:xfrm>
            <a:off x="471488" y="334459"/>
            <a:ext cx="5915025" cy="45631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400" b="1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200" dirty="0" err="1">
                <a:ea typeface="Calibri" panose="020F0502020204030204" pitchFamily="34" charset="0"/>
                <a:cs typeface="Times New Roman" panose="02020603050405020304" pitchFamily="18" charset="0"/>
              </a:rPr>
              <a:t>Colour</a:t>
            </a:r>
            <a:r>
              <a:rPr lang="en-US" sz="2200" dirty="0">
                <a:ea typeface="Calibri" panose="020F0502020204030204" pitchFamily="34" charset="0"/>
                <a:cs typeface="Times New Roman" panose="02020603050405020304" pitchFamily="18" charset="0"/>
              </a:rPr>
              <a:t> according to the </a:t>
            </a:r>
            <a:r>
              <a:rPr lang="en-US" sz="2200" dirty="0" err="1">
                <a:ea typeface="Calibri" panose="020F0502020204030204" pitchFamily="34" charset="0"/>
                <a:cs typeface="Times New Roman" panose="02020603050405020304" pitchFamily="18" charset="0"/>
              </a:rPr>
              <a:t>colour</a:t>
            </a:r>
            <a:r>
              <a:rPr lang="en-US" sz="2200" dirty="0">
                <a:ea typeface="Calibri" panose="020F0502020204030204" pitchFamily="34" charset="0"/>
                <a:cs typeface="Times New Roman" panose="02020603050405020304" pitchFamily="18" charset="0"/>
              </a:rPr>
              <a:t> codes! </a:t>
            </a:r>
            <a:r>
              <a:rPr lang="hu-HU" sz="22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8.- </a:t>
            </a:r>
            <a:r>
              <a:rPr lang="hu-HU" sz="2200" dirty="0" err="1" smtClean="0">
                <a:ea typeface="Calibri" panose="020F0502020204030204" pitchFamily="34" charset="0"/>
                <a:cs typeface="Times New Roman" panose="02020603050405020304" pitchFamily="18" charset="0"/>
              </a:rPr>
              <a:t>solution</a:t>
            </a:r>
            <a:r>
              <a:rPr lang="hu-HU" sz="22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sz="2200" dirty="0" err="1" smtClean="0">
                <a:ea typeface="Calibri" panose="020F0502020204030204" pitchFamily="34" charset="0"/>
                <a:cs typeface="Times New Roman" panose="02020603050405020304" pitchFamily="18" charset="0"/>
              </a:rPr>
              <a:t>Hourglass</a:t>
            </a:r>
            <a:endParaRPr lang="hu-HU" sz="2200" dirty="0"/>
          </a:p>
        </p:txBody>
      </p:sp>
      <p:pic>
        <p:nvPicPr>
          <p:cNvPr id="5" name="Kép 4" descr="A képen Acélkék, Betűtípus, Majorelle kék, képernyőkép látható&#10;&#10;Automatikusan generált leírás">
            <a:extLst>
              <a:ext uri="{FF2B5EF4-FFF2-40B4-BE49-F238E27FC236}">
                <a16:creationId xmlns:a16="http://schemas.microsoft.com/office/drawing/2014/main" id="{CF6574BF-0DD4-2676-D95B-E69ECAD4142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1373" y="9158363"/>
            <a:ext cx="1275254" cy="426438"/>
          </a:xfrm>
          <a:prstGeom prst="rect">
            <a:avLst/>
          </a:prstGeom>
        </p:spPr>
      </p:pic>
      <p:pic>
        <p:nvPicPr>
          <p:cNvPr id="6" name="Kép 5" descr="A képen Grafika, Betűtípus, Grafikus tervezés, embléma látható&#10;&#10;Automatikusan generált leírás">
            <a:extLst>
              <a:ext uri="{FF2B5EF4-FFF2-40B4-BE49-F238E27FC236}">
                <a16:creationId xmlns:a16="http://schemas.microsoft.com/office/drawing/2014/main" id="{318DFCA8-EE35-4266-5A57-E412476D3F02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488" y="9215499"/>
            <a:ext cx="1435241" cy="326192"/>
          </a:xfrm>
          <a:prstGeom prst="rect">
            <a:avLst/>
          </a:prstGeom>
        </p:spPr>
      </p:pic>
      <p:pic>
        <p:nvPicPr>
          <p:cNvPr id="7" name="Kép 6" descr="A képen Betűtípus, képernyőkép, szöveg, Acélkék látható&#10;&#10;Automatikusan generált leírás">
            <a:extLst>
              <a:ext uri="{FF2B5EF4-FFF2-40B4-BE49-F238E27FC236}">
                <a16:creationId xmlns:a16="http://schemas.microsoft.com/office/drawing/2014/main" id="{97F6733F-F619-A960-8EB0-7CDFF315CFAF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26052" y="9184600"/>
            <a:ext cx="1860460" cy="400201"/>
          </a:xfrm>
          <a:prstGeom prst="rect">
            <a:avLst/>
          </a:prstGeom>
        </p:spPr>
      </p:pic>
      <p:graphicFrame>
        <p:nvGraphicFramePr>
          <p:cNvPr id="184" name="Táblázat 18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45033535"/>
              </p:ext>
            </p:extLst>
          </p:nvPr>
        </p:nvGraphicFramePr>
        <p:xfrm>
          <a:off x="2554537" y="2937000"/>
          <a:ext cx="4032000" cy="403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4000">
                  <a:extLst>
                    <a:ext uri="{9D8B030D-6E8A-4147-A177-3AD203B41FA5}">
                      <a16:colId xmlns:a16="http://schemas.microsoft.com/office/drawing/2014/main" val="1970057961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3592748886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165432856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2624727190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730538266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1005877417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213102478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376894925"/>
                    </a:ext>
                  </a:extLst>
                </a:gridCol>
              </a:tblGrid>
              <a:tr h="504000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DC7E9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DC7E9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DC7E9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DC7E9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DC7E9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DC7E9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DC7E9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DC7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6474971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6BCDA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DC7E9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DC7E9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6BC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2917551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6BCDA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DC7E9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EDCA3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EDCA3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EDCA3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931D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DC7E9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6BC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732295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6BCDA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6BCDA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DC7E9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EDCA3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931D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DC7E9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6BCDA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6BC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6720313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6BCDA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6BCDA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DC7E9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EDCA3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931D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DC7E9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6BCDA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6BC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8085402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6BCDA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DC7E9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EDCA3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931D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DC7E9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6BC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4599113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6BCDA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DC7E9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EDCA3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931D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931D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931D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DC7E9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6BC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5097159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DC7E9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DC7E9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DC7E9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DC7E9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DC7E9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DC7E9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DC7E9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DC7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0870569"/>
                  </a:ext>
                </a:extLst>
              </a:tr>
            </a:tbl>
          </a:graphicData>
        </a:graphic>
      </p:graphicFrame>
      <p:graphicFrame>
        <p:nvGraphicFramePr>
          <p:cNvPr id="185" name="Táblázat 18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1462049"/>
              </p:ext>
            </p:extLst>
          </p:nvPr>
        </p:nvGraphicFramePr>
        <p:xfrm>
          <a:off x="2554537" y="2937000"/>
          <a:ext cx="4032000" cy="403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4000">
                  <a:extLst>
                    <a:ext uri="{9D8B030D-6E8A-4147-A177-3AD203B41FA5}">
                      <a16:colId xmlns:a16="http://schemas.microsoft.com/office/drawing/2014/main" val="1970057961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3592748886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165432856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2624727190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730538266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1005877417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213102478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376894925"/>
                    </a:ext>
                  </a:extLst>
                </a:gridCol>
              </a:tblGrid>
              <a:tr h="504000"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16474971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62917551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13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13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13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12732295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13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56720313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13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68085402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13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34599113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13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55097159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20870569"/>
                  </a:ext>
                </a:extLst>
              </a:tr>
            </a:tbl>
          </a:graphicData>
        </a:graphic>
      </p:graphicFrame>
      <p:graphicFrame>
        <p:nvGraphicFramePr>
          <p:cNvPr id="186" name="Táblázat 18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6296217"/>
              </p:ext>
            </p:extLst>
          </p:nvPr>
        </p:nvGraphicFramePr>
        <p:xfrm>
          <a:off x="2554537" y="2937000"/>
          <a:ext cx="4032000" cy="403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4000">
                  <a:extLst>
                    <a:ext uri="{9D8B030D-6E8A-4147-A177-3AD203B41FA5}">
                      <a16:colId xmlns:a16="http://schemas.microsoft.com/office/drawing/2014/main" val="1970057961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3592748886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165432856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2624727190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730538266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1005877417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213102478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376894925"/>
                    </a:ext>
                  </a:extLst>
                </a:gridCol>
              </a:tblGrid>
              <a:tr h="504000"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0001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0001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0001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0001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0001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0001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0001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0001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16474971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0111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0001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0011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0011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0011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0011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0001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0111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62917551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0111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0001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1101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1101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1101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0101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0001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0111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12732295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0111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0111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0001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1101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0101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0001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0111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0111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56720313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0111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0111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0001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1101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0101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0001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0111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0111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68085402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0111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0001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0011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1101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0101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0011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0001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0111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34599113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0111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0001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1101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0101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0101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0101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0001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0111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55097159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0001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0001</a:t>
                      </a:r>
                      <a:endParaRPr lang="hu-HU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0001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0001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0001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0001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0001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0001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20870569"/>
                  </a:ext>
                </a:extLst>
              </a:tr>
            </a:tbl>
          </a:graphicData>
        </a:graphic>
      </p:graphicFrame>
      <p:grpSp>
        <p:nvGrpSpPr>
          <p:cNvPr id="68" name="Csoportba foglalás 67"/>
          <p:cNvGrpSpPr/>
          <p:nvPr/>
        </p:nvGrpSpPr>
        <p:grpSpPr>
          <a:xfrm>
            <a:off x="471488" y="3275098"/>
            <a:ext cx="2260917" cy="3355804"/>
            <a:chOff x="471488" y="1285984"/>
            <a:chExt cx="2260917" cy="3355804"/>
          </a:xfrm>
        </p:grpSpPr>
        <p:sp>
          <p:nvSpPr>
            <p:cNvPr id="69" name="Szövegdoboz 68">
              <a:extLst>
                <a:ext uri="{FF2B5EF4-FFF2-40B4-BE49-F238E27FC236}">
                  <a16:creationId xmlns:a16="http://schemas.microsoft.com/office/drawing/2014/main" id="{3A88A278-9CE7-E7D3-6DF5-BCA28ADD7C09}"/>
                </a:ext>
              </a:extLst>
            </p:cNvPr>
            <p:cNvSpPr txBox="1"/>
            <p:nvPr/>
          </p:nvSpPr>
          <p:spPr>
            <a:xfrm>
              <a:off x="1215898" y="1493156"/>
              <a:ext cx="1051242" cy="261610"/>
            </a:xfrm>
            <a:prstGeom prst="rect">
              <a:avLst/>
            </a:prstGeom>
            <a:noFill/>
          </p:spPr>
          <p:txBody>
            <a:bodyPr wrap="square" rtlCol="0" anchor="b" anchorCtr="0">
              <a:spAutoFit/>
            </a:bodyPr>
            <a:lstStyle/>
            <a:p>
              <a:r>
                <a:rPr lang="hu-HU" sz="1100" b="1" dirty="0" smtClean="0">
                  <a:solidFill>
                    <a:schemeClr val="accent3"/>
                  </a:solidFill>
                </a:rPr>
                <a:t>Pink</a:t>
              </a:r>
              <a:endParaRPr lang="hu-HU" sz="1100" b="1" dirty="0">
                <a:solidFill>
                  <a:schemeClr val="accent3"/>
                </a:solidFill>
              </a:endParaRPr>
            </a:p>
          </p:txBody>
        </p:sp>
        <p:grpSp>
          <p:nvGrpSpPr>
            <p:cNvPr id="70" name="Csoportba foglalás 69">
              <a:extLst>
                <a:ext uri="{FF2B5EF4-FFF2-40B4-BE49-F238E27FC236}">
                  <a16:creationId xmlns:a16="http://schemas.microsoft.com/office/drawing/2014/main" id="{A4F38504-16C5-7055-8043-FFE2F9CD6881}"/>
                </a:ext>
              </a:extLst>
            </p:cNvPr>
            <p:cNvGrpSpPr/>
            <p:nvPr/>
          </p:nvGrpSpPr>
          <p:grpSpPr>
            <a:xfrm>
              <a:off x="471488" y="1285984"/>
              <a:ext cx="2260917" cy="3355804"/>
              <a:chOff x="493395" y="1230474"/>
              <a:chExt cx="2260917" cy="3355804"/>
            </a:xfrm>
          </p:grpSpPr>
          <p:sp>
            <p:nvSpPr>
              <p:cNvPr id="72" name="Szövegdoboz 71">
                <a:extLst>
                  <a:ext uri="{FF2B5EF4-FFF2-40B4-BE49-F238E27FC236}">
                    <a16:creationId xmlns:a16="http://schemas.microsoft.com/office/drawing/2014/main" id="{D369EF2F-E2D1-F89C-D18F-2555A4E7BB93}"/>
                  </a:ext>
                </a:extLst>
              </p:cNvPr>
              <p:cNvSpPr txBox="1"/>
              <p:nvPr/>
            </p:nvSpPr>
            <p:spPr>
              <a:xfrm>
                <a:off x="1237805" y="1230474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Yellow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73" name="Szövegdoboz 72">
                <a:extLst>
                  <a:ext uri="{FF2B5EF4-FFF2-40B4-BE49-F238E27FC236}">
                    <a16:creationId xmlns:a16="http://schemas.microsoft.com/office/drawing/2014/main" id="{11928CDB-B8D6-22FC-CEAA-C3E61D5D03B4}"/>
                  </a:ext>
                </a:extLst>
              </p:cNvPr>
              <p:cNvSpPr txBox="1"/>
              <p:nvPr/>
            </p:nvSpPr>
            <p:spPr>
              <a:xfrm>
                <a:off x="1254145" y="1932667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smtClean="0">
                    <a:solidFill>
                      <a:schemeClr val="accent3"/>
                    </a:solidFill>
                  </a:rPr>
                  <a:t>Black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grpSp>
            <p:nvGrpSpPr>
              <p:cNvPr id="74" name="Csoportba foglalás 73">
                <a:extLst>
                  <a:ext uri="{FF2B5EF4-FFF2-40B4-BE49-F238E27FC236}">
                    <a16:creationId xmlns:a16="http://schemas.microsoft.com/office/drawing/2014/main" id="{DE0761D3-B631-37A4-18E2-FC64BD1D1770}"/>
                  </a:ext>
                </a:extLst>
              </p:cNvPr>
              <p:cNvGrpSpPr/>
              <p:nvPr/>
            </p:nvGrpSpPr>
            <p:grpSpPr>
              <a:xfrm>
                <a:off x="493395" y="1328140"/>
                <a:ext cx="756285" cy="3114840"/>
                <a:chOff x="493395" y="2581167"/>
                <a:chExt cx="1034733" cy="3062882"/>
              </a:xfrm>
            </p:grpSpPr>
            <p:grpSp>
              <p:nvGrpSpPr>
                <p:cNvPr id="87" name="Csoportba foglalás 86">
                  <a:extLst>
                    <a:ext uri="{FF2B5EF4-FFF2-40B4-BE49-F238E27FC236}">
                      <a16:creationId xmlns:a16="http://schemas.microsoft.com/office/drawing/2014/main" id="{46159B6D-6C26-6B47-F46E-6C602FB2446C}"/>
                    </a:ext>
                  </a:extLst>
                </p:cNvPr>
                <p:cNvGrpSpPr/>
                <p:nvPr/>
              </p:nvGrpSpPr>
              <p:grpSpPr>
                <a:xfrm>
                  <a:off x="493395" y="2581167"/>
                  <a:ext cx="1034733" cy="1533125"/>
                  <a:chOff x="493395" y="2581167"/>
                  <a:chExt cx="1034733" cy="1533125"/>
                </a:xfrm>
              </p:grpSpPr>
              <p:cxnSp>
                <p:nvCxnSpPr>
                  <p:cNvPr id="163" name="Egyenes összekötő 162">
                    <a:extLst>
                      <a:ext uri="{FF2B5EF4-FFF2-40B4-BE49-F238E27FC236}">
                        <a16:creationId xmlns:a16="http://schemas.microsoft.com/office/drawing/2014/main" id="{1B517F46-0636-2FC0-399A-367DA195CA49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V="1">
                    <a:off x="493395" y="2906103"/>
                    <a:ext cx="337503" cy="1208189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grpSp>
                <p:nvGrpSpPr>
                  <p:cNvPr id="164" name="Csoportba foglalás 163">
                    <a:extLst>
                      <a:ext uri="{FF2B5EF4-FFF2-40B4-BE49-F238E27FC236}">
                        <a16:creationId xmlns:a16="http://schemas.microsoft.com/office/drawing/2014/main" id="{E5C724C7-CD3F-3E88-D001-2C35CB01691D}"/>
                      </a:ext>
                    </a:extLst>
                  </p:cNvPr>
                  <p:cNvGrpSpPr/>
                  <p:nvPr/>
                </p:nvGrpSpPr>
                <p:grpSpPr>
                  <a:xfrm>
                    <a:off x="1291908" y="2581167"/>
                    <a:ext cx="236220" cy="211853"/>
                    <a:chOff x="1996440" y="2780665"/>
                    <a:chExt cx="236220" cy="276860"/>
                  </a:xfrm>
                </p:grpSpPr>
                <p:cxnSp>
                  <p:nvCxnSpPr>
                    <p:cNvPr id="179" name="Egyenes összekötő 178">
                      <a:extLst>
                        <a:ext uri="{FF2B5EF4-FFF2-40B4-BE49-F238E27FC236}">
                          <a16:creationId xmlns:a16="http://schemas.microsoft.com/office/drawing/2014/main" id="{9D01C744-6288-B4A7-884F-50951EFE24A7}"/>
                        </a:ext>
                      </a:extLst>
                    </p:cNvPr>
                    <p:cNvCxnSpPr/>
                    <p:nvPr/>
                  </p:nvCxnSpPr>
                  <p:spPr>
                    <a:xfrm flipV="1">
                      <a:off x="1996440" y="278066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80" name="Egyenes összekötő 179">
                      <a:extLst>
                        <a:ext uri="{FF2B5EF4-FFF2-40B4-BE49-F238E27FC236}">
                          <a16:creationId xmlns:a16="http://schemas.microsoft.com/office/drawing/2014/main" id="{5EB2D18E-4DC0-F751-92F5-F5196F7B9D62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1996440" y="291909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165" name="Csoportba foglalás 164">
                    <a:extLst>
                      <a:ext uri="{FF2B5EF4-FFF2-40B4-BE49-F238E27FC236}">
                        <a16:creationId xmlns:a16="http://schemas.microsoft.com/office/drawing/2014/main" id="{5864D023-2A1E-3EA8-98AD-092FD49859DD}"/>
                      </a:ext>
                    </a:extLst>
                  </p:cNvPr>
                  <p:cNvGrpSpPr/>
                  <p:nvPr/>
                </p:nvGrpSpPr>
                <p:grpSpPr>
                  <a:xfrm>
                    <a:off x="1291908" y="2989935"/>
                    <a:ext cx="236220" cy="211853"/>
                    <a:chOff x="1996440" y="2780665"/>
                    <a:chExt cx="236220" cy="276860"/>
                  </a:xfrm>
                </p:grpSpPr>
                <p:cxnSp>
                  <p:nvCxnSpPr>
                    <p:cNvPr id="177" name="Egyenes összekötő 176">
                      <a:extLst>
                        <a:ext uri="{FF2B5EF4-FFF2-40B4-BE49-F238E27FC236}">
                          <a16:creationId xmlns:a16="http://schemas.microsoft.com/office/drawing/2014/main" id="{41DA2CFA-9044-51C0-0E74-B4D1BE4E4DF8}"/>
                        </a:ext>
                      </a:extLst>
                    </p:cNvPr>
                    <p:cNvCxnSpPr/>
                    <p:nvPr/>
                  </p:nvCxnSpPr>
                  <p:spPr>
                    <a:xfrm flipV="1">
                      <a:off x="1996440" y="278066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78" name="Egyenes összekötő 177">
                      <a:extLst>
                        <a:ext uri="{FF2B5EF4-FFF2-40B4-BE49-F238E27FC236}">
                          <a16:creationId xmlns:a16="http://schemas.microsoft.com/office/drawing/2014/main" id="{EAF9BC34-E6E0-FAC7-BF81-57669DB3D63E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1996440" y="291909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166" name="Csoportba foglalás 165">
                    <a:extLst>
                      <a:ext uri="{FF2B5EF4-FFF2-40B4-BE49-F238E27FC236}">
                        <a16:creationId xmlns:a16="http://schemas.microsoft.com/office/drawing/2014/main" id="{E10BC367-4FC7-79B2-7295-8F0F14EE9632}"/>
                      </a:ext>
                    </a:extLst>
                  </p:cNvPr>
                  <p:cNvGrpSpPr/>
                  <p:nvPr/>
                </p:nvGrpSpPr>
                <p:grpSpPr>
                  <a:xfrm>
                    <a:off x="1291908" y="3398703"/>
                    <a:ext cx="236220" cy="211853"/>
                    <a:chOff x="1996440" y="2780665"/>
                    <a:chExt cx="236220" cy="276860"/>
                  </a:xfrm>
                </p:grpSpPr>
                <p:cxnSp>
                  <p:nvCxnSpPr>
                    <p:cNvPr id="175" name="Egyenes összekötő 174">
                      <a:extLst>
                        <a:ext uri="{FF2B5EF4-FFF2-40B4-BE49-F238E27FC236}">
                          <a16:creationId xmlns:a16="http://schemas.microsoft.com/office/drawing/2014/main" id="{795895F2-149D-EF16-CE4E-69F7D66FFF2D}"/>
                        </a:ext>
                      </a:extLst>
                    </p:cNvPr>
                    <p:cNvCxnSpPr/>
                    <p:nvPr/>
                  </p:nvCxnSpPr>
                  <p:spPr>
                    <a:xfrm flipV="1">
                      <a:off x="1996440" y="278066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76" name="Egyenes összekötő 175">
                      <a:extLst>
                        <a:ext uri="{FF2B5EF4-FFF2-40B4-BE49-F238E27FC236}">
                          <a16:creationId xmlns:a16="http://schemas.microsoft.com/office/drawing/2014/main" id="{209FB677-2A12-28E1-A197-21A8D1ED021D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1996440" y="291909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167" name="Csoportba foglalás 166">
                    <a:extLst>
                      <a:ext uri="{FF2B5EF4-FFF2-40B4-BE49-F238E27FC236}">
                        <a16:creationId xmlns:a16="http://schemas.microsoft.com/office/drawing/2014/main" id="{39236CBF-B786-C228-6346-FEADA05D1B2E}"/>
                      </a:ext>
                    </a:extLst>
                  </p:cNvPr>
                  <p:cNvGrpSpPr/>
                  <p:nvPr/>
                </p:nvGrpSpPr>
                <p:grpSpPr>
                  <a:xfrm>
                    <a:off x="1291908" y="3809538"/>
                    <a:ext cx="236220" cy="211853"/>
                    <a:chOff x="1996440" y="2780665"/>
                    <a:chExt cx="236220" cy="276860"/>
                  </a:xfrm>
                </p:grpSpPr>
                <p:cxnSp>
                  <p:nvCxnSpPr>
                    <p:cNvPr id="173" name="Egyenes összekötő 172">
                      <a:extLst>
                        <a:ext uri="{FF2B5EF4-FFF2-40B4-BE49-F238E27FC236}">
                          <a16:creationId xmlns:a16="http://schemas.microsoft.com/office/drawing/2014/main" id="{EAC030D6-75F8-6318-25F7-E54CB161CF5E}"/>
                        </a:ext>
                      </a:extLst>
                    </p:cNvPr>
                    <p:cNvCxnSpPr/>
                    <p:nvPr/>
                  </p:nvCxnSpPr>
                  <p:spPr>
                    <a:xfrm flipV="1">
                      <a:off x="1996440" y="278066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74" name="Egyenes összekötő 173">
                      <a:extLst>
                        <a:ext uri="{FF2B5EF4-FFF2-40B4-BE49-F238E27FC236}">
                          <a16:creationId xmlns:a16="http://schemas.microsoft.com/office/drawing/2014/main" id="{65C1578C-B8CC-4179-D202-343BE270573B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1996440" y="291909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cxnSp>
                <p:nvCxnSpPr>
                  <p:cNvPr id="168" name="Egyenes összekötő 167">
                    <a:extLst>
                      <a:ext uri="{FF2B5EF4-FFF2-40B4-BE49-F238E27FC236}">
                        <a16:creationId xmlns:a16="http://schemas.microsoft.com/office/drawing/2014/main" id="{CF8CFA76-455F-99C7-DB24-572E3179F5B6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V="1">
                    <a:off x="830898" y="2689483"/>
                    <a:ext cx="461010" cy="214576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69" name="Egyenes összekötő 168">
                    <a:extLst>
                      <a:ext uri="{FF2B5EF4-FFF2-40B4-BE49-F238E27FC236}">
                        <a16:creationId xmlns:a16="http://schemas.microsoft.com/office/drawing/2014/main" id="{1A2F2960-358D-C23A-3E22-EFB78AC3EEB4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830898" y="2904059"/>
                    <a:ext cx="461010" cy="195877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70" name="Egyenes összekötő 169">
                    <a:extLst>
                      <a:ext uri="{FF2B5EF4-FFF2-40B4-BE49-F238E27FC236}">
                        <a16:creationId xmlns:a16="http://schemas.microsoft.com/office/drawing/2014/main" id="{803CD348-47A1-AEF9-DF0A-E07209090751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V="1">
                    <a:off x="830898" y="3507401"/>
                    <a:ext cx="461010" cy="214576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71" name="Egyenes összekötő 170">
                    <a:extLst>
                      <a:ext uri="{FF2B5EF4-FFF2-40B4-BE49-F238E27FC236}">
                        <a16:creationId xmlns:a16="http://schemas.microsoft.com/office/drawing/2014/main" id="{AD77D2E8-5AA2-F251-4F63-6249D80E64E5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830898" y="3724022"/>
                    <a:ext cx="461010" cy="195877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72" name="Egyenes összekötő 171">
                    <a:extLst>
                      <a:ext uri="{FF2B5EF4-FFF2-40B4-BE49-F238E27FC236}">
                        <a16:creationId xmlns:a16="http://schemas.microsoft.com/office/drawing/2014/main" id="{6C3241D0-972A-2C46-18F6-06B451D26DB4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H="1" flipV="1">
                    <a:off x="724218" y="3311525"/>
                    <a:ext cx="106680" cy="404456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88" name="Csoportba foglalás 87">
                  <a:extLst>
                    <a:ext uri="{FF2B5EF4-FFF2-40B4-BE49-F238E27FC236}">
                      <a16:creationId xmlns:a16="http://schemas.microsoft.com/office/drawing/2014/main" id="{00F9D3B8-E9F6-C78D-8C09-D22B3614D22B}"/>
                    </a:ext>
                  </a:extLst>
                </p:cNvPr>
                <p:cNvGrpSpPr/>
                <p:nvPr/>
              </p:nvGrpSpPr>
              <p:grpSpPr>
                <a:xfrm flipV="1">
                  <a:off x="493395" y="4112968"/>
                  <a:ext cx="1034733" cy="1531081"/>
                  <a:chOff x="493395" y="2581167"/>
                  <a:chExt cx="1034733" cy="1531081"/>
                </a:xfrm>
              </p:grpSpPr>
              <p:cxnSp>
                <p:nvCxnSpPr>
                  <p:cNvPr id="89" name="Egyenes összekötő 88">
                    <a:extLst>
                      <a:ext uri="{FF2B5EF4-FFF2-40B4-BE49-F238E27FC236}">
                        <a16:creationId xmlns:a16="http://schemas.microsoft.com/office/drawing/2014/main" id="{0D74778F-A35A-D8C8-8CEF-9D81EC986E14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V="1">
                    <a:off x="493395" y="2904059"/>
                    <a:ext cx="337503" cy="1208189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grpSp>
                <p:nvGrpSpPr>
                  <p:cNvPr id="90" name="Csoportba foglalás 89">
                    <a:extLst>
                      <a:ext uri="{FF2B5EF4-FFF2-40B4-BE49-F238E27FC236}">
                        <a16:creationId xmlns:a16="http://schemas.microsoft.com/office/drawing/2014/main" id="{43BFDE52-0283-9E77-35BF-D33E7A843658}"/>
                      </a:ext>
                    </a:extLst>
                  </p:cNvPr>
                  <p:cNvGrpSpPr/>
                  <p:nvPr/>
                </p:nvGrpSpPr>
                <p:grpSpPr>
                  <a:xfrm>
                    <a:off x="1291908" y="2581167"/>
                    <a:ext cx="236220" cy="211853"/>
                    <a:chOff x="1996440" y="2780665"/>
                    <a:chExt cx="236220" cy="276860"/>
                  </a:xfrm>
                </p:grpSpPr>
                <p:cxnSp>
                  <p:nvCxnSpPr>
                    <p:cNvPr id="161" name="Egyenes összekötő 160">
                      <a:extLst>
                        <a:ext uri="{FF2B5EF4-FFF2-40B4-BE49-F238E27FC236}">
                          <a16:creationId xmlns:a16="http://schemas.microsoft.com/office/drawing/2014/main" id="{466C609D-555D-02B3-EFDF-21AD8DCE94DF}"/>
                        </a:ext>
                      </a:extLst>
                    </p:cNvPr>
                    <p:cNvCxnSpPr/>
                    <p:nvPr/>
                  </p:nvCxnSpPr>
                  <p:spPr>
                    <a:xfrm flipV="1">
                      <a:off x="1996440" y="278066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62" name="Egyenes összekötő 161">
                      <a:extLst>
                        <a:ext uri="{FF2B5EF4-FFF2-40B4-BE49-F238E27FC236}">
                          <a16:creationId xmlns:a16="http://schemas.microsoft.com/office/drawing/2014/main" id="{5512F01C-16A8-98CC-9624-163184DC5D53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1996440" y="291909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91" name="Csoportba foglalás 90">
                    <a:extLst>
                      <a:ext uri="{FF2B5EF4-FFF2-40B4-BE49-F238E27FC236}">
                        <a16:creationId xmlns:a16="http://schemas.microsoft.com/office/drawing/2014/main" id="{B1D4591E-F9E7-0724-9322-80F8100F20C2}"/>
                      </a:ext>
                    </a:extLst>
                  </p:cNvPr>
                  <p:cNvGrpSpPr/>
                  <p:nvPr/>
                </p:nvGrpSpPr>
                <p:grpSpPr>
                  <a:xfrm>
                    <a:off x="1291908" y="2989935"/>
                    <a:ext cx="236220" cy="211853"/>
                    <a:chOff x="1996440" y="2780665"/>
                    <a:chExt cx="236220" cy="276860"/>
                  </a:xfrm>
                </p:grpSpPr>
                <p:cxnSp>
                  <p:nvCxnSpPr>
                    <p:cNvPr id="159" name="Egyenes összekötő 158">
                      <a:extLst>
                        <a:ext uri="{FF2B5EF4-FFF2-40B4-BE49-F238E27FC236}">
                          <a16:creationId xmlns:a16="http://schemas.microsoft.com/office/drawing/2014/main" id="{CA3718D7-E502-194D-8D81-0676AF0B14DA}"/>
                        </a:ext>
                      </a:extLst>
                    </p:cNvPr>
                    <p:cNvCxnSpPr/>
                    <p:nvPr/>
                  </p:nvCxnSpPr>
                  <p:spPr>
                    <a:xfrm flipV="1">
                      <a:off x="1996440" y="278066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60" name="Egyenes összekötő 159">
                      <a:extLst>
                        <a:ext uri="{FF2B5EF4-FFF2-40B4-BE49-F238E27FC236}">
                          <a16:creationId xmlns:a16="http://schemas.microsoft.com/office/drawing/2014/main" id="{15223BFA-FFD8-92F8-C824-15C1B848F676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1996440" y="291909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92" name="Csoportba foglalás 91">
                    <a:extLst>
                      <a:ext uri="{FF2B5EF4-FFF2-40B4-BE49-F238E27FC236}">
                        <a16:creationId xmlns:a16="http://schemas.microsoft.com/office/drawing/2014/main" id="{3A5C8920-C783-6329-C834-0459E32B26EE}"/>
                      </a:ext>
                    </a:extLst>
                  </p:cNvPr>
                  <p:cNvGrpSpPr/>
                  <p:nvPr/>
                </p:nvGrpSpPr>
                <p:grpSpPr>
                  <a:xfrm>
                    <a:off x="1291908" y="3398703"/>
                    <a:ext cx="236220" cy="211853"/>
                    <a:chOff x="1996440" y="2780665"/>
                    <a:chExt cx="236220" cy="276860"/>
                  </a:xfrm>
                </p:grpSpPr>
                <p:cxnSp>
                  <p:nvCxnSpPr>
                    <p:cNvPr id="157" name="Egyenes összekötő 156">
                      <a:extLst>
                        <a:ext uri="{FF2B5EF4-FFF2-40B4-BE49-F238E27FC236}">
                          <a16:creationId xmlns:a16="http://schemas.microsoft.com/office/drawing/2014/main" id="{DFF05944-BE70-5A73-7D4C-4E90941A5716}"/>
                        </a:ext>
                      </a:extLst>
                    </p:cNvPr>
                    <p:cNvCxnSpPr/>
                    <p:nvPr/>
                  </p:nvCxnSpPr>
                  <p:spPr>
                    <a:xfrm flipV="1">
                      <a:off x="1996440" y="278066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58" name="Egyenes összekötő 157">
                      <a:extLst>
                        <a:ext uri="{FF2B5EF4-FFF2-40B4-BE49-F238E27FC236}">
                          <a16:creationId xmlns:a16="http://schemas.microsoft.com/office/drawing/2014/main" id="{A99E8953-3917-C768-A1CA-37EAADD715CF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1996440" y="291909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93" name="Csoportba foglalás 92">
                    <a:extLst>
                      <a:ext uri="{FF2B5EF4-FFF2-40B4-BE49-F238E27FC236}">
                        <a16:creationId xmlns:a16="http://schemas.microsoft.com/office/drawing/2014/main" id="{39ED7E96-28EF-2386-211E-9220358886C6}"/>
                      </a:ext>
                    </a:extLst>
                  </p:cNvPr>
                  <p:cNvGrpSpPr/>
                  <p:nvPr/>
                </p:nvGrpSpPr>
                <p:grpSpPr>
                  <a:xfrm>
                    <a:off x="1291908" y="3809538"/>
                    <a:ext cx="236220" cy="211853"/>
                    <a:chOff x="1996440" y="2780665"/>
                    <a:chExt cx="236220" cy="276860"/>
                  </a:xfrm>
                </p:grpSpPr>
                <p:cxnSp>
                  <p:nvCxnSpPr>
                    <p:cNvPr id="155" name="Egyenes összekötő 154">
                      <a:extLst>
                        <a:ext uri="{FF2B5EF4-FFF2-40B4-BE49-F238E27FC236}">
                          <a16:creationId xmlns:a16="http://schemas.microsoft.com/office/drawing/2014/main" id="{8EA8C143-C3E6-0E9C-CDFC-0268F0D6E494}"/>
                        </a:ext>
                      </a:extLst>
                    </p:cNvPr>
                    <p:cNvCxnSpPr/>
                    <p:nvPr/>
                  </p:nvCxnSpPr>
                  <p:spPr>
                    <a:xfrm flipV="1">
                      <a:off x="1996440" y="278066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56" name="Egyenes összekötő 155">
                      <a:extLst>
                        <a:ext uri="{FF2B5EF4-FFF2-40B4-BE49-F238E27FC236}">
                          <a16:creationId xmlns:a16="http://schemas.microsoft.com/office/drawing/2014/main" id="{E19DB28B-8298-F1B5-2A12-B56AC998A548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1996440" y="291909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cxnSp>
                <p:nvCxnSpPr>
                  <p:cNvPr id="94" name="Egyenes összekötő 93">
                    <a:extLst>
                      <a:ext uri="{FF2B5EF4-FFF2-40B4-BE49-F238E27FC236}">
                        <a16:creationId xmlns:a16="http://schemas.microsoft.com/office/drawing/2014/main" id="{21E2C462-F3EE-EAAA-8DDC-4941E4CDE58A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V="1">
                    <a:off x="830898" y="2687438"/>
                    <a:ext cx="461010" cy="214576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95" name="Egyenes összekötő 94">
                    <a:extLst>
                      <a:ext uri="{FF2B5EF4-FFF2-40B4-BE49-F238E27FC236}">
                        <a16:creationId xmlns:a16="http://schemas.microsoft.com/office/drawing/2014/main" id="{D3E00FD8-4B0E-D76A-07B6-DAF6317CCB13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830898" y="2904059"/>
                    <a:ext cx="461010" cy="195877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96" name="Egyenes összekötő 95">
                    <a:extLst>
                      <a:ext uri="{FF2B5EF4-FFF2-40B4-BE49-F238E27FC236}">
                        <a16:creationId xmlns:a16="http://schemas.microsoft.com/office/drawing/2014/main" id="{9C2B915B-653E-6D02-33FD-EAC5497DBF8F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V="1">
                    <a:off x="830898" y="3507401"/>
                    <a:ext cx="461010" cy="214576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53" name="Egyenes összekötő 152">
                    <a:extLst>
                      <a:ext uri="{FF2B5EF4-FFF2-40B4-BE49-F238E27FC236}">
                        <a16:creationId xmlns:a16="http://schemas.microsoft.com/office/drawing/2014/main" id="{3F01526A-29EE-316B-2B08-F762C40E7B01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830898" y="3721977"/>
                    <a:ext cx="461010" cy="195877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54" name="Egyenes összekötő 153">
                    <a:extLst>
                      <a:ext uri="{FF2B5EF4-FFF2-40B4-BE49-F238E27FC236}">
                        <a16:creationId xmlns:a16="http://schemas.microsoft.com/office/drawing/2014/main" id="{15BE1182-6DAD-C9BE-C2D6-5BBA752B2A45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H="1" flipV="1">
                    <a:off x="724218" y="3311525"/>
                    <a:ext cx="106680" cy="404456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sp>
            <p:nvSpPr>
              <p:cNvPr id="75" name="Szövegdoboz 74">
                <a:extLst>
                  <a:ext uri="{FF2B5EF4-FFF2-40B4-BE49-F238E27FC236}">
                    <a16:creationId xmlns:a16="http://schemas.microsoft.com/office/drawing/2014/main" id="{834CF577-D517-F0A3-4CCA-68C65DC2924A}"/>
                  </a:ext>
                </a:extLst>
              </p:cNvPr>
              <p:cNvSpPr txBox="1"/>
              <p:nvPr/>
            </p:nvSpPr>
            <p:spPr>
              <a:xfrm>
                <a:off x="1243623" y="1697564"/>
                <a:ext cx="115411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Pale</a:t>
                </a:r>
                <a:r>
                  <a:rPr lang="hu-HU" sz="1100" b="1" dirty="0">
                    <a:solidFill>
                      <a:schemeClr val="accent3"/>
                    </a:solidFill>
                  </a:rPr>
                  <a:t> </a:t>
                </a: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orange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76" name="Szövegdoboz 75">
                <a:extLst>
                  <a:ext uri="{FF2B5EF4-FFF2-40B4-BE49-F238E27FC236}">
                    <a16:creationId xmlns:a16="http://schemas.microsoft.com/office/drawing/2014/main" id="{4224AE6F-5E89-E6E0-90A7-83D2234D4105}"/>
                  </a:ext>
                </a:extLst>
              </p:cNvPr>
              <p:cNvSpPr txBox="1"/>
              <p:nvPr/>
            </p:nvSpPr>
            <p:spPr>
              <a:xfrm>
                <a:off x="1253613" y="3326833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Orange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77" name="Szövegdoboz 76">
                <a:extLst>
                  <a:ext uri="{FF2B5EF4-FFF2-40B4-BE49-F238E27FC236}">
                    <a16:creationId xmlns:a16="http://schemas.microsoft.com/office/drawing/2014/main" id="{ED56338F-CC61-E4E2-8566-CFBAB7A51796}"/>
                  </a:ext>
                </a:extLst>
              </p:cNvPr>
              <p:cNvSpPr txBox="1"/>
              <p:nvPr/>
            </p:nvSpPr>
            <p:spPr>
              <a:xfrm>
                <a:off x="1249680" y="2090693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Light</a:t>
                </a:r>
                <a:r>
                  <a:rPr lang="hu-HU" sz="1100" b="1" dirty="0" smtClean="0">
                    <a:solidFill>
                      <a:schemeClr val="accent3"/>
                    </a:solidFill>
                  </a:rPr>
                  <a:t> </a:t>
                </a: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grey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78" name="Szövegdoboz 77">
                <a:extLst>
                  <a:ext uri="{FF2B5EF4-FFF2-40B4-BE49-F238E27FC236}">
                    <a16:creationId xmlns:a16="http://schemas.microsoft.com/office/drawing/2014/main" id="{B83629BE-2B7B-8145-3E04-32D2404F19FF}"/>
                  </a:ext>
                </a:extLst>
              </p:cNvPr>
              <p:cNvSpPr txBox="1"/>
              <p:nvPr/>
            </p:nvSpPr>
            <p:spPr>
              <a:xfrm>
                <a:off x="1249680" y="2704521"/>
                <a:ext cx="150463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Light</a:t>
                </a:r>
                <a:r>
                  <a:rPr lang="hu-HU" sz="1100" b="1" dirty="0" smtClean="0">
                    <a:solidFill>
                      <a:schemeClr val="accent3"/>
                    </a:solidFill>
                  </a:rPr>
                  <a:t> </a:t>
                </a: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green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79" name="Szövegdoboz 78">
                <a:extLst>
                  <a:ext uri="{FF2B5EF4-FFF2-40B4-BE49-F238E27FC236}">
                    <a16:creationId xmlns:a16="http://schemas.microsoft.com/office/drawing/2014/main" id="{EF134251-9422-AF8A-B2C3-3961062ED614}"/>
                  </a:ext>
                </a:extLst>
              </p:cNvPr>
              <p:cNvSpPr txBox="1"/>
              <p:nvPr/>
            </p:nvSpPr>
            <p:spPr>
              <a:xfrm>
                <a:off x="1233663" y="2508458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smtClean="0">
                    <a:solidFill>
                      <a:schemeClr val="accent3"/>
                    </a:solidFill>
                  </a:rPr>
                  <a:t>Brown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80" name="Szövegdoboz 79">
                <a:extLst>
                  <a:ext uri="{FF2B5EF4-FFF2-40B4-BE49-F238E27FC236}">
                    <a16:creationId xmlns:a16="http://schemas.microsoft.com/office/drawing/2014/main" id="{9B795510-A1EB-DFB2-FD05-EB6CE3AD0523}"/>
                  </a:ext>
                </a:extLst>
              </p:cNvPr>
              <p:cNvSpPr txBox="1"/>
              <p:nvPr/>
            </p:nvSpPr>
            <p:spPr>
              <a:xfrm>
                <a:off x="1249680" y="3101222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Dark</a:t>
                </a:r>
                <a:r>
                  <a:rPr lang="hu-HU" sz="1100" b="1" dirty="0" smtClean="0">
                    <a:solidFill>
                      <a:schemeClr val="accent3"/>
                    </a:solidFill>
                  </a:rPr>
                  <a:t> </a:t>
                </a: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green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81" name="Szövegdoboz 80">
                <a:extLst>
                  <a:ext uri="{FF2B5EF4-FFF2-40B4-BE49-F238E27FC236}">
                    <a16:creationId xmlns:a16="http://schemas.microsoft.com/office/drawing/2014/main" id="{4A69605E-AD65-FCB7-8FF5-88C07D0FD15A}"/>
                  </a:ext>
                </a:extLst>
              </p:cNvPr>
              <p:cNvSpPr txBox="1"/>
              <p:nvPr/>
            </p:nvSpPr>
            <p:spPr>
              <a:xfrm>
                <a:off x="1249680" y="2896829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Light</a:t>
                </a:r>
                <a:r>
                  <a:rPr lang="hu-HU" sz="1100" b="1" dirty="0" smtClean="0">
                    <a:solidFill>
                      <a:schemeClr val="accent3"/>
                    </a:solidFill>
                  </a:rPr>
                  <a:t> </a:t>
                </a: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purple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82" name="Szövegdoboz 81">
                <a:extLst>
                  <a:ext uri="{FF2B5EF4-FFF2-40B4-BE49-F238E27FC236}">
                    <a16:creationId xmlns:a16="http://schemas.microsoft.com/office/drawing/2014/main" id="{20B7B115-CE45-AC8F-2E15-CBC0C31E6BD2}"/>
                  </a:ext>
                </a:extLst>
              </p:cNvPr>
              <p:cNvSpPr txBox="1"/>
              <p:nvPr/>
            </p:nvSpPr>
            <p:spPr>
              <a:xfrm>
                <a:off x="1249680" y="3521543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Pale</a:t>
                </a:r>
                <a:r>
                  <a:rPr lang="hu-HU" sz="1100" b="1" dirty="0" smtClean="0">
                    <a:solidFill>
                      <a:schemeClr val="accent3"/>
                    </a:solidFill>
                  </a:rPr>
                  <a:t> </a:t>
                </a: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green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83" name="Szövegdoboz 82">
                <a:extLst>
                  <a:ext uri="{FF2B5EF4-FFF2-40B4-BE49-F238E27FC236}">
                    <a16:creationId xmlns:a16="http://schemas.microsoft.com/office/drawing/2014/main" id="{8621B626-5364-332F-82A4-2AF6EAFAB4DE}"/>
                  </a:ext>
                </a:extLst>
              </p:cNvPr>
              <p:cNvSpPr txBox="1"/>
              <p:nvPr/>
            </p:nvSpPr>
            <p:spPr>
              <a:xfrm>
                <a:off x="1233663" y="4374425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Dark</a:t>
                </a:r>
                <a:r>
                  <a:rPr lang="hu-HU" sz="1100" b="1" dirty="0" smtClean="0">
                    <a:solidFill>
                      <a:schemeClr val="accent3"/>
                    </a:solidFill>
                  </a:rPr>
                  <a:t> </a:t>
                </a: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grey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84" name="Szövegdoboz 83">
                <a:extLst>
                  <a:ext uri="{FF2B5EF4-FFF2-40B4-BE49-F238E27FC236}">
                    <a16:creationId xmlns:a16="http://schemas.microsoft.com/office/drawing/2014/main" id="{39A91E6E-481C-D848-A93A-D4983BFBCCD0}"/>
                  </a:ext>
                </a:extLst>
              </p:cNvPr>
              <p:cNvSpPr txBox="1"/>
              <p:nvPr/>
            </p:nvSpPr>
            <p:spPr>
              <a:xfrm>
                <a:off x="1249680" y="3939315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smtClean="0">
                    <a:solidFill>
                      <a:schemeClr val="accent3"/>
                    </a:solidFill>
                  </a:rPr>
                  <a:t>Red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85" name="Szövegdoboz 84">
                <a:extLst>
                  <a:ext uri="{FF2B5EF4-FFF2-40B4-BE49-F238E27FC236}">
                    <a16:creationId xmlns:a16="http://schemas.microsoft.com/office/drawing/2014/main" id="{61122B51-67F9-2D84-A54A-F2E1DFD32A78}"/>
                  </a:ext>
                </a:extLst>
              </p:cNvPr>
              <p:cNvSpPr txBox="1"/>
              <p:nvPr/>
            </p:nvSpPr>
            <p:spPr>
              <a:xfrm>
                <a:off x="1249680" y="3735755"/>
                <a:ext cx="1243284" cy="211020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smtClean="0">
                    <a:solidFill>
                      <a:schemeClr val="accent3"/>
                    </a:solidFill>
                  </a:rPr>
                  <a:t>White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86" name="Szövegdoboz 85">
                <a:extLst>
                  <a:ext uri="{FF2B5EF4-FFF2-40B4-BE49-F238E27FC236}">
                    <a16:creationId xmlns:a16="http://schemas.microsoft.com/office/drawing/2014/main" id="{42666C1C-FE64-FBF3-CA96-000FD8546E36}"/>
                  </a:ext>
                </a:extLst>
              </p:cNvPr>
              <p:cNvSpPr txBox="1"/>
              <p:nvPr/>
            </p:nvSpPr>
            <p:spPr>
              <a:xfrm>
                <a:off x="1253613" y="4170032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Light</a:t>
                </a:r>
                <a:r>
                  <a:rPr lang="hu-HU" sz="1100" b="1" dirty="0" smtClean="0">
                    <a:solidFill>
                      <a:schemeClr val="accent3"/>
                    </a:solidFill>
                  </a:rPr>
                  <a:t> </a:t>
                </a: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blue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</p:grpSp>
        <p:sp>
          <p:nvSpPr>
            <p:cNvPr id="71" name="Szövegdoboz 70">
              <a:extLst>
                <a:ext uri="{FF2B5EF4-FFF2-40B4-BE49-F238E27FC236}">
                  <a16:creationId xmlns:a16="http://schemas.microsoft.com/office/drawing/2014/main" id="{834CF577-D517-F0A3-4CCA-68C65DC2924A}"/>
                </a:ext>
              </a:extLst>
            </p:cNvPr>
            <p:cNvSpPr txBox="1"/>
            <p:nvPr/>
          </p:nvSpPr>
          <p:spPr>
            <a:xfrm>
              <a:off x="1207684" y="2358250"/>
              <a:ext cx="1154112" cy="211853"/>
            </a:xfrm>
            <a:prstGeom prst="rect">
              <a:avLst/>
            </a:prstGeom>
            <a:noFill/>
          </p:spPr>
          <p:txBody>
            <a:bodyPr wrap="square" rtlCol="0" anchor="b" anchorCtr="0">
              <a:spAutoFit/>
            </a:bodyPr>
            <a:lstStyle/>
            <a:p>
              <a:pPr>
                <a:lnSpc>
                  <a:spcPts val="900"/>
                </a:lnSpc>
              </a:pPr>
              <a:r>
                <a:rPr lang="hu-HU" sz="1100" b="1" dirty="0" err="1" smtClean="0">
                  <a:solidFill>
                    <a:schemeClr val="accent3"/>
                  </a:solidFill>
                </a:rPr>
                <a:t>Dark</a:t>
              </a:r>
              <a:r>
                <a:rPr lang="hu-HU" sz="1100" b="1" dirty="0" smtClean="0">
                  <a:solidFill>
                    <a:schemeClr val="accent3"/>
                  </a:solidFill>
                </a:rPr>
                <a:t> </a:t>
              </a:r>
              <a:r>
                <a:rPr lang="hu-HU" sz="1100" b="1" dirty="0" err="1" smtClean="0">
                  <a:solidFill>
                    <a:schemeClr val="accent3"/>
                  </a:solidFill>
                </a:rPr>
                <a:t>blue</a:t>
              </a:r>
              <a:endParaRPr lang="hu-HU" sz="1100" b="1" dirty="0">
                <a:solidFill>
                  <a:schemeClr val="accent3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092274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1">
            <a:extLst>
              <a:ext uri="{FF2B5EF4-FFF2-40B4-BE49-F238E27FC236}">
                <a16:creationId xmlns:a16="http://schemas.microsoft.com/office/drawing/2014/main" id="{D0CD2950-0FD4-0D24-7400-90A219D1A655}"/>
              </a:ext>
            </a:extLst>
          </p:cNvPr>
          <p:cNvSpPr txBox="1">
            <a:spLocks/>
          </p:cNvSpPr>
          <p:nvPr/>
        </p:nvSpPr>
        <p:spPr>
          <a:xfrm>
            <a:off x="471488" y="334459"/>
            <a:ext cx="5915025" cy="45631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400" b="1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err="1">
                <a:ea typeface="Calibri" panose="020F0502020204030204" pitchFamily="34" charset="0"/>
                <a:cs typeface="Times New Roman" panose="02020603050405020304" pitchFamily="18" charset="0"/>
              </a:rPr>
              <a:t>Colour</a:t>
            </a:r>
            <a:r>
              <a:rPr lang="en-US" dirty="0">
                <a:ea typeface="Calibri" panose="020F0502020204030204" pitchFamily="34" charset="0"/>
                <a:cs typeface="Times New Roman" panose="02020603050405020304" pitchFamily="18" charset="0"/>
              </a:rPr>
              <a:t> according to the </a:t>
            </a:r>
            <a:r>
              <a:rPr lang="en-US" dirty="0" err="1">
                <a:ea typeface="Calibri" panose="020F0502020204030204" pitchFamily="34" charset="0"/>
                <a:cs typeface="Times New Roman" panose="02020603050405020304" pitchFamily="18" charset="0"/>
              </a:rPr>
              <a:t>colour</a:t>
            </a:r>
            <a:r>
              <a:rPr lang="en-US" dirty="0">
                <a:ea typeface="Calibri" panose="020F0502020204030204" pitchFamily="34" charset="0"/>
                <a:cs typeface="Times New Roman" panose="02020603050405020304" pitchFamily="18" charset="0"/>
              </a:rPr>
              <a:t> codes! </a:t>
            </a:r>
            <a:r>
              <a:rPr lang="hu-HU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8. </a:t>
            </a:r>
            <a:r>
              <a:rPr lang="hu-HU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hu-HU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.)</a:t>
            </a:r>
            <a:endParaRPr lang="hu-HU" sz="4800" dirty="0"/>
          </a:p>
        </p:txBody>
      </p:sp>
      <p:pic>
        <p:nvPicPr>
          <p:cNvPr id="5" name="Kép 4" descr="A képen Acélkék, Betűtípus, Majorelle kék, képernyőkép látható&#10;&#10;Automatikusan generált leírás">
            <a:extLst>
              <a:ext uri="{FF2B5EF4-FFF2-40B4-BE49-F238E27FC236}">
                <a16:creationId xmlns:a16="http://schemas.microsoft.com/office/drawing/2014/main" id="{CF6574BF-0DD4-2676-D95B-E69ECAD4142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1373" y="9158363"/>
            <a:ext cx="1275254" cy="426438"/>
          </a:xfrm>
          <a:prstGeom prst="rect">
            <a:avLst/>
          </a:prstGeom>
        </p:spPr>
      </p:pic>
      <p:pic>
        <p:nvPicPr>
          <p:cNvPr id="6" name="Kép 5" descr="A képen Grafika, Betűtípus, Grafikus tervezés, embléma látható&#10;&#10;Automatikusan generált leírás">
            <a:extLst>
              <a:ext uri="{FF2B5EF4-FFF2-40B4-BE49-F238E27FC236}">
                <a16:creationId xmlns:a16="http://schemas.microsoft.com/office/drawing/2014/main" id="{318DFCA8-EE35-4266-5A57-E412476D3F02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488" y="9215499"/>
            <a:ext cx="1435241" cy="326192"/>
          </a:xfrm>
          <a:prstGeom prst="rect">
            <a:avLst/>
          </a:prstGeom>
        </p:spPr>
      </p:pic>
      <p:pic>
        <p:nvPicPr>
          <p:cNvPr id="7" name="Kép 6" descr="A képen Betűtípus, képernyőkép, szöveg, Acélkék látható&#10;&#10;Automatikusan generált leírás">
            <a:extLst>
              <a:ext uri="{FF2B5EF4-FFF2-40B4-BE49-F238E27FC236}">
                <a16:creationId xmlns:a16="http://schemas.microsoft.com/office/drawing/2014/main" id="{97F6733F-F619-A960-8EB0-7CDFF315CFAF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26052" y="9184600"/>
            <a:ext cx="1860460" cy="400201"/>
          </a:xfrm>
          <a:prstGeom prst="rect">
            <a:avLst/>
          </a:prstGeom>
        </p:spPr>
      </p:pic>
      <p:graphicFrame>
        <p:nvGraphicFramePr>
          <p:cNvPr id="38" name="Táblázat 140">
            <a:extLst>
              <a:ext uri="{FF2B5EF4-FFF2-40B4-BE49-F238E27FC236}">
                <a16:creationId xmlns:a16="http://schemas.microsoft.com/office/drawing/2014/main" id="{5DA1B995-1887-3E5A-E071-A084DA45AD60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3130537" y="5191586"/>
          <a:ext cx="3456000" cy="345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2000">
                  <a:extLst>
                    <a:ext uri="{9D8B030D-6E8A-4147-A177-3AD203B41FA5}">
                      <a16:colId xmlns:a16="http://schemas.microsoft.com/office/drawing/2014/main" val="4183476840"/>
                    </a:ext>
                  </a:extLst>
                </a:gridCol>
                <a:gridCol w="432000">
                  <a:extLst>
                    <a:ext uri="{9D8B030D-6E8A-4147-A177-3AD203B41FA5}">
                      <a16:colId xmlns:a16="http://schemas.microsoft.com/office/drawing/2014/main" val="606786667"/>
                    </a:ext>
                  </a:extLst>
                </a:gridCol>
                <a:gridCol w="432000">
                  <a:extLst>
                    <a:ext uri="{9D8B030D-6E8A-4147-A177-3AD203B41FA5}">
                      <a16:colId xmlns:a16="http://schemas.microsoft.com/office/drawing/2014/main" val="3256155216"/>
                    </a:ext>
                  </a:extLst>
                </a:gridCol>
                <a:gridCol w="432000">
                  <a:extLst>
                    <a:ext uri="{9D8B030D-6E8A-4147-A177-3AD203B41FA5}">
                      <a16:colId xmlns:a16="http://schemas.microsoft.com/office/drawing/2014/main" val="3670367097"/>
                    </a:ext>
                  </a:extLst>
                </a:gridCol>
                <a:gridCol w="432000">
                  <a:extLst>
                    <a:ext uri="{9D8B030D-6E8A-4147-A177-3AD203B41FA5}">
                      <a16:colId xmlns:a16="http://schemas.microsoft.com/office/drawing/2014/main" val="1347735126"/>
                    </a:ext>
                  </a:extLst>
                </a:gridCol>
                <a:gridCol w="432000">
                  <a:extLst>
                    <a:ext uri="{9D8B030D-6E8A-4147-A177-3AD203B41FA5}">
                      <a16:colId xmlns:a16="http://schemas.microsoft.com/office/drawing/2014/main" val="1268566837"/>
                    </a:ext>
                  </a:extLst>
                </a:gridCol>
                <a:gridCol w="432000">
                  <a:extLst>
                    <a:ext uri="{9D8B030D-6E8A-4147-A177-3AD203B41FA5}">
                      <a16:colId xmlns:a16="http://schemas.microsoft.com/office/drawing/2014/main" val="3248050828"/>
                    </a:ext>
                  </a:extLst>
                </a:gridCol>
                <a:gridCol w="432000">
                  <a:extLst>
                    <a:ext uri="{9D8B030D-6E8A-4147-A177-3AD203B41FA5}">
                      <a16:colId xmlns:a16="http://schemas.microsoft.com/office/drawing/2014/main" val="800012498"/>
                    </a:ext>
                  </a:extLst>
                </a:gridCol>
              </a:tblGrid>
              <a:tr h="432000"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>
                        <a:solidFill>
                          <a:srgbClr val="EE1D23"/>
                        </a:solidFill>
                      </a:endParaRPr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58774894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endParaRPr lang="hu-HU" sz="150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0157584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23305295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34289421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86751031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>
                        <a:solidFill>
                          <a:schemeClr val="tx1"/>
                        </a:solidFill>
                      </a:endParaRPr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26106266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endParaRPr lang="hu-HU" sz="150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04922920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9488196"/>
                  </a:ext>
                </a:extLst>
              </a:tr>
            </a:tbl>
          </a:graphicData>
        </a:graphic>
      </p:graphicFrame>
      <p:graphicFrame>
        <p:nvGraphicFramePr>
          <p:cNvPr id="95" name="Táblázat 9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17919855"/>
              </p:ext>
            </p:extLst>
          </p:nvPr>
        </p:nvGraphicFramePr>
        <p:xfrm>
          <a:off x="2554537" y="929450"/>
          <a:ext cx="4032000" cy="403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4000">
                  <a:extLst>
                    <a:ext uri="{9D8B030D-6E8A-4147-A177-3AD203B41FA5}">
                      <a16:colId xmlns:a16="http://schemas.microsoft.com/office/drawing/2014/main" val="1970057961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3592748886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165432856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2624727190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730538266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1005877417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213102478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376894925"/>
                    </a:ext>
                  </a:extLst>
                </a:gridCol>
              </a:tblGrid>
              <a:tr h="504000"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0011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0011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tx1"/>
                          </a:solidFill>
                        </a:rPr>
                        <a:t>1111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0011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0011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1111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0011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0011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16474971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0011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1111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tx1"/>
                          </a:solidFill>
                        </a:rPr>
                        <a:t>0110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1111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1111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0110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1111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0011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62917551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0011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0011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1111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0011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0011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1111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0011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0011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12732295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0011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tx1"/>
                          </a:solidFill>
                        </a:rPr>
                        <a:t>1001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0011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1001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1001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0011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1001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0011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56720313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1111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1111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tx1"/>
                          </a:solidFill>
                        </a:rPr>
                        <a:t>1010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1111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1111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1010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1111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1111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68085402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1111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0011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1111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0110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0110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1111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0011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1111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34599113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1111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0110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1111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0011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0011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1111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0110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1111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55097159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0011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1111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1111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1111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1111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1111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1111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0011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20870569"/>
                  </a:ext>
                </a:extLst>
              </a:tr>
            </a:tbl>
          </a:graphicData>
        </a:graphic>
      </p:graphicFrame>
      <p:sp>
        <p:nvSpPr>
          <p:cNvPr id="67" name="Szöveg helye 2">
            <a:extLst>
              <a:ext uri="{FF2B5EF4-FFF2-40B4-BE49-F238E27FC236}">
                <a16:creationId xmlns:a16="http://schemas.microsoft.com/office/drawing/2014/main" id="{BBE2C393-99D9-02E8-DC42-5AA6DAE1D51B}"/>
              </a:ext>
            </a:extLst>
          </p:cNvPr>
          <p:cNvSpPr txBox="1">
            <a:spLocks/>
          </p:cNvSpPr>
          <p:nvPr/>
        </p:nvSpPr>
        <p:spPr>
          <a:xfrm>
            <a:off x="122873" y="5156907"/>
            <a:ext cx="2859541" cy="3515704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>
            <a:noAutofit/>
          </a:bodyPr>
          <a:lstStyle>
            <a:lvl1pPr marL="0" indent="0" algn="l" defTabSz="685800" rtl="0" eaLnBrk="1" latinLnBrk="0" hangingPunct="1">
              <a:lnSpc>
                <a:spcPct val="100000"/>
              </a:lnSpc>
              <a:spcBef>
                <a:spcPts val="750"/>
              </a:spcBef>
              <a:buFont typeface="Arial" panose="020B0604020202020204" pitchFamily="34" charset="0"/>
              <a:buNone/>
              <a:defRPr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1pPr>
            <a:lvl2pPr marL="3429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2pPr>
            <a:lvl3pPr marL="6858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4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3pPr>
            <a:lvl4pPr marL="10287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4pPr>
            <a:lvl5pPr marL="13716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b="1" dirty="0"/>
              <a:t>Binary </a:t>
            </a:r>
            <a:r>
              <a:rPr lang="en-US" sz="1200" b="1" dirty="0" err="1"/>
              <a:t>colouring</a:t>
            </a:r>
            <a:endParaRPr lang="en-US" sz="1200" b="1" dirty="0"/>
          </a:p>
          <a:p>
            <a:pPr algn="ctr"/>
            <a:r>
              <a:rPr lang="en-US" sz="1200" b="1" dirty="0"/>
              <a:t>(binary</a:t>
            </a:r>
            <a:r>
              <a:rPr lang="en-US" sz="1200" b="1" dirty="0" smtClean="0"/>
              <a:t>)</a:t>
            </a:r>
            <a:endParaRPr lang="en-US" sz="1200" b="1" dirty="0"/>
          </a:p>
          <a:p>
            <a:r>
              <a:rPr lang="en-US" sz="1200" b="1" dirty="0"/>
              <a:t>At the ends of a tree-like diagram you see </a:t>
            </a:r>
            <a:r>
              <a:rPr lang="en-US" sz="1200" b="1" dirty="0" err="1"/>
              <a:t>colours</a:t>
            </a:r>
            <a:r>
              <a:rPr lang="en-US" sz="1200" b="1" dirty="0"/>
              <a:t>, which you can access through an "up-down" decision process. The value of „up” is 1 and the value of „down” is 0 . To select the </a:t>
            </a:r>
            <a:r>
              <a:rPr lang="en-US" sz="1200" b="1" dirty="0" err="1"/>
              <a:t>colour</a:t>
            </a:r>
            <a:r>
              <a:rPr lang="en-US" sz="1200" b="1" dirty="0"/>
              <a:t> of each field, start from the </a:t>
            </a:r>
            <a:r>
              <a:rPr lang="en-US" sz="1200" b="1" dirty="0" err="1"/>
              <a:t>centre</a:t>
            </a:r>
            <a:r>
              <a:rPr lang="en-US" sz="1200" b="1" dirty="0"/>
              <a:t> and work your way up or down the branches of the diagram, based on the elements of the numerical sequence associated with that field, to the </a:t>
            </a:r>
            <a:r>
              <a:rPr lang="en-US" sz="1200" b="1" dirty="0" err="1"/>
              <a:t>colour</a:t>
            </a:r>
            <a:r>
              <a:rPr lang="en-US" sz="1200" b="1" dirty="0"/>
              <a:t> you want to select.</a:t>
            </a:r>
          </a:p>
          <a:p>
            <a:r>
              <a:rPr lang="en-US" sz="1200" b="1" dirty="0"/>
              <a:t>e.g.: 101 -&gt; up - down - up</a:t>
            </a:r>
          </a:p>
          <a:p>
            <a:r>
              <a:rPr lang="en-US" sz="1200" b="1" dirty="0"/>
              <a:t>       0100 -&gt; down - up - down - down</a:t>
            </a:r>
          </a:p>
        </p:txBody>
      </p:sp>
      <p:grpSp>
        <p:nvGrpSpPr>
          <p:cNvPr id="68" name="Csoportba foglalás 67"/>
          <p:cNvGrpSpPr/>
          <p:nvPr/>
        </p:nvGrpSpPr>
        <p:grpSpPr>
          <a:xfrm>
            <a:off x="471488" y="1273878"/>
            <a:ext cx="2260917" cy="3355804"/>
            <a:chOff x="471488" y="1285984"/>
            <a:chExt cx="2260917" cy="3355804"/>
          </a:xfrm>
        </p:grpSpPr>
        <p:sp>
          <p:nvSpPr>
            <p:cNvPr id="69" name="Szövegdoboz 68">
              <a:extLst>
                <a:ext uri="{FF2B5EF4-FFF2-40B4-BE49-F238E27FC236}">
                  <a16:creationId xmlns:a16="http://schemas.microsoft.com/office/drawing/2014/main" id="{3A88A278-9CE7-E7D3-6DF5-BCA28ADD7C09}"/>
                </a:ext>
              </a:extLst>
            </p:cNvPr>
            <p:cNvSpPr txBox="1"/>
            <p:nvPr/>
          </p:nvSpPr>
          <p:spPr>
            <a:xfrm>
              <a:off x="1215898" y="1493156"/>
              <a:ext cx="1051242" cy="261610"/>
            </a:xfrm>
            <a:prstGeom prst="rect">
              <a:avLst/>
            </a:prstGeom>
            <a:noFill/>
          </p:spPr>
          <p:txBody>
            <a:bodyPr wrap="square" rtlCol="0" anchor="b" anchorCtr="0">
              <a:spAutoFit/>
            </a:bodyPr>
            <a:lstStyle/>
            <a:p>
              <a:r>
                <a:rPr lang="hu-HU" sz="1100" b="1" dirty="0" smtClean="0">
                  <a:solidFill>
                    <a:schemeClr val="accent3"/>
                  </a:solidFill>
                </a:rPr>
                <a:t>Pink</a:t>
              </a:r>
              <a:endParaRPr lang="hu-HU" sz="1100" b="1" dirty="0">
                <a:solidFill>
                  <a:schemeClr val="accent3"/>
                </a:solidFill>
              </a:endParaRPr>
            </a:p>
          </p:txBody>
        </p:sp>
        <p:grpSp>
          <p:nvGrpSpPr>
            <p:cNvPr id="70" name="Csoportba foglalás 69">
              <a:extLst>
                <a:ext uri="{FF2B5EF4-FFF2-40B4-BE49-F238E27FC236}">
                  <a16:creationId xmlns:a16="http://schemas.microsoft.com/office/drawing/2014/main" id="{A4F38504-16C5-7055-8043-FFE2F9CD6881}"/>
                </a:ext>
              </a:extLst>
            </p:cNvPr>
            <p:cNvGrpSpPr/>
            <p:nvPr/>
          </p:nvGrpSpPr>
          <p:grpSpPr>
            <a:xfrm>
              <a:off x="471488" y="1285984"/>
              <a:ext cx="2260917" cy="3355804"/>
              <a:chOff x="493395" y="1230474"/>
              <a:chExt cx="2260917" cy="3355804"/>
            </a:xfrm>
          </p:grpSpPr>
          <p:sp>
            <p:nvSpPr>
              <p:cNvPr id="72" name="Szövegdoboz 71">
                <a:extLst>
                  <a:ext uri="{FF2B5EF4-FFF2-40B4-BE49-F238E27FC236}">
                    <a16:creationId xmlns:a16="http://schemas.microsoft.com/office/drawing/2014/main" id="{D369EF2F-E2D1-F89C-D18F-2555A4E7BB93}"/>
                  </a:ext>
                </a:extLst>
              </p:cNvPr>
              <p:cNvSpPr txBox="1"/>
              <p:nvPr/>
            </p:nvSpPr>
            <p:spPr>
              <a:xfrm>
                <a:off x="1237805" y="1230474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Yellow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73" name="Szövegdoboz 72">
                <a:extLst>
                  <a:ext uri="{FF2B5EF4-FFF2-40B4-BE49-F238E27FC236}">
                    <a16:creationId xmlns:a16="http://schemas.microsoft.com/office/drawing/2014/main" id="{11928CDB-B8D6-22FC-CEAA-C3E61D5D03B4}"/>
                  </a:ext>
                </a:extLst>
              </p:cNvPr>
              <p:cNvSpPr txBox="1"/>
              <p:nvPr/>
            </p:nvSpPr>
            <p:spPr>
              <a:xfrm>
                <a:off x="1254145" y="1932667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smtClean="0">
                    <a:solidFill>
                      <a:schemeClr val="accent3"/>
                    </a:solidFill>
                  </a:rPr>
                  <a:t>Black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grpSp>
            <p:nvGrpSpPr>
              <p:cNvPr id="74" name="Csoportba foglalás 73">
                <a:extLst>
                  <a:ext uri="{FF2B5EF4-FFF2-40B4-BE49-F238E27FC236}">
                    <a16:creationId xmlns:a16="http://schemas.microsoft.com/office/drawing/2014/main" id="{DE0761D3-B631-37A4-18E2-FC64BD1D1770}"/>
                  </a:ext>
                </a:extLst>
              </p:cNvPr>
              <p:cNvGrpSpPr/>
              <p:nvPr/>
            </p:nvGrpSpPr>
            <p:grpSpPr>
              <a:xfrm>
                <a:off x="493395" y="1328140"/>
                <a:ext cx="756285" cy="3114840"/>
                <a:chOff x="493395" y="2581167"/>
                <a:chExt cx="1034733" cy="3062882"/>
              </a:xfrm>
            </p:grpSpPr>
            <p:grpSp>
              <p:nvGrpSpPr>
                <p:cNvPr id="87" name="Csoportba foglalás 86">
                  <a:extLst>
                    <a:ext uri="{FF2B5EF4-FFF2-40B4-BE49-F238E27FC236}">
                      <a16:creationId xmlns:a16="http://schemas.microsoft.com/office/drawing/2014/main" id="{46159B6D-6C26-6B47-F46E-6C602FB2446C}"/>
                    </a:ext>
                  </a:extLst>
                </p:cNvPr>
                <p:cNvGrpSpPr/>
                <p:nvPr/>
              </p:nvGrpSpPr>
              <p:grpSpPr>
                <a:xfrm>
                  <a:off x="493395" y="2581167"/>
                  <a:ext cx="1034733" cy="1533125"/>
                  <a:chOff x="493395" y="2581167"/>
                  <a:chExt cx="1034733" cy="1533125"/>
                </a:xfrm>
              </p:grpSpPr>
              <p:cxnSp>
                <p:nvCxnSpPr>
                  <p:cNvPr id="164" name="Egyenes összekötő 163">
                    <a:extLst>
                      <a:ext uri="{FF2B5EF4-FFF2-40B4-BE49-F238E27FC236}">
                        <a16:creationId xmlns:a16="http://schemas.microsoft.com/office/drawing/2014/main" id="{1B517F46-0636-2FC0-399A-367DA195CA49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V="1">
                    <a:off x="493395" y="2906103"/>
                    <a:ext cx="337503" cy="1208189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grpSp>
                <p:nvGrpSpPr>
                  <p:cNvPr id="165" name="Csoportba foglalás 164">
                    <a:extLst>
                      <a:ext uri="{FF2B5EF4-FFF2-40B4-BE49-F238E27FC236}">
                        <a16:creationId xmlns:a16="http://schemas.microsoft.com/office/drawing/2014/main" id="{E5C724C7-CD3F-3E88-D001-2C35CB01691D}"/>
                      </a:ext>
                    </a:extLst>
                  </p:cNvPr>
                  <p:cNvGrpSpPr/>
                  <p:nvPr/>
                </p:nvGrpSpPr>
                <p:grpSpPr>
                  <a:xfrm>
                    <a:off x="1291908" y="2581167"/>
                    <a:ext cx="236220" cy="211853"/>
                    <a:chOff x="1996440" y="2780665"/>
                    <a:chExt cx="236220" cy="276860"/>
                  </a:xfrm>
                </p:grpSpPr>
                <p:cxnSp>
                  <p:nvCxnSpPr>
                    <p:cNvPr id="182" name="Egyenes összekötő 181">
                      <a:extLst>
                        <a:ext uri="{FF2B5EF4-FFF2-40B4-BE49-F238E27FC236}">
                          <a16:creationId xmlns:a16="http://schemas.microsoft.com/office/drawing/2014/main" id="{9D01C744-6288-B4A7-884F-50951EFE24A7}"/>
                        </a:ext>
                      </a:extLst>
                    </p:cNvPr>
                    <p:cNvCxnSpPr/>
                    <p:nvPr/>
                  </p:nvCxnSpPr>
                  <p:spPr>
                    <a:xfrm flipV="1">
                      <a:off x="1996440" y="278066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83" name="Egyenes összekötő 182">
                      <a:extLst>
                        <a:ext uri="{FF2B5EF4-FFF2-40B4-BE49-F238E27FC236}">
                          <a16:creationId xmlns:a16="http://schemas.microsoft.com/office/drawing/2014/main" id="{5EB2D18E-4DC0-F751-92F5-F5196F7B9D62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1996440" y="291909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166" name="Csoportba foglalás 165">
                    <a:extLst>
                      <a:ext uri="{FF2B5EF4-FFF2-40B4-BE49-F238E27FC236}">
                        <a16:creationId xmlns:a16="http://schemas.microsoft.com/office/drawing/2014/main" id="{5864D023-2A1E-3EA8-98AD-092FD49859DD}"/>
                      </a:ext>
                    </a:extLst>
                  </p:cNvPr>
                  <p:cNvGrpSpPr/>
                  <p:nvPr/>
                </p:nvGrpSpPr>
                <p:grpSpPr>
                  <a:xfrm>
                    <a:off x="1291908" y="2989935"/>
                    <a:ext cx="236220" cy="211853"/>
                    <a:chOff x="1996440" y="2780665"/>
                    <a:chExt cx="236220" cy="276860"/>
                  </a:xfrm>
                </p:grpSpPr>
                <p:cxnSp>
                  <p:nvCxnSpPr>
                    <p:cNvPr id="178" name="Egyenes összekötő 177">
                      <a:extLst>
                        <a:ext uri="{FF2B5EF4-FFF2-40B4-BE49-F238E27FC236}">
                          <a16:creationId xmlns:a16="http://schemas.microsoft.com/office/drawing/2014/main" id="{41DA2CFA-9044-51C0-0E74-B4D1BE4E4DF8}"/>
                        </a:ext>
                      </a:extLst>
                    </p:cNvPr>
                    <p:cNvCxnSpPr/>
                    <p:nvPr/>
                  </p:nvCxnSpPr>
                  <p:spPr>
                    <a:xfrm flipV="1">
                      <a:off x="1996440" y="278066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79" name="Egyenes összekötő 178">
                      <a:extLst>
                        <a:ext uri="{FF2B5EF4-FFF2-40B4-BE49-F238E27FC236}">
                          <a16:creationId xmlns:a16="http://schemas.microsoft.com/office/drawing/2014/main" id="{EAF9BC34-E6E0-FAC7-BF81-57669DB3D63E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1996440" y="291909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167" name="Csoportba foglalás 166">
                    <a:extLst>
                      <a:ext uri="{FF2B5EF4-FFF2-40B4-BE49-F238E27FC236}">
                        <a16:creationId xmlns:a16="http://schemas.microsoft.com/office/drawing/2014/main" id="{E10BC367-4FC7-79B2-7295-8F0F14EE9632}"/>
                      </a:ext>
                    </a:extLst>
                  </p:cNvPr>
                  <p:cNvGrpSpPr/>
                  <p:nvPr/>
                </p:nvGrpSpPr>
                <p:grpSpPr>
                  <a:xfrm>
                    <a:off x="1291908" y="3398703"/>
                    <a:ext cx="236220" cy="211853"/>
                    <a:chOff x="1996440" y="2780665"/>
                    <a:chExt cx="236220" cy="276860"/>
                  </a:xfrm>
                </p:grpSpPr>
                <p:cxnSp>
                  <p:nvCxnSpPr>
                    <p:cNvPr id="176" name="Egyenes összekötő 175">
                      <a:extLst>
                        <a:ext uri="{FF2B5EF4-FFF2-40B4-BE49-F238E27FC236}">
                          <a16:creationId xmlns:a16="http://schemas.microsoft.com/office/drawing/2014/main" id="{795895F2-149D-EF16-CE4E-69F7D66FFF2D}"/>
                        </a:ext>
                      </a:extLst>
                    </p:cNvPr>
                    <p:cNvCxnSpPr/>
                    <p:nvPr/>
                  </p:nvCxnSpPr>
                  <p:spPr>
                    <a:xfrm flipV="1">
                      <a:off x="1996440" y="278066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77" name="Egyenes összekötő 176">
                      <a:extLst>
                        <a:ext uri="{FF2B5EF4-FFF2-40B4-BE49-F238E27FC236}">
                          <a16:creationId xmlns:a16="http://schemas.microsoft.com/office/drawing/2014/main" id="{209FB677-2A12-28E1-A197-21A8D1ED021D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1996440" y="291909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168" name="Csoportba foglalás 167">
                    <a:extLst>
                      <a:ext uri="{FF2B5EF4-FFF2-40B4-BE49-F238E27FC236}">
                        <a16:creationId xmlns:a16="http://schemas.microsoft.com/office/drawing/2014/main" id="{39236CBF-B786-C228-6346-FEADA05D1B2E}"/>
                      </a:ext>
                    </a:extLst>
                  </p:cNvPr>
                  <p:cNvGrpSpPr/>
                  <p:nvPr/>
                </p:nvGrpSpPr>
                <p:grpSpPr>
                  <a:xfrm>
                    <a:off x="1291908" y="3809538"/>
                    <a:ext cx="236220" cy="211853"/>
                    <a:chOff x="1996440" y="2780665"/>
                    <a:chExt cx="236220" cy="276860"/>
                  </a:xfrm>
                </p:grpSpPr>
                <p:cxnSp>
                  <p:nvCxnSpPr>
                    <p:cNvPr id="174" name="Egyenes összekötő 173">
                      <a:extLst>
                        <a:ext uri="{FF2B5EF4-FFF2-40B4-BE49-F238E27FC236}">
                          <a16:creationId xmlns:a16="http://schemas.microsoft.com/office/drawing/2014/main" id="{EAC030D6-75F8-6318-25F7-E54CB161CF5E}"/>
                        </a:ext>
                      </a:extLst>
                    </p:cNvPr>
                    <p:cNvCxnSpPr/>
                    <p:nvPr/>
                  </p:nvCxnSpPr>
                  <p:spPr>
                    <a:xfrm flipV="1">
                      <a:off x="1996440" y="278066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75" name="Egyenes összekötő 174">
                      <a:extLst>
                        <a:ext uri="{FF2B5EF4-FFF2-40B4-BE49-F238E27FC236}">
                          <a16:creationId xmlns:a16="http://schemas.microsoft.com/office/drawing/2014/main" id="{65C1578C-B8CC-4179-D202-343BE270573B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1996440" y="291909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cxnSp>
                <p:nvCxnSpPr>
                  <p:cNvPr id="169" name="Egyenes összekötő 168">
                    <a:extLst>
                      <a:ext uri="{FF2B5EF4-FFF2-40B4-BE49-F238E27FC236}">
                        <a16:creationId xmlns:a16="http://schemas.microsoft.com/office/drawing/2014/main" id="{CF8CFA76-455F-99C7-DB24-572E3179F5B6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V="1">
                    <a:off x="830898" y="2689483"/>
                    <a:ext cx="461010" cy="214576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70" name="Egyenes összekötő 169">
                    <a:extLst>
                      <a:ext uri="{FF2B5EF4-FFF2-40B4-BE49-F238E27FC236}">
                        <a16:creationId xmlns:a16="http://schemas.microsoft.com/office/drawing/2014/main" id="{1A2F2960-358D-C23A-3E22-EFB78AC3EEB4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830898" y="2904059"/>
                    <a:ext cx="461010" cy="195877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71" name="Egyenes összekötő 170">
                    <a:extLst>
                      <a:ext uri="{FF2B5EF4-FFF2-40B4-BE49-F238E27FC236}">
                        <a16:creationId xmlns:a16="http://schemas.microsoft.com/office/drawing/2014/main" id="{803CD348-47A1-AEF9-DF0A-E07209090751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V="1">
                    <a:off x="830898" y="3507401"/>
                    <a:ext cx="461010" cy="214576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72" name="Egyenes összekötő 171">
                    <a:extLst>
                      <a:ext uri="{FF2B5EF4-FFF2-40B4-BE49-F238E27FC236}">
                        <a16:creationId xmlns:a16="http://schemas.microsoft.com/office/drawing/2014/main" id="{AD77D2E8-5AA2-F251-4F63-6249D80E64E5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830898" y="3724022"/>
                    <a:ext cx="461010" cy="195877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73" name="Egyenes összekötő 172">
                    <a:extLst>
                      <a:ext uri="{FF2B5EF4-FFF2-40B4-BE49-F238E27FC236}">
                        <a16:creationId xmlns:a16="http://schemas.microsoft.com/office/drawing/2014/main" id="{6C3241D0-972A-2C46-18F6-06B451D26DB4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H="1" flipV="1">
                    <a:off x="724218" y="3311525"/>
                    <a:ext cx="106680" cy="404456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88" name="Csoportba foglalás 87">
                  <a:extLst>
                    <a:ext uri="{FF2B5EF4-FFF2-40B4-BE49-F238E27FC236}">
                      <a16:creationId xmlns:a16="http://schemas.microsoft.com/office/drawing/2014/main" id="{00F9D3B8-E9F6-C78D-8C09-D22B3614D22B}"/>
                    </a:ext>
                  </a:extLst>
                </p:cNvPr>
                <p:cNvGrpSpPr/>
                <p:nvPr/>
              </p:nvGrpSpPr>
              <p:grpSpPr>
                <a:xfrm flipV="1">
                  <a:off x="493395" y="4112968"/>
                  <a:ext cx="1034733" cy="1531081"/>
                  <a:chOff x="493395" y="2581167"/>
                  <a:chExt cx="1034733" cy="1531081"/>
                </a:xfrm>
              </p:grpSpPr>
              <p:cxnSp>
                <p:nvCxnSpPr>
                  <p:cNvPr id="89" name="Egyenes összekötő 88">
                    <a:extLst>
                      <a:ext uri="{FF2B5EF4-FFF2-40B4-BE49-F238E27FC236}">
                        <a16:creationId xmlns:a16="http://schemas.microsoft.com/office/drawing/2014/main" id="{0D74778F-A35A-D8C8-8CEF-9D81EC986E14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V="1">
                    <a:off x="493395" y="2904059"/>
                    <a:ext cx="337503" cy="1208189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grpSp>
                <p:nvGrpSpPr>
                  <p:cNvPr id="90" name="Csoportba foglalás 89">
                    <a:extLst>
                      <a:ext uri="{FF2B5EF4-FFF2-40B4-BE49-F238E27FC236}">
                        <a16:creationId xmlns:a16="http://schemas.microsoft.com/office/drawing/2014/main" id="{43BFDE52-0283-9E77-35BF-D33E7A843658}"/>
                      </a:ext>
                    </a:extLst>
                  </p:cNvPr>
                  <p:cNvGrpSpPr/>
                  <p:nvPr/>
                </p:nvGrpSpPr>
                <p:grpSpPr>
                  <a:xfrm>
                    <a:off x="1291908" y="2581167"/>
                    <a:ext cx="236220" cy="211853"/>
                    <a:chOff x="1996440" y="2780665"/>
                    <a:chExt cx="236220" cy="276860"/>
                  </a:xfrm>
                </p:grpSpPr>
                <p:cxnSp>
                  <p:nvCxnSpPr>
                    <p:cNvPr id="162" name="Egyenes összekötő 161">
                      <a:extLst>
                        <a:ext uri="{FF2B5EF4-FFF2-40B4-BE49-F238E27FC236}">
                          <a16:creationId xmlns:a16="http://schemas.microsoft.com/office/drawing/2014/main" id="{466C609D-555D-02B3-EFDF-21AD8DCE94DF}"/>
                        </a:ext>
                      </a:extLst>
                    </p:cNvPr>
                    <p:cNvCxnSpPr/>
                    <p:nvPr/>
                  </p:nvCxnSpPr>
                  <p:spPr>
                    <a:xfrm flipV="1">
                      <a:off x="1996440" y="278066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63" name="Egyenes összekötő 162">
                      <a:extLst>
                        <a:ext uri="{FF2B5EF4-FFF2-40B4-BE49-F238E27FC236}">
                          <a16:creationId xmlns:a16="http://schemas.microsoft.com/office/drawing/2014/main" id="{5512F01C-16A8-98CC-9624-163184DC5D53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1996440" y="291909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91" name="Csoportba foglalás 90">
                    <a:extLst>
                      <a:ext uri="{FF2B5EF4-FFF2-40B4-BE49-F238E27FC236}">
                        <a16:creationId xmlns:a16="http://schemas.microsoft.com/office/drawing/2014/main" id="{B1D4591E-F9E7-0724-9322-80F8100F20C2}"/>
                      </a:ext>
                    </a:extLst>
                  </p:cNvPr>
                  <p:cNvGrpSpPr/>
                  <p:nvPr/>
                </p:nvGrpSpPr>
                <p:grpSpPr>
                  <a:xfrm>
                    <a:off x="1291908" y="2989935"/>
                    <a:ext cx="236220" cy="211853"/>
                    <a:chOff x="1996440" y="2780665"/>
                    <a:chExt cx="236220" cy="276860"/>
                  </a:xfrm>
                </p:grpSpPr>
                <p:cxnSp>
                  <p:nvCxnSpPr>
                    <p:cNvPr id="160" name="Egyenes összekötő 159">
                      <a:extLst>
                        <a:ext uri="{FF2B5EF4-FFF2-40B4-BE49-F238E27FC236}">
                          <a16:creationId xmlns:a16="http://schemas.microsoft.com/office/drawing/2014/main" id="{CA3718D7-E502-194D-8D81-0676AF0B14DA}"/>
                        </a:ext>
                      </a:extLst>
                    </p:cNvPr>
                    <p:cNvCxnSpPr/>
                    <p:nvPr/>
                  </p:nvCxnSpPr>
                  <p:spPr>
                    <a:xfrm flipV="1">
                      <a:off x="1996440" y="278066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61" name="Egyenes összekötő 160">
                      <a:extLst>
                        <a:ext uri="{FF2B5EF4-FFF2-40B4-BE49-F238E27FC236}">
                          <a16:creationId xmlns:a16="http://schemas.microsoft.com/office/drawing/2014/main" id="{15223BFA-FFD8-92F8-C824-15C1B848F676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1996440" y="291909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92" name="Csoportba foglalás 91">
                    <a:extLst>
                      <a:ext uri="{FF2B5EF4-FFF2-40B4-BE49-F238E27FC236}">
                        <a16:creationId xmlns:a16="http://schemas.microsoft.com/office/drawing/2014/main" id="{3A5C8920-C783-6329-C834-0459E32B26EE}"/>
                      </a:ext>
                    </a:extLst>
                  </p:cNvPr>
                  <p:cNvGrpSpPr/>
                  <p:nvPr/>
                </p:nvGrpSpPr>
                <p:grpSpPr>
                  <a:xfrm>
                    <a:off x="1291908" y="3398703"/>
                    <a:ext cx="236220" cy="211853"/>
                    <a:chOff x="1996440" y="2780665"/>
                    <a:chExt cx="236220" cy="276860"/>
                  </a:xfrm>
                </p:grpSpPr>
                <p:cxnSp>
                  <p:nvCxnSpPr>
                    <p:cNvPr id="158" name="Egyenes összekötő 157">
                      <a:extLst>
                        <a:ext uri="{FF2B5EF4-FFF2-40B4-BE49-F238E27FC236}">
                          <a16:creationId xmlns:a16="http://schemas.microsoft.com/office/drawing/2014/main" id="{DFF05944-BE70-5A73-7D4C-4E90941A5716}"/>
                        </a:ext>
                      </a:extLst>
                    </p:cNvPr>
                    <p:cNvCxnSpPr/>
                    <p:nvPr/>
                  </p:nvCxnSpPr>
                  <p:spPr>
                    <a:xfrm flipV="1">
                      <a:off x="1996440" y="278066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59" name="Egyenes összekötő 158">
                      <a:extLst>
                        <a:ext uri="{FF2B5EF4-FFF2-40B4-BE49-F238E27FC236}">
                          <a16:creationId xmlns:a16="http://schemas.microsoft.com/office/drawing/2014/main" id="{A99E8953-3917-C768-A1CA-37EAADD715CF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1996440" y="291909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93" name="Csoportba foglalás 92">
                    <a:extLst>
                      <a:ext uri="{FF2B5EF4-FFF2-40B4-BE49-F238E27FC236}">
                        <a16:creationId xmlns:a16="http://schemas.microsoft.com/office/drawing/2014/main" id="{39ED7E96-28EF-2386-211E-9220358886C6}"/>
                      </a:ext>
                    </a:extLst>
                  </p:cNvPr>
                  <p:cNvGrpSpPr/>
                  <p:nvPr/>
                </p:nvGrpSpPr>
                <p:grpSpPr>
                  <a:xfrm>
                    <a:off x="1291908" y="3809538"/>
                    <a:ext cx="236220" cy="211853"/>
                    <a:chOff x="1996440" y="2780665"/>
                    <a:chExt cx="236220" cy="276860"/>
                  </a:xfrm>
                </p:grpSpPr>
                <p:cxnSp>
                  <p:nvCxnSpPr>
                    <p:cNvPr id="156" name="Egyenes összekötő 155">
                      <a:extLst>
                        <a:ext uri="{FF2B5EF4-FFF2-40B4-BE49-F238E27FC236}">
                          <a16:creationId xmlns:a16="http://schemas.microsoft.com/office/drawing/2014/main" id="{8EA8C143-C3E6-0E9C-CDFC-0268F0D6E494}"/>
                        </a:ext>
                      </a:extLst>
                    </p:cNvPr>
                    <p:cNvCxnSpPr/>
                    <p:nvPr/>
                  </p:nvCxnSpPr>
                  <p:spPr>
                    <a:xfrm flipV="1">
                      <a:off x="1996440" y="278066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57" name="Egyenes összekötő 156">
                      <a:extLst>
                        <a:ext uri="{FF2B5EF4-FFF2-40B4-BE49-F238E27FC236}">
                          <a16:creationId xmlns:a16="http://schemas.microsoft.com/office/drawing/2014/main" id="{E19DB28B-8298-F1B5-2A12-B56AC998A548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1996440" y="291909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cxnSp>
                <p:nvCxnSpPr>
                  <p:cNvPr id="94" name="Egyenes összekötő 93">
                    <a:extLst>
                      <a:ext uri="{FF2B5EF4-FFF2-40B4-BE49-F238E27FC236}">
                        <a16:creationId xmlns:a16="http://schemas.microsoft.com/office/drawing/2014/main" id="{21E2C462-F3EE-EAAA-8DDC-4941E4CDE58A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V="1">
                    <a:off x="830898" y="2687438"/>
                    <a:ext cx="461010" cy="214576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97" name="Egyenes összekötő 96">
                    <a:extLst>
                      <a:ext uri="{FF2B5EF4-FFF2-40B4-BE49-F238E27FC236}">
                        <a16:creationId xmlns:a16="http://schemas.microsoft.com/office/drawing/2014/main" id="{D3E00FD8-4B0E-D76A-07B6-DAF6317CCB13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830898" y="2904059"/>
                    <a:ext cx="461010" cy="195877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53" name="Egyenes összekötő 152">
                    <a:extLst>
                      <a:ext uri="{FF2B5EF4-FFF2-40B4-BE49-F238E27FC236}">
                        <a16:creationId xmlns:a16="http://schemas.microsoft.com/office/drawing/2014/main" id="{9C2B915B-653E-6D02-33FD-EAC5497DBF8F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V="1">
                    <a:off x="830898" y="3507401"/>
                    <a:ext cx="461010" cy="214576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54" name="Egyenes összekötő 153">
                    <a:extLst>
                      <a:ext uri="{FF2B5EF4-FFF2-40B4-BE49-F238E27FC236}">
                        <a16:creationId xmlns:a16="http://schemas.microsoft.com/office/drawing/2014/main" id="{3F01526A-29EE-316B-2B08-F762C40E7B01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830898" y="3721977"/>
                    <a:ext cx="461010" cy="195877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55" name="Egyenes összekötő 154">
                    <a:extLst>
                      <a:ext uri="{FF2B5EF4-FFF2-40B4-BE49-F238E27FC236}">
                        <a16:creationId xmlns:a16="http://schemas.microsoft.com/office/drawing/2014/main" id="{15BE1182-6DAD-C9BE-C2D6-5BBA752B2A45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H="1" flipV="1">
                    <a:off x="724218" y="3311525"/>
                    <a:ext cx="106680" cy="404456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sp>
            <p:nvSpPr>
              <p:cNvPr id="75" name="Szövegdoboz 74">
                <a:extLst>
                  <a:ext uri="{FF2B5EF4-FFF2-40B4-BE49-F238E27FC236}">
                    <a16:creationId xmlns:a16="http://schemas.microsoft.com/office/drawing/2014/main" id="{834CF577-D517-F0A3-4CCA-68C65DC2924A}"/>
                  </a:ext>
                </a:extLst>
              </p:cNvPr>
              <p:cNvSpPr txBox="1"/>
              <p:nvPr/>
            </p:nvSpPr>
            <p:spPr>
              <a:xfrm>
                <a:off x="1243623" y="1697564"/>
                <a:ext cx="115411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Pale</a:t>
                </a:r>
                <a:r>
                  <a:rPr lang="hu-HU" sz="1100" b="1" dirty="0">
                    <a:solidFill>
                      <a:schemeClr val="accent3"/>
                    </a:solidFill>
                  </a:rPr>
                  <a:t> </a:t>
                </a: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orange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76" name="Szövegdoboz 75">
                <a:extLst>
                  <a:ext uri="{FF2B5EF4-FFF2-40B4-BE49-F238E27FC236}">
                    <a16:creationId xmlns:a16="http://schemas.microsoft.com/office/drawing/2014/main" id="{4224AE6F-5E89-E6E0-90A7-83D2234D4105}"/>
                  </a:ext>
                </a:extLst>
              </p:cNvPr>
              <p:cNvSpPr txBox="1"/>
              <p:nvPr/>
            </p:nvSpPr>
            <p:spPr>
              <a:xfrm>
                <a:off x="1253613" y="3326833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Orange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77" name="Szövegdoboz 76">
                <a:extLst>
                  <a:ext uri="{FF2B5EF4-FFF2-40B4-BE49-F238E27FC236}">
                    <a16:creationId xmlns:a16="http://schemas.microsoft.com/office/drawing/2014/main" id="{ED56338F-CC61-E4E2-8566-CFBAB7A51796}"/>
                  </a:ext>
                </a:extLst>
              </p:cNvPr>
              <p:cNvSpPr txBox="1"/>
              <p:nvPr/>
            </p:nvSpPr>
            <p:spPr>
              <a:xfrm>
                <a:off x="1249680" y="2090693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Light</a:t>
                </a:r>
                <a:r>
                  <a:rPr lang="hu-HU" sz="1100" b="1" dirty="0" smtClean="0">
                    <a:solidFill>
                      <a:schemeClr val="accent3"/>
                    </a:solidFill>
                  </a:rPr>
                  <a:t> </a:t>
                </a: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grey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78" name="Szövegdoboz 77">
                <a:extLst>
                  <a:ext uri="{FF2B5EF4-FFF2-40B4-BE49-F238E27FC236}">
                    <a16:creationId xmlns:a16="http://schemas.microsoft.com/office/drawing/2014/main" id="{B83629BE-2B7B-8145-3E04-32D2404F19FF}"/>
                  </a:ext>
                </a:extLst>
              </p:cNvPr>
              <p:cNvSpPr txBox="1"/>
              <p:nvPr/>
            </p:nvSpPr>
            <p:spPr>
              <a:xfrm>
                <a:off x="1249680" y="2704521"/>
                <a:ext cx="150463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Light</a:t>
                </a:r>
                <a:r>
                  <a:rPr lang="hu-HU" sz="1100" b="1" dirty="0" smtClean="0">
                    <a:solidFill>
                      <a:schemeClr val="accent3"/>
                    </a:solidFill>
                  </a:rPr>
                  <a:t> </a:t>
                </a: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purple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79" name="Szövegdoboz 78">
                <a:extLst>
                  <a:ext uri="{FF2B5EF4-FFF2-40B4-BE49-F238E27FC236}">
                    <a16:creationId xmlns:a16="http://schemas.microsoft.com/office/drawing/2014/main" id="{EF134251-9422-AF8A-B2C3-3961062ED614}"/>
                  </a:ext>
                </a:extLst>
              </p:cNvPr>
              <p:cNvSpPr txBox="1"/>
              <p:nvPr/>
            </p:nvSpPr>
            <p:spPr>
              <a:xfrm>
                <a:off x="1233663" y="2508458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smtClean="0">
                    <a:solidFill>
                      <a:schemeClr val="accent3"/>
                    </a:solidFill>
                  </a:rPr>
                  <a:t>Red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80" name="Szövegdoboz 79">
                <a:extLst>
                  <a:ext uri="{FF2B5EF4-FFF2-40B4-BE49-F238E27FC236}">
                    <a16:creationId xmlns:a16="http://schemas.microsoft.com/office/drawing/2014/main" id="{9B795510-A1EB-DFB2-FD05-EB6CE3AD0523}"/>
                  </a:ext>
                </a:extLst>
              </p:cNvPr>
              <p:cNvSpPr txBox="1"/>
              <p:nvPr/>
            </p:nvSpPr>
            <p:spPr>
              <a:xfrm>
                <a:off x="1249680" y="3101222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Dark</a:t>
                </a:r>
                <a:r>
                  <a:rPr lang="hu-HU" sz="1100" b="1" dirty="0" smtClean="0">
                    <a:solidFill>
                      <a:schemeClr val="accent3"/>
                    </a:solidFill>
                  </a:rPr>
                  <a:t> </a:t>
                </a: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green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81" name="Szövegdoboz 80">
                <a:extLst>
                  <a:ext uri="{FF2B5EF4-FFF2-40B4-BE49-F238E27FC236}">
                    <a16:creationId xmlns:a16="http://schemas.microsoft.com/office/drawing/2014/main" id="{4A69605E-AD65-FCB7-8FF5-88C07D0FD15A}"/>
                  </a:ext>
                </a:extLst>
              </p:cNvPr>
              <p:cNvSpPr txBox="1"/>
              <p:nvPr/>
            </p:nvSpPr>
            <p:spPr>
              <a:xfrm>
                <a:off x="1249680" y="2896829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Light</a:t>
                </a:r>
                <a:r>
                  <a:rPr lang="hu-HU" sz="1100" b="1" dirty="0" smtClean="0">
                    <a:solidFill>
                      <a:schemeClr val="accent3"/>
                    </a:solidFill>
                  </a:rPr>
                  <a:t> </a:t>
                </a: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green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82" name="Szövegdoboz 81">
                <a:extLst>
                  <a:ext uri="{FF2B5EF4-FFF2-40B4-BE49-F238E27FC236}">
                    <a16:creationId xmlns:a16="http://schemas.microsoft.com/office/drawing/2014/main" id="{20B7B115-CE45-AC8F-2E15-CBC0C31E6BD2}"/>
                  </a:ext>
                </a:extLst>
              </p:cNvPr>
              <p:cNvSpPr txBox="1"/>
              <p:nvPr/>
            </p:nvSpPr>
            <p:spPr>
              <a:xfrm>
                <a:off x="1249680" y="3521543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Pale</a:t>
                </a:r>
                <a:r>
                  <a:rPr lang="hu-HU" sz="1100" b="1" dirty="0" smtClean="0">
                    <a:solidFill>
                      <a:schemeClr val="accent3"/>
                    </a:solidFill>
                  </a:rPr>
                  <a:t> </a:t>
                </a: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green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83" name="Szövegdoboz 82">
                <a:extLst>
                  <a:ext uri="{FF2B5EF4-FFF2-40B4-BE49-F238E27FC236}">
                    <a16:creationId xmlns:a16="http://schemas.microsoft.com/office/drawing/2014/main" id="{8621B626-5364-332F-82A4-2AF6EAFAB4DE}"/>
                  </a:ext>
                </a:extLst>
              </p:cNvPr>
              <p:cNvSpPr txBox="1"/>
              <p:nvPr/>
            </p:nvSpPr>
            <p:spPr>
              <a:xfrm>
                <a:off x="1233663" y="4374425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Dark</a:t>
                </a:r>
                <a:r>
                  <a:rPr lang="hu-HU" sz="1100" b="1" dirty="0" smtClean="0">
                    <a:solidFill>
                      <a:schemeClr val="accent3"/>
                    </a:solidFill>
                  </a:rPr>
                  <a:t> </a:t>
                </a: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grey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84" name="Szövegdoboz 83">
                <a:extLst>
                  <a:ext uri="{FF2B5EF4-FFF2-40B4-BE49-F238E27FC236}">
                    <a16:creationId xmlns:a16="http://schemas.microsoft.com/office/drawing/2014/main" id="{39A91E6E-481C-D848-A93A-D4983BFBCCD0}"/>
                  </a:ext>
                </a:extLst>
              </p:cNvPr>
              <p:cNvSpPr txBox="1"/>
              <p:nvPr/>
            </p:nvSpPr>
            <p:spPr>
              <a:xfrm>
                <a:off x="1249680" y="3939315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smtClean="0">
                    <a:solidFill>
                      <a:schemeClr val="accent3"/>
                    </a:solidFill>
                  </a:rPr>
                  <a:t>Brown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85" name="Szövegdoboz 84">
                <a:extLst>
                  <a:ext uri="{FF2B5EF4-FFF2-40B4-BE49-F238E27FC236}">
                    <a16:creationId xmlns:a16="http://schemas.microsoft.com/office/drawing/2014/main" id="{61122B51-67F9-2D84-A54A-F2E1DFD32A78}"/>
                  </a:ext>
                </a:extLst>
              </p:cNvPr>
              <p:cNvSpPr txBox="1"/>
              <p:nvPr/>
            </p:nvSpPr>
            <p:spPr>
              <a:xfrm>
                <a:off x="1249680" y="3735755"/>
                <a:ext cx="1243284" cy="211020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smtClean="0">
                    <a:solidFill>
                      <a:schemeClr val="accent3"/>
                    </a:solidFill>
                  </a:rPr>
                  <a:t>White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86" name="Szövegdoboz 85">
                <a:extLst>
                  <a:ext uri="{FF2B5EF4-FFF2-40B4-BE49-F238E27FC236}">
                    <a16:creationId xmlns:a16="http://schemas.microsoft.com/office/drawing/2014/main" id="{42666C1C-FE64-FBF3-CA96-000FD8546E36}"/>
                  </a:ext>
                </a:extLst>
              </p:cNvPr>
              <p:cNvSpPr txBox="1"/>
              <p:nvPr/>
            </p:nvSpPr>
            <p:spPr>
              <a:xfrm>
                <a:off x="1253613" y="4170032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Light</a:t>
                </a:r>
                <a:r>
                  <a:rPr lang="hu-HU" sz="1100" b="1" dirty="0" smtClean="0">
                    <a:solidFill>
                      <a:schemeClr val="accent3"/>
                    </a:solidFill>
                  </a:rPr>
                  <a:t> </a:t>
                </a: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blue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</p:grpSp>
        <p:sp>
          <p:nvSpPr>
            <p:cNvPr id="71" name="Szövegdoboz 70">
              <a:extLst>
                <a:ext uri="{FF2B5EF4-FFF2-40B4-BE49-F238E27FC236}">
                  <a16:creationId xmlns:a16="http://schemas.microsoft.com/office/drawing/2014/main" id="{834CF577-D517-F0A3-4CCA-68C65DC2924A}"/>
                </a:ext>
              </a:extLst>
            </p:cNvPr>
            <p:cNvSpPr txBox="1"/>
            <p:nvPr/>
          </p:nvSpPr>
          <p:spPr>
            <a:xfrm>
              <a:off x="1207684" y="2358250"/>
              <a:ext cx="1154112" cy="211853"/>
            </a:xfrm>
            <a:prstGeom prst="rect">
              <a:avLst/>
            </a:prstGeom>
            <a:noFill/>
          </p:spPr>
          <p:txBody>
            <a:bodyPr wrap="square" rtlCol="0" anchor="b" anchorCtr="0">
              <a:spAutoFit/>
            </a:bodyPr>
            <a:lstStyle/>
            <a:p>
              <a:pPr>
                <a:lnSpc>
                  <a:spcPts val="900"/>
                </a:lnSpc>
              </a:pPr>
              <a:r>
                <a:rPr lang="hu-HU" sz="1100" b="1" dirty="0" err="1" smtClean="0">
                  <a:solidFill>
                    <a:schemeClr val="accent3"/>
                  </a:solidFill>
                </a:rPr>
                <a:t>Dark</a:t>
              </a:r>
              <a:r>
                <a:rPr lang="hu-HU" sz="1100" b="1" dirty="0" smtClean="0">
                  <a:solidFill>
                    <a:schemeClr val="accent3"/>
                  </a:solidFill>
                </a:rPr>
                <a:t> </a:t>
              </a:r>
              <a:r>
                <a:rPr lang="hu-HU" sz="1100" b="1" dirty="0" err="1" smtClean="0">
                  <a:solidFill>
                    <a:schemeClr val="accent3"/>
                  </a:solidFill>
                </a:rPr>
                <a:t>blue</a:t>
              </a:r>
              <a:endParaRPr lang="hu-HU" sz="1100" b="1" dirty="0">
                <a:solidFill>
                  <a:schemeClr val="accent3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725998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1">
            <a:extLst>
              <a:ext uri="{FF2B5EF4-FFF2-40B4-BE49-F238E27FC236}">
                <a16:creationId xmlns:a16="http://schemas.microsoft.com/office/drawing/2014/main" id="{D0CD2950-0FD4-0D24-7400-90A219D1A655}"/>
              </a:ext>
            </a:extLst>
          </p:cNvPr>
          <p:cNvSpPr txBox="1">
            <a:spLocks/>
          </p:cNvSpPr>
          <p:nvPr/>
        </p:nvSpPr>
        <p:spPr>
          <a:xfrm>
            <a:off x="471488" y="334459"/>
            <a:ext cx="5915025" cy="45631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400" b="1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err="1">
                <a:ea typeface="Calibri" panose="020F0502020204030204" pitchFamily="34" charset="0"/>
                <a:cs typeface="Times New Roman" panose="02020603050405020304" pitchFamily="18" charset="0"/>
              </a:rPr>
              <a:t>Colour</a:t>
            </a:r>
            <a:r>
              <a:rPr lang="en-US" dirty="0">
                <a:ea typeface="Calibri" panose="020F0502020204030204" pitchFamily="34" charset="0"/>
                <a:cs typeface="Times New Roman" panose="02020603050405020304" pitchFamily="18" charset="0"/>
              </a:rPr>
              <a:t> according to the </a:t>
            </a:r>
            <a:r>
              <a:rPr lang="en-US" dirty="0" err="1">
                <a:ea typeface="Calibri" panose="020F0502020204030204" pitchFamily="34" charset="0"/>
                <a:cs typeface="Times New Roman" panose="02020603050405020304" pitchFamily="18" charset="0"/>
              </a:rPr>
              <a:t>colour</a:t>
            </a:r>
            <a:r>
              <a:rPr lang="en-US" dirty="0">
                <a:ea typeface="Calibri" panose="020F0502020204030204" pitchFamily="34" charset="0"/>
                <a:cs typeface="Times New Roman" panose="02020603050405020304" pitchFamily="18" charset="0"/>
              </a:rPr>
              <a:t> codes! </a:t>
            </a:r>
            <a:r>
              <a:rPr lang="hu-HU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8. b.)</a:t>
            </a:r>
            <a:endParaRPr lang="hu-HU" sz="4800" dirty="0"/>
          </a:p>
        </p:txBody>
      </p:sp>
      <p:pic>
        <p:nvPicPr>
          <p:cNvPr id="5" name="Kép 4" descr="A képen Acélkék, Betűtípus, Majorelle kék, képernyőkép látható&#10;&#10;Automatikusan generált leírás">
            <a:extLst>
              <a:ext uri="{FF2B5EF4-FFF2-40B4-BE49-F238E27FC236}">
                <a16:creationId xmlns:a16="http://schemas.microsoft.com/office/drawing/2014/main" id="{CF6574BF-0DD4-2676-D95B-E69ECAD4142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1373" y="9158363"/>
            <a:ext cx="1275254" cy="426438"/>
          </a:xfrm>
          <a:prstGeom prst="rect">
            <a:avLst/>
          </a:prstGeom>
        </p:spPr>
      </p:pic>
      <p:pic>
        <p:nvPicPr>
          <p:cNvPr id="6" name="Kép 5" descr="A képen Grafika, Betűtípus, Grafikus tervezés, embléma látható&#10;&#10;Automatikusan generált leírás">
            <a:extLst>
              <a:ext uri="{FF2B5EF4-FFF2-40B4-BE49-F238E27FC236}">
                <a16:creationId xmlns:a16="http://schemas.microsoft.com/office/drawing/2014/main" id="{318DFCA8-EE35-4266-5A57-E412476D3F02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488" y="9215499"/>
            <a:ext cx="1435241" cy="326192"/>
          </a:xfrm>
          <a:prstGeom prst="rect">
            <a:avLst/>
          </a:prstGeom>
        </p:spPr>
      </p:pic>
      <p:pic>
        <p:nvPicPr>
          <p:cNvPr id="7" name="Kép 6" descr="A képen Betűtípus, képernyőkép, szöveg, Acélkék látható&#10;&#10;Automatikusan generált leírás">
            <a:extLst>
              <a:ext uri="{FF2B5EF4-FFF2-40B4-BE49-F238E27FC236}">
                <a16:creationId xmlns:a16="http://schemas.microsoft.com/office/drawing/2014/main" id="{97F6733F-F619-A960-8EB0-7CDFF315CFAF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26052" y="9184600"/>
            <a:ext cx="1860460" cy="400201"/>
          </a:xfrm>
          <a:prstGeom prst="rect">
            <a:avLst/>
          </a:prstGeom>
        </p:spPr>
      </p:pic>
      <p:graphicFrame>
        <p:nvGraphicFramePr>
          <p:cNvPr id="38" name="Táblázat 140">
            <a:extLst>
              <a:ext uri="{FF2B5EF4-FFF2-40B4-BE49-F238E27FC236}">
                <a16:creationId xmlns:a16="http://schemas.microsoft.com/office/drawing/2014/main" id="{5DA1B995-1887-3E5A-E071-A084DA45AD60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3130537" y="5191586"/>
          <a:ext cx="3456000" cy="345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2000">
                  <a:extLst>
                    <a:ext uri="{9D8B030D-6E8A-4147-A177-3AD203B41FA5}">
                      <a16:colId xmlns:a16="http://schemas.microsoft.com/office/drawing/2014/main" val="4183476840"/>
                    </a:ext>
                  </a:extLst>
                </a:gridCol>
                <a:gridCol w="432000">
                  <a:extLst>
                    <a:ext uri="{9D8B030D-6E8A-4147-A177-3AD203B41FA5}">
                      <a16:colId xmlns:a16="http://schemas.microsoft.com/office/drawing/2014/main" val="606786667"/>
                    </a:ext>
                  </a:extLst>
                </a:gridCol>
                <a:gridCol w="432000">
                  <a:extLst>
                    <a:ext uri="{9D8B030D-6E8A-4147-A177-3AD203B41FA5}">
                      <a16:colId xmlns:a16="http://schemas.microsoft.com/office/drawing/2014/main" val="3256155216"/>
                    </a:ext>
                  </a:extLst>
                </a:gridCol>
                <a:gridCol w="432000">
                  <a:extLst>
                    <a:ext uri="{9D8B030D-6E8A-4147-A177-3AD203B41FA5}">
                      <a16:colId xmlns:a16="http://schemas.microsoft.com/office/drawing/2014/main" val="3670367097"/>
                    </a:ext>
                  </a:extLst>
                </a:gridCol>
                <a:gridCol w="432000">
                  <a:extLst>
                    <a:ext uri="{9D8B030D-6E8A-4147-A177-3AD203B41FA5}">
                      <a16:colId xmlns:a16="http://schemas.microsoft.com/office/drawing/2014/main" val="1347735126"/>
                    </a:ext>
                  </a:extLst>
                </a:gridCol>
                <a:gridCol w="432000">
                  <a:extLst>
                    <a:ext uri="{9D8B030D-6E8A-4147-A177-3AD203B41FA5}">
                      <a16:colId xmlns:a16="http://schemas.microsoft.com/office/drawing/2014/main" val="1268566837"/>
                    </a:ext>
                  </a:extLst>
                </a:gridCol>
                <a:gridCol w="432000">
                  <a:extLst>
                    <a:ext uri="{9D8B030D-6E8A-4147-A177-3AD203B41FA5}">
                      <a16:colId xmlns:a16="http://schemas.microsoft.com/office/drawing/2014/main" val="3248050828"/>
                    </a:ext>
                  </a:extLst>
                </a:gridCol>
                <a:gridCol w="432000">
                  <a:extLst>
                    <a:ext uri="{9D8B030D-6E8A-4147-A177-3AD203B41FA5}">
                      <a16:colId xmlns:a16="http://schemas.microsoft.com/office/drawing/2014/main" val="800012498"/>
                    </a:ext>
                  </a:extLst>
                </a:gridCol>
              </a:tblGrid>
              <a:tr h="432000"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>
                        <a:solidFill>
                          <a:srgbClr val="EE1D23"/>
                        </a:solidFill>
                      </a:endParaRPr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58774894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endParaRPr lang="hu-HU" sz="150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0157584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23305295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34289421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86751031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>
                        <a:solidFill>
                          <a:schemeClr val="tx1"/>
                        </a:solidFill>
                      </a:endParaRPr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26106266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endParaRPr lang="hu-HU" sz="150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04922920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9488196"/>
                  </a:ext>
                </a:extLst>
              </a:tr>
            </a:tbl>
          </a:graphicData>
        </a:graphic>
      </p:graphicFrame>
      <p:graphicFrame>
        <p:nvGraphicFramePr>
          <p:cNvPr id="95" name="Táblázat 9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01437673"/>
              </p:ext>
            </p:extLst>
          </p:nvPr>
        </p:nvGraphicFramePr>
        <p:xfrm>
          <a:off x="2554537" y="929450"/>
          <a:ext cx="4032000" cy="403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4000">
                  <a:extLst>
                    <a:ext uri="{9D8B030D-6E8A-4147-A177-3AD203B41FA5}">
                      <a16:colId xmlns:a16="http://schemas.microsoft.com/office/drawing/2014/main" val="1970057961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3592748886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165432856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2624727190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730538266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1005877417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213102478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376894925"/>
                    </a:ext>
                  </a:extLst>
                </a:gridCol>
              </a:tblGrid>
              <a:tr h="504000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10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10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16474971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10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10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10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0AE49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10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62917551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10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10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12732295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1D23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1D23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1D23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1D23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56720313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10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10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>
                        <a:solidFill>
                          <a:srgbClr val="1074BC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074BC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10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10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074BC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10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10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8085402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10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10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0AE49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0AE49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10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10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4599113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10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0AE49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10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10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0AE49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10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5097159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10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10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10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10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10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10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20870569"/>
                  </a:ext>
                </a:extLst>
              </a:tr>
            </a:tbl>
          </a:graphicData>
        </a:graphic>
      </p:graphicFrame>
      <p:sp>
        <p:nvSpPr>
          <p:cNvPr id="67" name="Szöveg helye 2">
            <a:extLst>
              <a:ext uri="{FF2B5EF4-FFF2-40B4-BE49-F238E27FC236}">
                <a16:creationId xmlns:a16="http://schemas.microsoft.com/office/drawing/2014/main" id="{BBE2C393-99D9-02E8-DC42-5AA6DAE1D51B}"/>
              </a:ext>
            </a:extLst>
          </p:cNvPr>
          <p:cNvSpPr txBox="1">
            <a:spLocks/>
          </p:cNvSpPr>
          <p:nvPr/>
        </p:nvSpPr>
        <p:spPr>
          <a:xfrm>
            <a:off x="122873" y="5156907"/>
            <a:ext cx="2859541" cy="3515704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>
            <a:noAutofit/>
          </a:bodyPr>
          <a:lstStyle>
            <a:lvl1pPr marL="0" indent="0" algn="l" defTabSz="685800" rtl="0" eaLnBrk="1" latinLnBrk="0" hangingPunct="1">
              <a:lnSpc>
                <a:spcPct val="100000"/>
              </a:lnSpc>
              <a:spcBef>
                <a:spcPts val="750"/>
              </a:spcBef>
              <a:buFont typeface="Arial" panose="020B0604020202020204" pitchFamily="34" charset="0"/>
              <a:buNone/>
              <a:defRPr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1pPr>
            <a:lvl2pPr marL="3429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2pPr>
            <a:lvl3pPr marL="6858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4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3pPr>
            <a:lvl4pPr marL="10287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4pPr>
            <a:lvl5pPr marL="13716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b="1" dirty="0"/>
              <a:t>Binary </a:t>
            </a:r>
            <a:r>
              <a:rPr lang="en-US" sz="1200" b="1" dirty="0" err="1"/>
              <a:t>colouring</a:t>
            </a:r>
            <a:endParaRPr lang="en-US" sz="1200" b="1" dirty="0"/>
          </a:p>
          <a:p>
            <a:pPr algn="ctr"/>
            <a:r>
              <a:rPr lang="en-US" sz="1200" b="1" dirty="0"/>
              <a:t>(binary</a:t>
            </a:r>
            <a:r>
              <a:rPr lang="en-US" sz="1200" b="1" dirty="0" smtClean="0"/>
              <a:t>)</a:t>
            </a:r>
            <a:endParaRPr lang="en-US" sz="1200" b="1" dirty="0"/>
          </a:p>
          <a:p>
            <a:r>
              <a:rPr lang="en-US" sz="1200" b="1" dirty="0"/>
              <a:t>At the ends of a tree-like diagram you see </a:t>
            </a:r>
            <a:r>
              <a:rPr lang="en-US" sz="1200" b="1" dirty="0" err="1"/>
              <a:t>colours</a:t>
            </a:r>
            <a:r>
              <a:rPr lang="en-US" sz="1200" b="1" dirty="0"/>
              <a:t>, which you can access through an "up-down" decision process. The value of „up” is 1 and the value of „down” is 0 . To select the </a:t>
            </a:r>
            <a:r>
              <a:rPr lang="en-US" sz="1200" b="1" dirty="0" err="1"/>
              <a:t>colour</a:t>
            </a:r>
            <a:r>
              <a:rPr lang="en-US" sz="1200" b="1" dirty="0"/>
              <a:t> of each field, start from the </a:t>
            </a:r>
            <a:r>
              <a:rPr lang="en-US" sz="1200" b="1" dirty="0" err="1"/>
              <a:t>centre</a:t>
            </a:r>
            <a:r>
              <a:rPr lang="en-US" sz="1200" b="1" dirty="0"/>
              <a:t> and work your way up or down the branches of the diagram, based on the elements of the numerical sequence associated with that field, to the </a:t>
            </a:r>
            <a:r>
              <a:rPr lang="en-US" sz="1200" b="1" dirty="0" err="1"/>
              <a:t>colour</a:t>
            </a:r>
            <a:r>
              <a:rPr lang="en-US" sz="1200" b="1" dirty="0"/>
              <a:t> you want to select.</a:t>
            </a:r>
          </a:p>
          <a:p>
            <a:r>
              <a:rPr lang="en-US" sz="1200" b="1" dirty="0"/>
              <a:t>e.g.: 101 -&gt; up - down - up</a:t>
            </a:r>
          </a:p>
          <a:p>
            <a:r>
              <a:rPr lang="en-US" sz="1200" b="1" dirty="0"/>
              <a:t>       0100 -&gt; down - up - down - down</a:t>
            </a:r>
          </a:p>
        </p:txBody>
      </p:sp>
      <p:grpSp>
        <p:nvGrpSpPr>
          <p:cNvPr id="96" name="Csoportba foglalás 95"/>
          <p:cNvGrpSpPr/>
          <p:nvPr/>
        </p:nvGrpSpPr>
        <p:grpSpPr>
          <a:xfrm>
            <a:off x="471488" y="1273878"/>
            <a:ext cx="2260917" cy="3355804"/>
            <a:chOff x="471488" y="1285984"/>
            <a:chExt cx="2260917" cy="3355804"/>
          </a:xfrm>
        </p:grpSpPr>
        <p:sp>
          <p:nvSpPr>
            <p:cNvPr id="97" name="Szövegdoboz 96">
              <a:extLst>
                <a:ext uri="{FF2B5EF4-FFF2-40B4-BE49-F238E27FC236}">
                  <a16:creationId xmlns:a16="http://schemas.microsoft.com/office/drawing/2014/main" id="{3A88A278-9CE7-E7D3-6DF5-BCA28ADD7C09}"/>
                </a:ext>
              </a:extLst>
            </p:cNvPr>
            <p:cNvSpPr txBox="1"/>
            <p:nvPr/>
          </p:nvSpPr>
          <p:spPr>
            <a:xfrm>
              <a:off x="1215898" y="1493156"/>
              <a:ext cx="1051242" cy="261610"/>
            </a:xfrm>
            <a:prstGeom prst="rect">
              <a:avLst/>
            </a:prstGeom>
            <a:noFill/>
          </p:spPr>
          <p:txBody>
            <a:bodyPr wrap="square" rtlCol="0" anchor="b" anchorCtr="0">
              <a:spAutoFit/>
            </a:bodyPr>
            <a:lstStyle/>
            <a:p>
              <a:r>
                <a:rPr lang="hu-HU" sz="1100" b="1" dirty="0" smtClean="0">
                  <a:solidFill>
                    <a:schemeClr val="accent3"/>
                  </a:solidFill>
                </a:rPr>
                <a:t>Pink</a:t>
              </a:r>
              <a:endParaRPr lang="hu-HU" sz="1100" b="1" dirty="0">
                <a:solidFill>
                  <a:schemeClr val="accent3"/>
                </a:solidFill>
              </a:endParaRPr>
            </a:p>
          </p:txBody>
        </p:sp>
        <p:grpSp>
          <p:nvGrpSpPr>
            <p:cNvPr id="98" name="Csoportba foglalás 97">
              <a:extLst>
                <a:ext uri="{FF2B5EF4-FFF2-40B4-BE49-F238E27FC236}">
                  <a16:creationId xmlns:a16="http://schemas.microsoft.com/office/drawing/2014/main" id="{A4F38504-16C5-7055-8043-FFE2F9CD6881}"/>
                </a:ext>
              </a:extLst>
            </p:cNvPr>
            <p:cNvGrpSpPr/>
            <p:nvPr/>
          </p:nvGrpSpPr>
          <p:grpSpPr>
            <a:xfrm>
              <a:off x="471488" y="1285984"/>
              <a:ext cx="2260917" cy="3355804"/>
              <a:chOff x="493395" y="1230474"/>
              <a:chExt cx="2260917" cy="3355804"/>
            </a:xfrm>
          </p:grpSpPr>
          <p:sp>
            <p:nvSpPr>
              <p:cNvPr id="100" name="Szövegdoboz 99">
                <a:extLst>
                  <a:ext uri="{FF2B5EF4-FFF2-40B4-BE49-F238E27FC236}">
                    <a16:creationId xmlns:a16="http://schemas.microsoft.com/office/drawing/2014/main" id="{D369EF2F-E2D1-F89C-D18F-2555A4E7BB93}"/>
                  </a:ext>
                </a:extLst>
              </p:cNvPr>
              <p:cNvSpPr txBox="1"/>
              <p:nvPr/>
            </p:nvSpPr>
            <p:spPr>
              <a:xfrm>
                <a:off x="1237805" y="1230474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Yellow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101" name="Szövegdoboz 100">
                <a:extLst>
                  <a:ext uri="{FF2B5EF4-FFF2-40B4-BE49-F238E27FC236}">
                    <a16:creationId xmlns:a16="http://schemas.microsoft.com/office/drawing/2014/main" id="{11928CDB-B8D6-22FC-CEAA-C3E61D5D03B4}"/>
                  </a:ext>
                </a:extLst>
              </p:cNvPr>
              <p:cNvSpPr txBox="1"/>
              <p:nvPr/>
            </p:nvSpPr>
            <p:spPr>
              <a:xfrm>
                <a:off x="1254145" y="1932667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smtClean="0">
                    <a:solidFill>
                      <a:schemeClr val="accent3"/>
                    </a:solidFill>
                  </a:rPr>
                  <a:t>Black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grpSp>
            <p:nvGrpSpPr>
              <p:cNvPr id="102" name="Csoportba foglalás 101">
                <a:extLst>
                  <a:ext uri="{FF2B5EF4-FFF2-40B4-BE49-F238E27FC236}">
                    <a16:creationId xmlns:a16="http://schemas.microsoft.com/office/drawing/2014/main" id="{DE0761D3-B631-37A4-18E2-FC64BD1D1770}"/>
                  </a:ext>
                </a:extLst>
              </p:cNvPr>
              <p:cNvGrpSpPr/>
              <p:nvPr/>
            </p:nvGrpSpPr>
            <p:grpSpPr>
              <a:xfrm>
                <a:off x="493395" y="1328140"/>
                <a:ext cx="756285" cy="3114840"/>
                <a:chOff x="493395" y="2581167"/>
                <a:chExt cx="1034733" cy="3062882"/>
              </a:xfrm>
            </p:grpSpPr>
            <p:grpSp>
              <p:nvGrpSpPr>
                <p:cNvPr id="115" name="Csoportba foglalás 114">
                  <a:extLst>
                    <a:ext uri="{FF2B5EF4-FFF2-40B4-BE49-F238E27FC236}">
                      <a16:creationId xmlns:a16="http://schemas.microsoft.com/office/drawing/2014/main" id="{46159B6D-6C26-6B47-F46E-6C602FB2446C}"/>
                    </a:ext>
                  </a:extLst>
                </p:cNvPr>
                <p:cNvGrpSpPr/>
                <p:nvPr/>
              </p:nvGrpSpPr>
              <p:grpSpPr>
                <a:xfrm>
                  <a:off x="493395" y="2581167"/>
                  <a:ext cx="1034733" cy="1533125"/>
                  <a:chOff x="493395" y="2581167"/>
                  <a:chExt cx="1034733" cy="1533125"/>
                </a:xfrm>
              </p:grpSpPr>
              <p:cxnSp>
                <p:nvCxnSpPr>
                  <p:cNvPr id="135" name="Egyenes összekötő 134">
                    <a:extLst>
                      <a:ext uri="{FF2B5EF4-FFF2-40B4-BE49-F238E27FC236}">
                        <a16:creationId xmlns:a16="http://schemas.microsoft.com/office/drawing/2014/main" id="{1B517F46-0636-2FC0-399A-367DA195CA49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V="1">
                    <a:off x="493395" y="2906103"/>
                    <a:ext cx="337503" cy="1208189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grpSp>
                <p:nvGrpSpPr>
                  <p:cNvPr id="136" name="Csoportba foglalás 135">
                    <a:extLst>
                      <a:ext uri="{FF2B5EF4-FFF2-40B4-BE49-F238E27FC236}">
                        <a16:creationId xmlns:a16="http://schemas.microsoft.com/office/drawing/2014/main" id="{E5C724C7-CD3F-3E88-D001-2C35CB01691D}"/>
                      </a:ext>
                    </a:extLst>
                  </p:cNvPr>
                  <p:cNvGrpSpPr/>
                  <p:nvPr/>
                </p:nvGrpSpPr>
                <p:grpSpPr>
                  <a:xfrm>
                    <a:off x="1291908" y="2581167"/>
                    <a:ext cx="236220" cy="211853"/>
                    <a:chOff x="1996440" y="2780665"/>
                    <a:chExt cx="236220" cy="276860"/>
                  </a:xfrm>
                </p:grpSpPr>
                <p:cxnSp>
                  <p:nvCxnSpPr>
                    <p:cNvPr id="151" name="Egyenes összekötő 150">
                      <a:extLst>
                        <a:ext uri="{FF2B5EF4-FFF2-40B4-BE49-F238E27FC236}">
                          <a16:creationId xmlns:a16="http://schemas.microsoft.com/office/drawing/2014/main" id="{9D01C744-6288-B4A7-884F-50951EFE24A7}"/>
                        </a:ext>
                      </a:extLst>
                    </p:cNvPr>
                    <p:cNvCxnSpPr/>
                    <p:nvPr/>
                  </p:nvCxnSpPr>
                  <p:spPr>
                    <a:xfrm flipV="1">
                      <a:off x="1996440" y="278066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82" name="Egyenes összekötő 181">
                      <a:extLst>
                        <a:ext uri="{FF2B5EF4-FFF2-40B4-BE49-F238E27FC236}">
                          <a16:creationId xmlns:a16="http://schemas.microsoft.com/office/drawing/2014/main" id="{5EB2D18E-4DC0-F751-92F5-F5196F7B9D62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1996440" y="291909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137" name="Csoportba foglalás 136">
                    <a:extLst>
                      <a:ext uri="{FF2B5EF4-FFF2-40B4-BE49-F238E27FC236}">
                        <a16:creationId xmlns:a16="http://schemas.microsoft.com/office/drawing/2014/main" id="{5864D023-2A1E-3EA8-98AD-092FD49859DD}"/>
                      </a:ext>
                    </a:extLst>
                  </p:cNvPr>
                  <p:cNvGrpSpPr/>
                  <p:nvPr/>
                </p:nvGrpSpPr>
                <p:grpSpPr>
                  <a:xfrm>
                    <a:off x="1291908" y="2989935"/>
                    <a:ext cx="236220" cy="211853"/>
                    <a:chOff x="1996440" y="2780665"/>
                    <a:chExt cx="236220" cy="276860"/>
                  </a:xfrm>
                </p:grpSpPr>
                <p:cxnSp>
                  <p:nvCxnSpPr>
                    <p:cNvPr id="149" name="Egyenes összekötő 148">
                      <a:extLst>
                        <a:ext uri="{FF2B5EF4-FFF2-40B4-BE49-F238E27FC236}">
                          <a16:creationId xmlns:a16="http://schemas.microsoft.com/office/drawing/2014/main" id="{41DA2CFA-9044-51C0-0E74-B4D1BE4E4DF8}"/>
                        </a:ext>
                      </a:extLst>
                    </p:cNvPr>
                    <p:cNvCxnSpPr/>
                    <p:nvPr/>
                  </p:nvCxnSpPr>
                  <p:spPr>
                    <a:xfrm flipV="1">
                      <a:off x="1996440" y="278066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50" name="Egyenes összekötő 149">
                      <a:extLst>
                        <a:ext uri="{FF2B5EF4-FFF2-40B4-BE49-F238E27FC236}">
                          <a16:creationId xmlns:a16="http://schemas.microsoft.com/office/drawing/2014/main" id="{EAF9BC34-E6E0-FAC7-BF81-57669DB3D63E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1996440" y="291909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138" name="Csoportba foglalás 137">
                    <a:extLst>
                      <a:ext uri="{FF2B5EF4-FFF2-40B4-BE49-F238E27FC236}">
                        <a16:creationId xmlns:a16="http://schemas.microsoft.com/office/drawing/2014/main" id="{E10BC367-4FC7-79B2-7295-8F0F14EE9632}"/>
                      </a:ext>
                    </a:extLst>
                  </p:cNvPr>
                  <p:cNvGrpSpPr/>
                  <p:nvPr/>
                </p:nvGrpSpPr>
                <p:grpSpPr>
                  <a:xfrm>
                    <a:off x="1291908" y="3398703"/>
                    <a:ext cx="236220" cy="211853"/>
                    <a:chOff x="1996440" y="2780665"/>
                    <a:chExt cx="236220" cy="276860"/>
                  </a:xfrm>
                </p:grpSpPr>
                <p:cxnSp>
                  <p:nvCxnSpPr>
                    <p:cNvPr id="147" name="Egyenes összekötő 146">
                      <a:extLst>
                        <a:ext uri="{FF2B5EF4-FFF2-40B4-BE49-F238E27FC236}">
                          <a16:creationId xmlns:a16="http://schemas.microsoft.com/office/drawing/2014/main" id="{795895F2-149D-EF16-CE4E-69F7D66FFF2D}"/>
                        </a:ext>
                      </a:extLst>
                    </p:cNvPr>
                    <p:cNvCxnSpPr/>
                    <p:nvPr/>
                  </p:nvCxnSpPr>
                  <p:spPr>
                    <a:xfrm flipV="1">
                      <a:off x="1996440" y="278066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48" name="Egyenes összekötő 147">
                      <a:extLst>
                        <a:ext uri="{FF2B5EF4-FFF2-40B4-BE49-F238E27FC236}">
                          <a16:creationId xmlns:a16="http://schemas.microsoft.com/office/drawing/2014/main" id="{209FB677-2A12-28E1-A197-21A8D1ED021D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1996440" y="291909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139" name="Csoportba foglalás 138">
                    <a:extLst>
                      <a:ext uri="{FF2B5EF4-FFF2-40B4-BE49-F238E27FC236}">
                        <a16:creationId xmlns:a16="http://schemas.microsoft.com/office/drawing/2014/main" id="{39236CBF-B786-C228-6346-FEADA05D1B2E}"/>
                      </a:ext>
                    </a:extLst>
                  </p:cNvPr>
                  <p:cNvGrpSpPr/>
                  <p:nvPr/>
                </p:nvGrpSpPr>
                <p:grpSpPr>
                  <a:xfrm>
                    <a:off x="1291908" y="3809538"/>
                    <a:ext cx="236220" cy="211853"/>
                    <a:chOff x="1996440" y="2780665"/>
                    <a:chExt cx="236220" cy="276860"/>
                  </a:xfrm>
                </p:grpSpPr>
                <p:cxnSp>
                  <p:nvCxnSpPr>
                    <p:cNvPr id="145" name="Egyenes összekötő 144">
                      <a:extLst>
                        <a:ext uri="{FF2B5EF4-FFF2-40B4-BE49-F238E27FC236}">
                          <a16:creationId xmlns:a16="http://schemas.microsoft.com/office/drawing/2014/main" id="{EAC030D6-75F8-6318-25F7-E54CB161CF5E}"/>
                        </a:ext>
                      </a:extLst>
                    </p:cNvPr>
                    <p:cNvCxnSpPr/>
                    <p:nvPr/>
                  </p:nvCxnSpPr>
                  <p:spPr>
                    <a:xfrm flipV="1">
                      <a:off x="1996440" y="278066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46" name="Egyenes összekötő 145">
                      <a:extLst>
                        <a:ext uri="{FF2B5EF4-FFF2-40B4-BE49-F238E27FC236}">
                          <a16:creationId xmlns:a16="http://schemas.microsoft.com/office/drawing/2014/main" id="{65C1578C-B8CC-4179-D202-343BE270573B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1996440" y="291909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cxnSp>
                <p:nvCxnSpPr>
                  <p:cNvPr id="140" name="Egyenes összekötő 139">
                    <a:extLst>
                      <a:ext uri="{FF2B5EF4-FFF2-40B4-BE49-F238E27FC236}">
                        <a16:creationId xmlns:a16="http://schemas.microsoft.com/office/drawing/2014/main" id="{CF8CFA76-455F-99C7-DB24-572E3179F5B6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V="1">
                    <a:off x="830898" y="2689483"/>
                    <a:ext cx="461010" cy="214576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41" name="Egyenes összekötő 140">
                    <a:extLst>
                      <a:ext uri="{FF2B5EF4-FFF2-40B4-BE49-F238E27FC236}">
                        <a16:creationId xmlns:a16="http://schemas.microsoft.com/office/drawing/2014/main" id="{1A2F2960-358D-C23A-3E22-EFB78AC3EEB4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830898" y="2904059"/>
                    <a:ext cx="461010" cy="195877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42" name="Egyenes összekötő 141">
                    <a:extLst>
                      <a:ext uri="{FF2B5EF4-FFF2-40B4-BE49-F238E27FC236}">
                        <a16:creationId xmlns:a16="http://schemas.microsoft.com/office/drawing/2014/main" id="{803CD348-47A1-AEF9-DF0A-E07209090751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V="1">
                    <a:off x="830898" y="3507401"/>
                    <a:ext cx="461010" cy="214576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43" name="Egyenes összekötő 142">
                    <a:extLst>
                      <a:ext uri="{FF2B5EF4-FFF2-40B4-BE49-F238E27FC236}">
                        <a16:creationId xmlns:a16="http://schemas.microsoft.com/office/drawing/2014/main" id="{AD77D2E8-5AA2-F251-4F63-6249D80E64E5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830898" y="3724022"/>
                    <a:ext cx="461010" cy="195877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44" name="Egyenes összekötő 143">
                    <a:extLst>
                      <a:ext uri="{FF2B5EF4-FFF2-40B4-BE49-F238E27FC236}">
                        <a16:creationId xmlns:a16="http://schemas.microsoft.com/office/drawing/2014/main" id="{6C3241D0-972A-2C46-18F6-06B451D26DB4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H="1" flipV="1">
                    <a:off x="724218" y="3311525"/>
                    <a:ext cx="106680" cy="404456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116" name="Csoportba foglalás 115">
                  <a:extLst>
                    <a:ext uri="{FF2B5EF4-FFF2-40B4-BE49-F238E27FC236}">
                      <a16:creationId xmlns:a16="http://schemas.microsoft.com/office/drawing/2014/main" id="{00F9D3B8-E9F6-C78D-8C09-D22B3614D22B}"/>
                    </a:ext>
                  </a:extLst>
                </p:cNvPr>
                <p:cNvGrpSpPr/>
                <p:nvPr/>
              </p:nvGrpSpPr>
              <p:grpSpPr>
                <a:xfrm flipV="1">
                  <a:off x="493395" y="4112968"/>
                  <a:ext cx="1034733" cy="1531081"/>
                  <a:chOff x="493395" y="2581167"/>
                  <a:chExt cx="1034733" cy="1531081"/>
                </a:xfrm>
              </p:grpSpPr>
              <p:cxnSp>
                <p:nvCxnSpPr>
                  <p:cNvPr id="117" name="Egyenes összekötő 116">
                    <a:extLst>
                      <a:ext uri="{FF2B5EF4-FFF2-40B4-BE49-F238E27FC236}">
                        <a16:creationId xmlns:a16="http://schemas.microsoft.com/office/drawing/2014/main" id="{0D74778F-A35A-D8C8-8CEF-9D81EC986E14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V="1">
                    <a:off x="493395" y="2904059"/>
                    <a:ext cx="337503" cy="1208189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grpSp>
                <p:nvGrpSpPr>
                  <p:cNvPr id="118" name="Csoportba foglalás 117">
                    <a:extLst>
                      <a:ext uri="{FF2B5EF4-FFF2-40B4-BE49-F238E27FC236}">
                        <a16:creationId xmlns:a16="http://schemas.microsoft.com/office/drawing/2014/main" id="{43BFDE52-0283-9E77-35BF-D33E7A843658}"/>
                      </a:ext>
                    </a:extLst>
                  </p:cNvPr>
                  <p:cNvGrpSpPr/>
                  <p:nvPr/>
                </p:nvGrpSpPr>
                <p:grpSpPr>
                  <a:xfrm>
                    <a:off x="1291908" y="2581167"/>
                    <a:ext cx="236220" cy="211853"/>
                    <a:chOff x="1996440" y="2780665"/>
                    <a:chExt cx="236220" cy="276860"/>
                  </a:xfrm>
                </p:grpSpPr>
                <p:cxnSp>
                  <p:nvCxnSpPr>
                    <p:cNvPr id="133" name="Egyenes összekötő 132">
                      <a:extLst>
                        <a:ext uri="{FF2B5EF4-FFF2-40B4-BE49-F238E27FC236}">
                          <a16:creationId xmlns:a16="http://schemas.microsoft.com/office/drawing/2014/main" id="{466C609D-555D-02B3-EFDF-21AD8DCE94DF}"/>
                        </a:ext>
                      </a:extLst>
                    </p:cNvPr>
                    <p:cNvCxnSpPr/>
                    <p:nvPr/>
                  </p:nvCxnSpPr>
                  <p:spPr>
                    <a:xfrm flipV="1">
                      <a:off x="1996440" y="278066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34" name="Egyenes összekötő 133">
                      <a:extLst>
                        <a:ext uri="{FF2B5EF4-FFF2-40B4-BE49-F238E27FC236}">
                          <a16:creationId xmlns:a16="http://schemas.microsoft.com/office/drawing/2014/main" id="{5512F01C-16A8-98CC-9624-163184DC5D53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1996440" y="291909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119" name="Csoportba foglalás 118">
                    <a:extLst>
                      <a:ext uri="{FF2B5EF4-FFF2-40B4-BE49-F238E27FC236}">
                        <a16:creationId xmlns:a16="http://schemas.microsoft.com/office/drawing/2014/main" id="{B1D4591E-F9E7-0724-9322-80F8100F20C2}"/>
                      </a:ext>
                    </a:extLst>
                  </p:cNvPr>
                  <p:cNvGrpSpPr/>
                  <p:nvPr/>
                </p:nvGrpSpPr>
                <p:grpSpPr>
                  <a:xfrm>
                    <a:off x="1291908" y="2989935"/>
                    <a:ext cx="236220" cy="211853"/>
                    <a:chOff x="1996440" y="2780665"/>
                    <a:chExt cx="236220" cy="276860"/>
                  </a:xfrm>
                </p:grpSpPr>
                <p:cxnSp>
                  <p:nvCxnSpPr>
                    <p:cNvPr id="131" name="Egyenes összekötő 130">
                      <a:extLst>
                        <a:ext uri="{FF2B5EF4-FFF2-40B4-BE49-F238E27FC236}">
                          <a16:creationId xmlns:a16="http://schemas.microsoft.com/office/drawing/2014/main" id="{CA3718D7-E502-194D-8D81-0676AF0B14DA}"/>
                        </a:ext>
                      </a:extLst>
                    </p:cNvPr>
                    <p:cNvCxnSpPr/>
                    <p:nvPr/>
                  </p:nvCxnSpPr>
                  <p:spPr>
                    <a:xfrm flipV="1">
                      <a:off x="1996440" y="278066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32" name="Egyenes összekötő 131">
                      <a:extLst>
                        <a:ext uri="{FF2B5EF4-FFF2-40B4-BE49-F238E27FC236}">
                          <a16:creationId xmlns:a16="http://schemas.microsoft.com/office/drawing/2014/main" id="{15223BFA-FFD8-92F8-C824-15C1B848F676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1996440" y="291909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120" name="Csoportba foglalás 119">
                    <a:extLst>
                      <a:ext uri="{FF2B5EF4-FFF2-40B4-BE49-F238E27FC236}">
                        <a16:creationId xmlns:a16="http://schemas.microsoft.com/office/drawing/2014/main" id="{3A5C8920-C783-6329-C834-0459E32B26EE}"/>
                      </a:ext>
                    </a:extLst>
                  </p:cNvPr>
                  <p:cNvGrpSpPr/>
                  <p:nvPr/>
                </p:nvGrpSpPr>
                <p:grpSpPr>
                  <a:xfrm>
                    <a:off x="1291908" y="3398703"/>
                    <a:ext cx="236220" cy="211853"/>
                    <a:chOff x="1996440" y="2780665"/>
                    <a:chExt cx="236220" cy="276860"/>
                  </a:xfrm>
                </p:grpSpPr>
                <p:cxnSp>
                  <p:nvCxnSpPr>
                    <p:cNvPr id="129" name="Egyenes összekötő 128">
                      <a:extLst>
                        <a:ext uri="{FF2B5EF4-FFF2-40B4-BE49-F238E27FC236}">
                          <a16:creationId xmlns:a16="http://schemas.microsoft.com/office/drawing/2014/main" id="{DFF05944-BE70-5A73-7D4C-4E90941A5716}"/>
                        </a:ext>
                      </a:extLst>
                    </p:cNvPr>
                    <p:cNvCxnSpPr/>
                    <p:nvPr/>
                  </p:nvCxnSpPr>
                  <p:spPr>
                    <a:xfrm flipV="1">
                      <a:off x="1996440" y="278066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30" name="Egyenes összekötő 129">
                      <a:extLst>
                        <a:ext uri="{FF2B5EF4-FFF2-40B4-BE49-F238E27FC236}">
                          <a16:creationId xmlns:a16="http://schemas.microsoft.com/office/drawing/2014/main" id="{A99E8953-3917-C768-A1CA-37EAADD715CF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1996440" y="291909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121" name="Csoportba foglalás 120">
                    <a:extLst>
                      <a:ext uri="{FF2B5EF4-FFF2-40B4-BE49-F238E27FC236}">
                        <a16:creationId xmlns:a16="http://schemas.microsoft.com/office/drawing/2014/main" id="{39ED7E96-28EF-2386-211E-9220358886C6}"/>
                      </a:ext>
                    </a:extLst>
                  </p:cNvPr>
                  <p:cNvGrpSpPr/>
                  <p:nvPr/>
                </p:nvGrpSpPr>
                <p:grpSpPr>
                  <a:xfrm>
                    <a:off x="1291908" y="3809538"/>
                    <a:ext cx="236220" cy="211853"/>
                    <a:chOff x="1996440" y="2780665"/>
                    <a:chExt cx="236220" cy="276860"/>
                  </a:xfrm>
                </p:grpSpPr>
                <p:cxnSp>
                  <p:nvCxnSpPr>
                    <p:cNvPr id="127" name="Egyenes összekötő 126">
                      <a:extLst>
                        <a:ext uri="{FF2B5EF4-FFF2-40B4-BE49-F238E27FC236}">
                          <a16:creationId xmlns:a16="http://schemas.microsoft.com/office/drawing/2014/main" id="{8EA8C143-C3E6-0E9C-CDFC-0268F0D6E494}"/>
                        </a:ext>
                      </a:extLst>
                    </p:cNvPr>
                    <p:cNvCxnSpPr/>
                    <p:nvPr/>
                  </p:nvCxnSpPr>
                  <p:spPr>
                    <a:xfrm flipV="1">
                      <a:off x="1996440" y="278066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28" name="Egyenes összekötő 127">
                      <a:extLst>
                        <a:ext uri="{FF2B5EF4-FFF2-40B4-BE49-F238E27FC236}">
                          <a16:creationId xmlns:a16="http://schemas.microsoft.com/office/drawing/2014/main" id="{E19DB28B-8298-F1B5-2A12-B56AC998A548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1996440" y="291909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cxnSp>
                <p:nvCxnSpPr>
                  <p:cNvPr id="122" name="Egyenes összekötő 121">
                    <a:extLst>
                      <a:ext uri="{FF2B5EF4-FFF2-40B4-BE49-F238E27FC236}">
                        <a16:creationId xmlns:a16="http://schemas.microsoft.com/office/drawing/2014/main" id="{21E2C462-F3EE-EAAA-8DDC-4941E4CDE58A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V="1">
                    <a:off x="830898" y="2687438"/>
                    <a:ext cx="461010" cy="214576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23" name="Egyenes összekötő 122">
                    <a:extLst>
                      <a:ext uri="{FF2B5EF4-FFF2-40B4-BE49-F238E27FC236}">
                        <a16:creationId xmlns:a16="http://schemas.microsoft.com/office/drawing/2014/main" id="{D3E00FD8-4B0E-D76A-07B6-DAF6317CCB13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830898" y="2904059"/>
                    <a:ext cx="461010" cy="195877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24" name="Egyenes összekötő 123">
                    <a:extLst>
                      <a:ext uri="{FF2B5EF4-FFF2-40B4-BE49-F238E27FC236}">
                        <a16:creationId xmlns:a16="http://schemas.microsoft.com/office/drawing/2014/main" id="{9C2B915B-653E-6D02-33FD-EAC5497DBF8F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V="1">
                    <a:off x="830898" y="3507401"/>
                    <a:ext cx="461010" cy="214576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25" name="Egyenes összekötő 124">
                    <a:extLst>
                      <a:ext uri="{FF2B5EF4-FFF2-40B4-BE49-F238E27FC236}">
                        <a16:creationId xmlns:a16="http://schemas.microsoft.com/office/drawing/2014/main" id="{3F01526A-29EE-316B-2B08-F762C40E7B01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830898" y="3721977"/>
                    <a:ext cx="461010" cy="195877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26" name="Egyenes összekötő 125">
                    <a:extLst>
                      <a:ext uri="{FF2B5EF4-FFF2-40B4-BE49-F238E27FC236}">
                        <a16:creationId xmlns:a16="http://schemas.microsoft.com/office/drawing/2014/main" id="{15BE1182-6DAD-C9BE-C2D6-5BBA752B2A45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H="1" flipV="1">
                    <a:off x="724218" y="3311525"/>
                    <a:ext cx="106680" cy="404456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sp>
            <p:nvSpPr>
              <p:cNvPr id="103" name="Szövegdoboz 102">
                <a:extLst>
                  <a:ext uri="{FF2B5EF4-FFF2-40B4-BE49-F238E27FC236}">
                    <a16:creationId xmlns:a16="http://schemas.microsoft.com/office/drawing/2014/main" id="{834CF577-D517-F0A3-4CCA-68C65DC2924A}"/>
                  </a:ext>
                </a:extLst>
              </p:cNvPr>
              <p:cNvSpPr txBox="1"/>
              <p:nvPr/>
            </p:nvSpPr>
            <p:spPr>
              <a:xfrm>
                <a:off x="1243623" y="1697564"/>
                <a:ext cx="115411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Pale</a:t>
                </a:r>
                <a:r>
                  <a:rPr lang="hu-HU" sz="1100" b="1" dirty="0">
                    <a:solidFill>
                      <a:schemeClr val="accent3"/>
                    </a:solidFill>
                  </a:rPr>
                  <a:t> </a:t>
                </a: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orange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104" name="Szövegdoboz 103">
                <a:extLst>
                  <a:ext uri="{FF2B5EF4-FFF2-40B4-BE49-F238E27FC236}">
                    <a16:creationId xmlns:a16="http://schemas.microsoft.com/office/drawing/2014/main" id="{4224AE6F-5E89-E6E0-90A7-83D2234D4105}"/>
                  </a:ext>
                </a:extLst>
              </p:cNvPr>
              <p:cNvSpPr txBox="1"/>
              <p:nvPr/>
            </p:nvSpPr>
            <p:spPr>
              <a:xfrm>
                <a:off x="1253613" y="3326833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Orange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105" name="Szövegdoboz 104">
                <a:extLst>
                  <a:ext uri="{FF2B5EF4-FFF2-40B4-BE49-F238E27FC236}">
                    <a16:creationId xmlns:a16="http://schemas.microsoft.com/office/drawing/2014/main" id="{ED56338F-CC61-E4E2-8566-CFBAB7A51796}"/>
                  </a:ext>
                </a:extLst>
              </p:cNvPr>
              <p:cNvSpPr txBox="1"/>
              <p:nvPr/>
            </p:nvSpPr>
            <p:spPr>
              <a:xfrm>
                <a:off x="1249680" y="2090693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Light</a:t>
                </a:r>
                <a:r>
                  <a:rPr lang="hu-HU" sz="1100" b="1" dirty="0" smtClean="0">
                    <a:solidFill>
                      <a:schemeClr val="accent3"/>
                    </a:solidFill>
                  </a:rPr>
                  <a:t> </a:t>
                </a: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grey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106" name="Szövegdoboz 105">
                <a:extLst>
                  <a:ext uri="{FF2B5EF4-FFF2-40B4-BE49-F238E27FC236}">
                    <a16:creationId xmlns:a16="http://schemas.microsoft.com/office/drawing/2014/main" id="{B83629BE-2B7B-8145-3E04-32D2404F19FF}"/>
                  </a:ext>
                </a:extLst>
              </p:cNvPr>
              <p:cNvSpPr txBox="1"/>
              <p:nvPr/>
            </p:nvSpPr>
            <p:spPr>
              <a:xfrm>
                <a:off x="1249680" y="2704521"/>
                <a:ext cx="150463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Light</a:t>
                </a:r>
                <a:r>
                  <a:rPr lang="hu-HU" sz="1100" b="1" dirty="0" smtClean="0">
                    <a:solidFill>
                      <a:schemeClr val="accent3"/>
                    </a:solidFill>
                  </a:rPr>
                  <a:t> </a:t>
                </a: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purple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107" name="Szövegdoboz 106">
                <a:extLst>
                  <a:ext uri="{FF2B5EF4-FFF2-40B4-BE49-F238E27FC236}">
                    <a16:creationId xmlns:a16="http://schemas.microsoft.com/office/drawing/2014/main" id="{EF134251-9422-AF8A-B2C3-3961062ED614}"/>
                  </a:ext>
                </a:extLst>
              </p:cNvPr>
              <p:cNvSpPr txBox="1"/>
              <p:nvPr/>
            </p:nvSpPr>
            <p:spPr>
              <a:xfrm>
                <a:off x="1233663" y="2508458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smtClean="0">
                    <a:solidFill>
                      <a:schemeClr val="accent3"/>
                    </a:solidFill>
                  </a:rPr>
                  <a:t>Red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108" name="Szövegdoboz 107">
                <a:extLst>
                  <a:ext uri="{FF2B5EF4-FFF2-40B4-BE49-F238E27FC236}">
                    <a16:creationId xmlns:a16="http://schemas.microsoft.com/office/drawing/2014/main" id="{9B795510-A1EB-DFB2-FD05-EB6CE3AD0523}"/>
                  </a:ext>
                </a:extLst>
              </p:cNvPr>
              <p:cNvSpPr txBox="1"/>
              <p:nvPr/>
            </p:nvSpPr>
            <p:spPr>
              <a:xfrm>
                <a:off x="1249680" y="3101222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Dark</a:t>
                </a:r>
                <a:r>
                  <a:rPr lang="hu-HU" sz="1100" b="1" dirty="0" smtClean="0">
                    <a:solidFill>
                      <a:schemeClr val="accent3"/>
                    </a:solidFill>
                  </a:rPr>
                  <a:t> </a:t>
                </a: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green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109" name="Szövegdoboz 108">
                <a:extLst>
                  <a:ext uri="{FF2B5EF4-FFF2-40B4-BE49-F238E27FC236}">
                    <a16:creationId xmlns:a16="http://schemas.microsoft.com/office/drawing/2014/main" id="{4A69605E-AD65-FCB7-8FF5-88C07D0FD15A}"/>
                  </a:ext>
                </a:extLst>
              </p:cNvPr>
              <p:cNvSpPr txBox="1"/>
              <p:nvPr/>
            </p:nvSpPr>
            <p:spPr>
              <a:xfrm>
                <a:off x="1249680" y="2896829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Light</a:t>
                </a:r>
                <a:r>
                  <a:rPr lang="hu-HU" sz="1100" b="1" dirty="0" smtClean="0">
                    <a:solidFill>
                      <a:schemeClr val="accent3"/>
                    </a:solidFill>
                  </a:rPr>
                  <a:t> </a:t>
                </a: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green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110" name="Szövegdoboz 109">
                <a:extLst>
                  <a:ext uri="{FF2B5EF4-FFF2-40B4-BE49-F238E27FC236}">
                    <a16:creationId xmlns:a16="http://schemas.microsoft.com/office/drawing/2014/main" id="{20B7B115-CE45-AC8F-2E15-CBC0C31E6BD2}"/>
                  </a:ext>
                </a:extLst>
              </p:cNvPr>
              <p:cNvSpPr txBox="1"/>
              <p:nvPr/>
            </p:nvSpPr>
            <p:spPr>
              <a:xfrm>
                <a:off x="1249680" y="3521543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Pale</a:t>
                </a:r>
                <a:r>
                  <a:rPr lang="hu-HU" sz="1100" b="1" dirty="0" smtClean="0">
                    <a:solidFill>
                      <a:schemeClr val="accent3"/>
                    </a:solidFill>
                  </a:rPr>
                  <a:t> </a:t>
                </a: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green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111" name="Szövegdoboz 110">
                <a:extLst>
                  <a:ext uri="{FF2B5EF4-FFF2-40B4-BE49-F238E27FC236}">
                    <a16:creationId xmlns:a16="http://schemas.microsoft.com/office/drawing/2014/main" id="{8621B626-5364-332F-82A4-2AF6EAFAB4DE}"/>
                  </a:ext>
                </a:extLst>
              </p:cNvPr>
              <p:cNvSpPr txBox="1"/>
              <p:nvPr/>
            </p:nvSpPr>
            <p:spPr>
              <a:xfrm>
                <a:off x="1233663" y="4374425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Dark</a:t>
                </a:r>
                <a:r>
                  <a:rPr lang="hu-HU" sz="1100" b="1" dirty="0" smtClean="0">
                    <a:solidFill>
                      <a:schemeClr val="accent3"/>
                    </a:solidFill>
                  </a:rPr>
                  <a:t> </a:t>
                </a: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grey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112" name="Szövegdoboz 111">
                <a:extLst>
                  <a:ext uri="{FF2B5EF4-FFF2-40B4-BE49-F238E27FC236}">
                    <a16:creationId xmlns:a16="http://schemas.microsoft.com/office/drawing/2014/main" id="{39A91E6E-481C-D848-A93A-D4983BFBCCD0}"/>
                  </a:ext>
                </a:extLst>
              </p:cNvPr>
              <p:cNvSpPr txBox="1"/>
              <p:nvPr/>
            </p:nvSpPr>
            <p:spPr>
              <a:xfrm>
                <a:off x="1249680" y="3939315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smtClean="0">
                    <a:solidFill>
                      <a:schemeClr val="accent3"/>
                    </a:solidFill>
                  </a:rPr>
                  <a:t>Brown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113" name="Szövegdoboz 112">
                <a:extLst>
                  <a:ext uri="{FF2B5EF4-FFF2-40B4-BE49-F238E27FC236}">
                    <a16:creationId xmlns:a16="http://schemas.microsoft.com/office/drawing/2014/main" id="{61122B51-67F9-2D84-A54A-F2E1DFD32A78}"/>
                  </a:ext>
                </a:extLst>
              </p:cNvPr>
              <p:cNvSpPr txBox="1"/>
              <p:nvPr/>
            </p:nvSpPr>
            <p:spPr>
              <a:xfrm>
                <a:off x="1249680" y="3735755"/>
                <a:ext cx="1243284" cy="211020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smtClean="0">
                    <a:solidFill>
                      <a:schemeClr val="accent3"/>
                    </a:solidFill>
                  </a:rPr>
                  <a:t>White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114" name="Szövegdoboz 113">
                <a:extLst>
                  <a:ext uri="{FF2B5EF4-FFF2-40B4-BE49-F238E27FC236}">
                    <a16:creationId xmlns:a16="http://schemas.microsoft.com/office/drawing/2014/main" id="{42666C1C-FE64-FBF3-CA96-000FD8546E36}"/>
                  </a:ext>
                </a:extLst>
              </p:cNvPr>
              <p:cNvSpPr txBox="1"/>
              <p:nvPr/>
            </p:nvSpPr>
            <p:spPr>
              <a:xfrm>
                <a:off x="1253613" y="4170032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Light</a:t>
                </a:r>
                <a:r>
                  <a:rPr lang="hu-HU" sz="1100" b="1" dirty="0" smtClean="0">
                    <a:solidFill>
                      <a:schemeClr val="accent3"/>
                    </a:solidFill>
                  </a:rPr>
                  <a:t> </a:t>
                </a: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blue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</p:grpSp>
        <p:sp>
          <p:nvSpPr>
            <p:cNvPr id="99" name="Szövegdoboz 98">
              <a:extLst>
                <a:ext uri="{FF2B5EF4-FFF2-40B4-BE49-F238E27FC236}">
                  <a16:creationId xmlns:a16="http://schemas.microsoft.com/office/drawing/2014/main" id="{834CF577-D517-F0A3-4CCA-68C65DC2924A}"/>
                </a:ext>
              </a:extLst>
            </p:cNvPr>
            <p:cNvSpPr txBox="1"/>
            <p:nvPr/>
          </p:nvSpPr>
          <p:spPr>
            <a:xfrm>
              <a:off x="1207684" y="2358250"/>
              <a:ext cx="1154112" cy="211853"/>
            </a:xfrm>
            <a:prstGeom prst="rect">
              <a:avLst/>
            </a:prstGeom>
            <a:noFill/>
          </p:spPr>
          <p:txBody>
            <a:bodyPr wrap="square" rtlCol="0" anchor="b" anchorCtr="0">
              <a:spAutoFit/>
            </a:bodyPr>
            <a:lstStyle/>
            <a:p>
              <a:pPr>
                <a:lnSpc>
                  <a:spcPts val="900"/>
                </a:lnSpc>
              </a:pPr>
              <a:r>
                <a:rPr lang="hu-HU" sz="1100" b="1" dirty="0" err="1" smtClean="0">
                  <a:solidFill>
                    <a:schemeClr val="accent3"/>
                  </a:solidFill>
                </a:rPr>
                <a:t>Dark</a:t>
              </a:r>
              <a:r>
                <a:rPr lang="hu-HU" sz="1100" b="1" dirty="0" smtClean="0">
                  <a:solidFill>
                    <a:schemeClr val="accent3"/>
                  </a:solidFill>
                </a:rPr>
                <a:t> </a:t>
              </a:r>
              <a:r>
                <a:rPr lang="hu-HU" sz="1100" b="1" dirty="0" err="1" smtClean="0">
                  <a:solidFill>
                    <a:schemeClr val="accent3"/>
                  </a:solidFill>
                </a:rPr>
                <a:t>blue</a:t>
              </a:r>
              <a:endParaRPr lang="hu-HU" sz="1100" b="1" dirty="0">
                <a:solidFill>
                  <a:schemeClr val="accent3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514164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1">
            <a:extLst>
              <a:ext uri="{FF2B5EF4-FFF2-40B4-BE49-F238E27FC236}">
                <a16:creationId xmlns:a16="http://schemas.microsoft.com/office/drawing/2014/main" id="{D0CD2950-0FD4-0D24-7400-90A219D1A655}"/>
              </a:ext>
            </a:extLst>
          </p:cNvPr>
          <p:cNvSpPr txBox="1">
            <a:spLocks/>
          </p:cNvSpPr>
          <p:nvPr/>
        </p:nvSpPr>
        <p:spPr>
          <a:xfrm>
            <a:off x="471488" y="334459"/>
            <a:ext cx="5915025" cy="45631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400" b="1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err="1">
                <a:ea typeface="Calibri" panose="020F0502020204030204" pitchFamily="34" charset="0"/>
                <a:cs typeface="Times New Roman" panose="02020603050405020304" pitchFamily="18" charset="0"/>
              </a:rPr>
              <a:t>Colour</a:t>
            </a:r>
            <a:r>
              <a:rPr lang="en-US" dirty="0">
                <a:ea typeface="Calibri" panose="020F0502020204030204" pitchFamily="34" charset="0"/>
                <a:cs typeface="Times New Roman" panose="02020603050405020304" pitchFamily="18" charset="0"/>
              </a:rPr>
              <a:t> according to the </a:t>
            </a:r>
            <a:r>
              <a:rPr lang="en-US" dirty="0" err="1">
                <a:ea typeface="Calibri" panose="020F0502020204030204" pitchFamily="34" charset="0"/>
                <a:cs typeface="Times New Roman" panose="02020603050405020304" pitchFamily="18" charset="0"/>
              </a:rPr>
              <a:t>colour</a:t>
            </a:r>
            <a:r>
              <a:rPr lang="en-US" dirty="0">
                <a:ea typeface="Calibri" panose="020F0502020204030204" pitchFamily="34" charset="0"/>
                <a:cs typeface="Times New Roman" panose="02020603050405020304" pitchFamily="18" charset="0"/>
              </a:rPr>
              <a:t> codes! </a:t>
            </a:r>
            <a:r>
              <a:rPr lang="hu-HU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8. c.)</a:t>
            </a:r>
            <a:endParaRPr lang="hu-HU" sz="4800" dirty="0"/>
          </a:p>
        </p:txBody>
      </p:sp>
      <p:pic>
        <p:nvPicPr>
          <p:cNvPr id="5" name="Kép 4" descr="A képen Acélkék, Betűtípus, Majorelle kék, képernyőkép látható&#10;&#10;Automatikusan generált leírás">
            <a:extLst>
              <a:ext uri="{FF2B5EF4-FFF2-40B4-BE49-F238E27FC236}">
                <a16:creationId xmlns:a16="http://schemas.microsoft.com/office/drawing/2014/main" id="{CF6574BF-0DD4-2676-D95B-E69ECAD4142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1373" y="9158363"/>
            <a:ext cx="1275254" cy="426438"/>
          </a:xfrm>
          <a:prstGeom prst="rect">
            <a:avLst/>
          </a:prstGeom>
        </p:spPr>
      </p:pic>
      <p:pic>
        <p:nvPicPr>
          <p:cNvPr id="6" name="Kép 5" descr="A képen Grafika, Betűtípus, Grafikus tervezés, embléma látható&#10;&#10;Automatikusan generált leírás">
            <a:extLst>
              <a:ext uri="{FF2B5EF4-FFF2-40B4-BE49-F238E27FC236}">
                <a16:creationId xmlns:a16="http://schemas.microsoft.com/office/drawing/2014/main" id="{318DFCA8-EE35-4266-5A57-E412476D3F02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488" y="9215499"/>
            <a:ext cx="1435241" cy="326192"/>
          </a:xfrm>
          <a:prstGeom prst="rect">
            <a:avLst/>
          </a:prstGeom>
        </p:spPr>
      </p:pic>
      <p:pic>
        <p:nvPicPr>
          <p:cNvPr id="7" name="Kép 6" descr="A képen Betűtípus, képernyőkép, szöveg, Acélkék látható&#10;&#10;Automatikusan generált leírás">
            <a:extLst>
              <a:ext uri="{FF2B5EF4-FFF2-40B4-BE49-F238E27FC236}">
                <a16:creationId xmlns:a16="http://schemas.microsoft.com/office/drawing/2014/main" id="{97F6733F-F619-A960-8EB0-7CDFF315CFAF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26052" y="9184600"/>
            <a:ext cx="1860460" cy="400201"/>
          </a:xfrm>
          <a:prstGeom prst="rect">
            <a:avLst/>
          </a:prstGeom>
        </p:spPr>
      </p:pic>
      <p:graphicFrame>
        <p:nvGraphicFramePr>
          <p:cNvPr id="38" name="Táblázat 140">
            <a:extLst>
              <a:ext uri="{FF2B5EF4-FFF2-40B4-BE49-F238E27FC236}">
                <a16:creationId xmlns:a16="http://schemas.microsoft.com/office/drawing/2014/main" id="{5DA1B995-1887-3E5A-E071-A084DA45AD60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3130537" y="5396269"/>
          <a:ext cx="3456000" cy="345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2000">
                  <a:extLst>
                    <a:ext uri="{9D8B030D-6E8A-4147-A177-3AD203B41FA5}">
                      <a16:colId xmlns:a16="http://schemas.microsoft.com/office/drawing/2014/main" val="4183476840"/>
                    </a:ext>
                  </a:extLst>
                </a:gridCol>
                <a:gridCol w="432000">
                  <a:extLst>
                    <a:ext uri="{9D8B030D-6E8A-4147-A177-3AD203B41FA5}">
                      <a16:colId xmlns:a16="http://schemas.microsoft.com/office/drawing/2014/main" val="606786667"/>
                    </a:ext>
                  </a:extLst>
                </a:gridCol>
                <a:gridCol w="432000">
                  <a:extLst>
                    <a:ext uri="{9D8B030D-6E8A-4147-A177-3AD203B41FA5}">
                      <a16:colId xmlns:a16="http://schemas.microsoft.com/office/drawing/2014/main" val="3256155216"/>
                    </a:ext>
                  </a:extLst>
                </a:gridCol>
                <a:gridCol w="432000">
                  <a:extLst>
                    <a:ext uri="{9D8B030D-6E8A-4147-A177-3AD203B41FA5}">
                      <a16:colId xmlns:a16="http://schemas.microsoft.com/office/drawing/2014/main" val="3670367097"/>
                    </a:ext>
                  </a:extLst>
                </a:gridCol>
                <a:gridCol w="432000">
                  <a:extLst>
                    <a:ext uri="{9D8B030D-6E8A-4147-A177-3AD203B41FA5}">
                      <a16:colId xmlns:a16="http://schemas.microsoft.com/office/drawing/2014/main" val="1347735126"/>
                    </a:ext>
                  </a:extLst>
                </a:gridCol>
                <a:gridCol w="432000">
                  <a:extLst>
                    <a:ext uri="{9D8B030D-6E8A-4147-A177-3AD203B41FA5}">
                      <a16:colId xmlns:a16="http://schemas.microsoft.com/office/drawing/2014/main" val="1268566837"/>
                    </a:ext>
                  </a:extLst>
                </a:gridCol>
                <a:gridCol w="432000">
                  <a:extLst>
                    <a:ext uri="{9D8B030D-6E8A-4147-A177-3AD203B41FA5}">
                      <a16:colId xmlns:a16="http://schemas.microsoft.com/office/drawing/2014/main" val="3248050828"/>
                    </a:ext>
                  </a:extLst>
                </a:gridCol>
                <a:gridCol w="432000">
                  <a:extLst>
                    <a:ext uri="{9D8B030D-6E8A-4147-A177-3AD203B41FA5}">
                      <a16:colId xmlns:a16="http://schemas.microsoft.com/office/drawing/2014/main" val="800012498"/>
                    </a:ext>
                  </a:extLst>
                </a:gridCol>
              </a:tblGrid>
              <a:tr h="432000"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>
                        <a:solidFill>
                          <a:srgbClr val="EE1D23"/>
                        </a:solidFill>
                      </a:endParaRPr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58774894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endParaRPr lang="hu-HU" sz="150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0157584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23305295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34289421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86751031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>
                        <a:solidFill>
                          <a:schemeClr val="tx1"/>
                        </a:solidFill>
                      </a:endParaRPr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26106266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endParaRPr lang="hu-HU" sz="150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04922920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9488196"/>
                  </a:ext>
                </a:extLst>
              </a:tr>
            </a:tbl>
          </a:graphicData>
        </a:graphic>
      </p:graphicFrame>
      <p:graphicFrame>
        <p:nvGraphicFramePr>
          <p:cNvPr id="95" name="Táblázat 9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35204291"/>
              </p:ext>
            </p:extLst>
          </p:nvPr>
        </p:nvGraphicFramePr>
        <p:xfrm>
          <a:off x="2554537" y="929450"/>
          <a:ext cx="4032000" cy="403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4000">
                  <a:extLst>
                    <a:ext uri="{9D8B030D-6E8A-4147-A177-3AD203B41FA5}">
                      <a16:colId xmlns:a16="http://schemas.microsoft.com/office/drawing/2014/main" val="1970057961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3592748886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165432856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2624727190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730538266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1005877417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213102478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376894925"/>
                    </a:ext>
                  </a:extLst>
                </a:gridCol>
              </a:tblGrid>
              <a:tr h="504000"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15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15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16474971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15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15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15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15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62917551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15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15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12732295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56720313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15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15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15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15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15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15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68085402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15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15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15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15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34599113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15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15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15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15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55097159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15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15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15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15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15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15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20870569"/>
                  </a:ext>
                </a:extLst>
              </a:tr>
            </a:tbl>
          </a:graphicData>
        </a:graphic>
      </p:graphicFrame>
      <p:sp>
        <p:nvSpPr>
          <p:cNvPr id="97" name="Szöveg helye 2">
            <a:extLst>
              <a:ext uri="{FF2B5EF4-FFF2-40B4-BE49-F238E27FC236}">
                <a16:creationId xmlns:a16="http://schemas.microsoft.com/office/drawing/2014/main" id="{BBE2C393-99D9-02E8-DC42-5AA6DAE1D51B}"/>
              </a:ext>
            </a:extLst>
          </p:cNvPr>
          <p:cNvSpPr txBox="1">
            <a:spLocks/>
          </p:cNvSpPr>
          <p:nvPr/>
        </p:nvSpPr>
        <p:spPr>
          <a:xfrm>
            <a:off x="122873" y="5156907"/>
            <a:ext cx="2859541" cy="3515704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>
            <a:noAutofit/>
          </a:bodyPr>
          <a:lstStyle>
            <a:lvl1pPr marL="0" indent="0" algn="l" defTabSz="685800" rtl="0" eaLnBrk="1" latinLnBrk="0" hangingPunct="1">
              <a:lnSpc>
                <a:spcPct val="100000"/>
              </a:lnSpc>
              <a:spcBef>
                <a:spcPts val="750"/>
              </a:spcBef>
              <a:buFont typeface="Arial" panose="020B0604020202020204" pitchFamily="34" charset="0"/>
              <a:buNone/>
              <a:defRPr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1pPr>
            <a:lvl2pPr marL="3429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2pPr>
            <a:lvl3pPr marL="6858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4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3pPr>
            <a:lvl4pPr marL="10287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4pPr>
            <a:lvl5pPr marL="13716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b="1" dirty="0"/>
              <a:t>Binary </a:t>
            </a:r>
            <a:r>
              <a:rPr lang="en-US" sz="1200" b="1" dirty="0" err="1"/>
              <a:t>colouring</a:t>
            </a:r>
            <a:endParaRPr lang="en-US" sz="1200" b="1" dirty="0"/>
          </a:p>
          <a:p>
            <a:pPr algn="ctr"/>
            <a:r>
              <a:rPr lang="en-US" sz="1200" b="1" dirty="0"/>
              <a:t>(binary</a:t>
            </a:r>
            <a:r>
              <a:rPr lang="en-US" sz="1200" b="1" dirty="0" smtClean="0"/>
              <a:t>)</a:t>
            </a:r>
            <a:endParaRPr lang="en-US" sz="1200" b="1" dirty="0"/>
          </a:p>
          <a:p>
            <a:r>
              <a:rPr lang="en-US" sz="1200" b="1" dirty="0"/>
              <a:t>At the ends of a tree-like diagram you see </a:t>
            </a:r>
            <a:r>
              <a:rPr lang="en-US" sz="1200" b="1" dirty="0" err="1"/>
              <a:t>colours</a:t>
            </a:r>
            <a:r>
              <a:rPr lang="en-US" sz="1200" b="1" dirty="0"/>
              <a:t>, which you can access through an "up-down" decision process. The value of „up” is 1 and the value of „down” is 0 . To select the </a:t>
            </a:r>
            <a:r>
              <a:rPr lang="en-US" sz="1200" b="1" dirty="0" err="1"/>
              <a:t>colour</a:t>
            </a:r>
            <a:r>
              <a:rPr lang="en-US" sz="1200" b="1" dirty="0"/>
              <a:t> of each field, start from the </a:t>
            </a:r>
            <a:r>
              <a:rPr lang="en-US" sz="1200" b="1" dirty="0" err="1"/>
              <a:t>centre</a:t>
            </a:r>
            <a:r>
              <a:rPr lang="en-US" sz="1200" b="1" dirty="0"/>
              <a:t> and work your way up or down the branches of the diagram, based on the elements of the numerical sequence associated with that field, to the </a:t>
            </a:r>
            <a:r>
              <a:rPr lang="en-US" sz="1200" b="1" dirty="0" err="1"/>
              <a:t>colour</a:t>
            </a:r>
            <a:r>
              <a:rPr lang="en-US" sz="1200" b="1" dirty="0"/>
              <a:t> you want to select.</a:t>
            </a:r>
          </a:p>
          <a:p>
            <a:r>
              <a:rPr lang="en-US" sz="1200" b="1" dirty="0"/>
              <a:t>e.g.: 101 -&gt; up - down - up</a:t>
            </a:r>
          </a:p>
          <a:p>
            <a:r>
              <a:rPr lang="en-US" sz="1200" b="1" dirty="0"/>
              <a:t>       0100 -&gt; down - up - down - down</a:t>
            </a:r>
          </a:p>
        </p:txBody>
      </p:sp>
      <p:grpSp>
        <p:nvGrpSpPr>
          <p:cNvPr id="96" name="Csoportba foglalás 95"/>
          <p:cNvGrpSpPr/>
          <p:nvPr/>
        </p:nvGrpSpPr>
        <p:grpSpPr>
          <a:xfrm>
            <a:off x="471488" y="1273878"/>
            <a:ext cx="2260917" cy="3355804"/>
            <a:chOff x="471488" y="1285984"/>
            <a:chExt cx="2260917" cy="3355804"/>
          </a:xfrm>
        </p:grpSpPr>
        <p:sp>
          <p:nvSpPr>
            <p:cNvPr id="98" name="Szövegdoboz 97">
              <a:extLst>
                <a:ext uri="{FF2B5EF4-FFF2-40B4-BE49-F238E27FC236}">
                  <a16:creationId xmlns:a16="http://schemas.microsoft.com/office/drawing/2014/main" id="{3A88A278-9CE7-E7D3-6DF5-BCA28ADD7C09}"/>
                </a:ext>
              </a:extLst>
            </p:cNvPr>
            <p:cNvSpPr txBox="1"/>
            <p:nvPr/>
          </p:nvSpPr>
          <p:spPr>
            <a:xfrm>
              <a:off x="1215898" y="1493156"/>
              <a:ext cx="1051242" cy="261610"/>
            </a:xfrm>
            <a:prstGeom prst="rect">
              <a:avLst/>
            </a:prstGeom>
            <a:noFill/>
          </p:spPr>
          <p:txBody>
            <a:bodyPr wrap="square" rtlCol="0" anchor="b" anchorCtr="0">
              <a:spAutoFit/>
            </a:bodyPr>
            <a:lstStyle/>
            <a:p>
              <a:r>
                <a:rPr lang="hu-HU" sz="1100" b="1" dirty="0" smtClean="0">
                  <a:solidFill>
                    <a:schemeClr val="accent3"/>
                  </a:solidFill>
                </a:rPr>
                <a:t>Pink</a:t>
              </a:r>
              <a:endParaRPr lang="hu-HU" sz="1100" b="1" dirty="0">
                <a:solidFill>
                  <a:schemeClr val="accent3"/>
                </a:solidFill>
              </a:endParaRPr>
            </a:p>
          </p:txBody>
        </p:sp>
        <p:grpSp>
          <p:nvGrpSpPr>
            <p:cNvPr id="99" name="Csoportba foglalás 98">
              <a:extLst>
                <a:ext uri="{FF2B5EF4-FFF2-40B4-BE49-F238E27FC236}">
                  <a16:creationId xmlns:a16="http://schemas.microsoft.com/office/drawing/2014/main" id="{A4F38504-16C5-7055-8043-FFE2F9CD6881}"/>
                </a:ext>
              </a:extLst>
            </p:cNvPr>
            <p:cNvGrpSpPr/>
            <p:nvPr/>
          </p:nvGrpSpPr>
          <p:grpSpPr>
            <a:xfrm>
              <a:off x="471488" y="1285984"/>
              <a:ext cx="2260917" cy="3355804"/>
              <a:chOff x="493395" y="1230474"/>
              <a:chExt cx="2260917" cy="3355804"/>
            </a:xfrm>
          </p:grpSpPr>
          <p:sp>
            <p:nvSpPr>
              <p:cNvPr id="101" name="Szövegdoboz 100">
                <a:extLst>
                  <a:ext uri="{FF2B5EF4-FFF2-40B4-BE49-F238E27FC236}">
                    <a16:creationId xmlns:a16="http://schemas.microsoft.com/office/drawing/2014/main" id="{D369EF2F-E2D1-F89C-D18F-2555A4E7BB93}"/>
                  </a:ext>
                </a:extLst>
              </p:cNvPr>
              <p:cNvSpPr txBox="1"/>
              <p:nvPr/>
            </p:nvSpPr>
            <p:spPr>
              <a:xfrm>
                <a:off x="1237805" y="1230474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Yellow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102" name="Szövegdoboz 101">
                <a:extLst>
                  <a:ext uri="{FF2B5EF4-FFF2-40B4-BE49-F238E27FC236}">
                    <a16:creationId xmlns:a16="http://schemas.microsoft.com/office/drawing/2014/main" id="{11928CDB-B8D6-22FC-CEAA-C3E61D5D03B4}"/>
                  </a:ext>
                </a:extLst>
              </p:cNvPr>
              <p:cNvSpPr txBox="1"/>
              <p:nvPr/>
            </p:nvSpPr>
            <p:spPr>
              <a:xfrm>
                <a:off x="1254145" y="1932667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smtClean="0">
                    <a:solidFill>
                      <a:schemeClr val="accent3"/>
                    </a:solidFill>
                  </a:rPr>
                  <a:t>Black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grpSp>
            <p:nvGrpSpPr>
              <p:cNvPr id="103" name="Csoportba foglalás 102">
                <a:extLst>
                  <a:ext uri="{FF2B5EF4-FFF2-40B4-BE49-F238E27FC236}">
                    <a16:creationId xmlns:a16="http://schemas.microsoft.com/office/drawing/2014/main" id="{DE0761D3-B631-37A4-18E2-FC64BD1D1770}"/>
                  </a:ext>
                </a:extLst>
              </p:cNvPr>
              <p:cNvGrpSpPr/>
              <p:nvPr/>
            </p:nvGrpSpPr>
            <p:grpSpPr>
              <a:xfrm>
                <a:off x="493395" y="1328140"/>
                <a:ext cx="756285" cy="3114840"/>
                <a:chOff x="493395" y="2581167"/>
                <a:chExt cx="1034733" cy="3062882"/>
              </a:xfrm>
            </p:grpSpPr>
            <p:grpSp>
              <p:nvGrpSpPr>
                <p:cNvPr id="116" name="Csoportba foglalás 115">
                  <a:extLst>
                    <a:ext uri="{FF2B5EF4-FFF2-40B4-BE49-F238E27FC236}">
                      <a16:creationId xmlns:a16="http://schemas.microsoft.com/office/drawing/2014/main" id="{46159B6D-6C26-6B47-F46E-6C602FB2446C}"/>
                    </a:ext>
                  </a:extLst>
                </p:cNvPr>
                <p:cNvGrpSpPr/>
                <p:nvPr/>
              </p:nvGrpSpPr>
              <p:grpSpPr>
                <a:xfrm>
                  <a:off x="493395" y="2581167"/>
                  <a:ext cx="1034733" cy="1533125"/>
                  <a:chOff x="493395" y="2581167"/>
                  <a:chExt cx="1034733" cy="1533125"/>
                </a:xfrm>
              </p:grpSpPr>
              <p:cxnSp>
                <p:nvCxnSpPr>
                  <p:cNvPr id="136" name="Egyenes összekötő 135">
                    <a:extLst>
                      <a:ext uri="{FF2B5EF4-FFF2-40B4-BE49-F238E27FC236}">
                        <a16:creationId xmlns:a16="http://schemas.microsoft.com/office/drawing/2014/main" id="{1B517F46-0636-2FC0-399A-367DA195CA49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V="1">
                    <a:off x="493395" y="2906103"/>
                    <a:ext cx="337503" cy="1208189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grpSp>
                <p:nvGrpSpPr>
                  <p:cNvPr id="137" name="Csoportba foglalás 136">
                    <a:extLst>
                      <a:ext uri="{FF2B5EF4-FFF2-40B4-BE49-F238E27FC236}">
                        <a16:creationId xmlns:a16="http://schemas.microsoft.com/office/drawing/2014/main" id="{E5C724C7-CD3F-3E88-D001-2C35CB01691D}"/>
                      </a:ext>
                    </a:extLst>
                  </p:cNvPr>
                  <p:cNvGrpSpPr/>
                  <p:nvPr/>
                </p:nvGrpSpPr>
                <p:grpSpPr>
                  <a:xfrm>
                    <a:off x="1291908" y="2581167"/>
                    <a:ext cx="236220" cy="211853"/>
                    <a:chOff x="1996440" y="2780665"/>
                    <a:chExt cx="236220" cy="276860"/>
                  </a:xfrm>
                </p:grpSpPr>
                <p:cxnSp>
                  <p:nvCxnSpPr>
                    <p:cNvPr id="152" name="Egyenes összekötő 151">
                      <a:extLst>
                        <a:ext uri="{FF2B5EF4-FFF2-40B4-BE49-F238E27FC236}">
                          <a16:creationId xmlns:a16="http://schemas.microsoft.com/office/drawing/2014/main" id="{9D01C744-6288-B4A7-884F-50951EFE24A7}"/>
                        </a:ext>
                      </a:extLst>
                    </p:cNvPr>
                    <p:cNvCxnSpPr/>
                    <p:nvPr/>
                  </p:nvCxnSpPr>
                  <p:spPr>
                    <a:xfrm flipV="1">
                      <a:off x="1996440" y="278066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80" name="Egyenes összekötő 179">
                      <a:extLst>
                        <a:ext uri="{FF2B5EF4-FFF2-40B4-BE49-F238E27FC236}">
                          <a16:creationId xmlns:a16="http://schemas.microsoft.com/office/drawing/2014/main" id="{5EB2D18E-4DC0-F751-92F5-F5196F7B9D62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1996440" y="291909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138" name="Csoportba foglalás 137">
                    <a:extLst>
                      <a:ext uri="{FF2B5EF4-FFF2-40B4-BE49-F238E27FC236}">
                        <a16:creationId xmlns:a16="http://schemas.microsoft.com/office/drawing/2014/main" id="{5864D023-2A1E-3EA8-98AD-092FD49859DD}"/>
                      </a:ext>
                    </a:extLst>
                  </p:cNvPr>
                  <p:cNvGrpSpPr/>
                  <p:nvPr/>
                </p:nvGrpSpPr>
                <p:grpSpPr>
                  <a:xfrm>
                    <a:off x="1291908" y="2989935"/>
                    <a:ext cx="236220" cy="211853"/>
                    <a:chOff x="1996440" y="2780665"/>
                    <a:chExt cx="236220" cy="276860"/>
                  </a:xfrm>
                </p:grpSpPr>
                <p:cxnSp>
                  <p:nvCxnSpPr>
                    <p:cNvPr id="150" name="Egyenes összekötő 149">
                      <a:extLst>
                        <a:ext uri="{FF2B5EF4-FFF2-40B4-BE49-F238E27FC236}">
                          <a16:creationId xmlns:a16="http://schemas.microsoft.com/office/drawing/2014/main" id="{41DA2CFA-9044-51C0-0E74-B4D1BE4E4DF8}"/>
                        </a:ext>
                      </a:extLst>
                    </p:cNvPr>
                    <p:cNvCxnSpPr/>
                    <p:nvPr/>
                  </p:nvCxnSpPr>
                  <p:spPr>
                    <a:xfrm flipV="1">
                      <a:off x="1996440" y="278066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51" name="Egyenes összekötő 150">
                      <a:extLst>
                        <a:ext uri="{FF2B5EF4-FFF2-40B4-BE49-F238E27FC236}">
                          <a16:creationId xmlns:a16="http://schemas.microsoft.com/office/drawing/2014/main" id="{EAF9BC34-E6E0-FAC7-BF81-57669DB3D63E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1996440" y="291909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139" name="Csoportba foglalás 138">
                    <a:extLst>
                      <a:ext uri="{FF2B5EF4-FFF2-40B4-BE49-F238E27FC236}">
                        <a16:creationId xmlns:a16="http://schemas.microsoft.com/office/drawing/2014/main" id="{E10BC367-4FC7-79B2-7295-8F0F14EE9632}"/>
                      </a:ext>
                    </a:extLst>
                  </p:cNvPr>
                  <p:cNvGrpSpPr/>
                  <p:nvPr/>
                </p:nvGrpSpPr>
                <p:grpSpPr>
                  <a:xfrm>
                    <a:off x="1291908" y="3398703"/>
                    <a:ext cx="236220" cy="211853"/>
                    <a:chOff x="1996440" y="2780665"/>
                    <a:chExt cx="236220" cy="276860"/>
                  </a:xfrm>
                </p:grpSpPr>
                <p:cxnSp>
                  <p:nvCxnSpPr>
                    <p:cNvPr id="148" name="Egyenes összekötő 147">
                      <a:extLst>
                        <a:ext uri="{FF2B5EF4-FFF2-40B4-BE49-F238E27FC236}">
                          <a16:creationId xmlns:a16="http://schemas.microsoft.com/office/drawing/2014/main" id="{795895F2-149D-EF16-CE4E-69F7D66FFF2D}"/>
                        </a:ext>
                      </a:extLst>
                    </p:cNvPr>
                    <p:cNvCxnSpPr/>
                    <p:nvPr/>
                  </p:nvCxnSpPr>
                  <p:spPr>
                    <a:xfrm flipV="1">
                      <a:off x="1996440" y="278066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49" name="Egyenes összekötő 148">
                      <a:extLst>
                        <a:ext uri="{FF2B5EF4-FFF2-40B4-BE49-F238E27FC236}">
                          <a16:creationId xmlns:a16="http://schemas.microsoft.com/office/drawing/2014/main" id="{209FB677-2A12-28E1-A197-21A8D1ED021D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1996440" y="291909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140" name="Csoportba foglalás 139">
                    <a:extLst>
                      <a:ext uri="{FF2B5EF4-FFF2-40B4-BE49-F238E27FC236}">
                        <a16:creationId xmlns:a16="http://schemas.microsoft.com/office/drawing/2014/main" id="{39236CBF-B786-C228-6346-FEADA05D1B2E}"/>
                      </a:ext>
                    </a:extLst>
                  </p:cNvPr>
                  <p:cNvGrpSpPr/>
                  <p:nvPr/>
                </p:nvGrpSpPr>
                <p:grpSpPr>
                  <a:xfrm>
                    <a:off x="1291908" y="3809538"/>
                    <a:ext cx="236220" cy="211853"/>
                    <a:chOff x="1996440" y="2780665"/>
                    <a:chExt cx="236220" cy="276860"/>
                  </a:xfrm>
                </p:grpSpPr>
                <p:cxnSp>
                  <p:nvCxnSpPr>
                    <p:cNvPr id="146" name="Egyenes összekötő 145">
                      <a:extLst>
                        <a:ext uri="{FF2B5EF4-FFF2-40B4-BE49-F238E27FC236}">
                          <a16:creationId xmlns:a16="http://schemas.microsoft.com/office/drawing/2014/main" id="{EAC030D6-75F8-6318-25F7-E54CB161CF5E}"/>
                        </a:ext>
                      </a:extLst>
                    </p:cNvPr>
                    <p:cNvCxnSpPr/>
                    <p:nvPr/>
                  </p:nvCxnSpPr>
                  <p:spPr>
                    <a:xfrm flipV="1">
                      <a:off x="1996440" y="278066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47" name="Egyenes összekötő 146">
                      <a:extLst>
                        <a:ext uri="{FF2B5EF4-FFF2-40B4-BE49-F238E27FC236}">
                          <a16:creationId xmlns:a16="http://schemas.microsoft.com/office/drawing/2014/main" id="{65C1578C-B8CC-4179-D202-343BE270573B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1996440" y="291909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cxnSp>
                <p:nvCxnSpPr>
                  <p:cNvPr id="141" name="Egyenes összekötő 140">
                    <a:extLst>
                      <a:ext uri="{FF2B5EF4-FFF2-40B4-BE49-F238E27FC236}">
                        <a16:creationId xmlns:a16="http://schemas.microsoft.com/office/drawing/2014/main" id="{CF8CFA76-455F-99C7-DB24-572E3179F5B6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V="1">
                    <a:off x="830898" y="2689483"/>
                    <a:ext cx="461010" cy="214576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42" name="Egyenes összekötő 141">
                    <a:extLst>
                      <a:ext uri="{FF2B5EF4-FFF2-40B4-BE49-F238E27FC236}">
                        <a16:creationId xmlns:a16="http://schemas.microsoft.com/office/drawing/2014/main" id="{1A2F2960-358D-C23A-3E22-EFB78AC3EEB4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830898" y="2904059"/>
                    <a:ext cx="461010" cy="195877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43" name="Egyenes összekötő 142">
                    <a:extLst>
                      <a:ext uri="{FF2B5EF4-FFF2-40B4-BE49-F238E27FC236}">
                        <a16:creationId xmlns:a16="http://schemas.microsoft.com/office/drawing/2014/main" id="{803CD348-47A1-AEF9-DF0A-E07209090751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V="1">
                    <a:off x="830898" y="3507401"/>
                    <a:ext cx="461010" cy="214576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44" name="Egyenes összekötő 143">
                    <a:extLst>
                      <a:ext uri="{FF2B5EF4-FFF2-40B4-BE49-F238E27FC236}">
                        <a16:creationId xmlns:a16="http://schemas.microsoft.com/office/drawing/2014/main" id="{AD77D2E8-5AA2-F251-4F63-6249D80E64E5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830898" y="3724022"/>
                    <a:ext cx="461010" cy="195877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45" name="Egyenes összekötő 144">
                    <a:extLst>
                      <a:ext uri="{FF2B5EF4-FFF2-40B4-BE49-F238E27FC236}">
                        <a16:creationId xmlns:a16="http://schemas.microsoft.com/office/drawing/2014/main" id="{6C3241D0-972A-2C46-18F6-06B451D26DB4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H="1" flipV="1">
                    <a:off x="724218" y="3311525"/>
                    <a:ext cx="106680" cy="404456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117" name="Csoportba foglalás 116">
                  <a:extLst>
                    <a:ext uri="{FF2B5EF4-FFF2-40B4-BE49-F238E27FC236}">
                      <a16:creationId xmlns:a16="http://schemas.microsoft.com/office/drawing/2014/main" id="{00F9D3B8-E9F6-C78D-8C09-D22B3614D22B}"/>
                    </a:ext>
                  </a:extLst>
                </p:cNvPr>
                <p:cNvGrpSpPr/>
                <p:nvPr/>
              </p:nvGrpSpPr>
              <p:grpSpPr>
                <a:xfrm flipV="1">
                  <a:off x="493395" y="4112968"/>
                  <a:ext cx="1034733" cy="1531081"/>
                  <a:chOff x="493395" y="2581167"/>
                  <a:chExt cx="1034733" cy="1531081"/>
                </a:xfrm>
              </p:grpSpPr>
              <p:cxnSp>
                <p:nvCxnSpPr>
                  <p:cNvPr id="118" name="Egyenes összekötő 117">
                    <a:extLst>
                      <a:ext uri="{FF2B5EF4-FFF2-40B4-BE49-F238E27FC236}">
                        <a16:creationId xmlns:a16="http://schemas.microsoft.com/office/drawing/2014/main" id="{0D74778F-A35A-D8C8-8CEF-9D81EC986E14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V="1">
                    <a:off x="493395" y="2904059"/>
                    <a:ext cx="337503" cy="1208189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grpSp>
                <p:nvGrpSpPr>
                  <p:cNvPr id="119" name="Csoportba foglalás 118">
                    <a:extLst>
                      <a:ext uri="{FF2B5EF4-FFF2-40B4-BE49-F238E27FC236}">
                        <a16:creationId xmlns:a16="http://schemas.microsoft.com/office/drawing/2014/main" id="{43BFDE52-0283-9E77-35BF-D33E7A843658}"/>
                      </a:ext>
                    </a:extLst>
                  </p:cNvPr>
                  <p:cNvGrpSpPr/>
                  <p:nvPr/>
                </p:nvGrpSpPr>
                <p:grpSpPr>
                  <a:xfrm>
                    <a:off x="1291908" y="2581167"/>
                    <a:ext cx="236220" cy="211853"/>
                    <a:chOff x="1996440" y="2780665"/>
                    <a:chExt cx="236220" cy="276860"/>
                  </a:xfrm>
                </p:grpSpPr>
                <p:cxnSp>
                  <p:nvCxnSpPr>
                    <p:cNvPr id="134" name="Egyenes összekötő 133">
                      <a:extLst>
                        <a:ext uri="{FF2B5EF4-FFF2-40B4-BE49-F238E27FC236}">
                          <a16:creationId xmlns:a16="http://schemas.microsoft.com/office/drawing/2014/main" id="{466C609D-555D-02B3-EFDF-21AD8DCE94DF}"/>
                        </a:ext>
                      </a:extLst>
                    </p:cNvPr>
                    <p:cNvCxnSpPr/>
                    <p:nvPr/>
                  </p:nvCxnSpPr>
                  <p:spPr>
                    <a:xfrm flipV="1">
                      <a:off x="1996440" y="278066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35" name="Egyenes összekötő 134">
                      <a:extLst>
                        <a:ext uri="{FF2B5EF4-FFF2-40B4-BE49-F238E27FC236}">
                          <a16:creationId xmlns:a16="http://schemas.microsoft.com/office/drawing/2014/main" id="{5512F01C-16A8-98CC-9624-163184DC5D53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1996440" y="291909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120" name="Csoportba foglalás 119">
                    <a:extLst>
                      <a:ext uri="{FF2B5EF4-FFF2-40B4-BE49-F238E27FC236}">
                        <a16:creationId xmlns:a16="http://schemas.microsoft.com/office/drawing/2014/main" id="{B1D4591E-F9E7-0724-9322-80F8100F20C2}"/>
                      </a:ext>
                    </a:extLst>
                  </p:cNvPr>
                  <p:cNvGrpSpPr/>
                  <p:nvPr/>
                </p:nvGrpSpPr>
                <p:grpSpPr>
                  <a:xfrm>
                    <a:off x="1291908" y="2989935"/>
                    <a:ext cx="236220" cy="211853"/>
                    <a:chOff x="1996440" y="2780665"/>
                    <a:chExt cx="236220" cy="276860"/>
                  </a:xfrm>
                </p:grpSpPr>
                <p:cxnSp>
                  <p:nvCxnSpPr>
                    <p:cNvPr id="132" name="Egyenes összekötő 131">
                      <a:extLst>
                        <a:ext uri="{FF2B5EF4-FFF2-40B4-BE49-F238E27FC236}">
                          <a16:creationId xmlns:a16="http://schemas.microsoft.com/office/drawing/2014/main" id="{CA3718D7-E502-194D-8D81-0676AF0B14DA}"/>
                        </a:ext>
                      </a:extLst>
                    </p:cNvPr>
                    <p:cNvCxnSpPr/>
                    <p:nvPr/>
                  </p:nvCxnSpPr>
                  <p:spPr>
                    <a:xfrm flipV="1">
                      <a:off x="1996440" y="278066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33" name="Egyenes összekötő 132">
                      <a:extLst>
                        <a:ext uri="{FF2B5EF4-FFF2-40B4-BE49-F238E27FC236}">
                          <a16:creationId xmlns:a16="http://schemas.microsoft.com/office/drawing/2014/main" id="{15223BFA-FFD8-92F8-C824-15C1B848F676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1996440" y="291909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121" name="Csoportba foglalás 120">
                    <a:extLst>
                      <a:ext uri="{FF2B5EF4-FFF2-40B4-BE49-F238E27FC236}">
                        <a16:creationId xmlns:a16="http://schemas.microsoft.com/office/drawing/2014/main" id="{3A5C8920-C783-6329-C834-0459E32B26EE}"/>
                      </a:ext>
                    </a:extLst>
                  </p:cNvPr>
                  <p:cNvGrpSpPr/>
                  <p:nvPr/>
                </p:nvGrpSpPr>
                <p:grpSpPr>
                  <a:xfrm>
                    <a:off x="1291908" y="3398703"/>
                    <a:ext cx="236220" cy="211853"/>
                    <a:chOff x="1996440" y="2780665"/>
                    <a:chExt cx="236220" cy="276860"/>
                  </a:xfrm>
                </p:grpSpPr>
                <p:cxnSp>
                  <p:nvCxnSpPr>
                    <p:cNvPr id="130" name="Egyenes összekötő 129">
                      <a:extLst>
                        <a:ext uri="{FF2B5EF4-FFF2-40B4-BE49-F238E27FC236}">
                          <a16:creationId xmlns:a16="http://schemas.microsoft.com/office/drawing/2014/main" id="{DFF05944-BE70-5A73-7D4C-4E90941A5716}"/>
                        </a:ext>
                      </a:extLst>
                    </p:cNvPr>
                    <p:cNvCxnSpPr/>
                    <p:nvPr/>
                  </p:nvCxnSpPr>
                  <p:spPr>
                    <a:xfrm flipV="1">
                      <a:off x="1996440" y="278066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31" name="Egyenes összekötő 130">
                      <a:extLst>
                        <a:ext uri="{FF2B5EF4-FFF2-40B4-BE49-F238E27FC236}">
                          <a16:creationId xmlns:a16="http://schemas.microsoft.com/office/drawing/2014/main" id="{A99E8953-3917-C768-A1CA-37EAADD715CF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1996440" y="291909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122" name="Csoportba foglalás 121">
                    <a:extLst>
                      <a:ext uri="{FF2B5EF4-FFF2-40B4-BE49-F238E27FC236}">
                        <a16:creationId xmlns:a16="http://schemas.microsoft.com/office/drawing/2014/main" id="{39ED7E96-28EF-2386-211E-9220358886C6}"/>
                      </a:ext>
                    </a:extLst>
                  </p:cNvPr>
                  <p:cNvGrpSpPr/>
                  <p:nvPr/>
                </p:nvGrpSpPr>
                <p:grpSpPr>
                  <a:xfrm>
                    <a:off x="1291908" y="3809538"/>
                    <a:ext cx="236220" cy="211853"/>
                    <a:chOff x="1996440" y="2780665"/>
                    <a:chExt cx="236220" cy="276860"/>
                  </a:xfrm>
                </p:grpSpPr>
                <p:cxnSp>
                  <p:nvCxnSpPr>
                    <p:cNvPr id="128" name="Egyenes összekötő 127">
                      <a:extLst>
                        <a:ext uri="{FF2B5EF4-FFF2-40B4-BE49-F238E27FC236}">
                          <a16:creationId xmlns:a16="http://schemas.microsoft.com/office/drawing/2014/main" id="{8EA8C143-C3E6-0E9C-CDFC-0268F0D6E494}"/>
                        </a:ext>
                      </a:extLst>
                    </p:cNvPr>
                    <p:cNvCxnSpPr/>
                    <p:nvPr/>
                  </p:nvCxnSpPr>
                  <p:spPr>
                    <a:xfrm flipV="1">
                      <a:off x="1996440" y="278066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29" name="Egyenes összekötő 128">
                      <a:extLst>
                        <a:ext uri="{FF2B5EF4-FFF2-40B4-BE49-F238E27FC236}">
                          <a16:creationId xmlns:a16="http://schemas.microsoft.com/office/drawing/2014/main" id="{E19DB28B-8298-F1B5-2A12-B56AC998A548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1996440" y="291909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cxnSp>
                <p:nvCxnSpPr>
                  <p:cNvPr id="123" name="Egyenes összekötő 122">
                    <a:extLst>
                      <a:ext uri="{FF2B5EF4-FFF2-40B4-BE49-F238E27FC236}">
                        <a16:creationId xmlns:a16="http://schemas.microsoft.com/office/drawing/2014/main" id="{21E2C462-F3EE-EAAA-8DDC-4941E4CDE58A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V="1">
                    <a:off x="830898" y="2687438"/>
                    <a:ext cx="461010" cy="214576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24" name="Egyenes összekötő 123">
                    <a:extLst>
                      <a:ext uri="{FF2B5EF4-FFF2-40B4-BE49-F238E27FC236}">
                        <a16:creationId xmlns:a16="http://schemas.microsoft.com/office/drawing/2014/main" id="{D3E00FD8-4B0E-D76A-07B6-DAF6317CCB13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830898" y="2904059"/>
                    <a:ext cx="461010" cy="195877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25" name="Egyenes összekötő 124">
                    <a:extLst>
                      <a:ext uri="{FF2B5EF4-FFF2-40B4-BE49-F238E27FC236}">
                        <a16:creationId xmlns:a16="http://schemas.microsoft.com/office/drawing/2014/main" id="{9C2B915B-653E-6D02-33FD-EAC5497DBF8F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V="1">
                    <a:off x="830898" y="3507401"/>
                    <a:ext cx="461010" cy="214576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26" name="Egyenes összekötő 125">
                    <a:extLst>
                      <a:ext uri="{FF2B5EF4-FFF2-40B4-BE49-F238E27FC236}">
                        <a16:creationId xmlns:a16="http://schemas.microsoft.com/office/drawing/2014/main" id="{3F01526A-29EE-316B-2B08-F762C40E7B01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830898" y="3721977"/>
                    <a:ext cx="461010" cy="195877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27" name="Egyenes összekötő 126">
                    <a:extLst>
                      <a:ext uri="{FF2B5EF4-FFF2-40B4-BE49-F238E27FC236}">
                        <a16:creationId xmlns:a16="http://schemas.microsoft.com/office/drawing/2014/main" id="{15BE1182-6DAD-C9BE-C2D6-5BBA752B2A45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H="1" flipV="1">
                    <a:off x="724218" y="3311525"/>
                    <a:ext cx="106680" cy="404456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sp>
            <p:nvSpPr>
              <p:cNvPr id="104" name="Szövegdoboz 103">
                <a:extLst>
                  <a:ext uri="{FF2B5EF4-FFF2-40B4-BE49-F238E27FC236}">
                    <a16:creationId xmlns:a16="http://schemas.microsoft.com/office/drawing/2014/main" id="{834CF577-D517-F0A3-4CCA-68C65DC2924A}"/>
                  </a:ext>
                </a:extLst>
              </p:cNvPr>
              <p:cNvSpPr txBox="1"/>
              <p:nvPr/>
            </p:nvSpPr>
            <p:spPr>
              <a:xfrm>
                <a:off x="1243623" y="1697564"/>
                <a:ext cx="115411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Pale</a:t>
                </a:r>
                <a:r>
                  <a:rPr lang="hu-HU" sz="1100" b="1" dirty="0">
                    <a:solidFill>
                      <a:schemeClr val="accent3"/>
                    </a:solidFill>
                  </a:rPr>
                  <a:t> </a:t>
                </a: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orange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105" name="Szövegdoboz 104">
                <a:extLst>
                  <a:ext uri="{FF2B5EF4-FFF2-40B4-BE49-F238E27FC236}">
                    <a16:creationId xmlns:a16="http://schemas.microsoft.com/office/drawing/2014/main" id="{4224AE6F-5E89-E6E0-90A7-83D2234D4105}"/>
                  </a:ext>
                </a:extLst>
              </p:cNvPr>
              <p:cNvSpPr txBox="1"/>
              <p:nvPr/>
            </p:nvSpPr>
            <p:spPr>
              <a:xfrm>
                <a:off x="1253613" y="3326833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Orange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106" name="Szövegdoboz 105">
                <a:extLst>
                  <a:ext uri="{FF2B5EF4-FFF2-40B4-BE49-F238E27FC236}">
                    <a16:creationId xmlns:a16="http://schemas.microsoft.com/office/drawing/2014/main" id="{ED56338F-CC61-E4E2-8566-CFBAB7A51796}"/>
                  </a:ext>
                </a:extLst>
              </p:cNvPr>
              <p:cNvSpPr txBox="1"/>
              <p:nvPr/>
            </p:nvSpPr>
            <p:spPr>
              <a:xfrm>
                <a:off x="1249680" y="2090693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Light</a:t>
                </a:r>
                <a:r>
                  <a:rPr lang="hu-HU" sz="1100" b="1" dirty="0" smtClean="0">
                    <a:solidFill>
                      <a:schemeClr val="accent3"/>
                    </a:solidFill>
                  </a:rPr>
                  <a:t> </a:t>
                </a: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grey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107" name="Szövegdoboz 106">
                <a:extLst>
                  <a:ext uri="{FF2B5EF4-FFF2-40B4-BE49-F238E27FC236}">
                    <a16:creationId xmlns:a16="http://schemas.microsoft.com/office/drawing/2014/main" id="{B83629BE-2B7B-8145-3E04-32D2404F19FF}"/>
                  </a:ext>
                </a:extLst>
              </p:cNvPr>
              <p:cNvSpPr txBox="1"/>
              <p:nvPr/>
            </p:nvSpPr>
            <p:spPr>
              <a:xfrm>
                <a:off x="1249680" y="2704521"/>
                <a:ext cx="150463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Light</a:t>
                </a:r>
                <a:r>
                  <a:rPr lang="hu-HU" sz="1100" b="1" dirty="0" smtClean="0">
                    <a:solidFill>
                      <a:schemeClr val="accent3"/>
                    </a:solidFill>
                  </a:rPr>
                  <a:t> </a:t>
                </a: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purple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108" name="Szövegdoboz 107">
                <a:extLst>
                  <a:ext uri="{FF2B5EF4-FFF2-40B4-BE49-F238E27FC236}">
                    <a16:creationId xmlns:a16="http://schemas.microsoft.com/office/drawing/2014/main" id="{EF134251-9422-AF8A-B2C3-3961062ED614}"/>
                  </a:ext>
                </a:extLst>
              </p:cNvPr>
              <p:cNvSpPr txBox="1"/>
              <p:nvPr/>
            </p:nvSpPr>
            <p:spPr>
              <a:xfrm>
                <a:off x="1233663" y="2508458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smtClean="0">
                    <a:solidFill>
                      <a:schemeClr val="accent3"/>
                    </a:solidFill>
                  </a:rPr>
                  <a:t>Red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109" name="Szövegdoboz 108">
                <a:extLst>
                  <a:ext uri="{FF2B5EF4-FFF2-40B4-BE49-F238E27FC236}">
                    <a16:creationId xmlns:a16="http://schemas.microsoft.com/office/drawing/2014/main" id="{9B795510-A1EB-DFB2-FD05-EB6CE3AD0523}"/>
                  </a:ext>
                </a:extLst>
              </p:cNvPr>
              <p:cNvSpPr txBox="1"/>
              <p:nvPr/>
            </p:nvSpPr>
            <p:spPr>
              <a:xfrm>
                <a:off x="1249680" y="3101222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Dark</a:t>
                </a:r>
                <a:r>
                  <a:rPr lang="hu-HU" sz="1100" b="1" dirty="0" smtClean="0">
                    <a:solidFill>
                      <a:schemeClr val="accent3"/>
                    </a:solidFill>
                  </a:rPr>
                  <a:t> </a:t>
                </a: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green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110" name="Szövegdoboz 109">
                <a:extLst>
                  <a:ext uri="{FF2B5EF4-FFF2-40B4-BE49-F238E27FC236}">
                    <a16:creationId xmlns:a16="http://schemas.microsoft.com/office/drawing/2014/main" id="{4A69605E-AD65-FCB7-8FF5-88C07D0FD15A}"/>
                  </a:ext>
                </a:extLst>
              </p:cNvPr>
              <p:cNvSpPr txBox="1"/>
              <p:nvPr/>
            </p:nvSpPr>
            <p:spPr>
              <a:xfrm>
                <a:off x="1249680" y="2896829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Light</a:t>
                </a:r>
                <a:r>
                  <a:rPr lang="hu-HU" sz="1100" b="1" dirty="0" smtClean="0">
                    <a:solidFill>
                      <a:schemeClr val="accent3"/>
                    </a:solidFill>
                  </a:rPr>
                  <a:t> </a:t>
                </a: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green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111" name="Szövegdoboz 110">
                <a:extLst>
                  <a:ext uri="{FF2B5EF4-FFF2-40B4-BE49-F238E27FC236}">
                    <a16:creationId xmlns:a16="http://schemas.microsoft.com/office/drawing/2014/main" id="{20B7B115-CE45-AC8F-2E15-CBC0C31E6BD2}"/>
                  </a:ext>
                </a:extLst>
              </p:cNvPr>
              <p:cNvSpPr txBox="1"/>
              <p:nvPr/>
            </p:nvSpPr>
            <p:spPr>
              <a:xfrm>
                <a:off x="1249680" y="3521543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Pale</a:t>
                </a:r>
                <a:r>
                  <a:rPr lang="hu-HU" sz="1100" b="1" dirty="0" smtClean="0">
                    <a:solidFill>
                      <a:schemeClr val="accent3"/>
                    </a:solidFill>
                  </a:rPr>
                  <a:t> </a:t>
                </a: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green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112" name="Szövegdoboz 111">
                <a:extLst>
                  <a:ext uri="{FF2B5EF4-FFF2-40B4-BE49-F238E27FC236}">
                    <a16:creationId xmlns:a16="http://schemas.microsoft.com/office/drawing/2014/main" id="{8621B626-5364-332F-82A4-2AF6EAFAB4DE}"/>
                  </a:ext>
                </a:extLst>
              </p:cNvPr>
              <p:cNvSpPr txBox="1"/>
              <p:nvPr/>
            </p:nvSpPr>
            <p:spPr>
              <a:xfrm>
                <a:off x="1233663" y="4374425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Dark</a:t>
                </a:r>
                <a:r>
                  <a:rPr lang="hu-HU" sz="1100" b="1" dirty="0" smtClean="0">
                    <a:solidFill>
                      <a:schemeClr val="accent3"/>
                    </a:solidFill>
                  </a:rPr>
                  <a:t> </a:t>
                </a: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grey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113" name="Szövegdoboz 112">
                <a:extLst>
                  <a:ext uri="{FF2B5EF4-FFF2-40B4-BE49-F238E27FC236}">
                    <a16:creationId xmlns:a16="http://schemas.microsoft.com/office/drawing/2014/main" id="{39A91E6E-481C-D848-A93A-D4983BFBCCD0}"/>
                  </a:ext>
                </a:extLst>
              </p:cNvPr>
              <p:cNvSpPr txBox="1"/>
              <p:nvPr/>
            </p:nvSpPr>
            <p:spPr>
              <a:xfrm>
                <a:off x="1249680" y="3939315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smtClean="0">
                    <a:solidFill>
                      <a:schemeClr val="accent3"/>
                    </a:solidFill>
                  </a:rPr>
                  <a:t>Brown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114" name="Szövegdoboz 113">
                <a:extLst>
                  <a:ext uri="{FF2B5EF4-FFF2-40B4-BE49-F238E27FC236}">
                    <a16:creationId xmlns:a16="http://schemas.microsoft.com/office/drawing/2014/main" id="{61122B51-67F9-2D84-A54A-F2E1DFD32A78}"/>
                  </a:ext>
                </a:extLst>
              </p:cNvPr>
              <p:cNvSpPr txBox="1"/>
              <p:nvPr/>
            </p:nvSpPr>
            <p:spPr>
              <a:xfrm>
                <a:off x="1249680" y="3735755"/>
                <a:ext cx="1243284" cy="211020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smtClean="0">
                    <a:solidFill>
                      <a:schemeClr val="accent3"/>
                    </a:solidFill>
                  </a:rPr>
                  <a:t>White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115" name="Szövegdoboz 114">
                <a:extLst>
                  <a:ext uri="{FF2B5EF4-FFF2-40B4-BE49-F238E27FC236}">
                    <a16:creationId xmlns:a16="http://schemas.microsoft.com/office/drawing/2014/main" id="{42666C1C-FE64-FBF3-CA96-000FD8546E36}"/>
                  </a:ext>
                </a:extLst>
              </p:cNvPr>
              <p:cNvSpPr txBox="1"/>
              <p:nvPr/>
            </p:nvSpPr>
            <p:spPr>
              <a:xfrm>
                <a:off x="1253613" y="4170032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Light</a:t>
                </a:r>
                <a:r>
                  <a:rPr lang="hu-HU" sz="1100" b="1" dirty="0" smtClean="0">
                    <a:solidFill>
                      <a:schemeClr val="accent3"/>
                    </a:solidFill>
                  </a:rPr>
                  <a:t> </a:t>
                </a: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blue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</p:grpSp>
        <p:sp>
          <p:nvSpPr>
            <p:cNvPr id="100" name="Szövegdoboz 99">
              <a:extLst>
                <a:ext uri="{FF2B5EF4-FFF2-40B4-BE49-F238E27FC236}">
                  <a16:creationId xmlns:a16="http://schemas.microsoft.com/office/drawing/2014/main" id="{834CF577-D517-F0A3-4CCA-68C65DC2924A}"/>
                </a:ext>
              </a:extLst>
            </p:cNvPr>
            <p:cNvSpPr txBox="1"/>
            <p:nvPr/>
          </p:nvSpPr>
          <p:spPr>
            <a:xfrm>
              <a:off x="1207684" y="2358250"/>
              <a:ext cx="1154112" cy="211853"/>
            </a:xfrm>
            <a:prstGeom prst="rect">
              <a:avLst/>
            </a:prstGeom>
            <a:noFill/>
          </p:spPr>
          <p:txBody>
            <a:bodyPr wrap="square" rtlCol="0" anchor="b" anchorCtr="0">
              <a:spAutoFit/>
            </a:bodyPr>
            <a:lstStyle/>
            <a:p>
              <a:pPr>
                <a:lnSpc>
                  <a:spcPts val="900"/>
                </a:lnSpc>
              </a:pPr>
              <a:r>
                <a:rPr lang="hu-HU" sz="1100" b="1" dirty="0" err="1" smtClean="0">
                  <a:solidFill>
                    <a:schemeClr val="accent3"/>
                  </a:solidFill>
                </a:rPr>
                <a:t>Dark</a:t>
              </a:r>
              <a:r>
                <a:rPr lang="hu-HU" sz="1100" b="1" dirty="0" smtClean="0">
                  <a:solidFill>
                    <a:schemeClr val="accent3"/>
                  </a:solidFill>
                </a:rPr>
                <a:t> </a:t>
              </a:r>
              <a:r>
                <a:rPr lang="hu-HU" sz="1100" b="1" dirty="0" err="1" smtClean="0">
                  <a:solidFill>
                    <a:schemeClr val="accent3"/>
                  </a:solidFill>
                </a:rPr>
                <a:t>blue</a:t>
              </a:r>
              <a:endParaRPr lang="hu-HU" sz="1100" b="1" dirty="0">
                <a:solidFill>
                  <a:schemeClr val="accent3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405185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1">
            <a:extLst>
              <a:ext uri="{FF2B5EF4-FFF2-40B4-BE49-F238E27FC236}">
                <a16:creationId xmlns:a16="http://schemas.microsoft.com/office/drawing/2014/main" id="{D0CD2950-0FD4-0D24-7400-90A219D1A655}"/>
              </a:ext>
            </a:extLst>
          </p:cNvPr>
          <p:cNvSpPr txBox="1">
            <a:spLocks/>
          </p:cNvSpPr>
          <p:nvPr/>
        </p:nvSpPr>
        <p:spPr>
          <a:xfrm>
            <a:off x="471488" y="334459"/>
            <a:ext cx="5915025" cy="45631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400" b="1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200" dirty="0" err="1">
                <a:ea typeface="Calibri" panose="020F0502020204030204" pitchFamily="34" charset="0"/>
                <a:cs typeface="Times New Roman" panose="02020603050405020304" pitchFamily="18" charset="0"/>
              </a:rPr>
              <a:t>Colour</a:t>
            </a:r>
            <a:r>
              <a:rPr lang="en-US" sz="2200" dirty="0">
                <a:ea typeface="Calibri" panose="020F0502020204030204" pitchFamily="34" charset="0"/>
                <a:cs typeface="Times New Roman" panose="02020603050405020304" pitchFamily="18" charset="0"/>
              </a:rPr>
              <a:t> according to the </a:t>
            </a:r>
            <a:r>
              <a:rPr lang="en-US" sz="2200" dirty="0" err="1">
                <a:ea typeface="Calibri" panose="020F0502020204030204" pitchFamily="34" charset="0"/>
                <a:cs typeface="Times New Roman" panose="02020603050405020304" pitchFamily="18" charset="0"/>
              </a:rPr>
              <a:t>colour</a:t>
            </a:r>
            <a:r>
              <a:rPr lang="en-US" sz="2200" dirty="0">
                <a:ea typeface="Calibri" panose="020F0502020204030204" pitchFamily="34" charset="0"/>
                <a:cs typeface="Times New Roman" panose="02020603050405020304" pitchFamily="18" charset="0"/>
              </a:rPr>
              <a:t> codes! </a:t>
            </a:r>
            <a:r>
              <a:rPr lang="hu-HU" sz="22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8.- </a:t>
            </a:r>
            <a:r>
              <a:rPr lang="hu-HU" sz="2200" dirty="0" err="1" smtClean="0">
                <a:ea typeface="Calibri" panose="020F0502020204030204" pitchFamily="34" charset="0"/>
                <a:cs typeface="Times New Roman" panose="02020603050405020304" pitchFamily="18" charset="0"/>
              </a:rPr>
              <a:t>solution</a:t>
            </a:r>
            <a:r>
              <a:rPr lang="hu-HU" sz="22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sz="2200" dirty="0" err="1" smtClean="0">
                <a:ea typeface="Calibri" panose="020F0502020204030204" pitchFamily="34" charset="0"/>
                <a:cs typeface="Times New Roman" panose="02020603050405020304" pitchFamily="18" charset="0"/>
              </a:rPr>
              <a:t>Crown</a:t>
            </a:r>
            <a:endParaRPr lang="hu-HU" sz="2200" dirty="0"/>
          </a:p>
        </p:txBody>
      </p:sp>
      <p:pic>
        <p:nvPicPr>
          <p:cNvPr id="5" name="Kép 4" descr="A képen Acélkék, Betűtípus, Majorelle kék, képernyőkép látható&#10;&#10;Automatikusan generált leírás">
            <a:extLst>
              <a:ext uri="{FF2B5EF4-FFF2-40B4-BE49-F238E27FC236}">
                <a16:creationId xmlns:a16="http://schemas.microsoft.com/office/drawing/2014/main" id="{CF6574BF-0DD4-2676-D95B-E69ECAD4142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1373" y="9158363"/>
            <a:ext cx="1275254" cy="426438"/>
          </a:xfrm>
          <a:prstGeom prst="rect">
            <a:avLst/>
          </a:prstGeom>
        </p:spPr>
      </p:pic>
      <p:pic>
        <p:nvPicPr>
          <p:cNvPr id="6" name="Kép 5" descr="A képen Grafika, Betűtípus, Grafikus tervezés, embléma látható&#10;&#10;Automatikusan generált leírás">
            <a:extLst>
              <a:ext uri="{FF2B5EF4-FFF2-40B4-BE49-F238E27FC236}">
                <a16:creationId xmlns:a16="http://schemas.microsoft.com/office/drawing/2014/main" id="{318DFCA8-EE35-4266-5A57-E412476D3F02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488" y="9215499"/>
            <a:ext cx="1435241" cy="326192"/>
          </a:xfrm>
          <a:prstGeom prst="rect">
            <a:avLst/>
          </a:prstGeom>
        </p:spPr>
      </p:pic>
      <p:pic>
        <p:nvPicPr>
          <p:cNvPr id="7" name="Kép 6" descr="A képen Betűtípus, képernyőkép, szöveg, Acélkék látható&#10;&#10;Automatikusan generált leírás">
            <a:extLst>
              <a:ext uri="{FF2B5EF4-FFF2-40B4-BE49-F238E27FC236}">
                <a16:creationId xmlns:a16="http://schemas.microsoft.com/office/drawing/2014/main" id="{97F6733F-F619-A960-8EB0-7CDFF315CFAF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26052" y="9184600"/>
            <a:ext cx="1860460" cy="400201"/>
          </a:xfrm>
          <a:prstGeom prst="rect">
            <a:avLst/>
          </a:prstGeom>
        </p:spPr>
      </p:pic>
      <p:graphicFrame>
        <p:nvGraphicFramePr>
          <p:cNvPr id="68" name="Táblázat 6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2046341"/>
              </p:ext>
            </p:extLst>
          </p:nvPr>
        </p:nvGraphicFramePr>
        <p:xfrm>
          <a:off x="2554537" y="2937000"/>
          <a:ext cx="4032000" cy="403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4000">
                  <a:extLst>
                    <a:ext uri="{9D8B030D-6E8A-4147-A177-3AD203B41FA5}">
                      <a16:colId xmlns:a16="http://schemas.microsoft.com/office/drawing/2014/main" val="1970057961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3592748886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165432856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2624727190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730538266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1005877417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213102478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376894925"/>
                    </a:ext>
                  </a:extLst>
                </a:gridCol>
              </a:tblGrid>
              <a:tr h="504000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10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10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16474971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10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10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10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0AE49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10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62917551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10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10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12732295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1D23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1D23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1D23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1D23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56720313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10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10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>
                        <a:solidFill>
                          <a:srgbClr val="1074BC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074BC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10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10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074BC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10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10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8085402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10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10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0AE49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0AE49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10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10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4599113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10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0AE49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10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10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0AE49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10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5097159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10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10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10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10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10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10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20870569"/>
                  </a:ext>
                </a:extLst>
              </a:tr>
            </a:tbl>
          </a:graphicData>
        </a:graphic>
      </p:graphicFrame>
      <p:graphicFrame>
        <p:nvGraphicFramePr>
          <p:cNvPr id="187" name="Táblázat 18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28833121"/>
              </p:ext>
            </p:extLst>
          </p:nvPr>
        </p:nvGraphicFramePr>
        <p:xfrm>
          <a:off x="2554537" y="2937000"/>
          <a:ext cx="4032000" cy="403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4000">
                  <a:extLst>
                    <a:ext uri="{9D8B030D-6E8A-4147-A177-3AD203B41FA5}">
                      <a16:colId xmlns:a16="http://schemas.microsoft.com/office/drawing/2014/main" val="1970057961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3592748886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165432856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2624727190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730538266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1005877417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213102478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376894925"/>
                    </a:ext>
                  </a:extLst>
                </a:gridCol>
              </a:tblGrid>
              <a:tr h="504000"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15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15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16474971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15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15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15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15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62917551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15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15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12732295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56720313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15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15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15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15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15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15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68085402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15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15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15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15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34599113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15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15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15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15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55097159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15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15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15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15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15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15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hu-H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20870569"/>
                  </a:ext>
                </a:extLst>
              </a:tr>
            </a:tbl>
          </a:graphicData>
        </a:graphic>
      </p:graphicFrame>
      <p:graphicFrame>
        <p:nvGraphicFramePr>
          <p:cNvPr id="188" name="Táblázat 18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2574861"/>
              </p:ext>
            </p:extLst>
          </p:nvPr>
        </p:nvGraphicFramePr>
        <p:xfrm>
          <a:off x="2554537" y="2937000"/>
          <a:ext cx="4032000" cy="403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4000">
                  <a:extLst>
                    <a:ext uri="{9D8B030D-6E8A-4147-A177-3AD203B41FA5}">
                      <a16:colId xmlns:a16="http://schemas.microsoft.com/office/drawing/2014/main" val="1970057961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3592748886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165432856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2624727190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730538266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1005877417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213102478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376894925"/>
                    </a:ext>
                  </a:extLst>
                </a:gridCol>
              </a:tblGrid>
              <a:tr h="504000"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0011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0011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tx1"/>
                          </a:solidFill>
                        </a:rPr>
                        <a:t>1111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0011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0011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1111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0011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0011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16474971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0011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1111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tx1"/>
                          </a:solidFill>
                        </a:rPr>
                        <a:t>0110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1111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1111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0110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1111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0011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62917551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0011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0011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1111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0011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0011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1111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0011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0011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12732295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0011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tx1"/>
                          </a:solidFill>
                        </a:rPr>
                        <a:t>1001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0011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1001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1001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0011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1001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0011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56720313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1111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1111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tx1"/>
                          </a:solidFill>
                        </a:rPr>
                        <a:t>1010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1111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1111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1010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1111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1111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68085402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1111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0011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1111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0110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0110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1111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0011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1111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34599113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1111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0110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1111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0011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0011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1111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0110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1111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55097159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0011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1111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1111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1111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1111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1111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1111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0011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20870569"/>
                  </a:ext>
                </a:extLst>
              </a:tr>
            </a:tbl>
          </a:graphicData>
        </a:graphic>
      </p:graphicFrame>
      <p:grpSp>
        <p:nvGrpSpPr>
          <p:cNvPr id="67" name="Csoportba foglalás 66"/>
          <p:cNvGrpSpPr/>
          <p:nvPr/>
        </p:nvGrpSpPr>
        <p:grpSpPr>
          <a:xfrm>
            <a:off x="471488" y="3275098"/>
            <a:ext cx="2260917" cy="3355804"/>
            <a:chOff x="471488" y="1285984"/>
            <a:chExt cx="2260917" cy="3355804"/>
          </a:xfrm>
        </p:grpSpPr>
        <p:sp>
          <p:nvSpPr>
            <p:cNvPr id="97" name="Szövegdoboz 96">
              <a:extLst>
                <a:ext uri="{FF2B5EF4-FFF2-40B4-BE49-F238E27FC236}">
                  <a16:creationId xmlns:a16="http://schemas.microsoft.com/office/drawing/2014/main" id="{3A88A278-9CE7-E7D3-6DF5-BCA28ADD7C09}"/>
                </a:ext>
              </a:extLst>
            </p:cNvPr>
            <p:cNvSpPr txBox="1"/>
            <p:nvPr/>
          </p:nvSpPr>
          <p:spPr>
            <a:xfrm>
              <a:off x="1215898" y="1493156"/>
              <a:ext cx="1051242" cy="261610"/>
            </a:xfrm>
            <a:prstGeom prst="rect">
              <a:avLst/>
            </a:prstGeom>
            <a:noFill/>
          </p:spPr>
          <p:txBody>
            <a:bodyPr wrap="square" rtlCol="0" anchor="b" anchorCtr="0">
              <a:spAutoFit/>
            </a:bodyPr>
            <a:lstStyle/>
            <a:p>
              <a:r>
                <a:rPr lang="hu-HU" sz="1100" b="1" dirty="0" smtClean="0">
                  <a:solidFill>
                    <a:schemeClr val="accent3"/>
                  </a:solidFill>
                </a:rPr>
                <a:t>Pink</a:t>
              </a:r>
              <a:endParaRPr lang="hu-HU" sz="1100" b="1" dirty="0">
                <a:solidFill>
                  <a:schemeClr val="accent3"/>
                </a:solidFill>
              </a:endParaRPr>
            </a:p>
          </p:txBody>
        </p:sp>
        <p:grpSp>
          <p:nvGrpSpPr>
            <p:cNvPr id="98" name="Csoportba foglalás 97">
              <a:extLst>
                <a:ext uri="{FF2B5EF4-FFF2-40B4-BE49-F238E27FC236}">
                  <a16:creationId xmlns:a16="http://schemas.microsoft.com/office/drawing/2014/main" id="{A4F38504-16C5-7055-8043-FFE2F9CD6881}"/>
                </a:ext>
              </a:extLst>
            </p:cNvPr>
            <p:cNvGrpSpPr/>
            <p:nvPr/>
          </p:nvGrpSpPr>
          <p:grpSpPr>
            <a:xfrm>
              <a:off x="471488" y="1285984"/>
              <a:ext cx="2260917" cy="3355804"/>
              <a:chOff x="493395" y="1230474"/>
              <a:chExt cx="2260917" cy="3355804"/>
            </a:xfrm>
          </p:grpSpPr>
          <p:sp>
            <p:nvSpPr>
              <p:cNvPr id="100" name="Szövegdoboz 99">
                <a:extLst>
                  <a:ext uri="{FF2B5EF4-FFF2-40B4-BE49-F238E27FC236}">
                    <a16:creationId xmlns:a16="http://schemas.microsoft.com/office/drawing/2014/main" id="{D369EF2F-E2D1-F89C-D18F-2555A4E7BB93}"/>
                  </a:ext>
                </a:extLst>
              </p:cNvPr>
              <p:cNvSpPr txBox="1"/>
              <p:nvPr/>
            </p:nvSpPr>
            <p:spPr>
              <a:xfrm>
                <a:off x="1237805" y="1230474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Yellow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101" name="Szövegdoboz 100">
                <a:extLst>
                  <a:ext uri="{FF2B5EF4-FFF2-40B4-BE49-F238E27FC236}">
                    <a16:creationId xmlns:a16="http://schemas.microsoft.com/office/drawing/2014/main" id="{11928CDB-B8D6-22FC-CEAA-C3E61D5D03B4}"/>
                  </a:ext>
                </a:extLst>
              </p:cNvPr>
              <p:cNvSpPr txBox="1"/>
              <p:nvPr/>
            </p:nvSpPr>
            <p:spPr>
              <a:xfrm>
                <a:off x="1254145" y="1932667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smtClean="0">
                    <a:solidFill>
                      <a:schemeClr val="accent3"/>
                    </a:solidFill>
                  </a:rPr>
                  <a:t>Black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grpSp>
            <p:nvGrpSpPr>
              <p:cNvPr id="102" name="Csoportba foglalás 101">
                <a:extLst>
                  <a:ext uri="{FF2B5EF4-FFF2-40B4-BE49-F238E27FC236}">
                    <a16:creationId xmlns:a16="http://schemas.microsoft.com/office/drawing/2014/main" id="{DE0761D3-B631-37A4-18E2-FC64BD1D1770}"/>
                  </a:ext>
                </a:extLst>
              </p:cNvPr>
              <p:cNvGrpSpPr/>
              <p:nvPr/>
            </p:nvGrpSpPr>
            <p:grpSpPr>
              <a:xfrm>
                <a:off x="493395" y="1328140"/>
                <a:ext cx="756285" cy="3114840"/>
                <a:chOff x="493395" y="2581167"/>
                <a:chExt cx="1034733" cy="3062882"/>
              </a:xfrm>
            </p:grpSpPr>
            <p:grpSp>
              <p:nvGrpSpPr>
                <p:cNvPr id="115" name="Csoportba foglalás 114">
                  <a:extLst>
                    <a:ext uri="{FF2B5EF4-FFF2-40B4-BE49-F238E27FC236}">
                      <a16:creationId xmlns:a16="http://schemas.microsoft.com/office/drawing/2014/main" id="{46159B6D-6C26-6B47-F46E-6C602FB2446C}"/>
                    </a:ext>
                  </a:extLst>
                </p:cNvPr>
                <p:cNvGrpSpPr/>
                <p:nvPr/>
              </p:nvGrpSpPr>
              <p:grpSpPr>
                <a:xfrm>
                  <a:off x="493395" y="2581167"/>
                  <a:ext cx="1034733" cy="1533125"/>
                  <a:chOff x="493395" y="2581167"/>
                  <a:chExt cx="1034733" cy="1533125"/>
                </a:xfrm>
              </p:grpSpPr>
              <p:cxnSp>
                <p:nvCxnSpPr>
                  <p:cNvPr id="135" name="Egyenes összekötő 134">
                    <a:extLst>
                      <a:ext uri="{FF2B5EF4-FFF2-40B4-BE49-F238E27FC236}">
                        <a16:creationId xmlns:a16="http://schemas.microsoft.com/office/drawing/2014/main" id="{1B517F46-0636-2FC0-399A-367DA195CA49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V="1">
                    <a:off x="493395" y="2906103"/>
                    <a:ext cx="337503" cy="1208189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grpSp>
                <p:nvGrpSpPr>
                  <p:cNvPr id="136" name="Csoportba foglalás 135">
                    <a:extLst>
                      <a:ext uri="{FF2B5EF4-FFF2-40B4-BE49-F238E27FC236}">
                        <a16:creationId xmlns:a16="http://schemas.microsoft.com/office/drawing/2014/main" id="{E5C724C7-CD3F-3E88-D001-2C35CB01691D}"/>
                      </a:ext>
                    </a:extLst>
                  </p:cNvPr>
                  <p:cNvGrpSpPr/>
                  <p:nvPr/>
                </p:nvGrpSpPr>
                <p:grpSpPr>
                  <a:xfrm>
                    <a:off x="1291908" y="2581167"/>
                    <a:ext cx="236220" cy="211853"/>
                    <a:chOff x="1996440" y="2780665"/>
                    <a:chExt cx="236220" cy="276860"/>
                  </a:xfrm>
                </p:grpSpPr>
                <p:cxnSp>
                  <p:nvCxnSpPr>
                    <p:cNvPr id="151" name="Egyenes összekötő 150">
                      <a:extLst>
                        <a:ext uri="{FF2B5EF4-FFF2-40B4-BE49-F238E27FC236}">
                          <a16:creationId xmlns:a16="http://schemas.microsoft.com/office/drawing/2014/main" id="{9D01C744-6288-B4A7-884F-50951EFE24A7}"/>
                        </a:ext>
                      </a:extLst>
                    </p:cNvPr>
                    <p:cNvCxnSpPr/>
                    <p:nvPr/>
                  </p:nvCxnSpPr>
                  <p:spPr>
                    <a:xfrm flipV="1">
                      <a:off x="1996440" y="278066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52" name="Egyenes összekötő 151">
                      <a:extLst>
                        <a:ext uri="{FF2B5EF4-FFF2-40B4-BE49-F238E27FC236}">
                          <a16:creationId xmlns:a16="http://schemas.microsoft.com/office/drawing/2014/main" id="{5EB2D18E-4DC0-F751-92F5-F5196F7B9D62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1996440" y="291909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137" name="Csoportba foglalás 136">
                    <a:extLst>
                      <a:ext uri="{FF2B5EF4-FFF2-40B4-BE49-F238E27FC236}">
                        <a16:creationId xmlns:a16="http://schemas.microsoft.com/office/drawing/2014/main" id="{5864D023-2A1E-3EA8-98AD-092FD49859DD}"/>
                      </a:ext>
                    </a:extLst>
                  </p:cNvPr>
                  <p:cNvGrpSpPr/>
                  <p:nvPr/>
                </p:nvGrpSpPr>
                <p:grpSpPr>
                  <a:xfrm>
                    <a:off x="1291908" y="2989935"/>
                    <a:ext cx="236220" cy="211853"/>
                    <a:chOff x="1996440" y="2780665"/>
                    <a:chExt cx="236220" cy="276860"/>
                  </a:xfrm>
                </p:grpSpPr>
                <p:cxnSp>
                  <p:nvCxnSpPr>
                    <p:cNvPr id="149" name="Egyenes összekötő 148">
                      <a:extLst>
                        <a:ext uri="{FF2B5EF4-FFF2-40B4-BE49-F238E27FC236}">
                          <a16:creationId xmlns:a16="http://schemas.microsoft.com/office/drawing/2014/main" id="{41DA2CFA-9044-51C0-0E74-B4D1BE4E4DF8}"/>
                        </a:ext>
                      </a:extLst>
                    </p:cNvPr>
                    <p:cNvCxnSpPr/>
                    <p:nvPr/>
                  </p:nvCxnSpPr>
                  <p:spPr>
                    <a:xfrm flipV="1">
                      <a:off x="1996440" y="278066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50" name="Egyenes összekötő 149">
                      <a:extLst>
                        <a:ext uri="{FF2B5EF4-FFF2-40B4-BE49-F238E27FC236}">
                          <a16:creationId xmlns:a16="http://schemas.microsoft.com/office/drawing/2014/main" id="{EAF9BC34-E6E0-FAC7-BF81-57669DB3D63E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1996440" y="291909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138" name="Csoportba foglalás 137">
                    <a:extLst>
                      <a:ext uri="{FF2B5EF4-FFF2-40B4-BE49-F238E27FC236}">
                        <a16:creationId xmlns:a16="http://schemas.microsoft.com/office/drawing/2014/main" id="{E10BC367-4FC7-79B2-7295-8F0F14EE9632}"/>
                      </a:ext>
                    </a:extLst>
                  </p:cNvPr>
                  <p:cNvGrpSpPr/>
                  <p:nvPr/>
                </p:nvGrpSpPr>
                <p:grpSpPr>
                  <a:xfrm>
                    <a:off x="1291908" y="3398703"/>
                    <a:ext cx="236220" cy="211853"/>
                    <a:chOff x="1996440" y="2780665"/>
                    <a:chExt cx="236220" cy="276860"/>
                  </a:xfrm>
                </p:grpSpPr>
                <p:cxnSp>
                  <p:nvCxnSpPr>
                    <p:cNvPr id="147" name="Egyenes összekötő 146">
                      <a:extLst>
                        <a:ext uri="{FF2B5EF4-FFF2-40B4-BE49-F238E27FC236}">
                          <a16:creationId xmlns:a16="http://schemas.microsoft.com/office/drawing/2014/main" id="{795895F2-149D-EF16-CE4E-69F7D66FFF2D}"/>
                        </a:ext>
                      </a:extLst>
                    </p:cNvPr>
                    <p:cNvCxnSpPr/>
                    <p:nvPr/>
                  </p:nvCxnSpPr>
                  <p:spPr>
                    <a:xfrm flipV="1">
                      <a:off x="1996440" y="278066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48" name="Egyenes összekötő 147">
                      <a:extLst>
                        <a:ext uri="{FF2B5EF4-FFF2-40B4-BE49-F238E27FC236}">
                          <a16:creationId xmlns:a16="http://schemas.microsoft.com/office/drawing/2014/main" id="{209FB677-2A12-28E1-A197-21A8D1ED021D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1996440" y="291909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139" name="Csoportba foglalás 138">
                    <a:extLst>
                      <a:ext uri="{FF2B5EF4-FFF2-40B4-BE49-F238E27FC236}">
                        <a16:creationId xmlns:a16="http://schemas.microsoft.com/office/drawing/2014/main" id="{39236CBF-B786-C228-6346-FEADA05D1B2E}"/>
                      </a:ext>
                    </a:extLst>
                  </p:cNvPr>
                  <p:cNvGrpSpPr/>
                  <p:nvPr/>
                </p:nvGrpSpPr>
                <p:grpSpPr>
                  <a:xfrm>
                    <a:off x="1291908" y="3809538"/>
                    <a:ext cx="236220" cy="211853"/>
                    <a:chOff x="1996440" y="2780665"/>
                    <a:chExt cx="236220" cy="276860"/>
                  </a:xfrm>
                </p:grpSpPr>
                <p:cxnSp>
                  <p:nvCxnSpPr>
                    <p:cNvPr id="145" name="Egyenes összekötő 144">
                      <a:extLst>
                        <a:ext uri="{FF2B5EF4-FFF2-40B4-BE49-F238E27FC236}">
                          <a16:creationId xmlns:a16="http://schemas.microsoft.com/office/drawing/2014/main" id="{EAC030D6-75F8-6318-25F7-E54CB161CF5E}"/>
                        </a:ext>
                      </a:extLst>
                    </p:cNvPr>
                    <p:cNvCxnSpPr/>
                    <p:nvPr/>
                  </p:nvCxnSpPr>
                  <p:spPr>
                    <a:xfrm flipV="1">
                      <a:off x="1996440" y="278066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46" name="Egyenes összekötő 145">
                      <a:extLst>
                        <a:ext uri="{FF2B5EF4-FFF2-40B4-BE49-F238E27FC236}">
                          <a16:creationId xmlns:a16="http://schemas.microsoft.com/office/drawing/2014/main" id="{65C1578C-B8CC-4179-D202-343BE270573B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1996440" y="291909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cxnSp>
                <p:nvCxnSpPr>
                  <p:cNvPr id="140" name="Egyenes összekötő 139">
                    <a:extLst>
                      <a:ext uri="{FF2B5EF4-FFF2-40B4-BE49-F238E27FC236}">
                        <a16:creationId xmlns:a16="http://schemas.microsoft.com/office/drawing/2014/main" id="{CF8CFA76-455F-99C7-DB24-572E3179F5B6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V="1">
                    <a:off x="830898" y="2689483"/>
                    <a:ext cx="461010" cy="214576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41" name="Egyenes összekötő 140">
                    <a:extLst>
                      <a:ext uri="{FF2B5EF4-FFF2-40B4-BE49-F238E27FC236}">
                        <a16:creationId xmlns:a16="http://schemas.microsoft.com/office/drawing/2014/main" id="{1A2F2960-358D-C23A-3E22-EFB78AC3EEB4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830898" y="2904059"/>
                    <a:ext cx="461010" cy="195877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42" name="Egyenes összekötő 141">
                    <a:extLst>
                      <a:ext uri="{FF2B5EF4-FFF2-40B4-BE49-F238E27FC236}">
                        <a16:creationId xmlns:a16="http://schemas.microsoft.com/office/drawing/2014/main" id="{803CD348-47A1-AEF9-DF0A-E07209090751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V="1">
                    <a:off x="830898" y="3507401"/>
                    <a:ext cx="461010" cy="214576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43" name="Egyenes összekötő 142">
                    <a:extLst>
                      <a:ext uri="{FF2B5EF4-FFF2-40B4-BE49-F238E27FC236}">
                        <a16:creationId xmlns:a16="http://schemas.microsoft.com/office/drawing/2014/main" id="{AD77D2E8-5AA2-F251-4F63-6249D80E64E5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830898" y="3724022"/>
                    <a:ext cx="461010" cy="195877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44" name="Egyenes összekötő 143">
                    <a:extLst>
                      <a:ext uri="{FF2B5EF4-FFF2-40B4-BE49-F238E27FC236}">
                        <a16:creationId xmlns:a16="http://schemas.microsoft.com/office/drawing/2014/main" id="{6C3241D0-972A-2C46-18F6-06B451D26DB4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H="1" flipV="1">
                    <a:off x="724218" y="3311525"/>
                    <a:ext cx="106680" cy="404456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116" name="Csoportba foglalás 115">
                  <a:extLst>
                    <a:ext uri="{FF2B5EF4-FFF2-40B4-BE49-F238E27FC236}">
                      <a16:creationId xmlns:a16="http://schemas.microsoft.com/office/drawing/2014/main" id="{00F9D3B8-E9F6-C78D-8C09-D22B3614D22B}"/>
                    </a:ext>
                  </a:extLst>
                </p:cNvPr>
                <p:cNvGrpSpPr/>
                <p:nvPr/>
              </p:nvGrpSpPr>
              <p:grpSpPr>
                <a:xfrm flipV="1">
                  <a:off x="493395" y="4112968"/>
                  <a:ext cx="1034733" cy="1531081"/>
                  <a:chOff x="493395" y="2581167"/>
                  <a:chExt cx="1034733" cy="1531081"/>
                </a:xfrm>
              </p:grpSpPr>
              <p:cxnSp>
                <p:nvCxnSpPr>
                  <p:cNvPr id="117" name="Egyenes összekötő 116">
                    <a:extLst>
                      <a:ext uri="{FF2B5EF4-FFF2-40B4-BE49-F238E27FC236}">
                        <a16:creationId xmlns:a16="http://schemas.microsoft.com/office/drawing/2014/main" id="{0D74778F-A35A-D8C8-8CEF-9D81EC986E14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V="1">
                    <a:off x="493395" y="2904059"/>
                    <a:ext cx="337503" cy="1208189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grpSp>
                <p:nvGrpSpPr>
                  <p:cNvPr id="118" name="Csoportba foglalás 117">
                    <a:extLst>
                      <a:ext uri="{FF2B5EF4-FFF2-40B4-BE49-F238E27FC236}">
                        <a16:creationId xmlns:a16="http://schemas.microsoft.com/office/drawing/2014/main" id="{43BFDE52-0283-9E77-35BF-D33E7A843658}"/>
                      </a:ext>
                    </a:extLst>
                  </p:cNvPr>
                  <p:cNvGrpSpPr/>
                  <p:nvPr/>
                </p:nvGrpSpPr>
                <p:grpSpPr>
                  <a:xfrm>
                    <a:off x="1291908" y="2581167"/>
                    <a:ext cx="236220" cy="211853"/>
                    <a:chOff x="1996440" y="2780665"/>
                    <a:chExt cx="236220" cy="276860"/>
                  </a:xfrm>
                </p:grpSpPr>
                <p:cxnSp>
                  <p:nvCxnSpPr>
                    <p:cNvPr id="133" name="Egyenes összekötő 132">
                      <a:extLst>
                        <a:ext uri="{FF2B5EF4-FFF2-40B4-BE49-F238E27FC236}">
                          <a16:creationId xmlns:a16="http://schemas.microsoft.com/office/drawing/2014/main" id="{466C609D-555D-02B3-EFDF-21AD8DCE94DF}"/>
                        </a:ext>
                      </a:extLst>
                    </p:cNvPr>
                    <p:cNvCxnSpPr/>
                    <p:nvPr/>
                  </p:nvCxnSpPr>
                  <p:spPr>
                    <a:xfrm flipV="1">
                      <a:off x="1996440" y="278066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34" name="Egyenes összekötő 133">
                      <a:extLst>
                        <a:ext uri="{FF2B5EF4-FFF2-40B4-BE49-F238E27FC236}">
                          <a16:creationId xmlns:a16="http://schemas.microsoft.com/office/drawing/2014/main" id="{5512F01C-16A8-98CC-9624-163184DC5D53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1996440" y="291909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119" name="Csoportba foglalás 118">
                    <a:extLst>
                      <a:ext uri="{FF2B5EF4-FFF2-40B4-BE49-F238E27FC236}">
                        <a16:creationId xmlns:a16="http://schemas.microsoft.com/office/drawing/2014/main" id="{B1D4591E-F9E7-0724-9322-80F8100F20C2}"/>
                      </a:ext>
                    </a:extLst>
                  </p:cNvPr>
                  <p:cNvGrpSpPr/>
                  <p:nvPr/>
                </p:nvGrpSpPr>
                <p:grpSpPr>
                  <a:xfrm>
                    <a:off x="1291908" y="2989935"/>
                    <a:ext cx="236220" cy="211853"/>
                    <a:chOff x="1996440" y="2780665"/>
                    <a:chExt cx="236220" cy="276860"/>
                  </a:xfrm>
                </p:grpSpPr>
                <p:cxnSp>
                  <p:nvCxnSpPr>
                    <p:cNvPr id="131" name="Egyenes összekötő 130">
                      <a:extLst>
                        <a:ext uri="{FF2B5EF4-FFF2-40B4-BE49-F238E27FC236}">
                          <a16:creationId xmlns:a16="http://schemas.microsoft.com/office/drawing/2014/main" id="{CA3718D7-E502-194D-8D81-0676AF0B14DA}"/>
                        </a:ext>
                      </a:extLst>
                    </p:cNvPr>
                    <p:cNvCxnSpPr/>
                    <p:nvPr/>
                  </p:nvCxnSpPr>
                  <p:spPr>
                    <a:xfrm flipV="1">
                      <a:off x="1996440" y="278066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32" name="Egyenes összekötő 131">
                      <a:extLst>
                        <a:ext uri="{FF2B5EF4-FFF2-40B4-BE49-F238E27FC236}">
                          <a16:creationId xmlns:a16="http://schemas.microsoft.com/office/drawing/2014/main" id="{15223BFA-FFD8-92F8-C824-15C1B848F676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1996440" y="291909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120" name="Csoportba foglalás 119">
                    <a:extLst>
                      <a:ext uri="{FF2B5EF4-FFF2-40B4-BE49-F238E27FC236}">
                        <a16:creationId xmlns:a16="http://schemas.microsoft.com/office/drawing/2014/main" id="{3A5C8920-C783-6329-C834-0459E32B26EE}"/>
                      </a:ext>
                    </a:extLst>
                  </p:cNvPr>
                  <p:cNvGrpSpPr/>
                  <p:nvPr/>
                </p:nvGrpSpPr>
                <p:grpSpPr>
                  <a:xfrm>
                    <a:off x="1291908" y="3398703"/>
                    <a:ext cx="236220" cy="211853"/>
                    <a:chOff x="1996440" y="2780665"/>
                    <a:chExt cx="236220" cy="276860"/>
                  </a:xfrm>
                </p:grpSpPr>
                <p:cxnSp>
                  <p:nvCxnSpPr>
                    <p:cNvPr id="129" name="Egyenes összekötő 128">
                      <a:extLst>
                        <a:ext uri="{FF2B5EF4-FFF2-40B4-BE49-F238E27FC236}">
                          <a16:creationId xmlns:a16="http://schemas.microsoft.com/office/drawing/2014/main" id="{DFF05944-BE70-5A73-7D4C-4E90941A5716}"/>
                        </a:ext>
                      </a:extLst>
                    </p:cNvPr>
                    <p:cNvCxnSpPr/>
                    <p:nvPr/>
                  </p:nvCxnSpPr>
                  <p:spPr>
                    <a:xfrm flipV="1">
                      <a:off x="1996440" y="278066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30" name="Egyenes összekötő 129">
                      <a:extLst>
                        <a:ext uri="{FF2B5EF4-FFF2-40B4-BE49-F238E27FC236}">
                          <a16:creationId xmlns:a16="http://schemas.microsoft.com/office/drawing/2014/main" id="{A99E8953-3917-C768-A1CA-37EAADD715CF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1996440" y="291909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121" name="Csoportba foglalás 120">
                    <a:extLst>
                      <a:ext uri="{FF2B5EF4-FFF2-40B4-BE49-F238E27FC236}">
                        <a16:creationId xmlns:a16="http://schemas.microsoft.com/office/drawing/2014/main" id="{39ED7E96-28EF-2386-211E-9220358886C6}"/>
                      </a:ext>
                    </a:extLst>
                  </p:cNvPr>
                  <p:cNvGrpSpPr/>
                  <p:nvPr/>
                </p:nvGrpSpPr>
                <p:grpSpPr>
                  <a:xfrm>
                    <a:off x="1291908" y="3809538"/>
                    <a:ext cx="236220" cy="211853"/>
                    <a:chOff x="1996440" y="2780665"/>
                    <a:chExt cx="236220" cy="276860"/>
                  </a:xfrm>
                </p:grpSpPr>
                <p:cxnSp>
                  <p:nvCxnSpPr>
                    <p:cNvPr id="127" name="Egyenes összekötő 126">
                      <a:extLst>
                        <a:ext uri="{FF2B5EF4-FFF2-40B4-BE49-F238E27FC236}">
                          <a16:creationId xmlns:a16="http://schemas.microsoft.com/office/drawing/2014/main" id="{8EA8C143-C3E6-0E9C-CDFC-0268F0D6E494}"/>
                        </a:ext>
                      </a:extLst>
                    </p:cNvPr>
                    <p:cNvCxnSpPr/>
                    <p:nvPr/>
                  </p:nvCxnSpPr>
                  <p:spPr>
                    <a:xfrm flipV="1">
                      <a:off x="1996440" y="278066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28" name="Egyenes összekötő 127">
                      <a:extLst>
                        <a:ext uri="{FF2B5EF4-FFF2-40B4-BE49-F238E27FC236}">
                          <a16:creationId xmlns:a16="http://schemas.microsoft.com/office/drawing/2014/main" id="{E19DB28B-8298-F1B5-2A12-B56AC998A548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1996440" y="291909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cxnSp>
                <p:nvCxnSpPr>
                  <p:cNvPr id="122" name="Egyenes összekötő 121">
                    <a:extLst>
                      <a:ext uri="{FF2B5EF4-FFF2-40B4-BE49-F238E27FC236}">
                        <a16:creationId xmlns:a16="http://schemas.microsoft.com/office/drawing/2014/main" id="{21E2C462-F3EE-EAAA-8DDC-4941E4CDE58A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V="1">
                    <a:off x="830898" y="2687438"/>
                    <a:ext cx="461010" cy="214576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23" name="Egyenes összekötő 122">
                    <a:extLst>
                      <a:ext uri="{FF2B5EF4-FFF2-40B4-BE49-F238E27FC236}">
                        <a16:creationId xmlns:a16="http://schemas.microsoft.com/office/drawing/2014/main" id="{D3E00FD8-4B0E-D76A-07B6-DAF6317CCB13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830898" y="2904059"/>
                    <a:ext cx="461010" cy="195877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24" name="Egyenes összekötő 123">
                    <a:extLst>
                      <a:ext uri="{FF2B5EF4-FFF2-40B4-BE49-F238E27FC236}">
                        <a16:creationId xmlns:a16="http://schemas.microsoft.com/office/drawing/2014/main" id="{9C2B915B-653E-6D02-33FD-EAC5497DBF8F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V="1">
                    <a:off x="830898" y="3507401"/>
                    <a:ext cx="461010" cy="214576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25" name="Egyenes összekötő 124">
                    <a:extLst>
                      <a:ext uri="{FF2B5EF4-FFF2-40B4-BE49-F238E27FC236}">
                        <a16:creationId xmlns:a16="http://schemas.microsoft.com/office/drawing/2014/main" id="{3F01526A-29EE-316B-2B08-F762C40E7B01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830898" y="3721977"/>
                    <a:ext cx="461010" cy="195877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26" name="Egyenes összekötő 125">
                    <a:extLst>
                      <a:ext uri="{FF2B5EF4-FFF2-40B4-BE49-F238E27FC236}">
                        <a16:creationId xmlns:a16="http://schemas.microsoft.com/office/drawing/2014/main" id="{15BE1182-6DAD-C9BE-C2D6-5BBA752B2A45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H="1" flipV="1">
                    <a:off x="724218" y="3311525"/>
                    <a:ext cx="106680" cy="404456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sp>
            <p:nvSpPr>
              <p:cNvPr id="103" name="Szövegdoboz 102">
                <a:extLst>
                  <a:ext uri="{FF2B5EF4-FFF2-40B4-BE49-F238E27FC236}">
                    <a16:creationId xmlns:a16="http://schemas.microsoft.com/office/drawing/2014/main" id="{834CF577-D517-F0A3-4CCA-68C65DC2924A}"/>
                  </a:ext>
                </a:extLst>
              </p:cNvPr>
              <p:cNvSpPr txBox="1"/>
              <p:nvPr/>
            </p:nvSpPr>
            <p:spPr>
              <a:xfrm>
                <a:off x="1243623" y="1697564"/>
                <a:ext cx="115411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Pale</a:t>
                </a:r>
                <a:r>
                  <a:rPr lang="hu-HU" sz="1100" b="1" dirty="0">
                    <a:solidFill>
                      <a:schemeClr val="accent3"/>
                    </a:solidFill>
                  </a:rPr>
                  <a:t> </a:t>
                </a: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orange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104" name="Szövegdoboz 103">
                <a:extLst>
                  <a:ext uri="{FF2B5EF4-FFF2-40B4-BE49-F238E27FC236}">
                    <a16:creationId xmlns:a16="http://schemas.microsoft.com/office/drawing/2014/main" id="{4224AE6F-5E89-E6E0-90A7-83D2234D4105}"/>
                  </a:ext>
                </a:extLst>
              </p:cNvPr>
              <p:cNvSpPr txBox="1"/>
              <p:nvPr/>
            </p:nvSpPr>
            <p:spPr>
              <a:xfrm>
                <a:off x="1253613" y="3326833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Orange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105" name="Szövegdoboz 104">
                <a:extLst>
                  <a:ext uri="{FF2B5EF4-FFF2-40B4-BE49-F238E27FC236}">
                    <a16:creationId xmlns:a16="http://schemas.microsoft.com/office/drawing/2014/main" id="{ED56338F-CC61-E4E2-8566-CFBAB7A51796}"/>
                  </a:ext>
                </a:extLst>
              </p:cNvPr>
              <p:cNvSpPr txBox="1"/>
              <p:nvPr/>
            </p:nvSpPr>
            <p:spPr>
              <a:xfrm>
                <a:off x="1249680" y="2090693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Light</a:t>
                </a:r>
                <a:r>
                  <a:rPr lang="hu-HU" sz="1100" b="1" dirty="0" smtClean="0">
                    <a:solidFill>
                      <a:schemeClr val="accent3"/>
                    </a:solidFill>
                  </a:rPr>
                  <a:t> </a:t>
                </a: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grey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106" name="Szövegdoboz 105">
                <a:extLst>
                  <a:ext uri="{FF2B5EF4-FFF2-40B4-BE49-F238E27FC236}">
                    <a16:creationId xmlns:a16="http://schemas.microsoft.com/office/drawing/2014/main" id="{B83629BE-2B7B-8145-3E04-32D2404F19FF}"/>
                  </a:ext>
                </a:extLst>
              </p:cNvPr>
              <p:cNvSpPr txBox="1"/>
              <p:nvPr/>
            </p:nvSpPr>
            <p:spPr>
              <a:xfrm>
                <a:off x="1249680" y="2704521"/>
                <a:ext cx="150463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Light</a:t>
                </a:r>
                <a:r>
                  <a:rPr lang="hu-HU" sz="1100" b="1" dirty="0" smtClean="0">
                    <a:solidFill>
                      <a:schemeClr val="accent3"/>
                    </a:solidFill>
                  </a:rPr>
                  <a:t> </a:t>
                </a: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purple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107" name="Szövegdoboz 106">
                <a:extLst>
                  <a:ext uri="{FF2B5EF4-FFF2-40B4-BE49-F238E27FC236}">
                    <a16:creationId xmlns:a16="http://schemas.microsoft.com/office/drawing/2014/main" id="{EF134251-9422-AF8A-B2C3-3961062ED614}"/>
                  </a:ext>
                </a:extLst>
              </p:cNvPr>
              <p:cNvSpPr txBox="1"/>
              <p:nvPr/>
            </p:nvSpPr>
            <p:spPr>
              <a:xfrm>
                <a:off x="1233663" y="2508458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smtClean="0">
                    <a:solidFill>
                      <a:schemeClr val="accent3"/>
                    </a:solidFill>
                  </a:rPr>
                  <a:t>Red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108" name="Szövegdoboz 107">
                <a:extLst>
                  <a:ext uri="{FF2B5EF4-FFF2-40B4-BE49-F238E27FC236}">
                    <a16:creationId xmlns:a16="http://schemas.microsoft.com/office/drawing/2014/main" id="{9B795510-A1EB-DFB2-FD05-EB6CE3AD0523}"/>
                  </a:ext>
                </a:extLst>
              </p:cNvPr>
              <p:cNvSpPr txBox="1"/>
              <p:nvPr/>
            </p:nvSpPr>
            <p:spPr>
              <a:xfrm>
                <a:off x="1249680" y="3101222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Dark</a:t>
                </a:r>
                <a:r>
                  <a:rPr lang="hu-HU" sz="1100" b="1" dirty="0" smtClean="0">
                    <a:solidFill>
                      <a:schemeClr val="accent3"/>
                    </a:solidFill>
                  </a:rPr>
                  <a:t> </a:t>
                </a: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green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109" name="Szövegdoboz 108">
                <a:extLst>
                  <a:ext uri="{FF2B5EF4-FFF2-40B4-BE49-F238E27FC236}">
                    <a16:creationId xmlns:a16="http://schemas.microsoft.com/office/drawing/2014/main" id="{4A69605E-AD65-FCB7-8FF5-88C07D0FD15A}"/>
                  </a:ext>
                </a:extLst>
              </p:cNvPr>
              <p:cNvSpPr txBox="1"/>
              <p:nvPr/>
            </p:nvSpPr>
            <p:spPr>
              <a:xfrm>
                <a:off x="1249680" y="2896829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Light</a:t>
                </a:r>
                <a:r>
                  <a:rPr lang="hu-HU" sz="1100" b="1" dirty="0" smtClean="0">
                    <a:solidFill>
                      <a:schemeClr val="accent3"/>
                    </a:solidFill>
                  </a:rPr>
                  <a:t> </a:t>
                </a: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green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110" name="Szövegdoboz 109">
                <a:extLst>
                  <a:ext uri="{FF2B5EF4-FFF2-40B4-BE49-F238E27FC236}">
                    <a16:creationId xmlns:a16="http://schemas.microsoft.com/office/drawing/2014/main" id="{20B7B115-CE45-AC8F-2E15-CBC0C31E6BD2}"/>
                  </a:ext>
                </a:extLst>
              </p:cNvPr>
              <p:cNvSpPr txBox="1"/>
              <p:nvPr/>
            </p:nvSpPr>
            <p:spPr>
              <a:xfrm>
                <a:off x="1249680" y="3521543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Pale</a:t>
                </a:r>
                <a:r>
                  <a:rPr lang="hu-HU" sz="1100" b="1" dirty="0" smtClean="0">
                    <a:solidFill>
                      <a:schemeClr val="accent3"/>
                    </a:solidFill>
                  </a:rPr>
                  <a:t> </a:t>
                </a: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green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111" name="Szövegdoboz 110">
                <a:extLst>
                  <a:ext uri="{FF2B5EF4-FFF2-40B4-BE49-F238E27FC236}">
                    <a16:creationId xmlns:a16="http://schemas.microsoft.com/office/drawing/2014/main" id="{8621B626-5364-332F-82A4-2AF6EAFAB4DE}"/>
                  </a:ext>
                </a:extLst>
              </p:cNvPr>
              <p:cNvSpPr txBox="1"/>
              <p:nvPr/>
            </p:nvSpPr>
            <p:spPr>
              <a:xfrm>
                <a:off x="1233663" y="4374425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Dark</a:t>
                </a:r>
                <a:r>
                  <a:rPr lang="hu-HU" sz="1100" b="1" dirty="0" smtClean="0">
                    <a:solidFill>
                      <a:schemeClr val="accent3"/>
                    </a:solidFill>
                  </a:rPr>
                  <a:t> </a:t>
                </a: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grey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112" name="Szövegdoboz 111">
                <a:extLst>
                  <a:ext uri="{FF2B5EF4-FFF2-40B4-BE49-F238E27FC236}">
                    <a16:creationId xmlns:a16="http://schemas.microsoft.com/office/drawing/2014/main" id="{39A91E6E-481C-D848-A93A-D4983BFBCCD0}"/>
                  </a:ext>
                </a:extLst>
              </p:cNvPr>
              <p:cNvSpPr txBox="1"/>
              <p:nvPr/>
            </p:nvSpPr>
            <p:spPr>
              <a:xfrm>
                <a:off x="1249680" y="3939315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smtClean="0">
                    <a:solidFill>
                      <a:schemeClr val="accent3"/>
                    </a:solidFill>
                  </a:rPr>
                  <a:t>Brown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113" name="Szövegdoboz 112">
                <a:extLst>
                  <a:ext uri="{FF2B5EF4-FFF2-40B4-BE49-F238E27FC236}">
                    <a16:creationId xmlns:a16="http://schemas.microsoft.com/office/drawing/2014/main" id="{61122B51-67F9-2D84-A54A-F2E1DFD32A78}"/>
                  </a:ext>
                </a:extLst>
              </p:cNvPr>
              <p:cNvSpPr txBox="1"/>
              <p:nvPr/>
            </p:nvSpPr>
            <p:spPr>
              <a:xfrm>
                <a:off x="1249680" y="3735755"/>
                <a:ext cx="1243284" cy="211020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smtClean="0">
                    <a:solidFill>
                      <a:schemeClr val="accent3"/>
                    </a:solidFill>
                  </a:rPr>
                  <a:t>White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114" name="Szövegdoboz 113">
                <a:extLst>
                  <a:ext uri="{FF2B5EF4-FFF2-40B4-BE49-F238E27FC236}">
                    <a16:creationId xmlns:a16="http://schemas.microsoft.com/office/drawing/2014/main" id="{42666C1C-FE64-FBF3-CA96-000FD8546E36}"/>
                  </a:ext>
                </a:extLst>
              </p:cNvPr>
              <p:cNvSpPr txBox="1"/>
              <p:nvPr/>
            </p:nvSpPr>
            <p:spPr>
              <a:xfrm>
                <a:off x="1253613" y="4170032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Light</a:t>
                </a:r>
                <a:r>
                  <a:rPr lang="hu-HU" sz="1100" b="1" dirty="0" smtClean="0">
                    <a:solidFill>
                      <a:schemeClr val="accent3"/>
                    </a:solidFill>
                  </a:rPr>
                  <a:t> </a:t>
                </a: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blue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</p:grpSp>
        <p:sp>
          <p:nvSpPr>
            <p:cNvPr id="99" name="Szövegdoboz 98">
              <a:extLst>
                <a:ext uri="{FF2B5EF4-FFF2-40B4-BE49-F238E27FC236}">
                  <a16:creationId xmlns:a16="http://schemas.microsoft.com/office/drawing/2014/main" id="{834CF577-D517-F0A3-4CCA-68C65DC2924A}"/>
                </a:ext>
              </a:extLst>
            </p:cNvPr>
            <p:cNvSpPr txBox="1"/>
            <p:nvPr/>
          </p:nvSpPr>
          <p:spPr>
            <a:xfrm>
              <a:off x="1207684" y="2358250"/>
              <a:ext cx="1154112" cy="211853"/>
            </a:xfrm>
            <a:prstGeom prst="rect">
              <a:avLst/>
            </a:prstGeom>
            <a:noFill/>
          </p:spPr>
          <p:txBody>
            <a:bodyPr wrap="square" rtlCol="0" anchor="b" anchorCtr="0">
              <a:spAutoFit/>
            </a:bodyPr>
            <a:lstStyle/>
            <a:p>
              <a:pPr>
                <a:lnSpc>
                  <a:spcPts val="900"/>
                </a:lnSpc>
              </a:pPr>
              <a:r>
                <a:rPr lang="hu-HU" sz="1100" b="1" dirty="0" err="1" smtClean="0">
                  <a:solidFill>
                    <a:schemeClr val="accent3"/>
                  </a:solidFill>
                </a:rPr>
                <a:t>Dark</a:t>
              </a:r>
              <a:r>
                <a:rPr lang="hu-HU" sz="1100" b="1" dirty="0" smtClean="0">
                  <a:solidFill>
                    <a:schemeClr val="accent3"/>
                  </a:solidFill>
                </a:rPr>
                <a:t> </a:t>
              </a:r>
              <a:r>
                <a:rPr lang="hu-HU" sz="1100" b="1" dirty="0" err="1" smtClean="0">
                  <a:solidFill>
                    <a:schemeClr val="accent3"/>
                  </a:solidFill>
                </a:rPr>
                <a:t>blue</a:t>
              </a:r>
              <a:endParaRPr lang="hu-HU" sz="1100" b="1" dirty="0">
                <a:solidFill>
                  <a:schemeClr val="accent3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60616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1">
            <a:extLst>
              <a:ext uri="{FF2B5EF4-FFF2-40B4-BE49-F238E27FC236}">
                <a16:creationId xmlns:a16="http://schemas.microsoft.com/office/drawing/2014/main" id="{D0CD2950-0FD4-0D24-7400-90A219D1A655}"/>
              </a:ext>
            </a:extLst>
          </p:cNvPr>
          <p:cNvSpPr txBox="1">
            <a:spLocks/>
          </p:cNvSpPr>
          <p:nvPr/>
        </p:nvSpPr>
        <p:spPr>
          <a:xfrm>
            <a:off x="471488" y="334459"/>
            <a:ext cx="5915025" cy="45631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400" b="1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err="1">
                <a:ea typeface="Calibri" panose="020F0502020204030204" pitchFamily="34" charset="0"/>
                <a:cs typeface="Times New Roman" panose="02020603050405020304" pitchFamily="18" charset="0"/>
              </a:rPr>
              <a:t>Colour</a:t>
            </a:r>
            <a:r>
              <a:rPr lang="en-US" dirty="0">
                <a:ea typeface="Calibri" panose="020F0502020204030204" pitchFamily="34" charset="0"/>
                <a:cs typeface="Times New Roman" panose="02020603050405020304" pitchFamily="18" charset="0"/>
              </a:rPr>
              <a:t> according to the </a:t>
            </a:r>
            <a:r>
              <a:rPr lang="en-US" dirty="0" err="1">
                <a:ea typeface="Calibri" panose="020F0502020204030204" pitchFamily="34" charset="0"/>
                <a:cs typeface="Times New Roman" panose="02020603050405020304" pitchFamily="18" charset="0"/>
              </a:rPr>
              <a:t>colour</a:t>
            </a:r>
            <a:r>
              <a:rPr lang="en-US" dirty="0">
                <a:ea typeface="Calibri" panose="020F0502020204030204" pitchFamily="34" charset="0"/>
                <a:cs typeface="Times New Roman" panose="02020603050405020304" pitchFamily="18" charset="0"/>
              </a:rPr>
              <a:t> codes!</a:t>
            </a:r>
            <a:r>
              <a:rPr lang="hu-HU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9. </a:t>
            </a:r>
            <a:r>
              <a:rPr lang="hu-HU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hu-HU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.)</a:t>
            </a:r>
            <a:endParaRPr lang="hu-HU" sz="4800" dirty="0"/>
          </a:p>
        </p:txBody>
      </p:sp>
      <p:pic>
        <p:nvPicPr>
          <p:cNvPr id="5" name="Kép 4" descr="A képen Acélkék, Betűtípus, Majorelle kék, képernyőkép látható&#10;&#10;Automatikusan generált leírás">
            <a:extLst>
              <a:ext uri="{FF2B5EF4-FFF2-40B4-BE49-F238E27FC236}">
                <a16:creationId xmlns:a16="http://schemas.microsoft.com/office/drawing/2014/main" id="{CF6574BF-0DD4-2676-D95B-E69ECAD4142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1373" y="9158363"/>
            <a:ext cx="1275254" cy="426438"/>
          </a:xfrm>
          <a:prstGeom prst="rect">
            <a:avLst/>
          </a:prstGeom>
        </p:spPr>
      </p:pic>
      <p:pic>
        <p:nvPicPr>
          <p:cNvPr id="6" name="Kép 5" descr="A képen Grafika, Betűtípus, Grafikus tervezés, embléma látható&#10;&#10;Automatikusan generált leírás">
            <a:extLst>
              <a:ext uri="{FF2B5EF4-FFF2-40B4-BE49-F238E27FC236}">
                <a16:creationId xmlns:a16="http://schemas.microsoft.com/office/drawing/2014/main" id="{318DFCA8-EE35-4266-5A57-E412476D3F02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488" y="9215499"/>
            <a:ext cx="1435241" cy="326192"/>
          </a:xfrm>
          <a:prstGeom prst="rect">
            <a:avLst/>
          </a:prstGeom>
        </p:spPr>
      </p:pic>
      <p:pic>
        <p:nvPicPr>
          <p:cNvPr id="7" name="Kép 6" descr="A képen Betűtípus, képernyőkép, szöveg, Acélkék látható&#10;&#10;Automatikusan generált leírás">
            <a:extLst>
              <a:ext uri="{FF2B5EF4-FFF2-40B4-BE49-F238E27FC236}">
                <a16:creationId xmlns:a16="http://schemas.microsoft.com/office/drawing/2014/main" id="{97F6733F-F619-A960-8EB0-7CDFF315CFAF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26052" y="9184600"/>
            <a:ext cx="1860460" cy="400201"/>
          </a:xfrm>
          <a:prstGeom prst="rect">
            <a:avLst/>
          </a:prstGeom>
        </p:spPr>
      </p:pic>
      <p:graphicFrame>
        <p:nvGraphicFramePr>
          <p:cNvPr id="38" name="Táblázat 140">
            <a:extLst>
              <a:ext uri="{FF2B5EF4-FFF2-40B4-BE49-F238E27FC236}">
                <a16:creationId xmlns:a16="http://schemas.microsoft.com/office/drawing/2014/main" id="{5DA1B995-1887-3E5A-E071-A084DA45AD60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3130537" y="5191586"/>
          <a:ext cx="3456000" cy="345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2000">
                  <a:extLst>
                    <a:ext uri="{9D8B030D-6E8A-4147-A177-3AD203B41FA5}">
                      <a16:colId xmlns:a16="http://schemas.microsoft.com/office/drawing/2014/main" val="4183476840"/>
                    </a:ext>
                  </a:extLst>
                </a:gridCol>
                <a:gridCol w="432000">
                  <a:extLst>
                    <a:ext uri="{9D8B030D-6E8A-4147-A177-3AD203B41FA5}">
                      <a16:colId xmlns:a16="http://schemas.microsoft.com/office/drawing/2014/main" val="606786667"/>
                    </a:ext>
                  </a:extLst>
                </a:gridCol>
                <a:gridCol w="432000">
                  <a:extLst>
                    <a:ext uri="{9D8B030D-6E8A-4147-A177-3AD203B41FA5}">
                      <a16:colId xmlns:a16="http://schemas.microsoft.com/office/drawing/2014/main" val="3256155216"/>
                    </a:ext>
                  </a:extLst>
                </a:gridCol>
                <a:gridCol w="432000">
                  <a:extLst>
                    <a:ext uri="{9D8B030D-6E8A-4147-A177-3AD203B41FA5}">
                      <a16:colId xmlns:a16="http://schemas.microsoft.com/office/drawing/2014/main" val="3670367097"/>
                    </a:ext>
                  </a:extLst>
                </a:gridCol>
                <a:gridCol w="432000">
                  <a:extLst>
                    <a:ext uri="{9D8B030D-6E8A-4147-A177-3AD203B41FA5}">
                      <a16:colId xmlns:a16="http://schemas.microsoft.com/office/drawing/2014/main" val="1347735126"/>
                    </a:ext>
                  </a:extLst>
                </a:gridCol>
                <a:gridCol w="432000">
                  <a:extLst>
                    <a:ext uri="{9D8B030D-6E8A-4147-A177-3AD203B41FA5}">
                      <a16:colId xmlns:a16="http://schemas.microsoft.com/office/drawing/2014/main" val="1268566837"/>
                    </a:ext>
                  </a:extLst>
                </a:gridCol>
                <a:gridCol w="432000">
                  <a:extLst>
                    <a:ext uri="{9D8B030D-6E8A-4147-A177-3AD203B41FA5}">
                      <a16:colId xmlns:a16="http://schemas.microsoft.com/office/drawing/2014/main" val="3248050828"/>
                    </a:ext>
                  </a:extLst>
                </a:gridCol>
                <a:gridCol w="432000">
                  <a:extLst>
                    <a:ext uri="{9D8B030D-6E8A-4147-A177-3AD203B41FA5}">
                      <a16:colId xmlns:a16="http://schemas.microsoft.com/office/drawing/2014/main" val="800012498"/>
                    </a:ext>
                  </a:extLst>
                </a:gridCol>
              </a:tblGrid>
              <a:tr h="432000"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>
                        <a:solidFill>
                          <a:srgbClr val="EE1D23"/>
                        </a:solidFill>
                      </a:endParaRPr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58774894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endParaRPr lang="hu-HU" sz="150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0157584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23305295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34289421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86751031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>
                        <a:solidFill>
                          <a:schemeClr val="tx1"/>
                        </a:solidFill>
                      </a:endParaRPr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26106266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endParaRPr lang="hu-HU" sz="150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04922920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9488196"/>
                  </a:ext>
                </a:extLst>
              </a:tr>
            </a:tbl>
          </a:graphicData>
        </a:graphic>
      </p:graphicFrame>
      <p:graphicFrame>
        <p:nvGraphicFramePr>
          <p:cNvPr id="95" name="Táblázat 9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95542548"/>
              </p:ext>
            </p:extLst>
          </p:nvPr>
        </p:nvGraphicFramePr>
        <p:xfrm>
          <a:off x="2554537" y="929450"/>
          <a:ext cx="4032000" cy="403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4000">
                  <a:extLst>
                    <a:ext uri="{9D8B030D-6E8A-4147-A177-3AD203B41FA5}">
                      <a16:colId xmlns:a16="http://schemas.microsoft.com/office/drawing/2014/main" val="1970057961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3592748886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165432856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2624727190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730538266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1005877417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213102478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376894925"/>
                    </a:ext>
                  </a:extLst>
                </a:gridCol>
              </a:tblGrid>
              <a:tr h="504000"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1100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1100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1100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1100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1100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1100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1100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1100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16474971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1100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tx1"/>
                          </a:solidFill>
                        </a:rPr>
                        <a:t>0011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1100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1100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1100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tx1"/>
                          </a:solidFill>
                        </a:rPr>
                        <a:t>1011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1011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1011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62917551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1100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tx1"/>
                          </a:solidFill>
                        </a:rPr>
                        <a:t>1000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1000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1100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1100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0011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0011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0011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12732295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1000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1000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1000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1000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1100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1100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0011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0011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56720313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1000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1000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1000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1000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1100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0011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1100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0011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68085402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1000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0101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1000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0101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1100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0011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1100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0011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34599113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0101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0101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0101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0101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1100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0011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0011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1100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55097159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tx1"/>
                          </a:solidFill>
                        </a:rPr>
                        <a:t>0101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0101</a:t>
                      </a:r>
                      <a:endParaRPr lang="hu-HU" sz="1100" b="1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0101</a:t>
                      </a:r>
                      <a:endParaRPr lang="hu-HU" sz="1100" b="1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0101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1100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1011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1011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1011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20870569"/>
                  </a:ext>
                </a:extLst>
              </a:tr>
            </a:tbl>
          </a:graphicData>
        </a:graphic>
      </p:graphicFrame>
      <p:sp>
        <p:nvSpPr>
          <p:cNvPr id="67" name="Szöveg helye 2">
            <a:extLst>
              <a:ext uri="{FF2B5EF4-FFF2-40B4-BE49-F238E27FC236}">
                <a16:creationId xmlns:a16="http://schemas.microsoft.com/office/drawing/2014/main" id="{BBE2C393-99D9-02E8-DC42-5AA6DAE1D51B}"/>
              </a:ext>
            </a:extLst>
          </p:cNvPr>
          <p:cNvSpPr txBox="1">
            <a:spLocks/>
          </p:cNvSpPr>
          <p:nvPr/>
        </p:nvSpPr>
        <p:spPr>
          <a:xfrm>
            <a:off x="122873" y="5156907"/>
            <a:ext cx="2859541" cy="3515704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>
            <a:noAutofit/>
          </a:bodyPr>
          <a:lstStyle>
            <a:lvl1pPr marL="0" indent="0" algn="l" defTabSz="685800" rtl="0" eaLnBrk="1" latinLnBrk="0" hangingPunct="1">
              <a:lnSpc>
                <a:spcPct val="100000"/>
              </a:lnSpc>
              <a:spcBef>
                <a:spcPts val="750"/>
              </a:spcBef>
              <a:buFont typeface="Arial" panose="020B0604020202020204" pitchFamily="34" charset="0"/>
              <a:buNone/>
              <a:defRPr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1pPr>
            <a:lvl2pPr marL="3429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2pPr>
            <a:lvl3pPr marL="6858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4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3pPr>
            <a:lvl4pPr marL="10287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4pPr>
            <a:lvl5pPr marL="13716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b="1" dirty="0"/>
              <a:t>Binary </a:t>
            </a:r>
            <a:r>
              <a:rPr lang="en-US" sz="1200" b="1" dirty="0" err="1"/>
              <a:t>colouring</a:t>
            </a:r>
            <a:endParaRPr lang="en-US" sz="1200" b="1" dirty="0"/>
          </a:p>
          <a:p>
            <a:pPr algn="ctr"/>
            <a:r>
              <a:rPr lang="en-US" sz="1200" b="1" dirty="0"/>
              <a:t>(binary</a:t>
            </a:r>
            <a:r>
              <a:rPr lang="en-US" sz="1200" b="1" dirty="0" smtClean="0"/>
              <a:t>)</a:t>
            </a:r>
            <a:endParaRPr lang="en-US" sz="1200" b="1" dirty="0"/>
          </a:p>
          <a:p>
            <a:r>
              <a:rPr lang="en-US" sz="1200" b="1" dirty="0"/>
              <a:t>At the ends of a tree-like diagram you see </a:t>
            </a:r>
            <a:r>
              <a:rPr lang="en-US" sz="1200" b="1" dirty="0" err="1"/>
              <a:t>colours</a:t>
            </a:r>
            <a:r>
              <a:rPr lang="en-US" sz="1200" b="1" dirty="0"/>
              <a:t>, which you can access through an "up-down" decision process. The value of „up” is 1 and the value of „down” is 0 . To select the </a:t>
            </a:r>
            <a:r>
              <a:rPr lang="en-US" sz="1200" b="1" dirty="0" err="1"/>
              <a:t>colour</a:t>
            </a:r>
            <a:r>
              <a:rPr lang="en-US" sz="1200" b="1" dirty="0"/>
              <a:t> of each field, start from the </a:t>
            </a:r>
            <a:r>
              <a:rPr lang="en-US" sz="1200" b="1" dirty="0" err="1"/>
              <a:t>centre</a:t>
            </a:r>
            <a:r>
              <a:rPr lang="en-US" sz="1200" b="1" dirty="0"/>
              <a:t> and work your way up or down the branches of the diagram, based on the elements of the numerical sequence associated with that field, to the </a:t>
            </a:r>
            <a:r>
              <a:rPr lang="en-US" sz="1200" b="1" dirty="0" err="1"/>
              <a:t>colour</a:t>
            </a:r>
            <a:r>
              <a:rPr lang="en-US" sz="1200" b="1" dirty="0"/>
              <a:t> you want to select.</a:t>
            </a:r>
          </a:p>
          <a:p>
            <a:r>
              <a:rPr lang="en-US" sz="1200" b="1" dirty="0"/>
              <a:t>e.g.: 101 -&gt; up - down - up</a:t>
            </a:r>
          </a:p>
          <a:p>
            <a:r>
              <a:rPr lang="en-US" sz="1200" b="1" dirty="0"/>
              <a:t>       0100 -&gt; down - up - down - down</a:t>
            </a:r>
          </a:p>
        </p:txBody>
      </p:sp>
      <p:grpSp>
        <p:nvGrpSpPr>
          <p:cNvPr id="68" name="Csoportba foglalás 67"/>
          <p:cNvGrpSpPr/>
          <p:nvPr/>
        </p:nvGrpSpPr>
        <p:grpSpPr>
          <a:xfrm>
            <a:off x="471488" y="1267548"/>
            <a:ext cx="2260917" cy="3355804"/>
            <a:chOff x="471488" y="1285984"/>
            <a:chExt cx="2260917" cy="3355804"/>
          </a:xfrm>
        </p:grpSpPr>
        <p:sp>
          <p:nvSpPr>
            <p:cNvPr id="69" name="Szövegdoboz 68">
              <a:extLst>
                <a:ext uri="{FF2B5EF4-FFF2-40B4-BE49-F238E27FC236}">
                  <a16:creationId xmlns:a16="http://schemas.microsoft.com/office/drawing/2014/main" id="{3A88A278-9CE7-E7D3-6DF5-BCA28ADD7C09}"/>
                </a:ext>
              </a:extLst>
            </p:cNvPr>
            <p:cNvSpPr txBox="1"/>
            <p:nvPr/>
          </p:nvSpPr>
          <p:spPr>
            <a:xfrm>
              <a:off x="1215898" y="1493156"/>
              <a:ext cx="1051242" cy="261610"/>
            </a:xfrm>
            <a:prstGeom prst="rect">
              <a:avLst/>
            </a:prstGeom>
            <a:noFill/>
          </p:spPr>
          <p:txBody>
            <a:bodyPr wrap="square" rtlCol="0" anchor="b" anchorCtr="0">
              <a:spAutoFit/>
            </a:bodyPr>
            <a:lstStyle/>
            <a:p>
              <a:r>
                <a:rPr lang="hu-HU" sz="1100" b="1" dirty="0" smtClean="0">
                  <a:solidFill>
                    <a:schemeClr val="accent3"/>
                  </a:solidFill>
                </a:rPr>
                <a:t>Brown</a:t>
              </a:r>
              <a:endParaRPr lang="hu-HU" sz="1100" b="1" dirty="0">
                <a:solidFill>
                  <a:schemeClr val="accent3"/>
                </a:solidFill>
              </a:endParaRPr>
            </a:p>
          </p:txBody>
        </p:sp>
        <p:grpSp>
          <p:nvGrpSpPr>
            <p:cNvPr id="70" name="Csoportba foglalás 69">
              <a:extLst>
                <a:ext uri="{FF2B5EF4-FFF2-40B4-BE49-F238E27FC236}">
                  <a16:creationId xmlns:a16="http://schemas.microsoft.com/office/drawing/2014/main" id="{A4F38504-16C5-7055-8043-FFE2F9CD6881}"/>
                </a:ext>
              </a:extLst>
            </p:cNvPr>
            <p:cNvGrpSpPr/>
            <p:nvPr/>
          </p:nvGrpSpPr>
          <p:grpSpPr>
            <a:xfrm>
              <a:off x="471488" y="1285984"/>
              <a:ext cx="2260917" cy="3355804"/>
              <a:chOff x="493395" y="1230474"/>
              <a:chExt cx="2260917" cy="3355804"/>
            </a:xfrm>
          </p:grpSpPr>
          <p:sp>
            <p:nvSpPr>
              <p:cNvPr id="72" name="Szövegdoboz 71">
                <a:extLst>
                  <a:ext uri="{FF2B5EF4-FFF2-40B4-BE49-F238E27FC236}">
                    <a16:creationId xmlns:a16="http://schemas.microsoft.com/office/drawing/2014/main" id="{D369EF2F-E2D1-F89C-D18F-2555A4E7BB93}"/>
                  </a:ext>
                </a:extLst>
              </p:cNvPr>
              <p:cNvSpPr txBox="1"/>
              <p:nvPr/>
            </p:nvSpPr>
            <p:spPr>
              <a:xfrm>
                <a:off x="1237805" y="1230474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Yellow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73" name="Szövegdoboz 72">
                <a:extLst>
                  <a:ext uri="{FF2B5EF4-FFF2-40B4-BE49-F238E27FC236}">
                    <a16:creationId xmlns:a16="http://schemas.microsoft.com/office/drawing/2014/main" id="{11928CDB-B8D6-22FC-CEAA-C3E61D5D03B4}"/>
                  </a:ext>
                </a:extLst>
              </p:cNvPr>
              <p:cNvSpPr txBox="1"/>
              <p:nvPr/>
            </p:nvSpPr>
            <p:spPr>
              <a:xfrm>
                <a:off x="1254145" y="1932667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smtClean="0">
                    <a:solidFill>
                      <a:schemeClr val="accent3"/>
                    </a:solidFill>
                  </a:rPr>
                  <a:t>White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grpSp>
            <p:nvGrpSpPr>
              <p:cNvPr id="74" name="Csoportba foglalás 73">
                <a:extLst>
                  <a:ext uri="{FF2B5EF4-FFF2-40B4-BE49-F238E27FC236}">
                    <a16:creationId xmlns:a16="http://schemas.microsoft.com/office/drawing/2014/main" id="{DE0761D3-B631-37A4-18E2-FC64BD1D1770}"/>
                  </a:ext>
                </a:extLst>
              </p:cNvPr>
              <p:cNvGrpSpPr/>
              <p:nvPr/>
            </p:nvGrpSpPr>
            <p:grpSpPr>
              <a:xfrm>
                <a:off x="493395" y="1328140"/>
                <a:ext cx="756285" cy="3114840"/>
                <a:chOff x="493395" y="2581167"/>
                <a:chExt cx="1034733" cy="3062882"/>
              </a:xfrm>
            </p:grpSpPr>
            <p:grpSp>
              <p:nvGrpSpPr>
                <p:cNvPr id="87" name="Csoportba foglalás 86">
                  <a:extLst>
                    <a:ext uri="{FF2B5EF4-FFF2-40B4-BE49-F238E27FC236}">
                      <a16:creationId xmlns:a16="http://schemas.microsoft.com/office/drawing/2014/main" id="{46159B6D-6C26-6B47-F46E-6C602FB2446C}"/>
                    </a:ext>
                  </a:extLst>
                </p:cNvPr>
                <p:cNvGrpSpPr/>
                <p:nvPr/>
              </p:nvGrpSpPr>
              <p:grpSpPr>
                <a:xfrm>
                  <a:off x="493395" y="2581167"/>
                  <a:ext cx="1034733" cy="1533125"/>
                  <a:chOff x="493395" y="2581167"/>
                  <a:chExt cx="1034733" cy="1533125"/>
                </a:xfrm>
              </p:grpSpPr>
              <p:cxnSp>
                <p:nvCxnSpPr>
                  <p:cNvPr id="108" name="Egyenes összekötő 107">
                    <a:extLst>
                      <a:ext uri="{FF2B5EF4-FFF2-40B4-BE49-F238E27FC236}">
                        <a16:creationId xmlns:a16="http://schemas.microsoft.com/office/drawing/2014/main" id="{1B517F46-0636-2FC0-399A-367DA195CA49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V="1">
                    <a:off x="493395" y="2906103"/>
                    <a:ext cx="337503" cy="1208189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grpSp>
                <p:nvGrpSpPr>
                  <p:cNvPr id="109" name="Csoportba foglalás 108">
                    <a:extLst>
                      <a:ext uri="{FF2B5EF4-FFF2-40B4-BE49-F238E27FC236}">
                        <a16:creationId xmlns:a16="http://schemas.microsoft.com/office/drawing/2014/main" id="{E5C724C7-CD3F-3E88-D001-2C35CB01691D}"/>
                      </a:ext>
                    </a:extLst>
                  </p:cNvPr>
                  <p:cNvGrpSpPr/>
                  <p:nvPr/>
                </p:nvGrpSpPr>
                <p:grpSpPr>
                  <a:xfrm>
                    <a:off x="1291908" y="2581167"/>
                    <a:ext cx="236220" cy="211853"/>
                    <a:chOff x="1996440" y="2780665"/>
                    <a:chExt cx="236220" cy="276860"/>
                  </a:xfrm>
                </p:grpSpPr>
                <p:cxnSp>
                  <p:nvCxnSpPr>
                    <p:cNvPr id="124" name="Egyenes összekötő 123">
                      <a:extLst>
                        <a:ext uri="{FF2B5EF4-FFF2-40B4-BE49-F238E27FC236}">
                          <a16:creationId xmlns:a16="http://schemas.microsoft.com/office/drawing/2014/main" id="{9D01C744-6288-B4A7-884F-50951EFE24A7}"/>
                        </a:ext>
                      </a:extLst>
                    </p:cNvPr>
                    <p:cNvCxnSpPr/>
                    <p:nvPr/>
                  </p:nvCxnSpPr>
                  <p:spPr>
                    <a:xfrm flipV="1">
                      <a:off x="1996440" y="278066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25" name="Egyenes összekötő 124">
                      <a:extLst>
                        <a:ext uri="{FF2B5EF4-FFF2-40B4-BE49-F238E27FC236}">
                          <a16:creationId xmlns:a16="http://schemas.microsoft.com/office/drawing/2014/main" id="{5EB2D18E-4DC0-F751-92F5-F5196F7B9D62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1996440" y="291909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110" name="Csoportba foglalás 109">
                    <a:extLst>
                      <a:ext uri="{FF2B5EF4-FFF2-40B4-BE49-F238E27FC236}">
                        <a16:creationId xmlns:a16="http://schemas.microsoft.com/office/drawing/2014/main" id="{5864D023-2A1E-3EA8-98AD-092FD49859DD}"/>
                      </a:ext>
                    </a:extLst>
                  </p:cNvPr>
                  <p:cNvGrpSpPr/>
                  <p:nvPr/>
                </p:nvGrpSpPr>
                <p:grpSpPr>
                  <a:xfrm>
                    <a:off x="1291908" y="2989935"/>
                    <a:ext cx="236220" cy="211853"/>
                    <a:chOff x="1996440" y="2780665"/>
                    <a:chExt cx="236220" cy="276860"/>
                  </a:xfrm>
                </p:grpSpPr>
                <p:cxnSp>
                  <p:nvCxnSpPr>
                    <p:cNvPr id="122" name="Egyenes összekötő 121">
                      <a:extLst>
                        <a:ext uri="{FF2B5EF4-FFF2-40B4-BE49-F238E27FC236}">
                          <a16:creationId xmlns:a16="http://schemas.microsoft.com/office/drawing/2014/main" id="{41DA2CFA-9044-51C0-0E74-B4D1BE4E4DF8}"/>
                        </a:ext>
                      </a:extLst>
                    </p:cNvPr>
                    <p:cNvCxnSpPr/>
                    <p:nvPr/>
                  </p:nvCxnSpPr>
                  <p:spPr>
                    <a:xfrm flipV="1">
                      <a:off x="1996440" y="278066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23" name="Egyenes összekötő 122">
                      <a:extLst>
                        <a:ext uri="{FF2B5EF4-FFF2-40B4-BE49-F238E27FC236}">
                          <a16:creationId xmlns:a16="http://schemas.microsoft.com/office/drawing/2014/main" id="{EAF9BC34-E6E0-FAC7-BF81-57669DB3D63E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1996440" y="291909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111" name="Csoportba foglalás 110">
                    <a:extLst>
                      <a:ext uri="{FF2B5EF4-FFF2-40B4-BE49-F238E27FC236}">
                        <a16:creationId xmlns:a16="http://schemas.microsoft.com/office/drawing/2014/main" id="{E10BC367-4FC7-79B2-7295-8F0F14EE9632}"/>
                      </a:ext>
                    </a:extLst>
                  </p:cNvPr>
                  <p:cNvGrpSpPr/>
                  <p:nvPr/>
                </p:nvGrpSpPr>
                <p:grpSpPr>
                  <a:xfrm>
                    <a:off x="1291908" y="3398703"/>
                    <a:ext cx="236220" cy="211853"/>
                    <a:chOff x="1996440" y="2780665"/>
                    <a:chExt cx="236220" cy="276860"/>
                  </a:xfrm>
                </p:grpSpPr>
                <p:cxnSp>
                  <p:nvCxnSpPr>
                    <p:cNvPr id="120" name="Egyenes összekötő 119">
                      <a:extLst>
                        <a:ext uri="{FF2B5EF4-FFF2-40B4-BE49-F238E27FC236}">
                          <a16:creationId xmlns:a16="http://schemas.microsoft.com/office/drawing/2014/main" id="{795895F2-149D-EF16-CE4E-69F7D66FFF2D}"/>
                        </a:ext>
                      </a:extLst>
                    </p:cNvPr>
                    <p:cNvCxnSpPr/>
                    <p:nvPr/>
                  </p:nvCxnSpPr>
                  <p:spPr>
                    <a:xfrm flipV="1">
                      <a:off x="1996440" y="278066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21" name="Egyenes összekötő 120">
                      <a:extLst>
                        <a:ext uri="{FF2B5EF4-FFF2-40B4-BE49-F238E27FC236}">
                          <a16:creationId xmlns:a16="http://schemas.microsoft.com/office/drawing/2014/main" id="{209FB677-2A12-28E1-A197-21A8D1ED021D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1996440" y="291909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112" name="Csoportba foglalás 111">
                    <a:extLst>
                      <a:ext uri="{FF2B5EF4-FFF2-40B4-BE49-F238E27FC236}">
                        <a16:creationId xmlns:a16="http://schemas.microsoft.com/office/drawing/2014/main" id="{39236CBF-B786-C228-6346-FEADA05D1B2E}"/>
                      </a:ext>
                    </a:extLst>
                  </p:cNvPr>
                  <p:cNvGrpSpPr/>
                  <p:nvPr/>
                </p:nvGrpSpPr>
                <p:grpSpPr>
                  <a:xfrm>
                    <a:off x="1291908" y="3809538"/>
                    <a:ext cx="236220" cy="211853"/>
                    <a:chOff x="1996440" y="2780665"/>
                    <a:chExt cx="236220" cy="276860"/>
                  </a:xfrm>
                </p:grpSpPr>
                <p:cxnSp>
                  <p:nvCxnSpPr>
                    <p:cNvPr id="118" name="Egyenes összekötő 117">
                      <a:extLst>
                        <a:ext uri="{FF2B5EF4-FFF2-40B4-BE49-F238E27FC236}">
                          <a16:creationId xmlns:a16="http://schemas.microsoft.com/office/drawing/2014/main" id="{EAC030D6-75F8-6318-25F7-E54CB161CF5E}"/>
                        </a:ext>
                      </a:extLst>
                    </p:cNvPr>
                    <p:cNvCxnSpPr/>
                    <p:nvPr/>
                  </p:nvCxnSpPr>
                  <p:spPr>
                    <a:xfrm flipV="1">
                      <a:off x="1996440" y="278066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19" name="Egyenes összekötő 118">
                      <a:extLst>
                        <a:ext uri="{FF2B5EF4-FFF2-40B4-BE49-F238E27FC236}">
                          <a16:creationId xmlns:a16="http://schemas.microsoft.com/office/drawing/2014/main" id="{65C1578C-B8CC-4179-D202-343BE270573B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1996440" y="291909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cxnSp>
                <p:nvCxnSpPr>
                  <p:cNvPr id="113" name="Egyenes összekötő 112">
                    <a:extLst>
                      <a:ext uri="{FF2B5EF4-FFF2-40B4-BE49-F238E27FC236}">
                        <a16:creationId xmlns:a16="http://schemas.microsoft.com/office/drawing/2014/main" id="{CF8CFA76-455F-99C7-DB24-572E3179F5B6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V="1">
                    <a:off x="830898" y="2689483"/>
                    <a:ext cx="461010" cy="214576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14" name="Egyenes összekötő 113">
                    <a:extLst>
                      <a:ext uri="{FF2B5EF4-FFF2-40B4-BE49-F238E27FC236}">
                        <a16:creationId xmlns:a16="http://schemas.microsoft.com/office/drawing/2014/main" id="{1A2F2960-358D-C23A-3E22-EFB78AC3EEB4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830898" y="2904059"/>
                    <a:ext cx="461010" cy="195877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15" name="Egyenes összekötő 114">
                    <a:extLst>
                      <a:ext uri="{FF2B5EF4-FFF2-40B4-BE49-F238E27FC236}">
                        <a16:creationId xmlns:a16="http://schemas.microsoft.com/office/drawing/2014/main" id="{803CD348-47A1-AEF9-DF0A-E07209090751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V="1">
                    <a:off x="830898" y="3507401"/>
                    <a:ext cx="461010" cy="214576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16" name="Egyenes összekötő 115">
                    <a:extLst>
                      <a:ext uri="{FF2B5EF4-FFF2-40B4-BE49-F238E27FC236}">
                        <a16:creationId xmlns:a16="http://schemas.microsoft.com/office/drawing/2014/main" id="{AD77D2E8-5AA2-F251-4F63-6249D80E64E5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830898" y="3724022"/>
                    <a:ext cx="461010" cy="195877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17" name="Egyenes összekötő 116">
                    <a:extLst>
                      <a:ext uri="{FF2B5EF4-FFF2-40B4-BE49-F238E27FC236}">
                        <a16:creationId xmlns:a16="http://schemas.microsoft.com/office/drawing/2014/main" id="{6C3241D0-972A-2C46-18F6-06B451D26DB4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H="1" flipV="1">
                    <a:off x="724218" y="3311525"/>
                    <a:ext cx="106680" cy="404456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88" name="Csoportba foglalás 87">
                  <a:extLst>
                    <a:ext uri="{FF2B5EF4-FFF2-40B4-BE49-F238E27FC236}">
                      <a16:creationId xmlns:a16="http://schemas.microsoft.com/office/drawing/2014/main" id="{00F9D3B8-E9F6-C78D-8C09-D22B3614D22B}"/>
                    </a:ext>
                  </a:extLst>
                </p:cNvPr>
                <p:cNvGrpSpPr/>
                <p:nvPr/>
              </p:nvGrpSpPr>
              <p:grpSpPr>
                <a:xfrm flipV="1">
                  <a:off x="493395" y="4112968"/>
                  <a:ext cx="1034733" cy="1531081"/>
                  <a:chOff x="493395" y="2581167"/>
                  <a:chExt cx="1034733" cy="1531081"/>
                </a:xfrm>
              </p:grpSpPr>
              <p:cxnSp>
                <p:nvCxnSpPr>
                  <p:cNvPr id="89" name="Egyenes összekötő 88">
                    <a:extLst>
                      <a:ext uri="{FF2B5EF4-FFF2-40B4-BE49-F238E27FC236}">
                        <a16:creationId xmlns:a16="http://schemas.microsoft.com/office/drawing/2014/main" id="{0D74778F-A35A-D8C8-8CEF-9D81EC986E14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V="1">
                    <a:off x="493395" y="2904059"/>
                    <a:ext cx="337503" cy="1208189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grpSp>
                <p:nvGrpSpPr>
                  <p:cNvPr id="90" name="Csoportba foglalás 89">
                    <a:extLst>
                      <a:ext uri="{FF2B5EF4-FFF2-40B4-BE49-F238E27FC236}">
                        <a16:creationId xmlns:a16="http://schemas.microsoft.com/office/drawing/2014/main" id="{43BFDE52-0283-9E77-35BF-D33E7A843658}"/>
                      </a:ext>
                    </a:extLst>
                  </p:cNvPr>
                  <p:cNvGrpSpPr/>
                  <p:nvPr/>
                </p:nvGrpSpPr>
                <p:grpSpPr>
                  <a:xfrm>
                    <a:off x="1291908" y="2581167"/>
                    <a:ext cx="236220" cy="211853"/>
                    <a:chOff x="1996440" y="2780665"/>
                    <a:chExt cx="236220" cy="276860"/>
                  </a:xfrm>
                </p:grpSpPr>
                <p:cxnSp>
                  <p:nvCxnSpPr>
                    <p:cNvPr id="106" name="Egyenes összekötő 105">
                      <a:extLst>
                        <a:ext uri="{FF2B5EF4-FFF2-40B4-BE49-F238E27FC236}">
                          <a16:creationId xmlns:a16="http://schemas.microsoft.com/office/drawing/2014/main" id="{466C609D-555D-02B3-EFDF-21AD8DCE94DF}"/>
                        </a:ext>
                      </a:extLst>
                    </p:cNvPr>
                    <p:cNvCxnSpPr/>
                    <p:nvPr/>
                  </p:nvCxnSpPr>
                  <p:spPr>
                    <a:xfrm flipV="1">
                      <a:off x="1996440" y="278066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07" name="Egyenes összekötő 106">
                      <a:extLst>
                        <a:ext uri="{FF2B5EF4-FFF2-40B4-BE49-F238E27FC236}">
                          <a16:creationId xmlns:a16="http://schemas.microsoft.com/office/drawing/2014/main" id="{5512F01C-16A8-98CC-9624-163184DC5D53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1996440" y="291909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91" name="Csoportba foglalás 90">
                    <a:extLst>
                      <a:ext uri="{FF2B5EF4-FFF2-40B4-BE49-F238E27FC236}">
                        <a16:creationId xmlns:a16="http://schemas.microsoft.com/office/drawing/2014/main" id="{B1D4591E-F9E7-0724-9322-80F8100F20C2}"/>
                      </a:ext>
                    </a:extLst>
                  </p:cNvPr>
                  <p:cNvGrpSpPr/>
                  <p:nvPr/>
                </p:nvGrpSpPr>
                <p:grpSpPr>
                  <a:xfrm>
                    <a:off x="1291908" y="2989935"/>
                    <a:ext cx="236220" cy="211853"/>
                    <a:chOff x="1996440" y="2780665"/>
                    <a:chExt cx="236220" cy="276860"/>
                  </a:xfrm>
                </p:grpSpPr>
                <p:cxnSp>
                  <p:nvCxnSpPr>
                    <p:cNvPr id="104" name="Egyenes összekötő 103">
                      <a:extLst>
                        <a:ext uri="{FF2B5EF4-FFF2-40B4-BE49-F238E27FC236}">
                          <a16:creationId xmlns:a16="http://schemas.microsoft.com/office/drawing/2014/main" id="{CA3718D7-E502-194D-8D81-0676AF0B14DA}"/>
                        </a:ext>
                      </a:extLst>
                    </p:cNvPr>
                    <p:cNvCxnSpPr/>
                    <p:nvPr/>
                  </p:nvCxnSpPr>
                  <p:spPr>
                    <a:xfrm flipV="1">
                      <a:off x="1996440" y="278066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05" name="Egyenes összekötő 104">
                      <a:extLst>
                        <a:ext uri="{FF2B5EF4-FFF2-40B4-BE49-F238E27FC236}">
                          <a16:creationId xmlns:a16="http://schemas.microsoft.com/office/drawing/2014/main" id="{15223BFA-FFD8-92F8-C824-15C1B848F676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1996440" y="291909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92" name="Csoportba foglalás 91">
                    <a:extLst>
                      <a:ext uri="{FF2B5EF4-FFF2-40B4-BE49-F238E27FC236}">
                        <a16:creationId xmlns:a16="http://schemas.microsoft.com/office/drawing/2014/main" id="{3A5C8920-C783-6329-C834-0459E32B26EE}"/>
                      </a:ext>
                    </a:extLst>
                  </p:cNvPr>
                  <p:cNvGrpSpPr/>
                  <p:nvPr/>
                </p:nvGrpSpPr>
                <p:grpSpPr>
                  <a:xfrm>
                    <a:off x="1291908" y="3398703"/>
                    <a:ext cx="236220" cy="211853"/>
                    <a:chOff x="1996440" y="2780665"/>
                    <a:chExt cx="236220" cy="276860"/>
                  </a:xfrm>
                </p:grpSpPr>
                <p:cxnSp>
                  <p:nvCxnSpPr>
                    <p:cNvPr id="102" name="Egyenes összekötő 101">
                      <a:extLst>
                        <a:ext uri="{FF2B5EF4-FFF2-40B4-BE49-F238E27FC236}">
                          <a16:creationId xmlns:a16="http://schemas.microsoft.com/office/drawing/2014/main" id="{DFF05944-BE70-5A73-7D4C-4E90941A5716}"/>
                        </a:ext>
                      </a:extLst>
                    </p:cNvPr>
                    <p:cNvCxnSpPr/>
                    <p:nvPr/>
                  </p:nvCxnSpPr>
                  <p:spPr>
                    <a:xfrm flipV="1">
                      <a:off x="1996440" y="278066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03" name="Egyenes összekötő 102">
                      <a:extLst>
                        <a:ext uri="{FF2B5EF4-FFF2-40B4-BE49-F238E27FC236}">
                          <a16:creationId xmlns:a16="http://schemas.microsoft.com/office/drawing/2014/main" id="{A99E8953-3917-C768-A1CA-37EAADD715CF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1996440" y="291909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93" name="Csoportba foglalás 92">
                    <a:extLst>
                      <a:ext uri="{FF2B5EF4-FFF2-40B4-BE49-F238E27FC236}">
                        <a16:creationId xmlns:a16="http://schemas.microsoft.com/office/drawing/2014/main" id="{39ED7E96-28EF-2386-211E-9220358886C6}"/>
                      </a:ext>
                    </a:extLst>
                  </p:cNvPr>
                  <p:cNvGrpSpPr/>
                  <p:nvPr/>
                </p:nvGrpSpPr>
                <p:grpSpPr>
                  <a:xfrm>
                    <a:off x="1291908" y="3809538"/>
                    <a:ext cx="236220" cy="211853"/>
                    <a:chOff x="1996440" y="2780665"/>
                    <a:chExt cx="236220" cy="276860"/>
                  </a:xfrm>
                </p:grpSpPr>
                <p:cxnSp>
                  <p:nvCxnSpPr>
                    <p:cNvPr id="100" name="Egyenes összekötő 99">
                      <a:extLst>
                        <a:ext uri="{FF2B5EF4-FFF2-40B4-BE49-F238E27FC236}">
                          <a16:creationId xmlns:a16="http://schemas.microsoft.com/office/drawing/2014/main" id="{8EA8C143-C3E6-0E9C-CDFC-0268F0D6E494}"/>
                        </a:ext>
                      </a:extLst>
                    </p:cNvPr>
                    <p:cNvCxnSpPr/>
                    <p:nvPr/>
                  </p:nvCxnSpPr>
                  <p:spPr>
                    <a:xfrm flipV="1">
                      <a:off x="1996440" y="278066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01" name="Egyenes összekötő 100">
                      <a:extLst>
                        <a:ext uri="{FF2B5EF4-FFF2-40B4-BE49-F238E27FC236}">
                          <a16:creationId xmlns:a16="http://schemas.microsoft.com/office/drawing/2014/main" id="{E19DB28B-8298-F1B5-2A12-B56AC998A548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1996440" y="291909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cxnSp>
                <p:nvCxnSpPr>
                  <p:cNvPr id="94" name="Egyenes összekötő 93">
                    <a:extLst>
                      <a:ext uri="{FF2B5EF4-FFF2-40B4-BE49-F238E27FC236}">
                        <a16:creationId xmlns:a16="http://schemas.microsoft.com/office/drawing/2014/main" id="{21E2C462-F3EE-EAAA-8DDC-4941E4CDE58A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V="1">
                    <a:off x="830898" y="2687438"/>
                    <a:ext cx="461010" cy="214576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96" name="Egyenes összekötő 95">
                    <a:extLst>
                      <a:ext uri="{FF2B5EF4-FFF2-40B4-BE49-F238E27FC236}">
                        <a16:creationId xmlns:a16="http://schemas.microsoft.com/office/drawing/2014/main" id="{D3E00FD8-4B0E-D76A-07B6-DAF6317CCB13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830898" y="2904059"/>
                    <a:ext cx="461010" cy="195877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97" name="Egyenes összekötő 96">
                    <a:extLst>
                      <a:ext uri="{FF2B5EF4-FFF2-40B4-BE49-F238E27FC236}">
                        <a16:creationId xmlns:a16="http://schemas.microsoft.com/office/drawing/2014/main" id="{9C2B915B-653E-6D02-33FD-EAC5497DBF8F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V="1">
                    <a:off x="830898" y="3507401"/>
                    <a:ext cx="461010" cy="214576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98" name="Egyenes összekötő 97">
                    <a:extLst>
                      <a:ext uri="{FF2B5EF4-FFF2-40B4-BE49-F238E27FC236}">
                        <a16:creationId xmlns:a16="http://schemas.microsoft.com/office/drawing/2014/main" id="{3F01526A-29EE-316B-2B08-F762C40E7B01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830898" y="3721977"/>
                    <a:ext cx="461010" cy="195877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99" name="Egyenes összekötő 98">
                    <a:extLst>
                      <a:ext uri="{FF2B5EF4-FFF2-40B4-BE49-F238E27FC236}">
                        <a16:creationId xmlns:a16="http://schemas.microsoft.com/office/drawing/2014/main" id="{15BE1182-6DAD-C9BE-C2D6-5BBA752B2A45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H="1" flipV="1">
                    <a:off x="724218" y="3311525"/>
                    <a:ext cx="106680" cy="404456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sp>
            <p:nvSpPr>
              <p:cNvPr id="75" name="Szövegdoboz 74">
                <a:extLst>
                  <a:ext uri="{FF2B5EF4-FFF2-40B4-BE49-F238E27FC236}">
                    <a16:creationId xmlns:a16="http://schemas.microsoft.com/office/drawing/2014/main" id="{834CF577-D517-F0A3-4CCA-68C65DC2924A}"/>
                  </a:ext>
                </a:extLst>
              </p:cNvPr>
              <p:cNvSpPr txBox="1"/>
              <p:nvPr/>
            </p:nvSpPr>
            <p:spPr>
              <a:xfrm>
                <a:off x="1243623" y="1697564"/>
                <a:ext cx="115411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Pale</a:t>
                </a:r>
                <a:r>
                  <a:rPr lang="hu-HU" sz="1100" b="1" dirty="0">
                    <a:solidFill>
                      <a:schemeClr val="accent3"/>
                    </a:solidFill>
                  </a:rPr>
                  <a:t> </a:t>
                </a: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orange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76" name="Szövegdoboz 75">
                <a:extLst>
                  <a:ext uri="{FF2B5EF4-FFF2-40B4-BE49-F238E27FC236}">
                    <a16:creationId xmlns:a16="http://schemas.microsoft.com/office/drawing/2014/main" id="{4224AE6F-5E89-E6E0-90A7-83D2234D4105}"/>
                  </a:ext>
                </a:extLst>
              </p:cNvPr>
              <p:cNvSpPr txBox="1"/>
              <p:nvPr/>
            </p:nvSpPr>
            <p:spPr>
              <a:xfrm>
                <a:off x="1253613" y="3326833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Orange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77" name="Szövegdoboz 76">
                <a:extLst>
                  <a:ext uri="{FF2B5EF4-FFF2-40B4-BE49-F238E27FC236}">
                    <a16:creationId xmlns:a16="http://schemas.microsoft.com/office/drawing/2014/main" id="{ED56338F-CC61-E4E2-8566-CFBAB7A51796}"/>
                  </a:ext>
                </a:extLst>
              </p:cNvPr>
              <p:cNvSpPr txBox="1"/>
              <p:nvPr/>
            </p:nvSpPr>
            <p:spPr>
              <a:xfrm>
                <a:off x="1249680" y="2090693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Dark</a:t>
                </a:r>
                <a:r>
                  <a:rPr lang="hu-HU" sz="1100" b="1" dirty="0" smtClean="0">
                    <a:solidFill>
                      <a:schemeClr val="accent3"/>
                    </a:solidFill>
                  </a:rPr>
                  <a:t> </a:t>
                </a: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grey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78" name="Szövegdoboz 77">
                <a:extLst>
                  <a:ext uri="{FF2B5EF4-FFF2-40B4-BE49-F238E27FC236}">
                    <a16:creationId xmlns:a16="http://schemas.microsoft.com/office/drawing/2014/main" id="{B83629BE-2B7B-8145-3E04-32D2404F19FF}"/>
                  </a:ext>
                </a:extLst>
              </p:cNvPr>
              <p:cNvSpPr txBox="1"/>
              <p:nvPr/>
            </p:nvSpPr>
            <p:spPr>
              <a:xfrm>
                <a:off x="1249680" y="2704521"/>
                <a:ext cx="150463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Light</a:t>
                </a:r>
                <a:r>
                  <a:rPr lang="hu-HU" sz="1100" b="1" dirty="0" smtClean="0">
                    <a:solidFill>
                      <a:schemeClr val="accent3"/>
                    </a:solidFill>
                  </a:rPr>
                  <a:t> pink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79" name="Szövegdoboz 78">
                <a:extLst>
                  <a:ext uri="{FF2B5EF4-FFF2-40B4-BE49-F238E27FC236}">
                    <a16:creationId xmlns:a16="http://schemas.microsoft.com/office/drawing/2014/main" id="{EF134251-9422-AF8A-B2C3-3961062ED614}"/>
                  </a:ext>
                </a:extLst>
              </p:cNvPr>
              <p:cNvSpPr txBox="1"/>
              <p:nvPr/>
            </p:nvSpPr>
            <p:spPr>
              <a:xfrm>
                <a:off x="1233663" y="2508458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smtClean="0">
                    <a:solidFill>
                      <a:schemeClr val="accent3"/>
                    </a:solidFill>
                  </a:rPr>
                  <a:t>Pink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80" name="Szövegdoboz 79">
                <a:extLst>
                  <a:ext uri="{FF2B5EF4-FFF2-40B4-BE49-F238E27FC236}">
                    <a16:creationId xmlns:a16="http://schemas.microsoft.com/office/drawing/2014/main" id="{9B795510-A1EB-DFB2-FD05-EB6CE3AD0523}"/>
                  </a:ext>
                </a:extLst>
              </p:cNvPr>
              <p:cNvSpPr txBox="1"/>
              <p:nvPr/>
            </p:nvSpPr>
            <p:spPr>
              <a:xfrm>
                <a:off x="1249680" y="3101222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Dark</a:t>
                </a:r>
                <a:r>
                  <a:rPr lang="hu-HU" sz="1100" b="1" dirty="0" smtClean="0">
                    <a:solidFill>
                      <a:schemeClr val="accent3"/>
                    </a:solidFill>
                  </a:rPr>
                  <a:t> </a:t>
                </a: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green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81" name="Szövegdoboz 80">
                <a:extLst>
                  <a:ext uri="{FF2B5EF4-FFF2-40B4-BE49-F238E27FC236}">
                    <a16:creationId xmlns:a16="http://schemas.microsoft.com/office/drawing/2014/main" id="{4A69605E-AD65-FCB7-8FF5-88C07D0FD15A}"/>
                  </a:ext>
                </a:extLst>
              </p:cNvPr>
              <p:cNvSpPr txBox="1"/>
              <p:nvPr/>
            </p:nvSpPr>
            <p:spPr>
              <a:xfrm>
                <a:off x="1249680" y="2896829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Light</a:t>
                </a:r>
                <a:r>
                  <a:rPr lang="hu-HU" sz="1100" b="1" dirty="0" smtClean="0">
                    <a:solidFill>
                      <a:schemeClr val="accent3"/>
                    </a:solidFill>
                  </a:rPr>
                  <a:t> </a:t>
                </a: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green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82" name="Szövegdoboz 81">
                <a:extLst>
                  <a:ext uri="{FF2B5EF4-FFF2-40B4-BE49-F238E27FC236}">
                    <a16:creationId xmlns:a16="http://schemas.microsoft.com/office/drawing/2014/main" id="{20B7B115-CE45-AC8F-2E15-CBC0C31E6BD2}"/>
                  </a:ext>
                </a:extLst>
              </p:cNvPr>
              <p:cNvSpPr txBox="1"/>
              <p:nvPr/>
            </p:nvSpPr>
            <p:spPr>
              <a:xfrm>
                <a:off x="1249680" y="3521543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Pale</a:t>
                </a:r>
                <a:r>
                  <a:rPr lang="hu-HU" sz="1100" b="1" dirty="0" smtClean="0">
                    <a:solidFill>
                      <a:schemeClr val="accent3"/>
                    </a:solidFill>
                  </a:rPr>
                  <a:t> </a:t>
                </a: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green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83" name="Szövegdoboz 82">
                <a:extLst>
                  <a:ext uri="{FF2B5EF4-FFF2-40B4-BE49-F238E27FC236}">
                    <a16:creationId xmlns:a16="http://schemas.microsoft.com/office/drawing/2014/main" id="{8621B626-5364-332F-82A4-2AF6EAFAB4DE}"/>
                  </a:ext>
                </a:extLst>
              </p:cNvPr>
              <p:cNvSpPr txBox="1"/>
              <p:nvPr/>
            </p:nvSpPr>
            <p:spPr>
              <a:xfrm>
                <a:off x="1233663" y="4374425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Light</a:t>
                </a:r>
                <a:r>
                  <a:rPr lang="hu-HU" sz="1100" b="1" dirty="0" smtClean="0">
                    <a:solidFill>
                      <a:schemeClr val="accent3"/>
                    </a:solidFill>
                  </a:rPr>
                  <a:t> </a:t>
                </a: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grey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84" name="Szövegdoboz 83">
                <a:extLst>
                  <a:ext uri="{FF2B5EF4-FFF2-40B4-BE49-F238E27FC236}">
                    <a16:creationId xmlns:a16="http://schemas.microsoft.com/office/drawing/2014/main" id="{39A91E6E-481C-D848-A93A-D4983BFBCCD0}"/>
                  </a:ext>
                </a:extLst>
              </p:cNvPr>
              <p:cNvSpPr txBox="1"/>
              <p:nvPr/>
            </p:nvSpPr>
            <p:spPr>
              <a:xfrm>
                <a:off x="1249680" y="3939315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smtClean="0">
                    <a:solidFill>
                      <a:schemeClr val="accent3"/>
                    </a:solidFill>
                  </a:rPr>
                  <a:t>Fekete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85" name="Szövegdoboz 84">
                <a:extLst>
                  <a:ext uri="{FF2B5EF4-FFF2-40B4-BE49-F238E27FC236}">
                    <a16:creationId xmlns:a16="http://schemas.microsoft.com/office/drawing/2014/main" id="{61122B51-67F9-2D84-A54A-F2E1DFD32A78}"/>
                  </a:ext>
                </a:extLst>
              </p:cNvPr>
              <p:cNvSpPr txBox="1"/>
              <p:nvPr/>
            </p:nvSpPr>
            <p:spPr>
              <a:xfrm>
                <a:off x="1249680" y="3735755"/>
                <a:ext cx="1243284" cy="211020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smtClean="0">
                    <a:solidFill>
                      <a:schemeClr val="accent3"/>
                    </a:solidFill>
                  </a:rPr>
                  <a:t>Red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86" name="Szövegdoboz 85">
                <a:extLst>
                  <a:ext uri="{FF2B5EF4-FFF2-40B4-BE49-F238E27FC236}">
                    <a16:creationId xmlns:a16="http://schemas.microsoft.com/office/drawing/2014/main" id="{42666C1C-FE64-FBF3-CA96-000FD8546E36}"/>
                  </a:ext>
                </a:extLst>
              </p:cNvPr>
              <p:cNvSpPr txBox="1"/>
              <p:nvPr/>
            </p:nvSpPr>
            <p:spPr>
              <a:xfrm>
                <a:off x="1253613" y="4170032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Light</a:t>
                </a:r>
                <a:r>
                  <a:rPr lang="hu-HU" sz="1100" b="1" dirty="0" smtClean="0">
                    <a:solidFill>
                      <a:schemeClr val="accent3"/>
                    </a:solidFill>
                  </a:rPr>
                  <a:t> </a:t>
                </a: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blue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</p:grpSp>
        <p:sp>
          <p:nvSpPr>
            <p:cNvPr id="71" name="Szövegdoboz 70">
              <a:extLst>
                <a:ext uri="{FF2B5EF4-FFF2-40B4-BE49-F238E27FC236}">
                  <a16:creationId xmlns:a16="http://schemas.microsoft.com/office/drawing/2014/main" id="{834CF577-D517-F0A3-4CCA-68C65DC2924A}"/>
                </a:ext>
              </a:extLst>
            </p:cNvPr>
            <p:cNvSpPr txBox="1"/>
            <p:nvPr/>
          </p:nvSpPr>
          <p:spPr>
            <a:xfrm>
              <a:off x="1207684" y="2358250"/>
              <a:ext cx="1154112" cy="211853"/>
            </a:xfrm>
            <a:prstGeom prst="rect">
              <a:avLst/>
            </a:prstGeom>
            <a:noFill/>
          </p:spPr>
          <p:txBody>
            <a:bodyPr wrap="square" rtlCol="0" anchor="b" anchorCtr="0">
              <a:spAutoFit/>
            </a:bodyPr>
            <a:lstStyle/>
            <a:p>
              <a:pPr>
                <a:lnSpc>
                  <a:spcPts val="900"/>
                </a:lnSpc>
              </a:pPr>
              <a:r>
                <a:rPr lang="hu-HU" sz="1100" b="1" dirty="0" err="1" smtClean="0">
                  <a:solidFill>
                    <a:schemeClr val="accent3"/>
                  </a:solidFill>
                </a:rPr>
                <a:t>Dark</a:t>
              </a:r>
              <a:r>
                <a:rPr lang="hu-HU" sz="1100" b="1" dirty="0" smtClean="0">
                  <a:solidFill>
                    <a:schemeClr val="accent3"/>
                  </a:solidFill>
                </a:rPr>
                <a:t> </a:t>
              </a:r>
              <a:r>
                <a:rPr lang="hu-HU" sz="1100" b="1" dirty="0" err="1" smtClean="0">
                  <a:solidFill>
                    <a:schemeClr val="accent3"/>
                  </a:solidFill>
                </a:rPr>
                <a:t>blue</a:t>
              </a:r>
              <a:endParaRPr lang="hu-HU" sz="1100" b="1" dirty="0">
                <a:solidFill>
                  <a:schemeClr val="accent3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840484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1">
            <a:extLst>
              <a:ext uri="{FF2B5EF4-FFF2-40B4-BE49-F238E27FC236}">
                <a16:creationId xmlns:a16="http://schemas.microsoft.com/office/drawing/2014/main" id="{D0CD2950-0FD4-0D24-7400-90A219D1A655}"/>
              </a:ext>
            </a:extLst>
          </p:cNvPr>
          <p:cNvSpPr txBox="1">
            <a:spLocks/>
          </p:cNvSpPr>
          <p:nvPr/>
        </p:nvSpPr>
        <p:spPr>
          <a:xfrm>
            <a:off x="471488" y="334459"/>
            <a:ext cx="5915025" cy="45631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400" b="1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err="1">
                <a:ea typeface="Calibri" panose="020F0502020204030204" pitchFamily="34" charset="0"/>
                <a:cs typeface="Times New Roman" panose="02020603050405020304" pitchFamily="18" charset="0"/>
              </a:rPr>
              <a:t>Colour</a:t>
            </a:r>
            <a:r>
              <a:rPr lang="en-US" dirty="0">
                <a:ea typeface="Calibri" panose="020F0502020204030204" pitchFamily="34" charset="0"/>
                <a:cs typeface="Times New Roman" panose="02020603050405020304" pitchFamily="18" charset="0"/>
              </a:rPr>
              <a:t> according to the </a:t>
            </a:r>
            <a:r>
              <a:rPr lang="en-US" dirty="0" err="1">
                <a:ea typeface="Calibri" panose="020F0502020204030204" pitchFamily="34" charset="0"/>
                <a:cs typeface="Times New Roman" panose="02020603050405020304" pitchFamily="18" charset="0"/>
              </a:rPr>
              <a:t>colour</a:t>
            </a:r>
            <a:r>
              <a:rPr lang="en-US" dirty="0">
                <a:ea typeface="Calibri" panose="020F0502020204030204" pitchFamily="34" charset="0"/>
                <a:cs typeface="Times New Roman" panose="02020603050405020304" pitchFamily="18" charset="0"/>
              </a:rPr>
              <a:t> codes! </a:t>
            </a:r>
            <a:r>
              <a:rPr lang="hu-HU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9. b.)</a:t>
            </a:r>
            <a:endParaRPr lang="hu-HU" sz="4800" dirty="0"/>
          </a:p>
        </p:txBody>
      </p:sp>
      <p:pic>
        <p:nvPicPr>
          <p:cNvPr id="5" name="Kép 4" descr="A képen Acélkék, Betűtípus, Majorelle kék, képernyőkép látható&#10;&#10;Automatikusan generált leírás">
            <a:extLst>
              <a:ext uri="{FF2B5EF4-FFF2-40B4-BE49-F238E27FC236}">
                <a16:creationId xmlns:a16="http://schemas.microsoft.com/office/drawing/2014/main" id="{CF6574BF-0DD4-2676-D95B-E69ECAD4142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1373" y="9158363"/>
            <a:ext cx="1275254" cy="426438"/>
          </a:xfrm>
          <a:prstGeom prst="rect">
            <a:avLst/>
          </a:prstGeom>
        </p:spPr>
      </p:pic>
      <p:pic>
        <p:nvPicPr>
          <p:cNvPr id="6" name="Kép 5" descr="A képen Grafika, Betűtípus, Grafikus tervezés, embléma látható&#10;&#10;Automatikusan generált leírás">
            <a:extLst>
              <a:ext uri="{FF2B5EF4-FFF2-40B4-BE49-F238E27FC236}">
                <a16:creationId xmlns:a16="http://schemas.microsoft.com/office/drawing/2014/main" id="{318DFCA8-EE35-4266-5A57-E412476D3F02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488" y="9215499"/>
            <a:ext cx="1435241" cy="326192"/>
          </a:xfrm>
          <a:prstGeom prst="rect">
            <a:avLst/>
          </a:prstGeom>
        </p:spPr>
      </p:pic>
      <p:pic>
        <p:nvPicPr>
          <p:cNvPr id="7" name="Kép 6" descr="A képen Betűtípus, képernyőkép, szöveg, Acélkék látható&#10;&#10;Automatikusan generált leírás">
            <a:extLst>
              <a:ext uri="{FF2B5EF4-FFF2-40B4-BE49-F238E27FC236}">
                <a16:creationId xmlns:a16="http://schemas.microsoft.com/office/drawing/2014/main" id="{97F6733F-F619-A960-8EB0-7CDFF315CFAF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26052" y="9184600"/>
            <a:ext cx="1860460" cy="400201"/>
          </a:xfrm>
          <a:prstGeom prst="rect">
            <a:avLst/>
          </a:prstGeom>
        </p:spPr>
      </p:pic>
      <p:graphicFrame>
        <p:nvGraphicFramePr>
          <p:cNvPr id="38" name="Táblázat 140">
            <a:extLst>
              <a:ext uri="{FF2B5EF4-FFF2-40B4-BE49-F238E27FC236}">
                <a16:creationId xmlns:a16="http://schemas.microsoft.com/office/drawing/2014/main" id="{5DA1B995-1887-3E5A-E071-A084DA45AD60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3130537" y="5191586"/>
          <a:ext cx="3456000" cy="345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2000">
                  <a:extLst>
                    <a:ext uri="{9D8B030D-6E8A-4147-A177-3AD203B41FA5}">
                      <a16:colId xmlns:a16="http://schemas.microsoft.com/office/drawing/2014/main" val="4183476840"/>
                    </a:ext>
                  </a:extLst>
                </a:gridCol>
                <a:gridCol w="432000">
                  <a:extLst>
                    <a:ext uri="{9D8B030D-6E8A-4147-A177-3AD203B41FA5}">
                      <a16:colId xmlns:a16="http://schemas.microsoft.com/office/drawing/2014/main" val="606786667"/>
                    </a:ext>
                  </a:extLst>
                </a:gridCol>
                <a:gridCol w="432000">
                  <a:extLst>
                    <a:ext uri="{9D8B030D-6E8A-4147-A177-3AD203B41FA5}">
                      <a16:colId xmlns:a16="http://schemas.microsoft.com/office/drawing/2014/main" val="3256155216"/>
                    </a:ext>
                  </a:extLst>
                </a:gridCol>
                <a:gridCol w="432000">
                  <a:extLst>
                    <a:ext uri="{9D8B030D-6E8A-4147-A177-3AD203B41FA5}">
                      <a16:colId xmlns:a16="http://schemas.microsoft.com/office/drawing/2014/main" val="3670367097"/>
                    </a:ext>
                  </a:extLst>
                </a:gridCol>
                <a:gridCol w="432000">
                  <a:extLst>
                    <a:ext uri="{9D8B030D-6E8A-4147-A177-3AD203B41FA5}">
                      <a16:colId xmlns:a16="http://schemas.microsoft.com/office/drawing/2014/main" val="1347735126"/>
                    </a:ext>
                  </a:extLst>
                </a:gridCol>
                <a:gridCol w="432000">
                  <a:extLst>
                    <a:ext uri="{9D8B030D-6E8A-4147-A177-3AD203B41FA5}">
                      <a16:colId xmlns:a16="http://schemas.microsoft.com/office/drawing/2014/main" val="1268566837"/>
                    </a:ext>
                  </a:extLst>
                </a:gridCol>
                <a:gridCol w="432000">
                  <a:extLst>
                    <a:ext uri="{9D8B030D-6E8A-4147-A177-3AD203B41FA5}">
                      <a16:colId xmlns:a16="http://schemas.microsoft.com/office/drawing/2014/main" val="3248050828"/>
                    </a:ext>
                  </a:extLst>
                </a:gridCol>
                <a:gridCol w="432000">
                  <a:extLst>
                    <a:ext uri="{9D8B030D-6E8A-4147-A177-3AD203B41FA5}">
                      <a16:colId xmlns:a16="http://schemas.microsoft.com/office/drawing/2014/main" val="800012498"/>
                    </a:ext>
                  </a:extLst>
                </a:gridCol>
              </a:tblGrid>
              <a:tr h="432000"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>
                        <a:solidFill>
                          <a:srgbClr val="EE1D23"/>
                        </a:solidFill>
                      </a:endParaRPr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58774894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endParaRPr lang="hu-HU" sz="150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0157584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23305295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34289421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86751031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>
                        <a:solidFill>
                          <a:schemeClr val="tx1"/>
                        </a:solidFill>
                      </a:endParaRPr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26106266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endParaRPr lang="hu-HU" sz="150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04922920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9488196"/>
                  </a:ext>
                </a:extLst>
              </a:tr>
            </a:tbl>
          </a:graphicData>
        </a:graphic>
      </p:graphicFrame>
      <p:graphicFrame>
        <p:nvGraphicFramePr>
          <p:cNvPr id="95" name="Táblázat 9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62490528"/>
              </p:ext>
            </p:extLst>
          </p:nvPr>
        </p:nvGraphicFramePr>
        <p:xfrm>
          <a:off x="2554537" y="929450"/>
          <a:ext cx="4032000" cy="403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4000">
                  <a:extLst>
                    <a:ext uri="{9D8B030D-6E8A-4147-A177-3AD203B41FA5}">
                      <a16:colId xmlns:a16="http://schemas.microsoft.com/office/drawing/2014/main" val="1970057961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3592748886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165432856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2624727190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730538266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1005877417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213102478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376894925"/>
                    </a:ext>
                  </a:extLst>
                </a:gridCol>
              </a:tblGrid>
              <a:tr h="504000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16474971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1D23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39598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39598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3959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2917551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B6C4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B6C4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1D23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1D23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1D2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732295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B6C4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B6C4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B6C4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B6C4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1D23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1D2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6720313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B6C4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B6C4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>
                        <a:solidFill>
                          <a:srgbClr val="1074BC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B6C4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B6C4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1D23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1D2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8085402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B6C4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931D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B6C4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931D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1D23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1D2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4599113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931D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931D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931D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931D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1D23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1D23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55097159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931D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931D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931D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931D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39598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39598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3959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0870569"/>
                  </a:ext>
                </a:extLst>
              </a:tr>
            </a:tbl>
          </a:graphicData>
        </a:graphic>
      </p:graphicFrame>
      <p:sp>
        <p:nvSpPr>
          <p:cNvPr id="68" name="Szöveg helye 2">
            <a:extLst>
              <a:ext uri="{FF2B5EF4-FFF2-40B4-BE49-F238E27FC236}">
                <a16:creationId xmlns:a16="http://schemas.microsoft.com/office/drawing/2014/main" id="{BBE2C393-99D9-02E8-DC42-5AA6DAE1D51B}"/>
              </a:ext>
            </a:extLst>
          </p:cNvPr>
          <p:cNvSpPr txBox="1">
            <a:spLocks/>
          </p:cNvSpPr>
          <p:nvPr/>
        </p:nvSpPr>
        <p:spPr>
          <a:xfrm>
            <a:off x="122873" y="5156907"/>
            <a:ext cx="2859541" cy="3515704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>
            <a:noAutofit/>
          </a:bodyPr>
          <a:lstStyle>
            <a:lvl1pPr marL="0" indent="0" algn="l" defTabSz="685800" rtl="0" eaLnBrk="1" latinLnBrk="0" hangingPunct="1">
              <a:lnSpc>
                <a:spcPct val="100000"/>
              </a:lnSpc>
              <a:spcBef>
                <a:spcPts val="750"/>
              </a:spcBef>
              <a:buFont typeface="Arial" panose="020B0604020202020204" pitchFamily="34" charset="0"/>
              <a:buNone/>
              <a:defRPr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1pPr>
            <a:lvl2pPr marL="3429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2pPr>
            <a:lvl3pPr marL="6858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4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3pPr>
            <a:lvl4pPr marL="10287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4pPr>
            <a:lvl5pPr marL="13716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b="1" dirty="0"/>
              <a:t>Binary </a:t>
            </a:r>
            <a:r>
              <a:rPr lang="en-US" sz="1200" b="1" dirty="0" err="1"/>
              <a:t>colouring</a:t>
            </a:r>
            <a:endParaRPr lang="en-US" sz="1200" b="1" dirty="0"/>
          </a:p>
          <a:p>
            <a:pPr algn="ctr"/>
            <a:r>
              <a:rPr lang="en-US" sz="1200" b="1" dirty="0"/>
              <a:t>(binary</a:t>
            </a:r>
            <a:r>
              <a:rPr lang="en-US" sz="1200" b="1" dirty="0" smtClean="0"/>
              <a:t>)</a:t>
            </a:r>
            <a:endParaRPr lang="en-US" sz="1200" b="1" dirty="0"/>
          </a:p>
          <a:p>
            <a:r>
              <a:rPr lang="en-US" sz="1200" b="1" dirty="0"/>
              <a:t>At the ends of a tree-like diagram you see </a:t>
            </a:r>
            <a:r>
              <a:rPr lang="en-US" sz="1200" b="1" dirty="0" err="1"/>
              <a:t>colours</a:t>
            </a:r>
            <a:r>
              <a:rPr lang="en-US" sz="1200" b="1" dirty="0"/>
              <a:t>, which you can access through an "up-down" decision process. The value of „up” is 1 and the value of „down” is 0 . To select the </a:t>
            </a:r>
            <a:r>
              <a:rPr lang="en-US" sz="1200" b="1" dirty="0" err="1"/>
              <a:t>colour</a:t>
            </a:r>
            <a:r>
              <a:rPr lang="en-US" sz="1200" b="1" dirty="0"/>
              <a:t> of each field, start from the </a:t>
            </a:r>
            <a:r>
              <a:rPr lang="en-US" sz="1200" b="1" dirty="0" err="1"/>
              <a:t>centre</a:t>
            </a:r>
            <a:r>
              <a:rPr lang="en-US" sz="1200" b="1" dirty="0"/>
              <a:t> and work your way up or down the branches of the diagram, based on the elements of the numerical sequence associated with that field, to the </a:t>
            </a:r>
            <a:r>
              <a:rPr lang="en-US" sz="1200" b="1" dirty="0" err="1"/>
              <a:t>colour</a:t>
            </a:r>
            <a:r>
              <a:rPr lang="en-US" sz="1200" b="1" dirty="0"/>
              <a:t> you want to select.</a:t>
            </a:r>
          </a:p>
          <a:p>
            <a:r>
              <a:rPr lang="en-US" sz="1200" b="1" dirty="0"/>
              <a:t>e.g.: 101 -&gt; up - down - up</a:t>
            </a:r>
          </a:p>
          <a:p>
            <a:r>
              <a:rPr lang="en-US" sz="1200" b="1" dirty="0"/>
              <a:t>       0100 -&gt; down - up - down - down</a:t>
            </a:r>
          </a:p>
        </p:txBody>
      </p:sp>
      <p:grpSp>
        <p:nvGrpSpPr>
          <p:cNvPr id="69" name="Csoportba foglalás 68"/>
          <p:cNvGrpSpPr/>
          <p:nvPr/>
        </p:nvGrpSpPr>
        <p:grpSpPr>
          <a:xfrm>
            <a:off x="471488" y="1273878"/>
            <a:ext cx="2260917" cy="3355804"/>
            <a:chOff x="471488" y="1285984"/>
            <a:chExt cx="2260917" cy="3355804"/>
          </a:xfrm>
        </p:grpSpPr>
        <p:sp>
          <p:nvSpPr>
            <p:cNvPr id="70" name="Szövegdoboz 69">
              <a:extLst>
                <a:ext uri="{FF2B5EF4-FFF2-40B4-BE49-F238E27FC236}">
                  <a16:creationId xmlns:a16="http://schemas.microsoft.com/office/drawing/2014/main" id="{3A88A278-9CE7-E7D3-6DF5-BCA28ADD7C09}"/>
                </a:ext>
              </a:extLst>
            </p:cNvPr>
            <p:cNvSpPr txBox="1"/>
            <p:nvPr/>
          </p:nvSpPr>
          <p:spPr>
            <a:xfrm>
              <a:off x="1215898" y="1493156"/>
              <a:ext cx="1051242" cy="261610"/>
            </a:xfrm>
            <a:prstGeom prst="rect">
              <a:avLst/>
            </a:prstGeom>
            <a:noFill/>
          </p:spPr>
          <p:txBody>
            <a:bodyPr wrap="square" rtlCol="0" anchor="b" anchorCtr="0">
              <a:spAutoFit/>
            </a:bodyPr>
            <a:lstStyle/>
            <a:p>
              <a:r>
                <a:rPr lang="hu-HU" sz="1100" b="1" dirty="0" smtClean="0">
                  <a:solidFill>
                    <a:schemeClr val="accent3"/>
                  </a:solidFill>
                </a:rPr>
                <a:t>Pink</a:t>
              </a:r>
              <a:endParaRPr lang="hu-HU" sz="1100" b="1" dirty="0">
                <a:solidFill>
                  <a:schemeClr val="accent3"/>
                </a:solidFill>
              </a:endParaRPr>
            </a:p>
          </p:txBody>
        </p:sp>
        <p:grpSp>
          <p:nvGrpSpPr>
            <p:cNvPr id="71" name="Csoportba foglalás 70">
              <a:extLst>
                <a:ext uri="{FF2B5EF4-FFF2-40B4-BE49-F238E27FC236}">
                  <a16:creationId xmlns:a16="http://schemas.microsoft.com/office/drawing/2014/main" id="{A4F38504-16C5-7055-8043-FFE2F9CD6881}"/>
                </a:ext>
              </a:extLst>
            </p:cNvPr>
            <p:cNvGrpSpPr/>
            <p:nvPr/>
          </p:nvGrpSpPr>
          <p:grpSpPr>
            <a:xfrm>
              <a:off x="471488" y="1285984"/>
              <a:ext cx="2260917" cy="3355804"/>
              <a:chOff x="493395" y="1230474"/>
              <a:chExt cx="2260917" cy="3355804"/>
            </a:xfrm>
          </p:grpSpPr>
          <p:sp>
            <p:nvSpPr>
              <p:cNvPr id="73" name="Szövegdoboz 72">
                <a:extLst>
                  <a:ext uri="{FF2B5EF4-FFF2-40B4-BE49-F238E27FC236}">
                    <a16:creationId xmlns:a16="http://schemas.microsoft.com/office/drawing/2014/main" id="{D369EF2F-E2D1-F89C-D18F-2555A4E7BB93}"/>
                  </a:ext>
                </a:extLst>
              </p:cNvPr>
              <p:cNvSpPr txBox="1"/>
              <p:nvPr/>
            </p:nvSpPr>
            <p:spPr>
              <a:xfrm>
                <a:off x="1237805" y="1230474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Yellow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74" name="Szövegdoboz 73">
                <a:extLst>
                  <a:ext uri="{FF2B5EF4-FFF2-40B4-BE49-F238E27FC236}">
                    <a16:creationId xmlns:a16="http://schemas.microsoft.com/office/drawing/2014/main" id="{11928CDB-B8D6-22FC-CEAA-C3E61D5D03B4}"/>
                  </a:ext>
                </a:extLst>
              </p:cNvPr>
              <p:cNvSpPr txBox="1"/>
              <p:nvPr/>
            </p:nvSpPr>
            <p:spPr>
              <a:xfrm>
                <a:off x="1254145" y="1932667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smtClean="0">
                    <a:solidFill>
                      <a:schemeClr val="accent3"/>
                    </a:solidFill>
                  </a:rPr>
                  <a:t>Black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grpSp>
            <p:nvGrpSpPr>
              <p:cNvPr id="75" name="Csoportba foglalás 74">
                <a:extLst>
                  <a:ext uri="{FF2B5EF4-FFF2-40B4-BE49-F238E27FC236}">
                    <a16:creationId xmlns:a16="http://schemas.microsoft.com/office/drawing/2014/main" id="{DE0761D3-B631-37A4-18E2-FC64BD1D1770}"/>
                  </a:ext>
                </a:extLst>
              </p:cNvPr>
              <p:cNvGrpSpPr/>
              <p:nvPr/>
            </p:nvGrpSpPr>
            <p:grpSpPr>
              <a:xfrm>
                <a:off x="493395" y="1328140"/>
                <a:ext cx="756285" cy="3114840"/>
                <a:chOff x="493395" y="2581167"/>
                <a:chExt cx="1034733" cy="3062882"/>
              </a:xfrm>
            </p:grpSpPr>
            <p:grpSp>
              <p:nvGrpSpPr>
                <p:cNvPr id="88" name="Csoportba foglalás 87">
                  <a:extLst>
                    <a:ext uri="{FF2B5EF4-FFF2-40B4-BE49-F238E27FC236}">
                      <a16:creationId xmlns:a16="http://schemas.microsoft.com/office/drawing/2014/main" id="{46159B6D-6C26-6B47-F46E-6C602FB2446C}"/>
                    </a:ext>
                  </a:extLst>
                </p:cNvPr>
                <p:cNvGrpSpPr/>
                <p:nvPr/>
              </p:nvGrpSpPr>
              <p:grpSpPr>
                <a:xfrm>
                  <a:off x="493395" y="2581167"/>
                  <a:ext cx="1034733" cy="1533125"/>
                  <a:chOff x="493395" y="2581167"/>
                  <a:chExt cx="1034733" cy="1533125"/>
                </a:xfrm>
              </p:grpSpPr>
              <p:cxnSp>
                <p:nvCxnSpPr>
                  <p:cNvPr id="164" name="Egyenes összekötő 163">
                    <a:extLst>
                      <a:ext uri="{FF2B5EF4-FFF2-40B4-BE49-F238E27FC236}">
                        <a16:creationId xmlns:a16="http://schemas.microsoft.com/office/drawing/2014/main" id="{1B517F46-0636-2FC0-399A-367DA195CA49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V="1">
                    <a:off x="493395" y="2906103"/>
                    <a:ext cx="337503" cy="1208189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grpSp>
                <p:nvGrpSpPr>
                  <p:cNvPr id="165" name="Csoportba foglalás 164">
                    <a:extLst>
                      <a:ext uri="{FF2B5EF4-FFF2-40B4-BE49-F238E27FC236}">
                        <a16:creationId xmlns:a16="http://schemas.microsoft.com/office/drawing/2014/main" id="{E5C724C7-CD3F-3E88-D001-2C35CB01691D}"/>
                      </a:ext>
                    </a:extLst>
                  </p:cNvPr>
                  <p:cNvGrpSpPr/>
                  <p:nvPr/>
                </p:nvGrpSpPr>
                <p:grpSpPr>
                  <a:xfrm>
                    <a:off x="1291908" y="2581167"/>
                    <a:ext cx="236220" cy="211853"/>
                    <a:chOff x="1996440" y="2780665"/>
                    <a:chExt cx="236220" cy="276860"/>
                  </a:xfrm>
                </p:grpSpPr>
                <p:cxnSp>
                  <p:nvCxnSpPr>
                    <p:cNvPr id="180" name="Egyenes összekötő 179">
                      <a:extLst>
                        <a:ext uri="{FF2B5EF4-FFF2-40B4-BE49-F238E27FC236}">
                          <a16:creationId xmlns:a16="http://schemas.microsoft.com/office/drawing/2014/main" id="{9D01C744-6288-B4A7-884F-50951EFE24A7}"/>
                        </a:ext>
                      </a:extLst>
                    </p:cNvPr>
                    <p:cNvCxnSpPr/>
                    <p:nvPr/>
                  </p:nvCxnSpPr>
                  <p:spPr>
                    <a:xfrm flipV="1">
                      <a:off x="1996440" y="278066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81" name="Egyenes összekötő 180">
                      <a:extLst>
                        <a:ext uri="{FF2B5EF4-FFF2-40B4-BE49-F238E27FC236}">
                          <a16:creationId xmlns:a16="http://schemas.microsoft.com/office/drawing/2014/main" id="{5EB2D18E-4DC0-F751-92F5-F5196F7B9D62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1996440" y="291909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166" name="Csoportba foglalás 165">
                    <a:extLst>
                      <a:ext uri="{FF2B5EF4-FFF2-40B4-BE49-F238E27FC236}">
                        <a16:creationId xmlns:a16="http://schemas.microsoft.com/office/drawing/2014/main" id="{5864D023-2A1E-3EA8-98AD-092FD49859DD}"/>
                      </a:ext>
                    </a:extLst>
                  </p:cNvPr>
                  <p:cNvGrpSpPr/>
                  <p:nvPr/>
                </p:nvGrpSpPr>
                <p:grpSpPr>
                  <a:xfrm>
                    <a:off x="1291908" y="2989935"/>
                    <a:ext cx="236220" cy="211853"/>
                    <a:chOff x="1996440" y="2780665"/>
                    <a:chExt cx="236220" cy="276860"/>
                  </a:xfrm>
                </p:grpSpPr>
                <p:cxnSp>
                  <p:nvCxnSpPr>
                    <p:cNvPr id="178" name="Egyenes összekötő 177">
                      <a:extLst>
                        <a:ext uri="{FF2B5EF4-FFF2-40B4-BE49-F238E27FC236}">
                          <a16:creationId xmlns:a16="http://schemas.microsoft.com/office/drawing/2014/main" id="{41DA2CFA-9044-51C0-0E74-B4D1BE4E4DF8}"/>
                        </a:ext>
                      </a:extLst>
                    </p:cNvPr>
                    <p:cNvCxnSpPr/>
                    <p:nvPr/>
                  </p:nvCxnSpPr>
                  <p:spPr>
                    <a:xfrm flipV="1">
                      <a:off x="1996440" y="278066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79" name="Egyenes összekötő 178">
                      <a:extLst>
                        <a:ext uri="{FF2B5EF4-FFF2-40B4-BE49-F238E27FC236}">
                          <a16:creationId xmlns:a16="http://schemas.microsoft.com/office/drawing/2014/main" id="{EAF9BC34-E6E0-FAC7-BF81-57669DB3D63E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1996440" y="291909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167" name="Csoportba foglalás 166">
                    <a:extLst>
                      <a:ext uri="{FF2B5EF4-FFF2-40B4-BE49-F238E27FC236}">
                        <a16:creationId xmlns:a16="http://schemas.microsoft.com/office/drawing/2014/main" id="{E10BC367-4FC7-79B2-7295-8F0F14EE9632}"/>
                      </a:ext>
                    </a:extLst>
                  </p:cNvPr>
                  <p:cNvGrpSpPr/>
                  <p:nvPr/>
                </p:nvGrpSpPr>
                <p:grpSpPr>
                  <a:xfrm>
                    <a:off x="1291908" y="3398703"/>
                    <a:ext cx="236220" cy="211853"/>
                    <a:chOff x="1996440" y="2780665"/>
                    <a:chExt cx="236220" cy="276860"/>
                  </a:xfrm>
                </p:grpSpPr>
                <p:cxnSp>
                  <p:nvCxnSpPr>
                    <p:cNvPr id="176" name="Egyenes összekötő 175">
                      <a:extLst>
                        <a:ext uri="{FF2B5EF4-FFF2-40B4-BE49-F238E27FC236}">
                          <a16:creationId xmlns:a16="http://schemas.microsoft.com/office/drawing/2014/main" id="{795895F2-149D-EF16-CE4E-69F7D66FFF2D}"/>
                        </a:ext>
                      </a:extLst>
                    </p:cNvPr>
                    <p:cNvCxnSpPr/>
                    <p:nvPr/>
                  </p:nvCxnSpPr>
                  <p:spPr>
                    <a:xfrm flipV="1">
                      <a:off x="1996440" y="278066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77" name="Egyenes összekötő 176">
                      <a:extLst>
                        <a:ext uri="{FF2B5EF4-FFF2-40B4-BE49-F238E27FC236}">
                          <a16:creationId xmlns:a16="http://schemas.microsoft.com/office/drawing/2014/main" id="{209FB677-2A12-28E1-A197-21A8D1ED021D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1996440" y="291909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168" name="Csoportba foglalás 167">
                    <a:extLst>
                      <a:ext uri="{FF2B5EF4-FFF2-40B4-BE49-F238E27FC236}">
                        <a16:creationId xmlns:a16="http://schemas.microsoft.com/office/drawing/2014/main" id="{39236CBF-B786-C228-6346-FEADA05D1B2E}"/>
                      </a:ext>
                    </a:extLst>
                  </p:cNvPr>
                  <p:cNvGrpSpPr/>
                  <p:nvPr/>
                </p:nvGrpSpPr>
                <p:grpSpPr>
                  <a:xfrm>
                    <a:off x="1291908" y="3809538"/>
                    <a:ext cx="236220" cy="211853"/>
                    <a:chOff x="1996440" y="2780665"/>
                    <a:chExt cx="236220" cy="276860"/>
                  </a:xfrm>
                </p:grpSpPr>
                <p:cxnSp>
                  <p:nvCxnSpPr>
                    <p:cNvPr id="174" name="Egyenes összekötő 173">
                      <a:extLst>
                        <a:ext uri="{FF2B5EF4-FFF2-40B4-BE49-F238E27FC236}">
                          <a16:creationId xmlns:a16="http://schemas.microsoft.com/office/drawing/2014/main" id="{EAC030D6-75F8-6318-25F7-E54CB161CF5E}"/>
                        </a:ext>
                      </a:extLst>
                    </p:cNvPr>
                    <p:cNvCxnSpPr/>
                    <p:nvPr/>
                  </p:nvCxnSpPr>
                  <p:spPr>
                    <a:xfrm flipV="1">
                      <a:off x="1996440" y="278066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75" name="Egyenes összekötő 174">
                      <a:extLst>
                        <a:ext uri="{FF2B5EF4-FFF2-40B4-BE49-F238E27FC236}">
                          <a16:creationId xmlns:a16="http://schemas.microsoft.com/office/drawing/2014/main" id="{65C1578C-B8CC-4179-D202-343BE270573B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1996440" y="291909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cxnSp>
                <p:nvCxnSpPr>
                  <p:cNvPr id="169" name="Egyenes összekötő 168">
                    <a:extLst>
                      <a:ext uri="{FF2B5EF4-FFF2-40B4-BE49-F238E27FC236}">
                        <a16:creationId xmlns:a16="http://schemas.microsoft.com/office/drawing/2014/main" id="{CF8CFA76-455F-99C7-DB24-572E3179F5B6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V="1">
                    <a:off x="830898" y="2689483"/>
                    <a:ext cx="461010" cy="214576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70" name="Egyenes összekötő 169">
                    <a:extLst>
                      <a:ext uri="{FF2B5EF4-FFF2-40B4-BE49-F238E27FC236}">
                        <a16:creationId xmlns:a16="http://schemas.microsoft.com/office/drawing/2014/main" id="{1A2F2960-358D-C23A-3E22-EFB78AC3EEB4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830898" y="2904059"/>
                    <a:ext cx="461010" cy="195877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71" name="Egyenes összekötő 170">
                    <a:extLst>
                      <a:ext uri="{FF2B5EF4-FFF2-40B4-BE49-F238E27FC236}">
                        <a16:creationId xmlns:a16="http://schemas.microsoft.com/office/drawing/2014/main" id="{803CD348-47A1-AEF9-DF0A-E07209090751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V="1">
                    <a:off x="830898" y="3507401"/>
                    <a:ext cx="461010" cy="214576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72" name="Egyenes összekötő 171">
                    <a:extLst>
                      <a:ext uri="{FF2B5EF4-FFF2-40B4-BE49-F238E27FC236}">
                        <a16:creationId xmlns:a16="http://schemas.microsoft.com/office/drawing/2014/main" id="{AD77D2E8-5AA2-F251-4F63-6249D80E64E5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830898" y="3724022"/>
                    <a:ext cx="461010" cy="195877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73" name="Egyenes összekötő 172">
                    <a:extLst>
                      <a:ext uri="{FF2B5EF4-FFF2-40B4-BE49-F238E27FC236}">
                        <a16:creationId xmlns:a16="http://schemas.microsoft.com/office/drawing/2014/main" id="{6C3241D0-972A-2C46-18F6-06B451D26DB4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H="1" flipV="1">
                    <a:off x="724218" y="3311525"/>
                    <a:ext cx="106680" cy="404456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89" name="Csoportba foglalás 88">
                  <a:extLst>
                    <a:ext uri="{FF2B5EF4-FFF2-40B4-BE49-F238E27FC236}">
                      <a16:creationId xmlns:a16="http://schemas.microsoft.com/office/drawing/2014/main" id="{00F9D3B8-E9F6-C78D-8C09-D22B3614D22B}"/>
                    </a:ext>
                  </a:extLst>
                </p:cNvPr>
                <p:cNvGrpSpPr/>
                <p:nvPr/>
              </p:nvGrpSpPr>
              <p:grpSpPr>
                <a:xfrm flipV="1">
                  <a:off x="493395" y="4112968"/>
                  <a:ext cx="1034733" cy="1531081"/>
                  <a:chOff x="493395" y="2581167"/>
                  <a:chExt cx="1034733" cy="1531081"/>
                </a:xfrm>
              </p:grpSpPr>
              <p:cxnSp>
                <p:nvCxnSpPr>
                  <p:cNvPr id="90" name="Egyenes összekötő 89">
                    <a:extLst>
                      <a:ext uri="{FF2B5EF4-FFF2-40B4-BE49-F238E27FC236}">
                        <a16:creationId xmlns:a16="http://schemas.microsoft.com/office/drawing/2014/main" id="{0D74778F-A35A-D8C8-8CEF-9D81EC986E14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V="1">
                    <a:off x="493395" y="2904059"/>
                    <a:ext cx="337503" cy="1208189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grpSp>
                <p:nvGrpSpPr>
                  <p:cNvPr id="91" name="Csoportba foglalás 90">
                    <a:extLst>
                      <a:ext uri="{FF2B5EF4-FFF2-40B4-BE49-F238E27FC236}">
                        <a16:creationId xmlns:a16="http://schemas.microsoft.com/office/drawing/2014/main" id="{43BFDE52-0283-9E77-35BF-D33E7A843658}"/>
                      </a:ext>
                    </a:extLst>
                  </p:cNvPr>
                  <p:cNvGrpSpPr/>
                  <p:nvPr/>
                </p:nvGrpSpPr>
                <p:grpSpPr>
                  <a:xfrm>
                    <a:off x="1291908" y="2581167"/>
                    <a:ext cx="236220" cy="211853"/>
                    <a:chOff x="1996440" y="2780665"/>
                    <a:chExt cx="236220" cy="276860"/>
                  </a:xfrm>
                </p:grpSpPr>
                <p:cxnSp>
                  <p:nvCxnSpPr>
                    <p:cNvPr id="162" name="Egyenes összekötő 161">
                      <a:extLst>
                        <a:ext uri="{FF2B5EF4-FFF2-40B4-BE49-F238E27FC236}">
                          <a16:creationId xmlns:a16="http://schemas.microsoft.com/office/drawing/2014/main" id="{466C609D-555D-02B3-EFDF-21AD8DCE94DF}"/>
                        </a:ext>
                      </a:extLst>
                    </p:cNvPr>
                    <p:cNvCxnSpPr/>
                    <p:nvPr/>
                  </p:nvCxnSpPr>
                  <p:spPr>
                    <a:xfrm flipV="1">
                      <a:off x="1996440" y="278066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63" name="Egyenes összekötő 162">
                      <a:extLst>
                        <a:ext uri="{FF2B5EF4-FFF2-40B4-BE49-F238E27FC236}">
                          <a16:creationId xmlns:a16="http://schemas.microsoft.com/office/drawing/2014/main" id="{5512F01C-16A8-98CC-9624-163184DC5D53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1996440" y="291909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92" name="Csoportba foglalás 91">
                    <a:extLst>
                      <a:ext uri="{FF2B5EF4-FFF2-40B4-BE49-F238E27FC236}">
                        <a16:creationId xmlns:a16="http://schemas.microsoft.com/office/drawing/2014/main" id="{B1D4591E-F9E7-0724-9322-80F8100F20C2}"/>
                      </a:ext>
                    </a:extLst>
                  </p:cNvPr>
                  <p:cNvGrpSpPr/>
                  <p:nvPr/>
                </p:nvGrpSpPr>
                <p:grpSpPr>
                  <a:xfrm>
                    <a:off x="1291908" y="2989935"/>
                    <a:ext cx="236220" cy="211853"/>
                    <a:chOff x="1996440" y="2780665"/>
                    <a:chExt cx="236220" cy="276860"/>
                  </a:xfrm>
                </p:grpSpPr>
                <p:cxnSp>
                  <p:nvCxnSpPr>
                    <p:cNvPr id="160" name="Egyenes összekötő 159">
                      <a:extLst>
                        <a:ext uri="{FF2B5EF4-FFF2-40B4-BE49-F238E27FC236}">
                          <a16:creationId xmlns:a16="http://schemas.microsoft.com/office/drawing/2014/main" id="{CA3718D7-E502-194D-8D81-0676AF0B14DA}"/>
                        </a:ext>
                      </a:extLst>
                    </p:cNvPr>
                    <p:cNvCxnSpPr/>
                    <p:nvPr/>
                  </p:nvCxnSpPr>
                  <p:spPr>
                    <a:xfrm flipV="1">
                      <a:off x="1996440" y="278066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61" name="Egyenes összekötő 160">
                      <a:extLst>
                        <a:ext uri="{FF2B5EF4-FFF2-40B4-BE49-F238E27FC236}">
                          <a16:creationId xmlns:a16="http://schemas.microsoft.com/office/drawing/2014/main" id="{15223BFA-FFD8-92F8-C824-15C1B848F676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1996440" y="291909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93" name="Csoportba foglalás 92">
                    <a:extLst>
                      <a:ext uri="{FF2B5EF4-FFF2-40B4-BE49-F238E27FC236}">
                        <a16:creationId xmlns:a16="http://schemas.microsoft.com/office/drawing/2014/main" id="{3A5C8920-C783-6329-C834-0459E32B26EE}"/>
                      </a:ext>
                    </a:extLst>
                  </p:cNvPr>
                  <p:cNvGrpSpPr/>
                  <p:nvPr/>
                </p:nvGrpSpPr>
                <p:grpSpPr>
                  <a:xfrm>
                    <a:off x="1291908" y="3398703"/>
                    <a:ext cx="236220" cy="211853"/>
                    <a:chOff x="1996440" y="2780665"/>
                    <a:chExt cx="236220" cy="276860"/>
                  </a:xfrm>
                </p:grpSpPr>
                <p:cxnSp>
                  <p:nvCxnSpPr>
                    <p:cNvPr id="158" name="Egyenes összekötő 157">
                      <a:extLst>
                        <a:ext uri="{FF2B5EF4-FFF2-40B4-BE49-F238E27FC236}">
                          <a16:creationId xmlns:a16="http://schemas.microsoft.com/office/drawing/2014/main" id="{DFF05944-BE70-5A73-7D4C-4E90941A5716}"/>
                        </a:ext>
                      </a:extLst>
                    </p:cNvPr>
                    <p:cNvCxnSpPr/>
                    <p:nvPr/>
                  </p:nvCxnSpPr>
                  <p:spPr>
                    <a:xfrm flipV="1">
                      <a:off x="1996440" y="278066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59" name="Egyenes összekötő 158">
                      <a:extLst>
                        <a:ext uri="{FF2B5EF4-FFF2-40B4-BE49-F238E27FC236}">
                          <a16:creationId xmlns:a16="http://schemas.microsoft.com/office/drawing/2014/main" id="{A99E8953-3917-C768-A1CA-37EAADD715CF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1996440" y="291909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94" name="Csoportba foglalás 93">
                    <a:extLst>
                      <a:ext uri="{FF2B5EF4-FFF2-40B4-BE49-F238E27FC236}">
                        <a16:creationId xmlns:a16="http://schemas.microsoft.com/office/drawing/2014/main" id="{39ED7E96-28EF-2386-211E-9220358886C6}"/>
                      </a:ext>
                    </a:extLst>
                  </p:cNvPr>
                  <p:cNvGrpSpPr/>
                  <p:nvPr/>
                </p:nvGrpSpPr>
                <p:grpSpPr>
                  <a:xfrm>
                    <a:off x="1291908" y="3809538"/>
                    <a:ext cx="236220" cy="211853"/>
                    <a:chOff x="1996440" y="2780665"/>
                    <a:chExt cx="236220" cy="276860"/>
                  </a:xfrm>
                </p:grpSpPr>
                <p:cxnSp>
                  <p:nvCxnSpPr>
                    <p:cNvPr id="156" name="Egyenes összekötő 155">
                      <a:extLst>
                        <a:ext uri="{FF2B5EF4-FFF2-40B4-BE49-F238E27FC236}">
                          <a16:creationId xmlns:a16="http://schemas.microsoft.com/office/drawing/2014/main" id="{8EA8C143-C3E6-0E9C-CDFC-0268F0D6E494}"/>
                        </a:ext>
                      </a:extLst>
                    </p:cNvPr>
                    <p:cNvCxnSpPr/>
                    <p:nvPr/>
                  </p:nvCxnSpPr>
                  <p:spPr>
                    <a:xfrm flipV="1">
                      <a:off x="1996440" y="278066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57" name="Egyenes összekötő 156">
                      <a:extLst>
                        <a:ext uri="{FF2B5EF4-FFF2-40B4-BE49-F238E27FC236}">
                          <a16:creationId xmlns:a16="http://schemas.microsoft.com/office/drawing/2014/main" id="{E19DB28B-8298-F1B5-2A12-B56AC998A548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1996440" y="291909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cxnSp>
                <p:nvCxnSpPr>
                  <p:cNvPr id="97" name="Egyenes összekötő 96">
                    <a:extLst>
                      <a:ext uri="{FF2B5EF4-FFF2-40B4-BE49-F238E27FC236}">
                        <a16:creationId xmlns:a16="http://schemas.microsoft.com/office/drawing/2014/main" id="{21E2C462-F3EE-EAAA-8DDC-4941E4CDE58A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V="1">
                    <a:off x="830898" y="2687438"/>
                    <a:ext cx="461010" cy="214576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52" name="Egyenes összekötő 151">
                    <a:extLst>
                      <a:ext uri="{FF2B5EF4-FFF2-40B4-BE49-F238E27FC236}">
                        <a16:creationId xmlns:a16="http://schemas.microsoft.com/office/drawing/2014/main" id="{D3E00FD8-4B0E-D76A-07B6-DAF6317CCB13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830898" y="2904059"/>
                    <a:ext cx="461010" cy="195877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53" name="Egyenes összekötő 152">
                    <a:extLst>
                      <a:ext uri="{FF2B5EF4-FFF2-40B4-BE49-F238E27FC236}">
                        <a16:creationId xmlns:a16="http://schemas.microsoft.com/office/drawing/2014/main" id="{9C2B915B-653E-6D02-33FD-EAC5497DBF8F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V="1">
                    <a:off x="830898" y="3507401"/>
                    <a:ext cx="461010" cy="214576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54" name="Egyenes összekötő 153">
                    <a:extLst>
                      <a:ext uri="{FF2B5EF4-FFF2-40B4-BE49-F238E27FC236}">
                        <a16:creationId xmlns:a16="http://schemas.microsoft.com/office/drawing/2014/main" id="{3F01526A-29EE-316B-2B08-F762C40E7B01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830898" y="3721977"/>
                    <a:ext cx="461010" cy="195877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55" name="Egyenes összekötő 154">
                    <a:extLst>
                      <a:ext uri="{FF2B5EF4-FFF2-40B4-BE49-F238E27FC236}">
                        <a16:creationId xmlns:a16="http://schemas.microsoft.com/office/drawing/2014/main" id="{15BE1182-6DAD-C9BE-C2D6-5BBA752B2A45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H="1" flipV="1">
                    <a:off x="724218" y="3311525"/>
                    <a:ext cx="106680" cy="404456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sp>
            <p:nvSpPr>
              <p:cNvPr id="76" name="Szövegdoboz 75">
                <a:extLst>
                  <a:ext uri="{FF2B5EF4-FFF2-40B4-BE49-F238E27FC236}">
                    <a16:creationId xmlns:a16="http://schemas.microsoft.com/office/drawing/2014/main" id="{834CF577-D517-F0A3-4CCA-68C65DC2924A}"/>
                  </a:ext>
                </a:extLst>
              </p:cNvPr>
              <p:cNvSpPr txBox="1"/>
              <p:nvPr/>
            </p:nvSpPr>
            <p:spPr>
              <a:xfrm>
                <a:off x="1243623" y="1697564"/>
                <a:ext cx="115411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Pale</a:t>
                </a:r>
                <a:r>
                  <a:rPr lang="hu-HU" sz="1100" b="1" dirty="0">
                    <a:solidFill>
                      <a:schemeClr val="accent3"/>
                    </a:solidFill>
                  </a:rPr>
                  <a:t> </a:t>
                </a: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orange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77" name="Szövegdoboz 76">
                <a:extLst>
                  <a:ext uri="{FF2B5EF4-FFF2-40B4-BE49-F238E27FC236}">
                    <a16:creationId xmlns:a16="http://schemas.microsoft.com/office/drawing/2014/main" id="{4224AE6F-5E89-E6E0-90A7-83D2234D4105}"/>
                  </a:ext>
                </a:extLst>
              </p:cNvPr>
              <p:cNvSpPr txBox="1"/>
              <p:nvPr/>
            </p:nvSpPr>
            <p:spPr>
              <a:xfrm>
                <a:off x="1253613" y="3326833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Orange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78" name="Szövegdoboz 77">
                <a:extLst>
                  <a:ext uri="{FF2B5EF4-FFF2-40B4-BE49-F238E27FC236}">
                    <a16:creationId xmlns:a16="http://schemas.microsoft.com/office/drawing/2014/main" id="{ED56338F-CC61-E4E2-8566-CFBAB7A51796}"/>
                  </a:ext>
                </a:extLst>
              </p:cNvPr>
              <p:cNvSpPr txBox="1"/>
              <p:nvPr/>
            </p:nvSpPr>
            <p:spPr>
              <a:xfrm>
                <a:off x="1249680" y="2090693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Light</a:t>
                </a:r>
                <a:r>
                  <a:rPr lang="hu-HU" sz="1100" b="1" dirty="0" smtClean="0">
                    <a:solidFill>
                      <a:schemeClr val="accent3"/>
                    </a:solidFill>
                  </a:rPr>
                  <a:t> </a:t>
                </a: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grey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79" name="Szövegdoboz 78">
                <a:extLst>
                  <a:ext uri="{FF2B5EF4-FFF2-40B4-BE49-F238E27FC236}">
                    <a16:creationId xmlns:a16="http://schemas.microsoft.com/office/drawing/2014/main" id="{B83629BE-2B7B-8145-3E04-32D2404F19FF}"/>
                  </a:ext>
                </a:extLst>
              </p:cNvPr>
              <p:cNvSpPr txBox="1"/>
              <p:nvPr/>
            </p:nvSpPr>
            <p:spPr>
              <a:xfrm>
                <a:off x="1249680" y="2704521"/>
                <a:ext cx="150463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Light</a:t>
                </a:r>
                <a:r>
                  <a:rPr lang="hu-HU" sz="1100" b="1" dirty="0" smtClean="0">
                    <a:solidFill>
                      <a:schemeClr val="accent3"/>
                    </a:solidFill>
                  </a:rPr>
                  <a:t> </a:t>
                </a: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purple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80" name="Szövegdoboz 79">
                <a:extLst>
                  <a:ext uri="{FF2B5EF4-FFF2-40B4-BE49-F238E27FC236}">
                    <a16:creationId xmlns:a16="http://schemas.microsoft.com/office/drawing/2014/main" id="{EF134251-9422-AF8A-B2C3-3961062ED614}"/>
                  </a:ext>
                </a:extLst>
              </p:cNvPr>
              <p:cNvSpPr txBox="1"/>
              <p:nvPr/>
            </p:nvSpPr>
            <p:spPr>
              <a:xfrm>
                <a:off x="1233663" y="2508458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smtClean="0">
                    <a:solidFill>
                      <a:schemeClr val="accent3"/>
                    </a:solidFill>
                  </a:rPr>
                  <a:t>Red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81" name="Szövegdoboz 80">
                <a:extLst>
                  <a:ext uri="{FF2B5EF4-FFF2-40B4-BE49-F238E27FC236}">
                    <a16:creationId xmlns:a16="http://schemas.microsoft.com/office/drawing/2014/main" id="{9B795510-A1EB-DFB2-FD05-EB6CE3AD0523}"/>
                  </a:ext>
                </a:extLst>
              </p:cNvPr>
              <p:cNvSpPr txBox="1"/>
              <p:nvPr/>
            </p:nvSpPr>
            <p:spPr>
              <a:xfrm>
                <a:off x="1249680" y="3101222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Dark</a:t>
                </a:r>
                <a:r>
                  <a:rPr lang="hu-HU" sz="1100" b="1" dirty="0" smtClean="0">
                    <a:solidFill>
                      <a:schemeClr val="accent3"/>
                    </a:solidFill>
                  </a:rPr>
                  <a:t> </a:t>
                </a: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green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82" name="Szövegdoboz 81">
                <a:extLst>
                  <a:ext uri="{FF2B5EF4-FFF2-40B4-BE49-F238E27FC236}">
                    <a16:creationId xmlns:a16="http://schemas.microsoft.com/office/drawing/2014/main" id="{4A69605E-AD65-FCB7-8FF5-88C07D0FD15A}"/>
                  </a:ext>
                </a:extLst>
              </p:cNvPr>
              <p:cNvSpPr txBox="1"/>
              <p:nvPr/>
            </p:nvSpPr>
            <p:spPr>
              <a:xfrm>
                <a:off x="1249680" y="2896829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Light</a:t>
                </a:r>
                <a:r>
                  <a:rPr lang="hu-HU" sz="1100" b="1" dirty="0" smtClean="0">
                    <a:solidFill>
                      <a:schemeClr val="accent3"/>
                    </a:solidFill>
                  </a:rPr>
                  <a:t> </a:t>
                </a: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green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83" name="Szövegdoboz 82">
                <a:extLst>
                  <a:ext uri="{FF2B5EF4-FFF2-40B4-BE49-F238E27FC236}">
                    <a16:creationId xmlns:a16="http://schemas.microsoft.com/office/drawing/2014/main" id="{20B7B115-CE45-AC8F-2E15-CBC0C31E6BD2}"/>
                  </a:ext>
                </a:extLst>
              </p:cNvPr>
              <p:cNvSpPr txBox="1"/>
              <p:nvPr/>
            </p:nvSpPr>
            <p:spPr>
              <a:xfrm>
                <a:off x="1249680" y="3521543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Pale</a:t>
                </a:r>
                <a:r>
                  <a:rPr lang="hu-HU" sz="1100" b="1" dirty="0" smtClean="0">
                    <a:solidFill>
                      <a:schemeClr val="accent3"/>
                    </a:solidFill>
                  </a:rPr>
                  <a:t> </a:t>
                </a: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green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84" name="Szövegdoboz 83">
                <a:extLst>
                  <a:ext uri="{FF2B5EF4-FFF2-40B4-BE49-F238E27FC236}">
                    <a16:creationId xmlns:a16="http://schemas.microsoft.com/office/drawing/2014/main" id="{8621B626-5364-332F-82A4-2AF6EAFAB4DE}"/>
                  </a:ext>
                </a:extLst>
              </p:cNvPr>
              <p:cNvSpPr txBox="1"/>
              <p:nvPr/>
            </p:nvSpPr>
            <p:spPr>
              <a:xfrm>
                <a:off x="1233663" y="4374425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Dark</a:t>
                </a:r>
                <a:r>
                  <a:rPr lang="hu-HU" sz="1100" b="1" dirty="0" smtClean="0">
                    <a:solidFill>
                      <a:schemeClr val="accent3"/>
                    </a:solidFill>
                  </a:rPr>
                  <a:t> </a:t>
                </a: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grey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85" name="Szövegdoboz 84">
                <a:extLst>
                  <a:ext uri="{FF2B5EF4-FFF2-40B4-BE49-F238E27FC236}">
                    <a16:creationId xmlns:a16="http://schemas.microsoft.com/office/drawing/2014/main" id="{39A91E6E-481C-D848-A93A-D4983BFBCCD0}"/>
                  </a:ext>
                </a:extLst>
              </p:cNvPr>
              <p:cNvSpPr txBox="1"/>
              <p:nvPr/>
            </p:nvSpPr>
            <p:spPr>
              <a:xfrm>
                <a:off x="1249680" y="3939315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smtClean="0">
                    <a:solidFill>
                      <a:schemeClr val="accent3"/>
                    </a:solidFill>
                  </a:rPr>
                  <a:t>Brown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86" name="Szövegdoboz 85">
                <a:extLst>
                  <a:ext uri="{FF2B5EF4-FFF2-40B4-BE49-F238E27FC236}">
                    <a16:creationId xmlns:a16="http://schemas.microsoft.com/office/drawing/2014/main" id="{61122B51-67F9-2D84-A54A-F2E1DFD32A78}"/>
                  </a:ext>
                </a:extLst>
              </p:cNvPr>
              <p:cNvSpPr txBox="1"/>
              <p:nvPr/>
            </p:nvSpPr>
            <p:spPr>
              <a:xfrm>
                <a:off x="1249680" y="3735755"/>
                <a:ext cx="1243284" cy="211020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smtClean="0">
                    <a:solidFill>
                      <a:schemeClr val="accent3"/>
                    </a:solidFill>
                  </a:rPr>
                  <a:t>White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87" name="Szövegdoboz 86">
                <a:extLst>
                  <a:ext uri="{FF2B5EF4-FFF2-40B4-BE49-F238E27FC236}">
                    <a16:creationId xmlns:a16="http://schemas.microsoft.com/office/drawing/2014/main" id="{42666C1C-FE64-FBF3-CA96-000FD8546E36}"/>
                  </a:ext>
                </a:extLst>
              </p:cNvPr>
              <p:cNvSpPr txBox="1"/>
              <p:nvPr/>
            </p:nvSpPr>
            <p:spPr>
              <a:xfrm>
                <a:off x="1253613" y="4170032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Light</a:t>
                </a:r>
                <a:r>
                  <a:rPr lang="hu-HU" sz="1100" b="1" dirty="0" smtClean="0">
                    <a:solidFill>
                      <a:schemeClr val="accent3"/>
                    </a:solidFill>
                  </a:rPr>
                  <a:t> </a:t>
                </a: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blue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</p:grpSp>
        <p:sp>
          <p:nvSpPr>
            <p:cNvPr id="72" name="Szövegdoboz 71">
              <a:extLst>
                <a:ext uri="{FF2B5EF4-FFF2-40B4-BE49-F238E27FC236}">
                  <a16:creationId xmlns:a16="http://schemas.microsoft.com/office/drawing/2014/main" id="{834CF577-D517-F0A3-4CCA-68C65DC2924A}"/>
                </a:ext>
              </a:extLst>
            </p:cNvPr>
            <p:cNvSpPr txBox="1"/>
            <p:nvPr/>
          </p:nvSpPr>
          <p:spPr>
            <a:xfrm>
              <a:off x="1207684" y="2358250"/>
              <a:ext cx="1154112" cy="211853"/>
            </a:xfrm>
            <a:prstGeom prst="rect">
              <a:avLst/>
            </a:prstGeom>
            <a:noFill/>
          </p:spPr>
          <p:txBody>
            <a:bodyPr wrap="square" rtlCol="0" anchor="b" anchorCtr="0">
              <a:spAutoFit/>
            </a:bodyPr>
            <a:lstStyle/>
            <a:p>
              <a:pPr>
                <a:lnSpc>
                  <a:spcPts val="900"/>
                </a:lnSpc>
              </a:pPr>
              <a:r>
                <a:rPr lang="hu-HU" sz="1100" b="1" dirty="0" err="1" smtClean="0">
                  <a:solidFill>
                    <a:schemeClr val="accent3"/>
                  </a:solidFill>
                </a:rPr>
                <a:t>Dark</a:t>
              </a:r>
              <a:r>
                <a:rPr lang="hu-HU" sz="1100" b="1" dirty="0" smtClean="0">
                  <a:solidFill>
                    <a:schemeClr val="accent3"/>
                  </a:solidFill>
                </a:rPr>
                <a:t> </a:t>
              </a:r>
              <a:r>
                <a:rPr lang="hu-HU" sz="1100" b="1" dirty="0" err="1" smtClean="0">
                  <a:solidFill>
                    <a:schemeClr val="accent3"/>
                  </a:solidFill>
                </a:rPr>
                <a:t>blue</a:t>
              </a:r>
              <a:endParaRPr lang="hu-HU" sz="1100" b="1" dirty="0">
                <a:solidFill>
                  <a:schemeClr val="accent3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417427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1">
            <a:extLst>
              <a:ext uri="{FF2B5EF4-FFF2-40B4-BE49-F238E27FC236}">
                <a16:creationId xmlns:a16="http://schemas.microsoft.com/office/drawing/2014/main" id="{D0CD2950-0FD4-0D24-7400-90A219D1A655}"/>
              </a:ext>
            </a:extLst>
          </p:cNvPr>
          <p:cNvSpPr txBox="1">
            <a:spLocks/>
          </p:cNvSpPr>
          <p:nvPr/>
        </p:nvSpPr>
        <p:spPr>
          <a:xfrm>
            <a:off x="471488" y="334459"/>
            <a:ext cx="5915025" cy="45631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400" b="1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err="1">
                <a:ea typeface="Calibri" panose="020F0502020204030204" pitchFamily="34" charset="0"/>
                <a:cs typeface="Times New Roman" panose="02020603050405020304" pitchFamily="18" charset="0"/>
              </a:rPr>
              <a:t>Colour</a:t>
            </a:r>
            <a:r>
              <a:rPr lang="en-US" dirty="0">
                <a:ea typeface="Calibri" panose="020F0502020204030204" pitchFamily="34" charset="0"/>
                <a:cs typeface="Times New Roman" panose="02020603050405020304" pitchFamily="18" charset="0"/>
              </a:rPr>
              <a:t> according to the </a:t>
            </a:r>
            <a:r>
              <a:rPr lang="en-US" dirty="0" err="1">
                <a:ea typeface="Calibri" panose="020F0502020204030204" pitchFamily="34" charset="0"/>
                <a:cs typeface="Times New Roman" panose="02020603050405020304" pitchFamily="18" charset="0"/>
              </a:rPr>
              <a:t>colour</a:t>
            </a:r>
            <a:r>
              <a:rPr lang="en-US" dirty="0">
                <a:ea typeface="Calibri" panose="020F0502020204030204" pitchFamily="34" charset="0"/>
                <a:cs typeface="Times New Roman" panose="02020603050405020304" pitchFamily="18" charset="0"/>
              </a:rPr>
              <a:t> codes! </a:t>
            </a:r>
            <a:r>
              <a:rPr lang="hu-HU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9. c.)</a:t>
            </a:r>
            <a:endParaRPr lang="hu-HU" sz="4800" dirty="0"/>
          </a:p>
        </p:txBody>
      </p:sp>
      <p:pic>
        <p:nvPicPr>
          <p:cNvPr id="5" name="Kép 4" descr="A képen Acélkék, Betűtípus, Majorelle kék, képernyőkép látható&#10;&#10;Automatikusan generált leírás">
            <a:extLst>
              <a:ext uri="{FF2B5EF4-FFF2-40B4-BE49-F238E27FC236}">
                <a16:creationId xmlns:a16="http://schemas.microsoft.com/office/drawing/2014/main" id="{CF6574BF-0DD4-2676-D95B-E69ECAD4142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1373" y="9158363"/>
            <a:ext cx="1275254" cy="426438"/>
          </a:xfrm>
          <a:prstGeom prst="rect">
            <a:avLst/>
          </a:prstGeom>
        </p:spPr>
      </p:pic>
      <p:pic>
        <p:nvPicPr>
          <p:cNvPr id="6" name="Kép 5" descr="A képen Grafika, Betűtípus, Grafikus tervezés, embléma látható&#10;&#10;Automatikusan generált leírás">
            <a:extLst>
              <a:ext uri="{FF2B5EF4-FFF2-40B4-BE49-F238E27FC236}">
                <a16:creationId xmlns:a16="http://schemas.microsoft.com/office/drawing/2014/main" id="{318DFCA8-EE35-4266-5A57-E412476D3F02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488" y="9215499"/>
            <a:ext cx="1435241" cy="326192"/>
          </a:xfrm>
          <a:prstGeom prst="rect">
            <a:avLst/>
          </a:prstGeom>
        </p:spPr>
      </p:pic>
      <p:pic>
        <p:nvPicPr>
          <p:cNvPr id="7" name="Kép 6" descr="A képen Betűtípus, képernyőkép, szöveg, Acélkék látható&#10;&#10;Automatikusan generált leírás">
            <a:extLst>
              <a:ext uri="{FF2B5EF4-FFF2-40B4-BE49-F238E27FC236}">
                <a16:creationId xmlns:a16="http://schemas.microsoft.com/office/drawing/2014/main" id="{97F6733F-F619-A960-8EB0-7CDFF315CFAF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26052" y="9184600"/>
            <a:ext cx="1860460" cy="400201"/>
          </a:xfrm>
          <a:prstGeom prst="rect">
            <a:avLst/>
          </a:prstGeom>
        </p:spPr>
      </p:pic>
      <p:graphicFrame>
        <p:nvGraphicFramePr>
          <p:cNvPr id="38" name="Táblázat 140">
            <a:extLst>
              <a:ext uri="{FF2B5EF4-FFF2-40B4-BE49-F238E27FC236}">
                <a16:creationId xmlns:a16="http://schemas.microsoft.com/office/drawing/2014/main" id="{5DA1B995-1887-3E5A-E071-A084DA45AD60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3130537" y="5396269"/>
          <a:ext cx="3456000" cy="345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2000">
                  <a:extLst>
                    <a:ext uri="{9D8B030D-6E8A-4147-A177-3AD203B41FA5}">
                      <a16:colId xmlns:a16="http://schemas.microsoft.com/office/drawing/2014/main" val="4183476840"/>
                    </a:ext>
                  </a:extLst>
                </a:gridCol>
                <a:gridCol w="432000">
                  <a:extLst>
                    <a:ext uri="{9D8B030D-6E8A-4147-A177-3AD203B41FA5}">
                      <a16:colId xmlns:a16="http://schemas.microsoft.com/office/drawing/2014/main" val="606786667"/>
                    </a:ext>
                  </a:extLst>
                </a:gridCol>
                <a:gridCol w="432000">
                  <a:extLst>
                    <a:ext uri="{9D8B030D-6E8A-4147-A177-3AD203B41FA5}">
                      <a16:colId xmlns:a16="http://schemas.microsoft.com/office/drawing/2014/main" val="3256155216"/>
                    </a:ext>
                  </a:extLst>
                </a:gridCol>
                <a:gridCol w="432000">
                  <a:extLst>
                    <a:ext uri="{9D8B030D-6E8A-4147-A177-3AD203B41FA5}">
                      <a16:colId xmlns:a16="http://schemas.microsoft.com/office/drawing/2014/main" val="3670367097"/>
                    </a:ext>
                  </a:extLst>
                </a:gridCol>
                <a:gridCol w="432000">
                  <a:extLst>
                    <a:ext uri="{9D8B030D-6E8A-4147-A177-3AD203B41FA5}">
                      <a16:colId xmlns:a16="http://schemas.microsoft.com/office/drawing/2014/main" val="1347735126"/>
                    </a:ext>
                  </a:extLst>
                </a:gridCol>
                <a:gridCol w="432000">
                  <a:extLst>
                    <a:ext uri="{9D8B030D-6E8A-4147-A177-3AD203B41FA5}">
                      <a16:colId xmlns:a16="http://schemas.microsoft.com/office/drawing/2014/main" val="1268566837"/>
                    </a:ext>
                  </a:extLst>
                </a:gridCol>
                <a:gridCol w="432000">
                  <a:extLst>
                    <a:ext uri="{9D8B030D-6E8A-4147-A177-3AD203B41FA5}">
                      <a16:colId xmlns:a16="http://schemas.microsoft.com/office/drawing/2014/main" val="3248050828"/>
                    </a:ext>
                  </a:extLst>
                </a:gridCol>
                <a:gridCol w="432000">
                  <a:extLst>
                    <a:ext uri="{9D8B030D-6E8A-4147-A177-3AD203B41FA5}">
                      <a16:colId xmlns:a16="http://schemas.microsoft.com/office/drawing/2014/main" val="800012498"/>
                    </a:ext>
                  </a:extLst>
                </a:gridCol>
              </a:tblGrid>
              <a:tr h="432000"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>
                        <a:solidFill>
                          <a:srgbClr val="EE1D23"/>
                        </a:solidFill>
                      </a:endParaRPr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58774894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endParaRPr lang="hu-HU" sz="150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0157584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23305295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34289421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86751031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>
                        <a:solidFill>
                          <a:schemeClr val="tx1"/>
                        </a:solidFill>
                      </a:endParaRPr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26106266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endParaRPr lang="hu-HU" sz="150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04922920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9488196"/>
                  </a:ext>
                </a:extLst>
              </a:tr>
            </a:tbl>
          </a:graphicData>
        </a:graphic>
      </p:graphicFrame>
      <p:graphicFrame>
        <p:nvGraphicFramePr>
          <p:cNvPr id="95" name="Táblázat 9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94947781"/>
              </p:ext>
            </p:extLst>
          </p:nvPr>
        </p:nvGraphicFramePr>
        <p:xfrm>
          <a:off x="2554537" y="929450"/>
          <a:ext cx="4032000" cy="403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4000">
                  <a:extLst>
                    <a:ext uri="{9D8B030D-6E8A-4147-A177-3AD203B41FA5}">
                      <a16:colId xmlns:a16="http://schemas.microsoft.com/office/drawing/2014/main" val="1970057961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3592748886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165432856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2624727190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730538266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1005877417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213102478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376894925"/>
                    </a:ext>
                  </a:extLst>
                </a:gridCol>
              </a:tblGrid>
              <a:tr h="504000"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16474971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62917551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12732295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56720313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68085402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34599113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55097159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20870569"/>
                  </a:ext>
                </a:extLst>
              </a:tr>
            </a:tbl>
          </a:graphicData>
        </a:graphic>
      </p:graphicFrame>
      <p:sp>
        <p:nvSpPr>
          <p:cNvPr id="67" name="Szöveg helye 2">
            <a:extLst>
              <a:ext uri="{FF2B5EF4-FFF2-40B4-BE49-F238E27FC236}">
                <a16:creationId xmlns:a16="http://schemas.microsoft.com/office/drawing/2014/main" id="{BBE2C393-99D9-02E8-DC42-5AA6DAE1D51B}"/>
              </a:ext>
            </a:extLst>
          </p:cNvPr>
          <p:cNvSpPr txBox="1">
            <a:spLocks/>
          </p:cNvSpPr>
          <p:nvPr/>
        </p:nvSpPr>
        <p:spPr>
          <a:xfrm>
            <a:off x="122873" y="5156907"/>
            <a:ext cx="2859541" cy="3515704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>
            <a:noAutofit/>
          </a:bodyPr>
          <a:lstStyle>
            <a:lvl1pPr marL="0" indent="0" algn="l" defTabSz="685800" rtl="0" eaLnBrk="1" latinLnBrk="0" hangingPunct="1">
              <a:lnSpc>
                <a:spcPct val="100000"/>
              </a:lnSpc>
              <a:spcBef>
                <a:spcPts val="750"/>
              </a:spcBef>
              <a:buFont typeface="Arial" panose="020B0604020202020204" pitchFamily="34" charset="0"/>
              <a:buNone/>
              <a:defRPr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1pPr>
            <a:lvl2pPr marL="3429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2pPr>
            <a:lvl3pPr marL="6858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4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3pPr>
            <a:lvl4pPr marL="10287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4pPr>
            <a:lvl5pPr marL="13716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b="1" dirty="0"/>
              <a:t>Binary </a:t>
            </a:r>
            <a:r>
              <a:rPr lang="en-US" sz="1200" b="1" dirty="0" err="1"/>
              <a:t>colouring</a:t>
            </a:r>
            <a:endParaRPr lang="en-US" sz="1200" b="1" dirty="0"/>
          </a:p>
          <a:p>
            <a:pPr algn="ctr"/>
            <a:r>
              <a:rPr lang="en-US" sz="1200" b="1" dirty="0"/>
              <a:t>(binary</a:t>
            </a:r>
            <a:r>
              <a:rPr lang="en-US" sz="1200" b="1" dirty="0" smtClean="0"/>
              <a:t>)</a:t>
            </a:r>
            <a:endParaRPr lang="en-US" sz="1200" b="1" dirty="0"/>
          </a:p>
          <a:p>
            <a:r>
              <a:rPr lang="en-US" sz="1200" b="1" dirty="0"/>
              <a:t>At the ends of a tree-like diagram you see </a:t>
            </a:r>
            <a:r>
              <a:rPr lang="en-US" sz="1200" b="1" dirty="0" err="1"/>
              <a:t>colours</a:t>
            </a:r>
            <a:r>
              <a:rPr lang="en-US" sz="1200" b="1" dirty="0"/>
              <a:t>, which you can access through an "up-down" decision process. The value of „up” is 1 and the value of „down” is 0 . To select the </a:t>
            </a:r>
            <a:r>
              <a:rPr lang="en-US" sz="1200" b="1" dirty="0" err="1"/>
              <a:t>colour</a:t>
            </a:r>
            <a:r>
              <a:rPr lang="en-US" sz="1200" b="1" dirty="0"/>
              <a:t> of each field, start from the </a:t>
            </a:r>
            <a:r>
              <a:rPr lang="en-US" sz="1200" b="1" dirty="0" err="1"/>
              <a:t>centre</a:t>
            </a:r>
            <a:r>
              <a:rPr lang="en-US" sz="1200" b="1" dirty="0"/>
              <a:t> and work your way up or down the branches of the diagram, based on the elements of the numerical sequence associated with that field, to the </a:t>
            </a:r>
            <a:r>
              <a:rPr lang="en-US" sz="1200" b="1" dirty="0" err="1"/>
              <a:t>colour</a:t>
            </a:r>
            <a:r>
              <a:rPr lang="en-US" sz="1200" b="1" dirty="0"/>
              <a:t> you want to select.</a:t>
            </a:r>
          </a:p>
          <a:p>
            <a:r>
              <a:rPr lang="en-US" sz="1200" b="1" dirty="0"/>
              <a:t>e.g.: 101 -&gt; up - down - up</a:t>
            </a:r>
          </a:p>
          <a:p>
            <a:r>
              <a:rPr lang="en-US" sz="1200" b="1" dirty="0"/>
              <a:t>       0100 -&gt; down - up - down - down</a:t>
            </a:r>
          </a:p>
        </p:txBody>
      </p:sp>
      <p:grpSp>
        <p:nvGrpSpPr>
          <p:cNvPr id="68" name="Csoportba foglalás 67"/>
          <p:cNvGrpSpPr/>
          <p:nvPr/>
        </p:nvGrpSpPr>
        <p:grpSpPr>
          <a:xfrm>
            <a:off x="471488" y="1273878"/>
            <a:ext cx="2260917" cy="3355804"/>
            <a:chOff x="471488" y="1285984"/>
            <a:chExt cx="2260917" cy="3355804"/>
          </a:xfrm>
        </p:grpSpPr>
        <p:sp>
          <p:nvSpPr>
            <p:cNvPr id="69" name="Szövegdoboz 68">
              <a:extLst>
                <a:ext uri="{FF2B5EF4-FFF2-40B4-BE49-F238E27FC236}">
                  <a16:creationId xmlns:a16="http://schemas.microsoft.com/office/drawing/2014/main" id="{3A88A278-9CE7-E7D3-6DF5-BCA28ADD7C09}"/>
                </a:ext>
              </a:extLst>
            </p:cNvPr>
            <p:cNvSpPr txBox="1"/>
            <p:nvPr/>
          </p:nvSpPr>
          <p:spPr>
            <a:xfrm>
              <a:off x="1215898" y="1493156"/>
              <a:ext cx="1051242" cy="261610"/>
            </a:xfrm>
            <a:prstGeom prst="rect">
              <a:avLst/>
            </a:prstGeom>
            <a:noFill/>
          </p:spPr>
          <p:txBody>
            <a:bodyPr wrap="square" rtlCol="0" anchor="b" anchorCtr="0">
              <a:spAutoFit/>
            </a:bodyPr>
            <a:lstStyle/>
            <a:p>
              <a:r>
                <a:rPr lang="hu-HU" sz="1100" b="1" dirty="0" smtClean="0">
                  <a:solidFill>
                    <a:schemeClr val="accent3"/>
                  </a:solidFill>
                </a:rPr>
                <a:t>Pink</a:t>
              </a:r>
              <a:endParaRPr lang="hu-HU" sz="1100" b="1" dirty="0">
                <a:solidFill>
                  <a:schemeClr val="accent3"/>
                </a:solidFill>
              </a:endParaRPr>
            </a:p>
          </p:txBody>
        </p:sp>
        <p:grpSp>
          <p:nvGrpSpPr>
            <p:cNvPr id="70" name="Csoportba foglalás 69">
              <a:extLst>
                <a:ext uri="{FF2B5EF4-FFF2-40B4-BE49-F238E27FC236}">
                  <a16:creationId xmlns:a16="http://schemas.microsoft.com/office/drawing/2014/main" id="{A4F38504-16C5-7055-8043-FFE2F9CD6881}"/>
                </a:ext>
              </a:extLst>
            </p:cNvPr>
            <p:cNvGrpSpPr/>
            <p:nvPr/>
          </p:nvGrpSpPr>
          <p:grpSpPr>
            <a:xfrm>
              <a:off x="471488" y="1285984"/>
              <a:ext cx="2260917" cy="3355804"/>
              <a:chOff x="493395" y="1230474"/>
              <a:chExt cx="2260917" cy="3355804"/>
            </a:xfrm>
          </p:grpSpPr>
          <p:sp>
            <p:nvSpPr>
              <p:cNvPr id="72" name="Szövegdoboz 71">
                <a:extLst>
                  <a:ext uri="{FF2B5EF4-FFF2-40B4-BE49-F238E27FC236}">
                    <a16:creationId xmlns:a16="http://schemas.microsoft.com/office/drawing/2014/main" id="{D369EF2F-E2D1-F89C-D18F-2555A4E7BB93}"/>
                  </a:ext>
                </a:extLst>
              </p:cNvPr>
              <p:cNvSpPr txBox="1"/>
              <p:nvPr/>
            </p:nvSpPr>
            <p:spPr>
              <a:xfrm>
                <a:off x="1237805" y="1230474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Yellow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73" name="Szövegdoboz 72">
                <a:extLst>
                  <a:ext uri="{FF2B5EF4-FFF2-40B4-BE49-F238E27FC236}">
                    <a16:creationId xmlns:a16="http://schemas.microsoft.com/office/drawing/2014/main" id="{11928CDB-B8D6-22FC-CEAA-C3E61D5D03B4}"/>
                  </a:ext>
                </a:extLst>
              </p:cNvPr>
              <p:cNvSpPr txBox="1"/>
              <p:nvPr/>
            </p:nvSpPr>
            <p:spPr>
              <a:xfrm>
                <a:off x="1254145" y="1932667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smtClean="0">
                    <a:solidFill>
                      <a:schemeClr val="accent3"/>
                    </a:solidFill>
                  </a:rPr>
                  <a:t>Black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grpSp>
            <p:nvGrpSpPr>
              <p:cNvPr id="74" name="Csoportba foglalás 73">
                <a:extLst>
                  <a:ext uri="{FF2B5EF4-FFF2-40B4-BE49-F238E27FC236}">
                    <a16:creationId xmlns:a16="http://schemas.microsoft.com/office/drawing/2014/main" id="{DE0761D3-B631-37A4-18E2-FC64BD1D1770}"/>
                  </a:ext>
                </a:extLst>
              </p:cNvPr>
              <p:cNvGrpSpPr/>
              <p:nvPr/>
            </p:nvGrpSpPr>
            <p:grpSpPr>
              <a:xfrm>
                <a:off x="493395" y="1328140"/>
                <a:ext cx="756285" cy="3114840"/>
                <a:chOff x="493395" y="2581167"/>
                <a:chExt cx="1034733" cy="3062882"/>
              </a:xfrm>
            </p:grpSpPr>
            <p:grpSp>
              <p:nvGrpSpPr>
                <p:cNvPr id="87" name="Csoportba foglalás 86">
                  <a:extLst>
                    <a:ext uri="{FF2B5EF4-FFF2-40B4-BE49-F238E27FC236}">
                      <a16:creationId xmlns:a16="http://schemas.microsoft.com/office/drawing/2014/main" id="{46159B6D-6C26-6B47-F46E-6C602FB2446C}"/>
                    </a:ext>
                  </a:extLst>
                </p:cNvPr>
                <p:cNvGrpSpPr/>
                <p:nvPr/>
              </p:nvGrpSpPr>
              <p:grpSpPr>
                <a:xfrm>
                  <a:off x="493395" y="2581167"/>
                  <a:ext cx="1034733" cy="1533125"/>
                  <a:chOff x="493395" y="2581167"/>
                  <a:chExt cx="1034733" cy="1533125"/>
                </a:xfrm>
              </p:grpSpPr>
              <p:cxnSp>
                <p:nvCxnSpPr>
                  <p:cNvPr id="164" name="Egyenes összekötő 163">
                    <a:extLst>
                      <a:ext uri="{FF2B5EF4-FFF2-40B4-BE49-F238E27FC236}">
                        <a16:creationId xmlns:a16="http://schemas.microsoft.com/office/drawing/2014/main" id="{1B517F46-0636-2FC0-399A-367DA195CA49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V="1">
                    <a:off x="493395" y="2906103"/>
                    <a:ext cx="337503" cy="1208189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grpSp>
                <p:nvGrpSpPr>
                  <p:cNvPr id="165" name="Csoportba foglalás 164">
                    <a:extLst>
                      <a:ext uri="{FF2B5EF4-FFF2-40B4-BE49-F238E27FC236}">
                        <a16:creationId xmlns:a16="http://schemas.microsoft.com/office/drawing/2014/main" id="{E5C724C7-CD3F-3E88-D001-2C35CB01691D}"/>
                      </a:ext>
                    </a:extLst>
                  </p:cNvPr>
                  <p:cNvGrpSpPr/>
                  <p:nvPr/>
                </p:nvGrpSpPr>
                <p:grpSpPr>
                  <a:xfrm>
                    <a:off x="1291908" y="2581167"/>
                    <a:ext cx="236220" cy="211853"/>
                    <a:chOff x="1996440" y="2780665"/>
                    <a:chExt cx="236220" cy="276860"/>
                  </a:xfrm>
                </p:grpSpPr>
                <p:cxnSp>
                  <p:nvCxnSpPr>
                    <p:cNvPr id="182" name="Egyenes összekötő 181">
                      <a:extLst>
                        <a:ext uri="{FF2B5EF4-FFF2-40B4-BE49-F238E27FC236}">
                          <a16:creationId xmlns:a16="http://schemas.microsoft.com/office/drawing/2014/main" id="{9D01C744-6288-B4A7-884F-50951EFE24A7}"/>
                        </a:ext>
                      </a:extLst>
                    </p:cNvPr>
                    <p:cNvCxnSpPr/>
                    <p:nvPr/>
                  </p:nvCxnSpPr>
                  <p:spPr>
                    <a:xfrm flipV="1">
                      <a:off x="1996440" y="278066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83" name="Egyenes összekötő 182">
                      <a:extLst>
                        <a:ext uri="{FF2B5EF4-FFF2-40B4-BE49-F238E27FC236}">
                          <a16:creationId xmlns:a16="http://schemas.microsoft.com/office/drawing/2014/main" id="{5EB2D18E-4DC0-F751-92F5-F5196F7B9D62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1996440" y="291909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166" name="Csoportba foglalás 165">
                    <a:extLst>
                      <a:ext uri="{FF2B5EF4-FFF2-40B4-BE49-F238E27FC236}">
                        <a16:creationId xmlns:a16="http://schemas.microsoft.com/office/drawing/2014/main" id="{5864D023-2A1E-3EA8-98AD-092FD49859DD}"/>
                      </a:ext>
                    </a:extLst>
                  </p:cNvPr>
                  <p:cNvGrpSpPr/>
                  <p:nvPr/>
                </p:nvGrpSpPr>
                <p:grpSpPr>
                  <a:xfrm>
                    <a:off x="1291908" y="2989935"/>
                    <a:ext cx="236220" cy="211853"/>
                    <a:chOff x="1996440" y="2780665"/>
                    <a:chExt cx="236220" cy="276860"/>
                  </a:xfrm>
                </p:grpSpPr>
                <p:cxnSp>
                  <p:nvCxnSpPr>
                    <p:cNvPr id="178" name="Egyenes összekötő 177">
                      <a:extLst>
                        <a:ext uri="{FF2B5EF4-FFF2-40B4-BE49-F238E27FC236}">
                          <a16:creationId xmlns:a16="http://schemas.microsoft.com/office/drawing/2014/main" id="{41DA2CFA-9044-51C0-0E74-B4D1BE4E4DF8}"/>
                        </a:ext>
                      </a:extLst>
                    </p:cNvPr>
                    <p:cNvCxnSpPr/>
                    <p:nvPr/>
                  </p:nvCxnSpPr>
                  <p:spPr>
                    <a:xfrm flipV="1">
                      <a:off x="1996440" y="278066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79" name="Egyenes összekötő 178">
                      <a:extLst>
                        <a:ext uri="{FF2B5EF4-FFF2-40B4-BE49-F238E27FC236}">
                          <a16:creationId xmlns:a16="http://schemas.microsoft.com/office/drawing/2014/main" id="{EAF9BC34-E6E0-FAC7-BF81-57669DB3D63E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1996440" y="291909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167" name="Csoportba foglalás 166">
                    <a:extLst>
                      <a:ext uri="{FF2B5EF4-FFF2-40B4-BE49-F238E27FC236}">
                        <a16:creationId xmlns:a16="http://schemas.microsoft.com/office/drawing/2014/main" id="{E10BC367-4FC7-79B2-7295-8F0F14EE9632}"/>
                      </a:ext>
                    </a:extLst>
                  </p:cNvPr>
                  <p:cNvGrpSpPr/>
                  <p:nvPr/>
                </p:nvGrpSpPr>
                <p:grpSpPr>
                  <a:xfrm>
                    <a:off x="1291908" y="3398703"/>
                    <a:ext cx="236220" cy="211853"/>
                    <a:chOff x="1996440" y="2780665"/>
                    <a:chExt cx="236220" cy="276860"/>
                  </a:xfrm>
                </p:grpSpPr>
                <p:cxnSp>
                  <p:nvCxnSpPr>
                    <p:cNvPr id="176" name="Egyenes összekötő 175">
                      <a:extLst>
                        <a:ext uri="{FF2B5EF4-FFF2-40B4-BE49-F238E27FC236}">
                          <a16:creationId xmlns:a16="http://schemas.microsoft.com/office/drawing/2014/main" id="{795895F2-149D-EF16-CE4E-69F7D66FFF2D}"/>
                        </a:ext>
                      </a:extLst>
                    </p:cNvPr>
                    <p:cNvCxnSpPr/>
                    <p:nvPr/>
                  </p:nvCxnSpPr>
                  <p:spPr>
                    <a:xfrm flipV="1">
                      <a:off x="1996440" y="278066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77" name="Egyenes összekötő 176">
                      <a:extLst>
                        <a:ext uri="{FF2B5EF4-FFF2-40B4-BE49-F238E27FC236}">
                          <a16:creationId xmlns:a16="http://schemas.microsoft.com/office/drawing/2014/main" id="{209FB677-2A12-28E1-A197-21A8D1ED021D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1996440" y="291909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168" name="Csoportba foglalás 167">
                    <a:extLst>
                      <a:ext uri="{FF2B5EF4-FFF2-40B4-BE49-F238E27FC236}">
                        <a16:creationId xmlns:a16="http://schemas.microsoft.com/office/drawing/2014/main" id="{39236CBF-B786-C228-6346-FEADA05D1B2E}"/>
                      </a:ext>
                    </a:extLst>
                  </p:cNvPr>
                  <p:cNvGrpSpPr/>
                  <p:nvPr/>
                </p:nvGrpSpPr>
                <p:grpSpPr>
                  <a:xfrm>
                    <a:off x="1291908" y="3809538"/>
                    <a:ext cx="236220" cy="211853"/>
                    <a:chOff x="1996440" y="2780665"/>
                    <a:chExt cx="236220" cy="276860"/>
                  </a:xfrm>
                </p:grpSpPr>
                <p:cxnSp>
                  <p:nvCxnSpPr>
                    <p:cNvPr id="174" name="Egyenes összekötő 173">
                      <a:extLst>
                        <a:ext uri="{FF2B5EF4-FFF2-40B4-BE49-F238E27FC236}">
                          <a16:creationId xmlns:a16="http://schemas.microsoft.com/office/drawing/2014/main" id="{EAC030D6-75F8-6318-25F7-E54CB161CF5E}"/>
                        </a:ext>
                      </a:extLst>
                    </p:cNvPr>
                    <p:cNvCxnSpPr/>
                    <p:nvPr/>
                  </p:nvCxnSpPr>
                  <p:spPr>
                    <a:xfrm flipV="1">
                      <a:off x="1996440" y="278066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75" name="Egyenes összekötő 174">
                      <a:extLst>
                        <a:ext uri="{FF2B5EF4-FFF2-40B4-BE49-F238E27FC236}">
                          <a16:creationId xmlns:a16="http://schemas.microsoft.com/office/drawing/2014/main" id="{65C1578C-B8CC-4179-D202-343BE270573B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1996440" y="291909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cxnSp>
                <p:nvCxnSpPr>
                  <p:cNvPr id="169" name="Egyenes összekötő 168">
                    <a:extLst>
                      <a:ext uri="{FF2B5EF4-FFF2-40B4-BE49-F238E27FC236}">
                        <a16:creationId xmlns:a16="http://schemas.microsoft.com/office/drawing/2014/main" id="{CF8CFA76-455F-99C7-DB24-572E3179F5B6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V="1">
                    <a:off x="830898" y="2689483"/>
                    <a:ext cx="461010" cy="214576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70" name="Egyenes összekötő 169">
                    <a:extLst>
                      <a:ext uri="{FF2B5EF4-FFF2-40B4-BE49-F238E27FC236}">
                        <a16:creationId xmlns:a16="http://schemas.microsoft.com/office/drawing/2014/main" id="{1A2F2960-358D-C23A-3E22-EFB78AC3EEB4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830898" y="2904059"/>
                    <a:ext cx="461010" cy="195877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71" name="Egyenes összekötő 170">
                    <a:extLst>
                      <a:ext uri="{FF2B5EF4-FFF2-40B4-BE49-F238E27FC236}">
                        <a16:creationId xmlns:a16="http://schemas.microsoft.com/office/drawing/2014/main" id="{803CD348-47A1-AEF9-DF0A-E07209090751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V="1">
                    <a:off x="830898" y="3507401"/>
                    <a:ext cx="461010" cy="214576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72" name="Egyenes összekötő 171">
                    <a:extLst>
                      <a:ext uri="{FF2B5EF4-FFF2-40B4-BE49-F238E27FC236}">
                        <a16:creationId xmlns:a16="http://schemas.microsoft.com/office/drawing/2014/main" id="{AD77D2E8-5AA2-F251-4F63-6249D80E64E5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830898" y="3724022"/>
                    <a:ext cx="461010" cy="195877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73" name="Egyenes összekötő 172">
                    <a:extLst>
                      <a:ext uri="{FF2B5EF4-FFF2-40B4-BE49-F238E27FC236}">
                        <a16:creationId xmlns:a16="http://schemas.microsoft.com/office/drawing/2014/main" id="{6C3241D0-972A-2C46-18F6-06B451D26DB4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H="1" flipV="1">
                    <a:off x="724218" y="3311525"/>
                    <a:ext cx="106680" cy="404456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88" name="Csoportba foglalás 87">
                  <a:extLst>
                    <a:ext uri="{FF2B5EF4-FFF2-40B4-BE49-F238E27FC236}">
                      <a16:creationId xmlns:a16="http://schemas.microsoft.com/office/drawing/2014/main" id="{00F9D3B8-E9F6-C78D-8C09-D22B3614D22B}"/>
                    </a:ext>
                  </a:extLst>
                </p:cNvPr>
                <p:cNvGrpSpPr/>
                <p:nvPr/>
              </p:nvGrpSpPr>
              <p:grpSpPr>
                <a:xfrm flipV="1">
                  <a:off x="493395" y="4112968"/>
                  <a:ext cx="1034733" cy="1531081"/>
                  <a:chOff x="493395" y="2581167"/>
                  <a:chExt cx="1034733" cy="1531081"/>
                </a:xfrm>
              </p:grpSpPr>
              <p:cxnSp>
                <p:nvCxnSpPr>
                  <p:cNvPr id="89" name="Egyenes összekötő 88">
                    <a:extLst>
                      <a:ext uri="{FF2B5EF4-FFF2-40B4-BE49-F238E27FC236}">
                        <a16:creationId xmlns:a16="http://schemas.microsoft.com/office/drawing/2014/main" id="{0D74778F-A35A-D8C8-8CEF-9D81EC986E14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V="1">
                    <a:off x="493395" y="2904059"/>
                    <a:ext cx="337503" cy="1208189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grpSp>
                <p:nvGrpSpPr>
                  <p:cNvPr id="90" name="Csoportba foglalás 89">
                    <a:extLst>
                      <a:ext uri="{FF2B5EF4-FFF2-40B4-BE49-F238E27FC236}">
                        <a16:creationId xmlns:a16="http://schemas.microsoft.com/office/drawing/2014/main" id="{43BFDE52-0283-9E77-35BF-D33E7A843658}"/>
                      </a:ext>
                    </a:extLst>
                  </p:cNvPr>
                  <p:cNvGrpSpPr/>
                  <p:nvPr/>
                </p:nvGrpSpPr>
                <p:grpSpPr>
                  <a:xfrm>
                    <a:off x="1291908" y="2581167"/>
                    <a:ext cx="236220" cy="211853"/>
                    <a:chOff x="1996440" y="2780665"/>
                    <a:chExt cx="236220" cy="276860"/>
                  </a:xfrm>
                </p:grpSpPr>
                <p:cxnSp>
                  <p:nvCxnSpPr>
                    <p:cNvPr id="162" name="Egyenes összekötő 161">
                      <a:extLst>
                        <a:ext uri="{FF2B5EF4-FFF2-40B4-BE49-F238E27FC236}">
                          <a16:creationId xmlns:a16="http://schemas.microsoft.com/office/drawing/2014/main" id="{466C609D-555D-02B3-EFDF-21AD8DCE94DF}"/>
                        </a:ext>
                      </a:extLst>
                    </p:cNvPr>
                    <p:cNvCxnSpPr/>
                    <p:nvPr/>
                  </p:nvCxnSpPr>
                  <p:spPr>
                    <a:xfrm flipV="1">
                      <a:off x="1996440" y="278066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63" name="Egyenes összekötő 162">
                      <a:extLst>
                        <a:ext uri="{FF2B5EF4-FFF2-40B4-BE49-F238E27FC236}">
                          <a16:creationId xmlns:a16="http://schemas.microsoft.com/office/drawing/2014/main" id="{5512F01C-16A8-98CC-9624-163184DC5D53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1996440" y="291909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91" name="Csoportba foglalás 90">
                    <a:extLst>
                      <a:ext uri="{FF2B5EF4-FFF2-40B4-BE49-F238E27FC236}">
                        <a16:creationId xmlns:a16="http://schemas.microsoft.com/office/drawing/2014/main" id="{B1D4591E-F9E7-0724-9322-80F8100F20C2}"/>
                      </a:ext>
                    </a:extLst>
                  </p:cNvPr>
                  <p:cNvGrpSpPr/>
                  <p:nvPr/>
                </p:nvGrpSpPr>
                <p:grpSpPr>
                  <a:xfrm>
                    <a:off x="1291908" y="2989935"/>
                    <a:ext cx="236220" cy="211853"/>
                    <a:chOff x="1996440" y="2780665"/>
                    <a:chExt cx="236220" cy="276860"/>
                  </a:xfrm>
                </p:grpSpPr>
                <p:cxnSp>
                  <p:nvCxnSpPr>
                    <p:cNvPr id="160" name="Egyenes összekötő 159">
                      <a:extLst>
                        <a:ext uri="{FF2B5EF4-FFF2-40B4-BE49-F238E27FC236}">
                          <a16:creationId xmlns:a16="http://schemas.microsoft.com/office/drawing/2014/main" id="{CA3718D7-E502-194D-8D81-0676AF0B14DA}"/>
                        </a:ext>
                      </a:extLst>
                    </p:cNvPr>
                    <p:cNvCxnSpPr/>
                    <p:nvPr/>
                  </p:nvCxnSpPr>
                  <p:spPr>
                    <a:xfrm flipV="1">
                      <a:off x="1996440" y="278066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61" name="Egyenes összekötő 160">
                      <a:extLst>
                        <a:ext uri="{FF2B5EF4-FFF2-40B4-BE49-F238E27FC236}">
                          <a16:creationId xmlns:a16="http://schemas.microsoft.com/office/drawing/2014/main" id="{15223BFA-FFD8-92F8-C824-15C1B848F676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1996440" y="291909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92" name="Csoportba foglalás 91">
                    <a:extLst>
                      <a:ext uri="{FF2B5EF4-FFF2-40B4-BE49-F238E27FC236}">
                        <a16:creationId xmlns:a16="http://schemas.microsoft.com/office/drawing/2014/main" id="{3A5C8920-C783-6329-C834-0459E32B26EE}"/>
                      </a:ext>
                    </a:extLst>
                  </p:cNvPr>
                  <p:cNvGrpSpPr/>
                  <p:nvPr/>
                </p:nvGrpSpPr>
                <p:grpSpPr>
                  <a:xfrm>
                    <a:off x="1291908" y="3398703"/>
                    <a:ext cx="236220" cy="211853"/>
                    <a:chOff x="1996440" y="2780665"/>
                    <a:chExt cx="236220" cy="276860"/>
                  </a:xfrm>
                </p:grpSpPr>
                <p:cxnSp>
                  <p:nvCxnSpPr>
                    <p:cNvPr id="158" name="Egyenes összekötő 157">
                      <a:extLst>
                        <a:ext uri="{FF2B5EF4-FFF2-40B4-BE49-F238E27FC236}">
                          <a16:creationId xmlns:a16="http://schemas.microsoft.com/office/drawing/2014/main" id="{DFF05944-BE70-5A73-7D4C-4E90941A5716}"/>
                        </a:ext>
                      </a:extLst>
                    </p:cNvPr>
                    <p:cNvCxnSpPr/>
                    <p:nvPr/>
                  </p:nvCxnSpPr>
                  <p:spPr>
                    <a:xfrm flipV="1">
                      <a:off x="1996440" y="278066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59" name="Egyenes összekötő 158">
                      <a:extLst>
                        <a:ext uri="{FF2B5EF4-FFF2-40B4-BE49-F238E27FC236}">
                          <a16:creationId xmlns:a16="http://schemas.microsoft.com/office/drawing/2014/main" id="{A99E8953-3917-C768-A1CA-37EAADD715CF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1996440" y="291909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93" name="Csoportba foglalás 92">
                    <a:extLst>
                      <a:ext uri="{FF2B5EF4-FFF2-40B4-BE49-F238E27FC236}">
                        <a16:creationId xmlns:a16="http://schemas.microsoft.com/office/drawing/2014/main" id="{39ED7E96-28EF-2386-211E-9220358886C6}"/>
                      </a:ext>
                    </a:extLst>
                  </p:cNvPr>
                  <p:cNvGrpSpPr/>
                  <p:nvPr/>
                </p:nvGrpSpPr>
                <p:grpSpPr>
                  <a:xfrm>
                    <a:off x="1291908" y="3809538"/>
                    <a:ext cx="236220" cy="211853"/>
                    <a:chOff x="1996440" y="2780665"/>
                    <a:chExt cx="236220" cy="276860"/>
                  </a:xfrm>
                </p:grpSpPr>
                <p:cxnSp>
                  <p:nvCxnSpPr>
                    <p:cNvPr id="156" name="Egyenes összekötő 155">
                      <a:extLst>
                        <a:ext uri="{FF2B5EF4-FFF2-40B4-BE49-F238E27FC236}">
                          <a16:creationId xmlns:a16="http://schemas.microsoft.com/office/drawing/2014/main" id="{8EA8C143-C3E6-0E9C-CDFC-0268F0D6E494}"/>
                        </a:ext>
                      </a:extLst>
                    </p:cNvPr>
                    <p:cNvCxnSpPr/>
                    <p:nvPr/>
                  </p:nvCxnSpPr>
                  <p:spPr>
                    <a:xfrm flipV="1">
                      <a:off x="1996440" y="278066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57" name="Egyenes összekötő 156">
                      <a:extLst>
                        <a:ext uri="{FF2B5EF4-FFF2-40B4-BE49-F238E27FC236}">
                          <a16:creationId xmlns:a16="http://schemas.microsoft.com/office/drawing/2014/main" id="{E19DB28B-8298-F1B5-2A12-B56AC998A548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1996440" y="291909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cxnSp>
                <p:nvCxnSpPr>
                  <p:cNvPr id="94" name="Egyenes összekötő 93">
                    <a:extLst>
                      <a:ext uri="{FF2B5EF4-FFF2-40B4-BE49-F238E27FC236}">
                        <a16:creationId xmlns:a16="http://schemas.microsoft.com/office/drawing/2014/main" id="{21E2C462-F3EE-EAAA-8DDC-4941E4CDE58A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V="1">
                    <a:off x="830898" y="2687438"/>
                    <a:ext cx="461010" cy="214576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96" name="Egyenes összekötő 95">
                    <a:extLst>
                      <a:ext uri="{FF2B5EF4-FFF2-40B4-BE49-F238E27FC236}">
                        <a16:creationId xmlns:a16="http://schemas.microsoft.com/office/drawing/2014/main" id="{D3E00FD8-4B0E-D76A-07B6-DAF6317CCB13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830898" y="2904059"/>
                    <a:ext cx="461010" cy="195877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53" name="Egyenes összekötő 152">
                    <a:extLst>
                      <a:ext uri="{FF2B5EF4-FFF2-40B4-BE49-F238E27FC236}">
                        <a16:creationId xmlns:a16="http://schemas.microsoft.com/office/drawing/2014/main" id="{9C2B915B-653E-6D02-33FD-EAC5497DBF8F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V="1">
                    <a:off x="830898" y="3507401"/>
                    <a:ext cx="461010" cy="214576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54" name="Egyenes összekötő 153">
                    <a:extLst>
                      <a:ext uri="{FF2B5EF4-FFF2-40B4-BE49-F238E27FC236}">
                        <a16:creationId xmlns:a16="http://schemas.microsoft.com/office/drawing/2014/main" id="{3F01526A-29EE-316B-2B08-F762C40E7B01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830898" y="3721977"/>
                    <a:ext cx="461010" cy="195877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55" name="Egyenes összekötő 154">
                    <a:extLst>
                      <a:ext uri="{FF2B5EF4-FFF2-40B4-BE49-F238E27FC236}">
                        <a16:creationId xmlns:a16="http://schemas.microsoft.com/office/drawing/2014/main" id="{15BE1182-6DAD-C9BE-C2D6-5BBA752B2A45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H="1" flipV="1">
                    <a:off x="724218" y="3311525"/>
                    <a:ext cx="106680" cy="404456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sp>
            <p:nvSpPr>
              <p:cNvPr id="75" name="Szövegdoboz 74">
                <a:extLst>
                  <a:ext uri="{FF2B5EF4-FFF2-40B4-BE49-F238E27FC236}">
                    <a16:creationId xmlns:a16="http://schemas.microsoft.com/office/drawing/2014/main" id="{834CF577-D517-F0A3-4CCA-68C65DC2924A}"/>
                  </a:ext>
                </a:extLst>
              </p:cNvPr>
              <p:cNvSpPr txBox="1"/>
              <p:nvPr/>
            </p:nvSpPr>
            <p:spPr>
              <a:xfrm>
                <a:off x="1243623" y="1697564"/>
                <a:ext cx="115411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Pale</a:t>
                </a:r>
                <a:r>
                  <a:rPr lang="hu-HU" sz="1100" b="1" dirty="0">
                    <a:solidFill>
                      <a:schemeClr val="accent3"/>
                    </a:solidFill>
                  </a:rPr>
                  <a:t> </a:t>
                </a: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orange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76" name="Szövegdoboz 75">
                <a:extLst>
                  <a:ext uri="{FF2B5EF4-FFF2-40B4-BE49-F238E27FC236}">
                    <a16:creationId xmlns:a16="http://schemas.microsoft.com/office/drawing/2014/main" id="{4224AE6F-5E89-E6E0-90A7-83D2234D4105}"/>
                  </a:ext>
                </a:extLst>
              </p:cNvPr>
              <p:cNvSpPr txBox="1"/>
              <p:nvPr/>
            </p:nvSpPr>
            <p:spPr>
              <a:xfrm>
                <a:off x="1253613" y="3326833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Orange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77" name="Szövegdoboz 76">
                <a:extLst>
                  <a:ext uri="{FF2B5EF4-FFF2-40B4-BE49-F238E27FC236}">
                    <a16:creationId xmlns:a16="http://schemas.microsoft.com/office/drawing/2014/main" id="{ED56338F-CC61-E4E2-8566-CFBAB7A51796}"/>
                  </a:ext>
                </a:extLst>
              </p:cNvPr>
              <p:cNvSpPr txBox="1"/>
              <p:nvPr/>
            </p:nvSpPr>
            <p:spPr>
              <a:xfrm>
                <a:off x="1249680" y="2090693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Light</a:t>
                </a:r>
                <a:r>
                  <a:rPr lang="hu-HU" sz="1100" b="1" dirty="0" smtClean="0">
                    <a:solidFill>
                      <a:schemeClr val="accent3"/>
                    </a:solidFill>
                  </a:rPr>
                  <a:t> </a:t>
                </a: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grey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78" name="Szövegdoboz 77">
                <a:extLst>
                  <a:ext uri="{FF2B5EF4-FFF2-40B4-BE49-F238E27FC236}">
                    <a16:creationId xmlns:a16="http://schemas.microsoft.com/office/drawing/2014/main" id="{B83629BE-2B7B-8145-3E04-32D2404F19FF}"/>
                  </a:ext>
                </a:extLst>
              </p:cNvPr>
              <p:cNvSpPr txBox="1"/>
              <p:nvPr/>
            </p:nvSpPr>
            <p:spPr>
              <a:xfrm>
                <a:off x="1249680" y="2704521"/>
                <a:ext cx="150463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Light</a:t>
                </a:r>
                <a:r>
                  <a:rPr lang="hu-HU" sz="1100" b="1" dirty="0" smtClean="0">
                    <a:solidFill>
                      <a:schemeClr val="accent3"/>
                    </a:solidFill>
                  </a:rPr>
                  <a:t> </a:t>
                </a: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purple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79" name="Szövegdoboz 78">
                <a:extLst>
                  <a:ext uri="{FF2B5EF4-FFF2-40B4-BE49-F238E27FC236}">
                    <a16:creationId xmlns:a16="http://schemas.microsoft.com/office/drawing/2014/main" id="{EF134251-9422-AF8A-B2C3-3961062ED614}"/>
                  </a:ext>
                </a:extLst>
              </p:cNvPr>
              <p:cNvSpPr txBox="1"/>
              <p:nvPr/>
            </p:nvSpPr>
            <p:spPr>
              <a:xfrm>
                <a:off x="1233663" y="2508458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smtClean="0">
                    <a:solidFill>
                      <a:schemeClr val="accent3"/>
                    </a:solidFill>
                  </a:rPr>
                  <a:t>Red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80" name="Szövegdoboz 79">
                <a:extLst>
                  <a:ext uri="{FF2B5EF4-FFF2-40B4-BE49-F238E27FC236}">
                    <a16:creationId xmlns:a16="http://schemas.microsoft.com/office/drawing/2014/main" id="{9B795510-A1EB-DFB2-FD05-EB6CE3AD0523}"/>
                  </a:ext>
                </a:extLst>
              </p:cNvPr>
              <p:cNvSpPr txBox="1"/>
              <p:nvPr/>
            </p:nvSpPr>
            <p:spPr>
              <a:xfrm>
                <a:off x="1249680" y="3101222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Dark</a:t>
                </a:r>
                <a:r>
                  <a:rPr lang="hu-HU" sz="1100" b="1" dirty="0" smtClean="0">
                    <a:solidFill>
                      <a:schemeClr val="accent3"/>
                    </a:solidFill>
                  </a:rPr>
                  <a:t> </a:t>
                </a: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green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81" name="Szövegdoboz 80">
                <a:extLst>
                  <a:ext uri="{FF2B5EF4-FFF2-40B4-BE49-F238E27FC236}">
                    <a16:creationId xmlns:a16="http://schemas.microsoft.com/office/drawing/2014/main" id="{4A69605E-AD65-FCB7-8FF5-88C07D0FD15A}"/>
                  </a:ext>
                </a:extLst>
              </p:cNvPr>
              <p:cNvSpPr txBox="1"/>
              <p:nvPr/>
            </p:nvSpPr>
            <p:spPr>
              <a:xfrm>
                <a:off x="1249680" y="2896829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Light</a:t>
                </a:r>
                <a:r>
                  <a:rPr lang="hu-HU" sz="1100" b="1" dirty="0" smtClean="0">
                    <a:solidFill>
                      <a:schemeClr val="accent3"/>
                    </a:solidFill>
                  </a:rPr>
                  <a:t> </a:t>
                </a: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green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82" name="Szövegdoboz 81">
                <a:extLst>
                  <a:ext uri="{FF2B5EF4-FFF2-40B4-BE49-F238E27FC236}">
                    <a16:creationId xmlns:a16="http://schemas.microsoft.com/office/drawing/2014/main" id="{20B7B115-CE45-AC8F-2E15-CBC0C31E6BD2}"/>
                  </a:ext>
                </a:extLst>
              </p:cNvPr>
              <p:cNvSpPr txBox="1"/>
              <p:nvPr/>
            </p:nvSpPr>
            <p:spPr>
              <a:xfrm>
                <a:off x="1249680" y="3521543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Pale</a:t>
                </a:r>
                <a:r>
                  <a:rPr lang="hu-HU" sz="1100" b="1" dirty="0" smtClean="0">
                    <a:solidFill>
                      <a:schemeClr val="accent3"/>
                    </a:solidFill>
                  </a:rPr>
                  <a:t> </a:t>
                </a: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green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83" name="Szövegdoboz 82">
                <a:extLst>
                  <a:ext uri="{FF2B5EF4-FFF2-40B4-BE49-F238E27FC236}">
                    <a16:creationId xmlns:a16="http://schemas.microsoft.com/office/drawing/2014/main" id="{8621B626-5364-332F-82A4-2AF6EAFAB4DE}"/>
                  </a:ext>
                </a:extLst>
              </p:cNvPr>
              <p:cNvSpPr txBox="1"/>
              <p:nvPr/>
            </p:nvSpPr>
            <p:spPr>
              <a:xfrm>
                <a:off x="1233663" y="4374425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Dark</a:t>
                </a:r>
                <a:r>
                  <a:rPr lang="hu-HU" sz="1100" b="1" dirty="0" smtClean="0">
                    <a:solidFill>
                      <a:schemeClr val="accent3"/>
                    </a:solidFill>
                  </a:rPr>
                  <a:t> </a:t>
                </a: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grey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84" name="Szövegdoboz 83">
                <a:extLst>
                  <a:ext uri="{FF2B5EF4-FFF2-40B4-BE49-F238E27FC236}">
                    <a16:creationId xmlns:a16="http://schemas.microsoft.com/office/drawing/2014/main" id="{39A91E6E-481C-D848-A93A-D4983BFBCCD0}"/>
                  </a:ext>
                </a:extLst>
              </p:cNvPr>
              <p:cNvSpPr txBox="1"/>
              <p:nvPr/>
            </p:nvSpPr>
            <p:spPr>
              <a:xfrm>
                <a:off x="1249680" y="3939315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smtClean="0">
                    <a:solidFill>
                      <a:schemeClr val="accent3"/>
                    </a:solidFill>
                  </a:rPr>
                  <a:t>Brown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85" name="Szövegdoboz 84">
                <a:extLst>
                  <a:ext uri="{FF2B5EF4-FFF2-40B4-BE49-F238E27FC236}">
                    <a16:creationId xmlns:a16="http://schemas.microsoft.com/office/drawing/2014/main" id="{61122B51-67F9-2D84-A54A-F2E1DFD32A78}"/>
                  </a:ext>
                </a:extLst>
              </p:cNvPr>
              <p:cNvSpPr txBox="1"/>
              <p:nvPr/>
            </p:nvSpPr>
            <p:spPr>
              <a:xfrm>
                <a:off x="1249680" y="3735755"/>
                <a:ext cx="1243284" cy="211020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smtClean="0">
                    <a:solidFill>
                      <a:schemeClr val="accent3"/>
                    </a:solidFill>
                  </a:rPr>
                  <a:t>White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86" name="Szövegdoboz 85">
                <a:extLst>
                  <a:ext uri="{FF2B5EF4-FFF2-40B4-BE49-F238E27FC236}">
                    <a16:creationId xmlns:a16="http://schemas.microsoft.com/office/drawing/2014/main" id="{42666C1C-FE64-FBF3-CA96-000FD8546E36}"/>
                  </a:ext>
                </a:extLst>
              </p:cNvPr>
              <p:cNvSpPr txBox="1"/>
              <p:nvPr/>
            </p:nvSpPr>
            <p:spPr>
              <a:xfrm>
                <a:off x="1253613" y="4170032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Light</a:t>
                </a:r>
                <a:r>
                  <a:rPr lang="hu-HU" sz="1100" b="1" dirty="0" smtClean="0">
                    <a:solidFill>
                      <a:schemeClr val="accent3"/>
                    </a:solidFill>
                  </a:rPr>
                  <a:t> </a:t>
                </a: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blue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</p:grpSp>
        <p:sp>
          <p:nvSpPr>
            <p:cNvPr id="71" name="Szövegdoboz 70">
              <a:extLst>
                <a:ext uri="{FF2B5EF4-FFF2-40B4-BE49-F238E27FC236}">
                  <a16:creationId xmlns:a16="http://schemas.microsoft.com/office/drawing/2014/main" id="{834CF577-D517-F0A3-4CCA-68C65DC2924A}"/>
                </a:ext>
              </a:extLst>
            </p:cNvPr>
            <p:cNvSpPr txBox="1"/>
            <p:nvPr/>
          </p:nvSpPr>
          <p:spPr>
            <a:xfrm>
              <a:off x="1207684" y="2358250"/>
              <a:ext cx="1154112" cy="211853"/>
            </a:xfrm>
            <a:prstGeom prst="rect">
              <a:avLst/>
            </a:prstGeom>
            <a:noFill/>
          </p:spPr>
          <p:txBody>
            <a:bodyPr wrap="square" rtlCol="0" anchor="b" anchorCtr="0">
              <a:spAutoFit/>
            </a:bodyPr>
            <a:lstStyle/>
            <a:p>
              <a:pPr>
                <a:lnSpc>
                  <a:spcPts val="900"/>
                </a:lnSpc>
              </a:pPr>
              <a:r>
                <a:rPr lang="hu-HU" sz="1100" b="1" dirty="0" err="1" smtClean="0">
                  <a:solidFill>
                    <a:schemeClr val="accent3"/>
                  </a:solidFill>
                </a:rPr>
                <a:t>Dark</a:t>
              </a:r>
              <a:r>
                <a:rPr lang="hu-HU" sz="1100" b="1" dirty="0" smtClean="0">
                  <a:solidFill>
                    <a:schemeClr val="accent3"/>
                  </a:solidFill>
                </a:rPr>
                <a:t> </a:t>
              </a:r>
              <a:r>
                <a:rPr lang="hu-HU" sz="1100" b="1" dirty="0" err="1" smtClean="0">
                  <a:solidFill>
                    <a:schemeClr val="accent3"/>
                  </a:solidFill>
                </a:rPr>
                <a:t>blue</a:t>
              </a:r>
              <a:endParaRPr lang="hu-HU" sz="1100" b="1" dirty="0">
                <a:solidFill>
                  <a:schemeClr val="accent3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656531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1">
            <a:extLst>
              <a:ext uri="{FF2B5EF4-FFF2-40B4-BE49-F238E27FC236}">
                <a16:creationId xmlns:a16="http://schemas.microsoft.com/office/drawing/2014/main" id="{D0CD2950-0FD4-0D24-7400-90A219D1A655}"/>
              </a:ext>
            </a:extLst>
          </p:cNvPr>
          <p:cNvSpPr txBox="1">
            <a:spLocks/>
          </p:cNvSpPr>
          <p:nvPr/>
        </p:nvSpPr>
        <p:spPr>
          <a:xfrm>
            <a:off x="471488" y="334459"/>
            <a:ext cx="5915025" cy="45631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400" b="1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200" dirty="0" err="1">
                <a:ea typeface="Calibri" panose="020F0502020204030204" pitchFamily="34" charset="0"/>
                <a:cs typeface="Times New Roman" panose="02020603050405020304" pitchFamily="18" charset="0"/>
              </a:rPr>
              <a:t>Colour</a:t>
            </a:r>
            <a:r>
              <a:rPr lang="en-US" sz="2200" dirty="0">
                <a:ea typeface="Calibri" panose="020F0502020204030204" pitchFamily="34" charset="0"/>
                <a:cs typeface="Times New Roman" panose="02020603050405020304" pitchFamily="18" charset="0"/>
              </a:rPr>
              <a:t> according to the </a:t>
            </a:r>
            <a:r>
              <a:rPr lang="en-US" sz="2200" dirty="0" err="1">
                <a:ea typeface="Calibri" panose="020F0502020204030204" pitchFamily="34" charset="0"/>
                <a:cs typeface="Times New Roman" panose="02020603050405020304" pitchFamily="18" charset="0"/>
              </a:rPr>
              <a:t>colour</a:t>
            </a:r>
            <a:r>
              <a:rPr lang="en-US" sz="2200" dirty="0">
                <a:ea typeface="Calibri" panose="020F0502020204030204" pitchFamily="34" charset="0"/>
                <a:cs typeface="Times New Roman" panose="02020603050405020304" pitchFamily="18" charset="0"/>
              </a:rPr>
              <a:t> codes!</a:t>
            </a:r>
            <a:r>
              <a:rPr lang="hu-HU" sz="22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sz="2200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1. – </a:t>
            </a:r>
            <a:r>
              <a:rPr lang="hu-HU" sz="2200" dirty="0" err="1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solutiun</a:t>
            </a:r>
            <a:r>
              <a:rPr lang="hu-HU" sz="22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sz="22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Video </a:t>
            </a:r>
            <a:r>
              <a:rPr lang="hu-HU" sz="2200" dirty="0">
                <a:ea typeface="Calibri" panose="020F0502020204030204" pitchFamily="34" charset="0"/>
                <a:cs typeface="Times New Roman" panose="02020603050405020304" pitchFamily="18" charset="0"/>
              </a:rPr>
              <a:t>game </a:t>
            </a:r>
            <a:r>
              <a:rPr lang="hu-HU" sz="2200" dirty="0" err="1" smtClean="0">
                <a:ea typeface="Calibri" panose="020F0502020204030204" pitchFamily="34" charset="0"/>
                <a:cs typeface="Times New Roman" panose="02020603050405020304" pitchFamily="18" charset="0"/>
              </a:rPr>
              <a:t>m</a:t>
            </a:r>
            <a:r>
              <a:rPr lang="hu-HU" sz="2200" dirty="0" err="1" smtClean="0">
                <a:cs typeface="Times New Roman" panose="02020603050405020304" pitchFamily="18" charset="0"/>
              </a:rPr>
              <a:t>ushrooms</a:t>
            </a:r>
            <a:endParaRPr lang="hu-HU" sz="2200" dirty="0"/>
          </a:p>
        </p:txBody>
      </p:sp>
      <p:pic>
        <p:nvPicPr>
          <p:cNvPr id="5" name="Kép 4" descr="A képen Acélkék, Betűtípus, Majorelle kék, képernyőkép látható&#10;&#10;Automatikusan generált leírás">
            <a:extLst>
              <a:ext uri="{FF2B5EF4-FFF2-40B4-BE49-F238E27FC236}">
                <a16:creationId xmlns:a16="http://schemas.microsoft.com/office/drawing/2014/main" id="{CF6574BF-0DD4-2676-D95B-E69ECAD4142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1373" y="9158363"/>
            <a:ext cx="1275254" cy="426438"/>
          </a:xfrm>
          <a:prstGeom prst="rect">
            <a:avLst/>
          </a:prstGeom>
        </p:spPr>
      </p:pic>
      <p:pic>
        <p:nvPicPr>
          <p:cNvPr id="6" name="Kép 5" descr="A képen Grafika, Betűtípus, Grafikus tervezés, embléma látható&#10;&#10;Automatikusan generált leírás">
            <a:extLst>
              <a:ext uri="{FF2B5EF4-FFF2-40B4-BE49-F238E27FC236}">
                <a16:creationId xmlns:a16="http://schemas.microsoft.com/office/drawing/2014/main" id="{318DFCA8-EE35-4266-5A57-E412476D3F02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488" y="9215499"/>
            <a:ext cx="1435241" cy="326192"/>
          </a:xfrm>
          <a:prstGeom prst="rect">
            <a:avLst/>
          </a:prstGeom>
        </p:spPr>
      </p:pic>
      <p:pic>
        <p:nvPicPr>
          <p:cNvPr id="7" name="Kép 6" descr="A képen Betűtípus, képernyőkép, szöveg, Acélkék látható&#10;&#10;Automatikusan generált leírás">
            <a:extLst>
              <a:ext uri="{FF2B5EF4-FFF2-40B4-BE49-F238E27FC236}">
                <a16:creationId xmlns:a16="http://schemas.microsoft.com/office/drawing/2014/main" id="{97F6733F-F619-A960-8EB0-7CDFF315CFAF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26052" y="9184600"/>
            <a:ext cx="1860460" cy="400201"/>
          </a:xfrm>
          <a:prstGeom prst="rect">
            <a:avLst/>
          </a:prstGeom>
        </p:spPr>
      </p:pic>
      <p:graphicFrame>
        <p:nvGraphicFramePr>
          <p:cNvPr id="97" name="Táblázat 9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7798940"/>
              </p:ext>
            </p:extLst>
          </p:nvPr>
        </p:nvGraphicFramePr>
        <p:xfrm>
          <a:off x="2448000" y="2495419"/>
          <a:ext cx="4032000" cy="4032000"/>
        </p:xfrm>
        <a:graphic>
          <a:graphicData uri="http://schemas.openxmlformats.org/drawingml/2006/table">
            <a:tbl>
              <a:tblPr firstRow="1" bandRow="1"/>
              <a:tblGrid>
                <a:gridCol w="504000">
                  <a:extLst>
                    <a:ext uri="{9D8B030D-6E8A-4147-A177-3AD203B41FA5}">
                      <a16:colId xmlns:a16="http://schemas.microsoft.com/office/drawing/2014/main" val="1970057961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3592748886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165432856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2624727190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730538266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1005877417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213102478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376894925"/>
                    </a:ext>
                  </a:extLst>
                </a:gridCol>
              </a:tblGrid>
              <a:tr h="504000"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9pPr>
                    </a:lstStyle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9pPr>
                    </a:lstStyle>
                    <a:p>
                      <a:endParaRPr lang="hu-HU"/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9pPr>
                    </a:lstStyle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1D23"/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9pPr>
                    </a:lstStyle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1D23"/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9pPr>
                    </a:lstStyle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1D23"/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9pPr>
                    </a:lstStyle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1D23"/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9pPr>
                    </a:lstStyle>
                    <a:p>
                      <a:endParaRPr lang="hu-HU"/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9pPr>
                    </a:lstStyle>
                    <a:p>
                      <a:endParaRPr lang="hu-HU"/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16474971"/>
                  </a:ext>
                </a:extLst>
              </a:tr>
              <a:tr h="504000"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9pPr>
                    </a:lstStyle>
                    <a:p>
                      <a:endParaRPr lang="hu-HU"/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9pPr>
                    </a:lstStyle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1D23"/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9pPr>
                    </a:lstStyle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1D23"/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9pPr>
                    </a:lstStyle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1D23"/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9pPr>
                    </a:lstStyle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1D23"/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9pPr>
                    </a:lstStyle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1D23"/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9pPr>
                    </a:lstStyle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1D23"/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9pPr>
                    </a:lstStyle>
                    <a:p>
                      <a:endParaRPr lang="hu-HU"/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62917551"/>
                  </a:ext>
                </a:extLst>
              </a:tr>
              <a:tr h="504000"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9pPr>
                    </a:lstStyle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1D23"/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9pPr>
                    </a:lstStyle>
                    <a:p>
                      <a:endParaRPr lang="hu-HU"/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9pPr>
                    </a:lstStyle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9pPr>
                    </a:lstStyle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1D23"/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9pPr>
                    </a:lstStyle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1D23"/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9pPr>
                    </a:lstStyle>
                    <a:p>
                      <a:endParaRPr lang="hu-HU"/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9pPr>
                    </a:lstStyle>
                    <a:p>
                      <a:endParaRPr lang="hu-HU"/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9pPr>
                    </a:lstStyle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1D2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732295"/>
                  </a:ext>
                </a:extLst>
              </a:tr>
              <a:tr h="504000"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9pPr>
                    </a:lstStyle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1D23"/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9pPr>
                    </a:lstStyle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074BC"/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9pPr>
                    </a:lstStyle>
                    <a:p>
                      <a:endParaRPr lang="hu-HU"/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9pPr>
                    </a:lstStyle>
                    <a:p>
                      <a:endParaRPr lang="hu-HU"/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1D23"/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9pPr>
                    </a:lstStyle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1D23"/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9pPr>
                    </a:lstStyle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074BC"/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9pPr>
                    </a:lstStyle>
                    <a:p>
                      <a:endParaRPr lang="hu-HU"/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9pPr>
                    </a:lstStyle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1D2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6720313"/>
                  </a:ext>
                </a:extLst>
              </a:tr>
              <a:tr h="504000"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9pPr>
                    </a:lstStyle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1D23"/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9pPr>
                    </a:lstStyle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1D23"/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9pPr>
                    </a:lstStyle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1D23"/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9pPr>
                    </a:lstStyle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1D23"/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9pPr>
                    </a:lstStyle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1D23"/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9pPr>
                    </a:lstStyle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1D23"/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9pPr>
                    </a:lstStyle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1D23"/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9pPr>
                    </a:lstStyle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1D2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8085402"/>
                  </a:ext>
                </a:extLst>
              </a:tr>
              <a:tr h="504000"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9pPr>
                    </a:lstStyle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1D23"/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9pPr>
                    </a:lstStyle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EDCA3"/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9pPr>
                    </a:lstStyle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Text" lastClr="000000"/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9pPr>
                    </a:lstStyle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EDCA3"/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9pPr>
                    </a:lstStyle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EDCA3"/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9pPr>
                    </a:lstStyle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Text" lastClr="000000"/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9pPr>
                    </a:lstStyle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EDCA3"/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9pPr>
                    </a:lstStyle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1D2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4599113"/>
                  </a:ext>
                </a:extLst>
              </a:tr>
              <a:tr h="504000"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9pPr>
                    </a:lstStyle>
                    <a:p>
                      <a:endParaRPr lang="hu-HU"/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9pPr>
                    </a:lstStyle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EDCA3"/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9pPr>
                    </a:lstStyle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EDCA3"/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9pPr>
                    </a:lstStyle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EDCA3"/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9pPr>
                    </a:lstStyle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EDCA3"/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9pPr>
                    </a:lstStyle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EDCA3"/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9pPr>
                    </a:lstStyle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EDCA3"/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9pPr>
                    </a:lstStyle>
                    <a:p>
                      <a:endParaRPr lang="hu-HU"/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55097159"/>
                  </a:ext>
                </a:extLst>
              </a:tr>
              <a:tr h="504000"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9pPr>
                    </a:lstStyle>
                    <a:p>
                      <a:endParaRPr lang="hu-HU"/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9pPr>
                    </a:lstStyle>
                    <a:p>
                      <a:endParaRPr lang="hu-HU"/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9pPr>
                    </a:lstStyle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EDCA3"/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9pPr>
                    </a:lstStyle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EDCA3"/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9pPr>
                    </a:lstStyle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EDCA3"/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9pPr>
                    </a:lstStyle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EDCA3"/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9pPr>
                    </a:lstStyle>
                    <a:p>
                      <a:endParaRPr lang="hu-HU"/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9pPr>
                    </a:lstStyle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20870569"/>
                  </a:ext>
                </a:extLst>
              </a:tr>
            </a:tbl>
          </a:graphicData>
        </a:graphic>
      </p:graphicFrame>
      <p:graphicFrame>
        <p:nvGraphicFramePr>
          <p:cNvPr id="99" name="Táblázat 9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6793629"/>
              </p:ext>
            </p:extLst>
          </p:nvPr>
        </p:nvGraphicFramePr>
        <p:xfrm>
          <a:off x="2448000" y="2495419"/>
          <a:ext cx="4032000" cy="4032000"/>
        </p:xfrm>
        <a:graphic>
          <a:graphicData uri="http://schemas.openxmlformats.org/drawingml/2006/table">
            <a:tbl>
              <a:tblPr firstRow="1" bandRow="1"/>
              <a:tblGrid>
                <a:gridCol w="504000">
                  <a:extLst>
                    <a:ext uri="{9D8B030D-6E8A-4147-A177-3AD203B41FA5}">
                      <a16:colId xmlns:a16="http://schemas.microsoft.com/office/drawing/2014/main" val="1970057961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3592748886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165432856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2624727190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730538266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1005877417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213102478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376894925"/>
                    </a:ext>
                  </a:extLst>
                </a:gridCol>
              </a:tblGrid>
              <a:tr h="504000"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9pPr>
                    </a:lstStyle>
                    <a:p>
                      <a:pPr algn="ctr"/>
                      <a:r>
                        <a:rPr lang="hu-HU" sz="1100" dirty="0" smtClean="0">
                          <a:solidFill>
                            <a:schemeClr val="tx1"/>
                          </a:solidFill>
                        </a:rPr>
                        <a:t>15</a:t>
                      </a:r>
                      <a:endParaRPr lang="hu-HU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9pPr>
                    </a:lstStyle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15</a:t>
                      </a:r>
                      <a:endParaRPr lang="hu-HU" sz="1100" dirty="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9pPr>
                    </a:lstStyle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  <a:endParaRPr lang="hu-HU" sz="1100" dirty="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9pPr>
                    </a:lstStyle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  <a:endParaRPr lang="hu-HU" sz="1100" dirty="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9pPr>
                    </a:lstStyle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  <a:endParaRPr lang="hu-HU" sz="1100" dirty="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9pPr>
                    </a:lstStyle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  <a:endParaRPr lang="hu-HU" sz="1100" dirty="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9pPr>
                    </a:lstStyle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15</a:t>
                      </a:r>
                      <a:endParaRPr lang="hu-HU" sz="1100" dirty="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9pPr>
                    </a:lstStyle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15</a:t>
                      </a:r>
                      <a:endParaRPr lang="hu-HU" sz="1100" dirty="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16474971"/>
                  </a:ext>
                </a:extLst>
              </a:tr>
              <a:tr h="504000"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9pPr>
                    </a:lstStyle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15</a:t>
                      </a:r>
                      <a:endParaRPr lang="hu-HU" sz="1100" dirty="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9pPr>
                    </a:lstStyle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  <a:endParaRPr lang="hu-HU" sz="1100" dirty="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9pPr>
                    </a:lstStyle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  <a:endParaRPr lang="hu-HU" sz="1100" dirty="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9pPr>
                    </a:lstStyle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  <a:endParaRPr lang="hu-HU" sz="1100" dirty="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9pPr>
                    </a:lstStyle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  <a:endParaRPr lang="hu-HU" sz="1100" dirty="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9pPr>
                    </a:lstStyle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  <a:endParaRPr lang="hu-HU" sz="1100" dirty="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9pPr>
                    </a:lstStyle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  <a:endParaRPr lang="hu-HU" sz="1100" dirty="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9pPr>
                    </a:lstStyle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15</a:t>
                      </a:r>
                      <a:endParaRPr lang="hu-HU" sz="1100" dirty="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62917551"/>
                  </a:ext>
                </a:extLst>
              </a:tr>
              <a:tr h="504000"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9pPr>
                    </a:lstStyle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  <a:endParaRPr lang="hu-HU" sz="1100" dirty="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9pPr>
                    </a:lstStyle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15</a:t>
                      </a:r>
                      <a:endParaRPr lang="hu-HU" sz="1100" dirty="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9pPr>
                    </a:lstStyle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15</a:t>
                      </a:r>
                      <a:endParaRPr lang="hu-HU" sz="1100" dirty="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9pPr>
                    </a:lstStyle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  <a:endParaRPr lang="hu-HU" sz="1100" dirty="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9pPr>
                    </a:lstStyle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  <a:endParaRPr lang="hu-HU" sz="1100" dirty="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9pPr>
                    </a:lstStyle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15</a:t>
                      </a:r>
                      <a:endParaRPr lang="hu-HU" sz="1100" dirty="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9pPr>
                    </a:lstStyle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15</a:t>
                      </a:r>
                      <a:endParaRPr lang="hu-HU" sz="1100" dirty="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9pPr>
                    </a:lstStyle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  <a:endParaRPr lang="hu-HU" sz="1100" dirty="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12732295"/>
                  </a:ext>
                </a:extLst>
              </a:tr>
              <a:tr h="504000"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9pPr>
                    </a:lstStyle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  <a:endParaRPr lang="hu-HU" sz="1100" dirty="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9pPr>
                    </a:lstStyle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hu-HU" sz="1100" dirty="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9pPr>
                    </a:lstStyle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15</a:t>
                      </a:r>
                      <a:endParaRPr lang="hu-HU" sz="1100" dirty="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9pPr>
                    </a:lstStyle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  <a:endParaRPr lang="hu-HU" sz="1100" dirty="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9pPr>
                    </a:lstStyle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  <a:endParaRPr lang="hu-HU" sz="1100" dirty="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9pPr>
                    </a:lstStyle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hu-HU" sz="1100" dirty="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9pPr>
                    </a:lstStyle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15</a:t>
                      </a:r>
                      <a:endParaRPr lang="hu-HU" sz="1100" dirty="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9pPr>
                    </a:lstStyle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  <a:endParaRPr lang="hu-HU" sz="1100" dirty="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56720313"/>
                  </a:ext>
                </a:extLst>
              </a:tr>
              <a:tr h="504000"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9pPr>
                    </a:lstStyle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  <a:endParaRPr lang="hu-HU" sz="1100" dirty="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9pPr>
                    </a:lstStyle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  <a:endParaRPr lang="hu-HU" sz="1100" dirty="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9pPr>
                    </a:lstStyle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  <a:endParaRPr lang="hu-HU" sz="1100" dirty="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9pPr>
                    </a:lstStyle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  <a:endParaRPr lang="hu-HU" sz="1100" dirty="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9pPr>
                    </a:lstStyle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  <a:endParaRPr lang="hu-HU" sz="1100" dirty="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9pPr>
                    </a:lstStyle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  <a:endParaRPr lang="hu-HU" sz="1100" dirty="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9pPr>
                    </a:lstStyle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  <a:endParaRPr lang="hu-HU" sz="1100" dirty="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9pPr>
                    </a:lstStyle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  <a:endParaRPr lang="hu-HU" sz="1100" dirty="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68085402"/>
                  </a:ext>
                </a:extLst>
              </a:tr>
              <a:tr h="504000"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9pPr>
                    </a:lstStyle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  <a:endParaRPr lang="hu-HU" sz="1100" dirty="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9pPr>
                    </a:lstStyle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13</a:t>
                      </a:r>
                      <a:endParaRPr lang="hu-HU" sz="1100" dirty="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9pPr>
                    </a:lstStyle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lang="hu-HU" sz="11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9pPr>
                    </a:lstStyle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13</a:t>
                      </a:r>
                      <a:endParaRPr lang="hu-HU" sz="1100" dirty="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9pPr>
                    </a:lstStyle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13</a:t>
                      </a:r>
                      <a:endParaRPr lang="hu-HU" sz="1100" dirty="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9pPr>
                    </a:lstStyle>
                    <a:p>
                      <a:pPr algn="ctr"/>
                      <a:r>
                        <a:rPr lang="hu-HU" sz="1100" dirty="0" smtClean="0">
                          <a:solidFill>
                            <a:schemeClr val="bg1"/>
                          </a:solidFill>
                        </a:rPr>
                        <a:t>0</a:t>
                      </a:r>
                      <a:endParaRPr lang="hu-HU" sz="11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9pPr>
                    </a:lstStyle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13</a:t>
                      </a:r>
                      <a:endParaRPr lang="hu-HU" sz="1100" dirty="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9pPr>
                    </a:lstStyle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  <a:endParaRPr lang="hu-HU" sz="1100" dirty="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34599113"/>
                  </a:ext>
                </a:extLst>
              </a:tr>
              <a:tr h="504000"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9pPr>
                    </a:lstStyle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15</a:t>
                      </a:r>
                      <a:endParaRPr lang="hu-HU" sz="1100" dirty="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9pPr>
                    </a:lstStyle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13</a:t>
                      </a:r>
                      <a:endParaRPr lang="hu-HU" sz="1100" dirty="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9pPr>
                    </a:lstStyle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13</a:t>
                      </a:r>
                      <a:endParaRPr lang="hu-HU" sz="1100" dirty="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9pPr>
                    </a:lstStyle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13</a:t>
                      </a:r>
                      <a:endParaRPr lang="hu-HU" sz="1100" dirty="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9pPr>
                    </a:lstStyle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13</a:t>
                      </a:r>
                      <a:endParaRPr lang="hu-HU" sz="1100" dirty="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9pPr>
                    </a:lstStyle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13</a:t>
                      </a:r>
                      <a:endParaRPr lang="hu-HU" sz="1100" dirty="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9pPr>
                    </a:lstStyle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13</a:t>
                      </a:r>
                      <a:endParaRPr lang="hu-HU" sz="1100" dirty="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9pPr>
                    </a:lstStyle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15</a:t>
                      </a:r>
                      <a:endParaRPr lang="hu-HU" sz="1100" dirty="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55097159"/>
                  </a:ext>
                </a:extLst>
              </a:tr>
              <a:tr h="504000"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9pPr>
                    </a:lstStyle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15</a:t>
                      </a:r>
                      <a:endParaRPr lang="hu-HU" sz="1100" dirty="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9pPr>
                    </a:lstStyle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15</a:t>
                      </a:r>
                      <a:endParaRPr lang="hu-HU" sz="1100" dirty="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9pPr>
                    </a:lstStyle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13</a:t>
                      </a:r>
                      <a:endParaRPr lang="hu-HU" sz="1100" dirty="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9pPr>
                    </a:lstStyle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13</a:t>
                      </a:r>
                      <a:endParaRPr lang="hu-HU" sz="1100" dirty="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9pPr>
                    </a:lstStyle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13</a:t>
                      </a:r>
                      <a:endParaRPr lang="hu-HU" sz="1100" dirty="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9pPr>
                    </a:lstStyle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13</a:t>
                      </a:r>
                      <a:endParaRPr lang="hu-HU" sz="1100" dirty="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9pPr>
                    </a:lstStyle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15</a:t>
                      </a:r>
                      <a:endParaRPr lang="hu-HU" sz="1100" dirty="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9pPr>
                    </a:lstStyle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15</a:t>
                      </a:r>
                      <a:endParaRPr lang="hu-HU" sz="1100" dirty="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20870569"/>
                  </a:ext>
                </a:extLst>
              </a:tr>
            </a:tbl>
          </a:graphicData>
        </a:graphic>
      </p:graphicFrame>
      <p:graphicFrame>
        <p:nvGraphicFramePr>
          <p:cNvPr id="98" name="Táblázat 9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0919582"/>
              </p:ext>
            </p:extLst>
          </p:nvPr>
        </p:nvGraphicFramePr>
        <p:xfrm>
          <a:off x="2448000" y="2495419"/>
          <a:ext cx="4032000" cy="4032000"/>
        </p:xfrm>
        <a:graphic>
          <a:graphicData uri="http://schemas.openxmlformats.org/drawingml/2006/table">
            <a:tbl>
              <a:tblPr firstRow="1" bandRow="1"/>
              <a:tblGrid>
                <a:gridCol w="504000">
                  <a:extLst>
                    <a:ext uri="{9D8B030D-6E8A-4147-A177-3AD203B41FA5}">
                      <a16:colId xmlns:a16="http://schemas.microsoft.com/office/drawing/2014/main" val="1970057961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3592748886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165432856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2624727190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730538266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1005877417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213102478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376894925"/>
                    </a:ext>
                  </a:extLst>
                </a:gridCol>
              </a:tblGrid>
              <a:tr h="504000"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9pPr>
                    </a:lstStyle>
                    <a:p>
                      <a:pPr algn="ctr"/>
                      <a:r>
                        <a:rPr lang="hu-HU" sz="1100" dirty="0" smtClean="0">
                          <a:solidFill>
                            <a:schemeClr val="tx1"/>
                          </a:solidFill>
                        </a:rPr>
                        <a:t>1111</a:t>
                      </a:r>
                      <a:endParaRPr lang="hu-HU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9pPr>
                    </a:lstStyle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1111</a:t>
                      </a:r>
                      <a:endParaRPr lang="hu-HU" sz="1100" dirty="0"/>
                    </a:p>
                  </a:txBody>
                  <a:tcPr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9pPr>
                    </a:lstStyle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1010</a:t>
                      </a:r>
                      <a:endParaRPr lang="hu-HU" sz="1100" dirty="0"/>
                    </a:p>
                  </a:txBody>
                  <a:tcPr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9pPr>
                    </a:lstStyle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1010</a:t>
                      </a:r>
                      <a:endParaRPr lang="hu-HU" sz="1100" dirty="0"/>
                    </a:p>
                  </a:txBody>
                  <a:tcPr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9pPr>
                    </a:lstStyle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1010</a:t>
                      </a:r>
                      <a:endParaRPr lang="hu-HU" sz="1100" dirty="0"/>
                    </a:p>
                  </a:txBody>
                  <a:tcPr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9pPr>
                    </a:lstStyle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1010</a:t>
                      </a:r>
                      <a:endParaRPr lang="hu-HU" sz="1100" dirty="0"/>
                    </a:p>
                  </a:txBody>
                  <a:tcPr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9pPr>
                    </a:lstStyle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1111</a:t>
                      </a:r>
                      <a:endParaRPr lang="hu-HU" sz="1100" dirty="0"/>
                    </a:p>
                  </a:txBody>
                  <a:tcPr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9pPr>
                    </a:lstStyle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1111</a:t>
                      </a:r>
                      <a:endParaRPr lang="hu-HU" sz="1100" dirty="0"/>
                    </a:p>
                  </a:txBody>
                  <a:tcPr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16474971"/>
                  </a:ext>
                </a:extLst>
              </a:tr>
              <a:tr h="504000"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9pPr>
                    </a:lstStyle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1111</a:t>
                      </a:r>
                      <a:endParaRPr lang="hu-HU" sz="1100" dirty="0"/>
                    </a:p>
                  </a:txBody>
                  <a:tcPr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9pPr>
                    </a:lstStyle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1010</a:t>
                      </a:r>
                      <a:endParaRPr lang="hu-HU" sz="1100" dirty="0"/>
                    </a:p>
                  </a:txBody>
                  <a:tcPr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9pPr>
                    </a:lstStyle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1010</a:t>
                      </a:r>
                      <a:endParaRPr lang="hu-HU" sz="1100" dirty="0"/>
                    </a:p>
                  </a:txBody>
                  <a:tcPr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9pPr>
                    </a:lstStyle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1010</a:t>
                      </a:r>
                      <a:endParaRPr lang="hu-HU" sz="1100" dirty="0"/>
                    </a:p>
                  </a:txBody>
                  <a:tcPr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9pPr>
                    </a:lstStyle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1010</a:t>
                      </a:r>
                      <a:endParaRPr lang="hu-HU" sz="1100" dirty="0"/>
                    </a:p>
                  </a:txBody>
                  <a:tcPr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9pPr>
                    </a:lstStyle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1010</a:t>
                      </a:r>
                      <a:endParaRPr lang="hu-HU" sz="1100" dirty="0"/>
                    </a:p>
                  </a:txBody>
                  <a:tcPr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9pPr>
                    </a:lstStyle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1010</a:t>
                      </a:r>
                      <a:endParaRPr lang="hu-HU" sz="1100" dirty="0"/>
                    </a:p>
                  </a:txBody>
                  <a:tcPr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9pPr>
                    </a:lstStyle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1111</a:t>
                      </a:r>
                      <a:endParaRPr lang="hu-HU" sz="1100" dirty="0"/>
                    </a:p>
                  </a:txBody>
                  <a:tcPr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62917551"/>
                  </a:ext>
                </a:extLst>
              </a:tr>
              <a:tr h="504000"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9pPr>
                    </a:lstStyle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1010</a:t>
                      </a:r>
                      <a:endParaRPr lang="hu-HU" sz="1100" dirty="0"/>
                    </a:p>
                  </a:txBody>
                  <a:tcPr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9pPr>
                    </a:lstStyle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1111</a:t>
                      </a:r>
                      <a:endParaRPr lang="hu-HU" sz="1100" dirty="0"/>
                    </a:p>
                  </a:txBody>
                  <a:tcPr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9pPr>
                    </a:lstStyle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1111</a:t>
                      </a:r>
                      <a:endParaRPr lang="hu-HU" sz="1100" dirty="0"/>
                    </a:p>
                  </a:txBody>
                  <a:tcPr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9pPr>
                    </a:lstStyle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1010</a:t>
                      </a:r>
                      <a:endParaRPr lang="hu-HU" sz="1100" dirty="0"/>
                    </a:p>
                  </a:txBody>
                  <a:tcPr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9pPr>
                    </a:lstStyle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1010</a:t>
                      </a:r>
                      <a:endParaRPr lang="hu-HU" sz="1100" dirty="0"/>
                    </a:p>
                  </a:txBody>
                  <a:tcPr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9pPr>
                    </a:lstStyle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1111</a:t>
                      </a:r>
                      <a:endParaRPr lang="hu-HU" sz="1100" dirty="0"/>
                    </a:p>
                  </a:txBody>
                  <a:tcPr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9pPr>
                    </a:lstStyle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1111</a:t>
                      </a:r>
                      <a:endParaRPr lang="hu-HU" sz="1100" dirty="0"/>
                    </a:p>
                  </a:txBody>
                  <a:tcPr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9pPr>
                    </a:lstStyle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1010</a:t>
                      </a:r>
                      <a:endParaRPr lang="hu-HU" sz="1100" dirty="0"/>
                    </a:p>
                  </a:txBody>
                  <a:tcPr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12732295"/>
                  </a:ext>
                </a:extLst>
              </a:tr>
              <a:tr h="504000"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9pPr>
                    </a:lstStyle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1010</a:t>
                      </a:r>
                      <a:endParaRPr lang="hu-HU" sz="1100" dirty="0"/>
                    </a:p>
                  </a:txBody>
                  <a:tcPr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9pPr>
                    </a:lstStyle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0001</a:t>
                      </a:r>
                      <a:endParaRPr lang="hu-HU" sz="1100" dirty="0"/>
                    </a:p>
                  </a:txBody>
                  <a:tcPr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9pPr>
                    </a:lstStyle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1111</a:t>
                      </a:r>
                      <a:endParaRPr lang="hu-HU" sz="1100" dirty="0"/>
                    </a:p>
                  </a:txBody>
                  <a:tcPr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9pPr>
                    </a:lstStyle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1010</a:t>
                      </a:r>
                      <a:endParaRPr lang="hu-HU" sz="1100" dirty="0"/>
                    </a:p>
                  </a:txBody>
                  <a:tcPr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9pPr>
                    </a:lstStyle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1010</a:t>
                      </a:r>
                      <a:endParaRPr lang="hu-HU" sz="1100" dirty="0"/>
                    </a:p>
                  </a:txBody>
                  <a:tcPr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9pPr>
                    </a:lstStyle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0001</a:t>
                      </a:r>
                      <a:endParaRPr lang="hu-HU" sz="1100" dirty="0"/>
                    </a:p>
                  </a:txBody>
                  <a:tcPr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9pPr>
                    </a:lstStyle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1111</a:t>
                      </a:r>
                      <a:endParaRPr lang="hu-HU" sz="1100" dirty="0"/>
                    </a:p>
                  </a:txBody>
                  <a:tcPr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9pPr>
                    </a:lstStyle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1010</a:t>
                      </a:r>
                      <a:endParaRPr lang="hu-HU" sz="1100" dirty="0"/>
                    </a:p>
                  </a:txBody>
                  <a:tcPr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56720313"/>
                  </a:ext>
                </a:extLst>
              </a:tr>
              <a:tr h="504000"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9pPr>
                    </a:lstStyle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1010</a:t>
                      </a:r>
                      <a:endParaRPr lang="hu-HU" sz="1100" dirty="0"/>
                    </a:p>
                  </a:txBody>
                  <a:tcPr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9pPr>
                    </a:lstStyle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1010</a:t>
                      </a:r>
                      <a:endParaRPr lang="hu-HU" sz="1100" dirty="0"/>
                    </a:p>
                  </a:txBody>
                  <a:tcPr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9pPr>
                    </a:lstStyle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1010</a:t>
                      </a:r>
                      <a:endParaRPr lang="hu-HU" sz="1100" dirty="0"/>
                    </a:p>
                  </a:txBody>
                  <a:tcPr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9pPr>
                    </a:lstStyle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1010</a:t>
                      </a:r>
                      <a:endParaRPr lang="hu-HU" sz="1100" dirty="0"/>
                    </a:p>
                  </a:txBody>
                  <a:tcPr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9pPr>
                    </a:lstStyle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1010</a:t>
                      </a:r>
                      <a:endParaRPr lang="hu-HU" sz="1100" dirty="0"/>
                    </a:p>
                  </a:txBody>
                  <a:tcPr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9pPr>
                    </a:lstStyle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1010</a:t>
                      </a:r>
                      <a:endParaRPr lang="hu-HU" sz="1100" dirty="0"/>
                    </a:p>
                  </a:txBody>
                  <a:tcPr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9pPr>
                    </a:lstStyle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1010</a:t>
                      </a:r>
                      <a:endParaRPr lang="hu-HU" sz="1100" dirty="0"/>
                    </a:p>
                  </a:txBody>
                  <a:tcPr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9pPr>
                    </a:lstStyle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1010</a:t>
                      </a:r>
                      <a:endParaRPr lang="hu-HU" sz="1100" dirty="0"/>
                    </a:p>
                  </a:txBody>
                  <a:tcPr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68085402"/>
                  </a:ext>
                </a:extLst>
              </a:tr>
              <a:tr h="504000"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9pPr>
                    </a:lstStyle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1010</a:t>
                      </a:r>
                      <a:endParaRPr lang="hu-HU" sz="1100" dirty="0"/>
                    </a:p>
                  </a:txBody>
                  <a:tcPr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9pPr>
                    </a:lstStyle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1101</a:t>
                      </a:r>
                      <a:endParaRPr lang="hu-HU" sz="1100" dirty="0"/>
                    </a:p>
                  </a:txBody>
                  <a:tcPr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9pPr>
                    </a:lstStyle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0000</a:t>
                      </a:r>
                      <a:endParaRPr lang="hu-HU" sz="1100" dirty="0">
                        <a:solidFill>
                          <a:schemeClr val="bg1"/>
                        </a:solidFill>
                      </a:endParaRPr>
                    </a:p>
                  </a:txBody>
                  <a:tcPr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9pPr>
                    </a:lstStyle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1101</a:t>
                      </a:r>
                      <a:endParaRPr lang="hu-HU" sz="1100" dirty="0"/>
                    </a:p>
                  </a:txBody>
                  <a:tcPr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9pPr>
                    </a:lstStyle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1101</a:t>
                      </a:r>
                      <a:endParaRPr lang="hu-HU" sz="1100" dirty="0"/>
                    </a:p>
                  </a:txBody>
                  <a:tcPr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9pPr>
                    </a:lstStyle>
                    <a:p>
                      <a:pPr algn="ctr"/>
                      <a:r>
                        <a:rPr lang="hu-HU" sz="1100" dirty="0" smtClean="0">
                          <a:solidFill>
                            <a:schemeClr val="bg1"/>
                          </a:solidFill>
                        </a:rPr>
                        <a:t>0000</a:t>
                      </a:r>
                      <a:endParaRPr lang="hu-HU" sz="1100" dirty="0">
                        <a:solidFill>
                          <a:schemeClr val="bg1"/>
                        </a:solidFill>
                      </a:endParaRPr>
                    </a:p>
                  </a:txBody>
                  <a:tcPr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9pPr>
                    </a:lstStyle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1101</a:t>
                      </a:r>
                      <a:endParaRPr lang="hu-HU" sz="1100" dirty="0"/>
                    </a:p>
                  </a:txBody>
                  <a:tcPr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9pPr>
                    </a:lstStyle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1010</a:t>
                      </a:r>
                      <a:endParaRPr lang="hu-HU" sz="1100" dirty="0"/>
                    </a:p>
                  </a:txBody>
                  <a:tcPr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34599113"/>
                  </a:ext>
                </a:extLst>
              </a:tr>
              <a:tr h="504000"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9pPr>
                    </a:lstStyle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1111</a:t>
                      </a:r>
                      <a:endParaRPr lang="hu-HU" sz="1100" dirty="0"/>
                    </a:p>
                  </a:txBody>
                  <a:tcPr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9pPr>
                    </a:lstStyle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1101</a:t>
                      </a:r>
                      <a:endParaRPr lang="hu-HU" sz="1100" dirty="0"/>
                    </a:p>
                  </a:txBody>
                  <a:tcPr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9pPr>
                    </a:lstStyle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1101</a:t>
                      </a:r>
                      <a:endParaRPr lang="hu-HU" sz="1100" dirty="0"/>
                    </a:p>
                  </a:txBody>
                  <a:tcPr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9pPr>
                    </a:lstStyle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1101</a:t>
                      </a:r>
                      <a:endParaRPr lang="hu-HU" sz="1100" dirty="0"/>
                    </a:p>
                  </a:txBody>
                  <a:tcPr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9pPr>
                    </a:lstStyle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1101</a:t>
                      </a:r>
                      <a:endParaRPr lang="hu-HU" sz="1100" dirty="0"/>
                    </a:p>
                  </a:txBody>
                  <a:tcPr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9pPr>
                    </a:lstStyle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1101</a:t>
                      </a:r>
                      <a:endParaRPr lang="hu-HU" sz="1100" dirty="0"/>
                    </a:p>
                  </a:txBody>
                  <a:tcPr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9pPr>
                    </a:lstStyle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1101</a:t>
                      </a:r>
                      <a:endParaRPr lang="hu-HU" sz="1100" dirty="0"/>
                    </a:p>
                  </a:txBody>
                  <a:tcPr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9pPr>
                    </a:lstStyle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1111</a:t>
                      </a:r>
                      <a:endParaRPr lang="hu-HU" sz="1100" dirty="0"/>
                    </a:p>
                  </a:txBody>
                  <a:tcPr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55097159"/>
                  </a:ext>
                </a:extLst>
              </a:tr>
              <a:tr h="504000"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9pPr>
                    </a:lstStyle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1111</a:t>
                      </a:r>
                      <a:endParaRPr lang="hu-HU" sz="1100" dirty="0"/>
                    </a:p>
                  </a:txBody>
                  <a:tcPr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9pPr>
                    </a:lstStyle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1111</a:t>
                      </a:r>
                      <a:endParaRPr lang="hu-HU" sz="1100" dirty="0"/>
                    </a:p>
                  </a:txBody>
                  <a:tcPr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9pPr>
                    </a:lstStyle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1101</a:t>
                      </a:r>
                      <a:endParaRPr lang="hu-HU" sz="1100" dirty="0"/>
                    </a:p>
                  </a:txBody>
                  <a:tcPr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9pPr>
                    </a:lstStyle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1101</a:t>
                      </a:r>
                      <a:endParaRPr lang="hu-HU" sz="1100" dirty="0"/>
                    </a:p>
                  </a:txBody>
                  <a:tcPr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9pPr>
                    </a:lstStyle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1101</a:t>
                      </a:r>
                      <a:endParaRPr lang="hu-HU" sz="1100" dirty="0"/>
                    </a:p>
                  </a:txBody>
                  <a:tcPr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9pPr>
                    </a:lstStyle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1101</a:t>
                      </a:r>
                      <a:endParaRPr lang="hu-HU" sz="1100" dirty="0"/>
                    </a:p>
                  </a:txBody>
                  <a:tcPr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9pPr>
                    </a:lstStyle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1111</a:t>
                      </a:r>
                      <a:endParaRPr lang="hu-HU" sz="1100" dirty="0"/>
                    </a:p>
                  </a:txBody>
                  <a:tcPr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9pPr>
                    </a:lstStyle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1111</a:t>
                      </a:r>
                      <a:endParaRPr lang="hu-HU" sz="1100" dirty="0"/>
                    </a:p>
                  </a:txBody>
                  <a:tcPr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20870569"/>
                  </a:ext>
                </a:extLst>
              </a:tr>
            </a:tbl>
          </a:graphicData>
        </a:graphic>
      </p:graphicFrame>
      <p:grpSp>
        <p:nvGrpSpPr>
          <p:cNvPr id="95" name="Csoportba foglalás 94"/>
          <p:cNvGrpSpPr/>
          <p:nvPr/>
        </p:nvGrpSpPr>
        <p:grpSpPr>
          <a:xfrm>
            <a:off x="471488" y="2851974"/>
            <a:ext cx="2260917" cy="3318889"/>
            <a:chOff x="471488" y="1062946"/>
            <a:chExt cx="2260917" cy="3318889"/>
          </a:xfrm>
        </p:grpSpPr>
        <p:grpSp>
          <p:nvGrpSpPr>
            <p:cNvPr id="96" name="Csoportba foglalás 95">
              <a:extLst>
                <a:ext uri="{FF2B5EF4-FFF2-40B4-BE49-F238E27FC236}">
                  <a16:creationId xmlns:a16="http://schemas.microsoft.com/office/drawing/2014/main" id="{A4F38504-16C5-7055-8043-FFE2F9CD6881}"/>
                </a:ext>
              </a:extLst>
            </p:cNvPr>
            <p:cNvGrpSpPr/>
            <p:nvPr/>
          </p:nvGrpSpPr>
          <p:grpSpPr>
            <a:xfrm>
              <a:off x="471488" y="1062946"/>
              <a:ext cx="2260917" cy="3318889"/>
              <a:chOff x="493395" y="1252600"/>
              <a:chExt cx="2260917" cy="3318889"/>
            </a:xfrm>
          </p:grpSpPr>
          <p:sp>
            <p:nvSpPr>
              <p:cNvPr id="101" name="Szövegdoboz 100">
                <a:extLst>
                  <a:ext uri="{FF2B5EF4-FFF2-40B4-BE49-F238E27FC236}">
                    <a16:creationId xmlns:a16="http://schemas.microsoft.com/office/drawing/2014/main" id="{D369EF2F-E2D1-F89C-D18F-2555A4E7BB93}"/>
                  </a:ext>
                </a:extLst>
              </p:cNvPr>
              <p:cNvSpPr txBox="1"/>
              <p:nvPr/>
            </p:nvSpPr>
            <p:spPr>
              <a:xfrm>
                <a:off x="1249680" y="1445118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Yellow</a:t>
                </a:r>
                <a:r>
                  <a:rPr lang="hu-HU" sz="1100" b="1" dirty="0" smtClean="0">
                    <a:solidFill>
                      <a:schemeClr val="accent3"/>
                    </a:solidFill>
                  </a:rPr>
                  <a:t>	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102" name="Szövegdoboz 101">
                <a:extLst>
                  <a:ext uri="{FF2B5EF4-FFF2-40B4-BE49-F238E27FC236}">
                    <a16:creationId xmlns:a16="http://schemas.microsoft.com/office/drawing/2014/main" id="{11928CDB-B8D6-22FC-CEAA-C3E61D5D03B4}"/>
                  </a:ext>
                </a:extLst>
              </p:cNvPr>
              <p:cNvSpPr txBox="1"/>
              <p:nvPr/>
            </p:nvSpPr>
            <p:spPr>
              <a:xfrm>
                <a:off x="1249680" y="1252600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smtClean="0">
                    <a:solidFill>
                      <a:schemeClr val="accent3"/>
                    </a:solidFill>
                  </a:rPr>
                  <a:t>White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grpSp>
            <p:nvGrpSpPr>
              <p:cNvPr id="103" name="Csoportba foglalás 102">
                <a:extLst>
                  <a:ext uri="{FF2B5EF4-FFF2-40B4-BE49-F238E27FC236}">
                    <a16:creationId xmlns:a16="http://schemas.microsoft.com/office/drawing/2014/main" id="{DE0761D3-B631-37A4-18E2-FC64BD1D1770}"/>
                  </a:ext>
                </a:extLst>
              </p:cNvPr>
              <p:cNvGrpSpPr/>
              <p:nvPr/>
            </p:nvGrpSpPr>
            <p:grpSpPr>
              <a:xfrm>
                <a:off x="493395" y="1328140"/>
                <a:ext cx="756285" cy="3114840"/>
                <a:chOff x="493395" y="2581167"/>
                <a:chExt cx="1034733" cy="3062882"/>
              </a:xfrm>
            </p:grpSpPr>
            <p:grpSp>
              <p:nvGrpSpPr>
                <p:cNvPr id="117" name="Csoportba foglalás 116">
                  <a:extLst>
                    <a:ext uri="{FF2B5EF4-FFF2-40B4-BE49-F238E27FC236}">
                      <a16:creationId xmlns:a16="http://schemas.microsoft.com/office/drawing/2014/main" id="{46159B6D-6C26-6B47-F46E-6C602FB2446C}"/>
                    </a:ext>
                  </a:extLst>
                </p:cNvPr>
                <p:cNvGrpSpPr/>
                <p:nvPr/>
              </p:nvGrpSpPr>
              <p:grpSpPr>
                <a:xfrm>
                  <a:off x="493395" y="2581167"/>
                  <a:ext cx="1034733" cy="1533125"/>
                  <a:chOff x="493395" y="2581167"/>
                  <a:chExt cx="1034733" cy="1533125"/>
                </a:xfrm>
              </p:grpSpPr>
              <p:cxnSp>
                <p:nvCxnSpPr>
                  <p:cNvPr id="137" name="Egyenes összekötő 136">
                    <a:extLst>
                      <a:ext uri="{FF2B5EF4-FFF2-40B4-BE49-F238E27FC236}">
                        <a16:creationId xmlns:a16="http://schemas.microsoft.com/office/drawing/2014/main" id="{1B517F46-0636-2FC0-399A-367DA195CA49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V="1">
                    <a:off x="493395" y="2906103"/>
                    <a:ext cx="337503" cy="1208189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grpSp>
                <p:nvGrpSpPr>
                  <p:cNvPr id="138" name="Csoportba foglalás 137">
                    <a:extLst>
                      <a:ext uri="{FF2B5EF4-FFF2-40B4-BE49-F238E27FC236}">
                        <a16:creationId xmlns:a16="http://schemas.microsoft.com/office/drawing/2014/main" id="{E5C724C7-CD3F-3E88-D001-2C35CB01691D}"/>
                      </a:ext>
                    </a:extLst>
                  </p:cNvPr>
                  <p:cNvGrpSpPr/>
                  <p:nvPr/>
                </p:nvGrpSpPr>
                <p:grpSpPr>
                  <a:xfrm>
                    <a:off x="1291908" y="2581167"/>
                    <a:ext cx="236220" cy="211853"/>
                    <a:chOff x="1996440" y="2780665"/>
                    <a:chExt cx="236220" cy="276860"/>
                  </a:xfrm>
                </p:grpSpPr>
                <p:cxnSp>
                  <p:nvCxnSpPr>
                    <p:cNvPr id="153" name="Egyenes összekötő 152">
                      <a:extLst>
                        <a:ext uri="{FF2B5EF4-FFF2-40B4-BE49-F238E27FC236}">
                          <a16:creationId xmlns:a16="http://schemas.microsoft.com/office/drawing/2014/main" id="{9D01C744-6288-B4A7-884F-50951EFE24A7}"/>
                        </a:ext>
                      </a:extLst>
                    </p:cNvPr>
                    <p:cNvCxnSpPr/>
                    <p:nvPr/>
                  </p:nvCxnSpPr>
                  <p:spPr>
                    <a:xfrm flipV="1">
                      <a:off x="1996440" y="278066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54" name="Egyenes összekötő 153">
                      <a:extLst>
                        <a:ext uri="{FF2B5EF4-FFF2-40B4-BE49-F238E27FC236}">
                          <a16:creationId xmlns:a16="http://schemas.microsoft.com/office/drawing/2014/main" id="{5EB2D18E-4DC0-F751-92F5-F5196F7B9D62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1996440" y="291909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139" name="Csoportba foglalás 138">
                    <a:extLst>
                      <a:ext uri="{FF2B5EF4-FFF2-40B4-BE49-F238E27FC236}">
                        <a16:creationId xmlns:a16="http://schemas.microsoft.com/office/drawing/2014/main" id="{5864D023-2A1E-3EA8-98AD-092FD49859DD}"/>
                      </a:ext>
                    </a:extLst>
                  </p:cNvPr>
                  <p:cNvGrpSpPr/>
                  <p:nvPr/>
                </p:nvGrpSpPr>
                <p:grpSpPr>
                  <a:xfrm>
                    <a:off x="1291908" y="2989935"/>
                    <a:ext cx="236220" cy="211853"/>
                    <a:chOff x="1996440" y="2780665"/>
                    <a:chExt cx="236220" cy="276860"/>
                  </a:xfrm>
                </p:grpSpPr>
                <p:cxnSp>
                  <p:nvCxnSpPr>
                    <p:cNvPr id="151" name="Egyenes összekötő 150">
                      <a:extLst>
                        <a:ext uri="{FF2B5EF4-FFF2-40B4-BE49-F238E27FC236}">
                          <a16:creationId xmlns:a16="http://schemas.microsoft.com/office/drawing/2014/main" id="{41DA2CFA-9044-51C0-0E74-B4D1BE4E4DF8}"/>
                        </a:ext>
                      </a:extLst>
                    </p:cNvPr>
                    <p:cNvCxnSpPr/>
                    <p:nvPr/>
                  </p:nvCxnSpPr>
                  <p:spPr>
                    <a:xfrm flipV="1">
                      <a:off x="1996440" y="278066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52" name="Egyenes összekötő 151">
                      <a:extLst>
                        <a:ext uri="{FF2B5EF4-FFF2-40B4-BE49-F238E27FC236}">
                          <a16:creationId xmlns:a16="http://schemas.microsoft.com/office/drawing/2014/main" id="{EAF9BC34-E6E0-FAC7-BF81-57669DB3D63E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1996440" y="291909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140" name="Csoportba foglalás 139">
                    <a:extLst>
                      <a:ext uri="{FF2B5EF4-FFF2-40B4-BE49-F238E27FC236}">
                        <a16:creationId xmlns:a16="http://schemas.microsoft.com/office/drawing/2014/main" id="{E10BC367-4FC7-79B2-7295-8F0F14EE9632}"/>
                      </a:ext>
                    </a:extLst>
                  </p:cNvPr>
                  <p:cNvGrpSpPr/>
                  <p:nvPr/>
                </p:nvGrpSpPr>
                <p:grpSpPr>
                  <a:xfrm>
                    <a:off x="1291908" y="3398703"/>
                    <a:ext cx="236220" cy="211853"/>
                    <a:chOff x="1996440" y="2780665"/>
                    <a:chExt cx="236220" cy="276860"/>
                  </a:xfrm>
                </p:grpSpPr>
                <p:cxnSp>
                  <p:nvCxnSpPr>
                    <p:cNvPr id="149" name="Egyenes összekötő 148">
                      <a:extLst>
                        <a:ext uri="{FF2B5EF4-FFF2-40B4-BE49-F238E27FC236}">
                          <a16:creationId xmlns:a16="http://schemas.microsoft.com/office/drawing/2014/main" id="{795895F2-149D-EF16-CE4E-69F7D66FFF2D}"/>
                        </a:ext>
                      </a:extLst>
                    </p:cNvPr>
                    <p:cNvCxnSpPr/>
                    <p:nvPr/>
                  </p:nvCxnSpPr>
                  <p:spPr>
                    <a:xfrm flipV="1">
                      <a:off x="1996440" y="278066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50" name="Egyenes összekötő 149">
                      <a:extLst>
                        <a:ext uri="{FF2B5EF4-FFF2-40B4-BE49-F238E27FC236}">
                          <a16:creationId xmlns:a16="http://schemas.microsoft.com/office/drawing/2014/main" id="{209FB677-2A12-28E1-A197-21A8D1ED021D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1996440" y="291909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141" name="Csoportba foglalás 140">
                    <a:extLst>
                      <a:ext uri="{FF2B5EF4-FFF2-40B4-BE49-F238E27FC236}">
                        <a16:creationId xmlns:a16="http://schemas.microsoft.com/office/drawing/2014/main" id="{39236CBF-B786-C228-6346-FEADA05D1B2E}"/>
                      </a:ext>
                    </a:extLst>
                  </p:cNvPr>
                  <p:cNvGrpSpPr/>
                  <p:nvPr/>
                </p:nvGrpSpPr>
                <p:grpSpPr>
                  <a:xfrm>
                    <a:off x="1291908" y="3809538"/>
                    <a:ext cx="236220" cy="211853"/>
                    <a:chOff x="1996440" y="2780665"/>
                    <a:chExt cx="236220" cy="276860"/>
                  </a:xfrm>
                </p:grpSpPr>
                <p:cxnSp>
                  <p:nvCxnSpPr>
                    <p:cNvPr id="147" name="Egyenes összekötő 146">
                      <a:extLst>
                        <a:ext uri="{FF2B5EF4-FFF2-40B4-BE49-F238E27FC236}">
                          <a16:creationId xmlns:a16="http://schemas.microsoft.com/office/drawing/2014/main" id="{EAC030D6-75F8-6318-25F7-E54CB161CF5E}"/>
                        </a:ext>
                      </a:extLst>
                    </p:cNvPr>
                    <p:cNvCxnSpPr/>
                    <p:nvPr/>
                  </p:nvCxnSpPr>
                  <p:spPr>
                    <a:xfrm flipV="1">
                      <a:off x="1996440" y="278066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48" name="Egyenes összekötő 147">
                      <a:extLst>
                        <a:ext uri="{FF2B5EF4-FFF2-40B4-BE49-F238E27FC236}">
                          <a16:creationId xmlns:a16="http://schemas.microsoft.com/office/drawing/2014/main" id="{65C1578C-B8CC-4179-D202-343BE270573B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1996440" y="291909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cxnSp>
                <p:nvCxnSpPr>
                  <p:cNvPr id="142" name="Egyenes összekötő 141">
                    <a:extLst>
                      <a:ext uri="{FF2B5EF4-FFF2-40B4-BE49-F238E27FC236}">
                        <a16:creationId xmlns:a16="http://schemas.microsoft.com/office/drawing/2014/main" id="{CF8CFA76-455F-99C7-DB24-572E3179F5B6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V="1">
                    <a:off x="830898" y="2689483"/>
                    <a:ext cx="461010" cy="214576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43" name="Egyenes összekötő 142">
                    <a:extLst>
                      <a:ext uri="{FF2B5EF4-FFF2-40B4-BE49-F238E27FC236}">
                        <a16:creationId xmlns:a16="http://schemas.microsoft.com/office/drawing/2014/main" id="{1A2F2960-358D-C23A-3E22-EFB78AC3EEB4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830898" y="2904059"/>
                    <a:ext cx="461010" cy="195877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44" name="Egyenes összekötő 143">
                    <a:extLst>
                      <a:ext uri="{FF2B5EF4-FFF2-40B4-BE49-F238E27FC236}">
                        <a16:creationId xmlns:a16="http://schemas.microsoft.com/office/drawing/2014/main" id="{803CD348-47A1-AEF9-DF0A-E07209090751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V="1">
                    <a:off x="830898" y="3507401"/>
                    <a:ext cx="461010" cy="214576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45" name="Egyenes összekötő 144">
                    <a:extLst>
                      <a:ext uri="{FF2B5EF4-FFF2-40B4-BE49-F238E27FC236}">
                        <a16:creationId xmlns:a16="http://schemas.microsoft.com/office/drawing/2014/main" id="{AD77D2E8-5AA2-F251-4F63-6249D80E64E5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830898" y="3724022"/>
                    <a:ext cx="461010" cy="195877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46" name="Egyenes összekötő 145">
                    <a:extLst>
                      <a:ext uri="{FF2B5EF4-FFF2-40B4-BE49-F238E27FC236}">
                        <a16:creationId xmlns:a16="http://schemas.microsoft.com/office/drawing/2014/main" id="{6C3241D0-972A-2C46-18F6-06B451D26DB4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H="1" flipV="1">
                    <a:off x="724218" y="3311525"/>
                    <a:ext cx="106680" cy="404456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118" name="Csoportba foglalás 117">
                  <a:extLst>
                    <a:ext uri="{FF2B5EF4-FFF2-40B4-BE49-F238E27FC236}">
                      <a16:creationId xmlns:a16="http://schemas.microsoft.com/office/drawing/2014/main" id="{00F9D3B8-E9F6-C78D-8C09-D22B3614D22B}"/>
                    </a:ext>
                  </a:extLst>
                </p:cNvPr>
                <p:cNvGrpSpPr/>
                <p:nvPr/>
              </p:nvGrpSpPr>
              <p:grpSpPr>
                <a:xfrm flipV="1">
                  <a:off x="493395" y="4112968"/>
                  <a:ext cx="1034733" cy="1531081"/>
                  <a:chOff x="493395" y="2581167"/>
                  <a:chExt cx="1034733" cy="1531081"/>
                </a:xfrm>
              </p:grpSpPr>
              <p:cxnSp>
                <p:nvCxnSpPr>
                  <p:cNvPr id="119" name="Egyenes összekötő 118">
                    <a:extLst>
                      <a:ext uri="{FF2B5EF4-FFF2-40B4-BE49-F238E27FC236}">
                        <a16:creationId xmlns:a16="http://schemas.microsoft.com/office/drawing/2014/main" id="{0D74778F-A35A-D8C8-8CEF-9D81EC986E14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V="1">
                    <a:off x="493395" y="2904059"/>
                    <a:ext cx="337503" cy="1208189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grpSp>
                <p:nvGrpSpPr>
                  <p:cNvPr id="120" name="Csoportba foglalás 119">
                    <a:extLst>
                      <a:ext uri="{FF2B5EF4-FFF2-40B4-BE49-F238E27FC236}">
                        <a16:creationId xmlns:a16="http://schemas.microsoft.com/office/drawing/2014/main" id="{43BFDE52-0283-9E77-35BF-D33E7A843658}"/>
                      </a:ext>
                    </a:extLst>
                  </p:cNvPr>
                  <p:cNvGrpSpPr/>
                  <p:nvPr/>
                </p:nvGrpSpPr>
                <p:grpSpPr>
                  <a:xfrm>
                    <a:off x="1291908" y="2581167"/>
                    <a:ext cx="236220" cy="211853"/>
                    <a:chOff x="1996440" y="2780665"/>
                    <a:chExt cx="236220" cy="276860"/>
                  </a:xfrm>
                </p:grpSpPr>
                <p:cxnSp>
                  <p:nvCxnSpPr>
                    <p:cNvPr id="135" name="Egyenes összekötő 134">
                      <a:extLst>
                        <a:ext uri="{FF2B5EF4-FFF2-40B4-BE49-F238E27FC236}">
                          <a16:creationId xmlns:a16="http://schemas.microsoft.com/office/drawing/2014/main" id="{466C609D-555D-02B3-EFDF-21AD8DCE94DF}"/>
                        </a:ext>
                      </a:extLst>
                    </p:cNvPr>
                    <p:cNvCxnSpPr/>
                    <p:nvPr/>
                  </p:nvCxnSpPr>
                  <p:spPr>
                    <a:xfrm flipV="1">
                      <a:off x="1996440" y="278066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36" name="Egyenes összekötő 135">
                      <a:extLst>
                        <a:ext uri="{FF2B5EF4-FFF2-40B4-BE49-F238E27FC236}">
                          <a16:creationId xmlns:a16="http://schemas.microsoft.com/office/drawing/2014/main" id="{5512F01C-16A8-98CC-9624-163184DC5D53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1996440" y="291909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121" name="Csoportba foglalás 120">
                    <a:extLst>
                      <a:ext uri="{FF2B5EF4-FFF2-40B4-BE49-F238E27FC236}">
                        <a16:creationId xmlns:a16="http://schemas.microsoft.com/office/drawing/2014/main" id="{B1D4591E-F9E7-0724-9322-80F8100F20C2}"/>
                      </a:ext>
                    </a:extLst>
                  </p:cNvPr>
                  <p:cNvGrpSpPr/>
                  <p:nvPr/>
                </p:nvGrpSpPr>
                <p:grpSpPr>
                  <a:xfrm>
                    <a:off x="1291908" y="2989935"/>
                    <a:ext cx="236220" cy="211853"/>
                    <a:chOff x="1996440" y="2780665"/>
                    <a:chExt cx="236220" cy="276860"/>
                  </a:xfrm>
                </p:grpSpPr>
                <p:cxnSp>
                  <p:nvCxnSpPr>
                    <p:cNvPr id="133" name="Egyenes összekötő 132">
                      <a:extLst>
                        <a:ext uri="{FF2B5EF4-FFF2-40B4-BE49-F238E27FC236}">
                          <a16:creationId xmlns:a16="http://schemas.microsoft.com/office/drawing/2014/main" id="{CA3718D7-E502-194D-8D81-0676AF0B14DA}"/>
                        </a:ext>
                      </a:extLst>
                    </p:cNvPr>
                    <p:cNvCxnSpPr/>
                    <p:nvPr/>
                  </p:nvCxnSpPr>
                  <p:spPr>
                    <a:xfrm flipV="1">
                      <a:off x="1996440" y="278066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34" name="Egyenes összekötő 133">
                      <a:extLst>
                        <a:ext uri="{FF2B5EF4-FFF2-40B4-BE49-F238E27FC236}">
                          <a16:creationId xmlns:a16="http://schemas.microsoft.com/office/drawing/2014/main" id="{15223BFA-FFD8-92F8-C824-15C1B848F676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1996440" y="291909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122" name="Csoportba foglalás 121">
                    <a:extLst>
                      <a:ext uri="{FF2B5EF4-FFF2-40B4-BE49-F238E27FC236}">
                        <a16:creationId xmlns:a16="http://schemas.microsoft.com/office/drawing/2014/main" id="{3A5C8920-C783-6329-C834-0459E32B26EE}"/>
                      </a:ext>
                    </a:extLst>
                  </p:cNvPr>
                  <p:cNvGrpSpPr/>
                  <p:nvPr/>
                </p:nvGrpSpPr>
                <p:grpSpPr>
                  <a:xfrm>
                    <a:off x="1291908" y="3398703"/>
                    <a:ext cx="236220" cy="211853"/>
                    <a:chOff x="1996440" y="2780665"/>
                    <a:chExt cx="236220" cy="276860"/>
                  </a:xfrm>
                </p:grpSpPr>
                <p:cxnSp>
                  <p:nvCxnSpPr>
                    <p:cNvPr id="131" name="Egyenes összekötő 130">
                      <a:extLst>
                        <a:ext uri="{FF2B5EF4-FFF2-40B4-BE49-F238E27FC236}">
                          <a16:creationId xmlns:a16="http://schemas.microsoft.com/office/drawing/2014/main" id="{DFF05944-BE70-5A73-7D4C-4E90941A5716}"/>
                        </a:ext>
                      </a:extLst>
                    </p:cNvPr>
                    <p:cNvCxnSpPr/>
                    <p:nvPr/>
                  </p:nvCxnSpPr>
                  <p:spPr>
                    <a:xfrm flipV="1">
                      <a:off x="1996440" y="278066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32" name="Egyenes összekötő 131">
                      <a:extLst>
                        <a:ext uri="{FF2B5EF4-FFF2-40B4-BE49-F238E27FC236}">
                          <a16:creationId xmlns:a16="http://schemas.microsoft.com/office/drawing/2014/main" id="{A99E8953-3917-C768-A1CA-37EAADD715CF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1996440" y="291909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123" name="Csoportba foglalás 122">
                    <a:extLst>
                      <a:ext uri="{FF2B5EF4-FFF2-40B4-BE49-F238E27FC236}">
                        <a16:creationId xmlns:a16="http://schemas.microsoft.com/office/drawing/2014/main" id="{39ED7E96-28EF-2386-211E-9220358886C6}"/>
                      </a:ext>
                    </a:extLst>
                  </p:cNvPr>
                  <p:cNvGrpSpPr/>
                  <p:nvPr/>
                </p:nvGrpSpPr>
                <p:grpSpPr>
                  <a:xfrm>
                    <a:off x="1291908" y="3809538"/>
                    <a:ext cx="236220" cy="211853"/>
                    <a:chOff x="1996440" y="2780665"/>
                    <a:chExt cx="236220" cy="276860"/>
                  </a:xfrm>
                </p:grpSpPr>
                <p:cxnSp>
                  <p:nvCxnSpPr>
                    <p:cNvPr id="129" name="Egyenes összekötő 128">
                      <a:extLst>
                        <a:ext uri="{FF2B5EF4-FFF2-40B4-BE49-F238E27FC236}">
                          <a16:creationId xmlns:a16="http://schemas.microsoft.com/office/drawing/2014/main" id="{8EA8C143-C3E6-0E9C-CDFC-0268F0D6E494}"/>
                        </a:ext>
                      </a:extLst>
                    </p:cNvPr>
                    <p:cNvCxnSpPr/>
                    <p:nvPr/>
                  </p:nvCxnSpPr>
                  <p:spPr>
                    <a:xfrm flipV="1">
                      <a:off x="1996440" y="278066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30" name="Egyenes összekötő 129">
                      <a:extLst>
                        <a:ext uri="{FF2B5EF4-FFF2-40B4-BE49-F238E27FC236}">
                          <a16:creationId xmlns:a16="http://schemas.microsoft.com/office/drawing/2014/main" id="{E19DB28B-8298-F1B5-2A12-B56AC998A548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1996440" y="291909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cxnSp>
                <p:nvCxnSpPr>
                  <p:cNvPr id="124" name="Egyenes összekötő 123">
                    <a:extLst>
                      <a:ext uri="{FF2B5EF4-FFF2-40B4-BE49-F238E27FC236}">
                        <a16:creationId xmlns:a16="http://schemas.microsoft.com/office/drawing/2014/main" id="{21E2C462-F3EE-EAAA-8DDC-4941E4CDE58A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V="1">
                    <a:off x="830898" y="2687438"/>
                    <a:ext cx="461010" cy="214576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25" name="Egyenes összekötő 124">
                    <a:extLst>
                      <a:ext uri="{FF2B5EF4-FFF2-40B4-BE49-F238E27FC236}">
                        <a16:creationId xmlns:a16="http://schemas.microsoft.com/office/drawing/2014/main" id="{D3E00FD8-4B0E-D76A-07B6-DAF6317CCB13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830898" y="2904059"/>
                    <a:ext cx="461010" cy="195877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26" name="Egyenes összekötő 125">
                    <a:extLst>
                      <a:ext uri="{FF2B5EF4-FFF2-40B4-BE49-F238E27FC236}">
                        <a16:creationId xmlns:a16="http://schemas.microsoft.com/office/drawing/2014/main" id="{9C2B915B-653E-6D02-33FD-EAC5497DBF8F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V="1">
                    <a:off x="830898" y="3507401"/>
                    <a:ext cx="461010" cy="214576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27" name="Egyenes összekötő 126">
                    <a:extLst>
                      <a:ext uri="{FF2B5EF4-FFF2-40B4-BE49-F238E27FC236}">
                        <a16:creationId xmlns:a16="http://schemas.microsoft.com/office/drawing/2014/main" id="{3F01526A-29EE-316B-2B08-F762C40E7B01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830898" y="3721977"/>
                    <a:ext cx="461010" cy="195877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28" name="Egyenes összekötő 127">
                    <a:extLst>
                      <a:ext uri="{FF2B5EF4-FFF2-40B4-BE49-F238E27FC236}">
                        <a16:creationId xmlns:a16="http://schemas.microsoft.com/office/drawing/2014/main" id="{15BE1182-6DAD-C9BE-C2D6-5BBA752B2A45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H="1" flipV="1">
                    <a:off x="724218" y="3311525"/>
                    <a:ext cx="106680" cy="404456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sp>
            <p:nvSpPr>
              <p:cNvPr id="104" name="Szövegdoboz 103">
                <a:extLst>
                  <a:ext uri="{FF2B5EF4-FFF2-40B4-BE49-F238E27FC236}">
                    <a16:creationId xmlns:a16="http://schemas.microsoft.com/office/drawing/2014/main" id="{834CF577-D517-F0A3-4CCA-68C65DC2924A}"/>
                  </a:ext>
                </a:extLst>
              </p:cNvPr>
              <p:cNvSpPr txBox="1"/>
              <p:nvPr/>
            </p:nvSpPr>
            <p:spPr>
              <a:xfrm>
                <a:off x="1249680" y="1901064"/>
                <a:ext cx="115411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Orange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105" name="Szövegdoboz 104">
                <a:extLst>
                  <a:ext uri="{FF2B5EF4-FFF2-40B4-BE49-F238E27FC236}">
                    <a16:creationId xmlns:a16="http://schemas.microsoft.com/office/drawing/2014/main" id="{4224AE6F-5E89-E6E0-90A7-83D2234D4105}"/>
                  </a:ext>
                </a:extLst>
              </p:cNvPr>
              <p:cNvSpPr txBox="1"/>
              <p:nvPr/>
            </p:nvSpPr>
            <p:spPr>
              <a:xfrm>
                <a:off x="1249680" y="2295086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smtClean="0">
                    <a:solidFill>
                      <a:schemeClr val="accent3"/>
                    </a:solidFill>
                  </a:rPr>
                  <a:t>Red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106" name="Szövegdoboz 105">
                <a:extLst>
                  <a:ext uri="{FF2B5EF4-FFF2-40B4-BE49-F238E27FC236}">
                    <a16:creationId xmlns:a16="http://schemas.microsoft.com/office/drawing/2014/main" id="{ED56338F-CC61-E4E2-8566-CFBAB7A51796}"/>
                  </a:ext>
                </a:extLst>
              </p:cNvPr>
              <p:cNvSpPr txBox="1"/>
              <p:nvPr/>
            </p:nvSpPr>
            <p:spPr>
              <a:xfrm>
                <a:off x="1249680" y="2090693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smtClean="0">
                    <a:solidFill>
                      <a:schemeClr val="accent3"/>
                    </a:solidFill>
                  </a:rPr>
                  <a:t>Brown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107" name="Szövegdoboz 106">
                <a:extLst>
                  <a:ext uri="{FF2B5EF4-FFF2-40B4-BE49-F238E27FC236}">
                    <a16:creationId xmlns:a16="http://schemas.microsoft.com/office/drawing/2014/main" id="{B83629BE-2B7B-8145-3E04-32D2404F19FF}"/>
                  </a:ext>
                </a:extLst>
              </p:cNvPr>
              <p:cNvSpPr txBox="1"/>
              <p:nvPr/>
            </p:nvSpPr>
            <p:spPr>
              <a:xfrm>
                <a:off x="1249680" y="2715407"/>
                <a:ext cx="150463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Light</a:t>
                </a:r>
                <a:r>
                  <a:rPr lang="hu-HU" sz="1100" b="1" dirty="0" smtClean="0">
                    <a:solidFill>
                      <a:schemeClr val="accent3"/>
                    </a:solidFill>
                  </a:rPr>
                  <a:t> pink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108" name="Szövegdoboz 107">
                <a:extLst>
                  <a:ext uri="{FF2B5EF4-FFF2-40B4-BE49-F238E27FC236}">
                    <a16:creationId xmlns:a16="http://schemas.microsoft.com/office/drawing/2014/main" id="{EF134251-9422-AF8A-B2C3-3961062ED614}"/>
                  </a:ext>
                </a:extLst>
              </p:cNvPr>
              <p:cNvSpPr txBox="1"/>
              <p:nvPr/>
            </p:nvSpPr>
            <p:spPr>
              <a:xfrm>
                <a:off x="1249680" y="2511014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smtClean="0">
                    <a:solidFill>
                      <a:schemeClr val="accent3"/>
                    </a:solidFill>
                  </a:rPr>
                  <a:t>Pink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109" name="Szövegdoboz 108">
                <a:extLst>
                  <a:ext uri="{FF2B5EF4-FFF2-40B4-BE49-F238E27FC236}">
                    <a16:creationId xmlns:a16="http://schemas.microsoft.com/office/drawing/2014/main" id="{9B795510-A1EB-DFB2-FD05-EB6CE3AD0523}"/>
                  </a:ext>
                </a:extLst>
              </p:cNvPr>
              <p:cNvSpPr txBox="1"/>
              <p:nvPr/>
            </p:nvSpPr>
            <p:spPr>
              <a:xfrm>
                <a:off x="1249680" y="3101222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Dark</a:t>
                </a:r>
                <a:r>
                  <a:rPr lang="hu-HU" sz="1100" b="1" dirty="0" smtClean="0">
                    <a:solidFill>
                      <a:schemeClr val="accent3"/>
                    </a:solidFill>
                  </a:rPr>
                  <a:t> </a:t>
                </a: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purple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110" name="Szövegdoboz 109">
                <a:extLst>
                  <a:ext uri="{FF2B5EF4-FFF2-40B4-BE49-F238E27FC236}">
                    <a16:creationId xmlns:a16="http://schemas.microsoft.com/office/drawing/2014/main" id="{4A69605E-AD65-FCB7-8FF5-88C07D0FD15A}"/>
                  </a:ext>
                </a:extLst>
              </p:cNvPr>
              <p:cNvSpPr txBox="1"/>
              <p:nvPr/>
            </p:nvSpPr>
            <p:spPr>
              <a:xfrm>
                <a:off x="1249680" y="2896829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Light</a:t>
                </a:r>
                <a:r>
                  <a:rPr lang="hu-HU" sz="1100" b="1" dirty="0" smtClean="0">
                    <a:solidFill>
                      <a:schemeClr val="accent3"/>
                    </a:solidFill>
                  </a:rPr>
                  <a:t> </a:t>
                </a: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purple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111" name="Szövegdoboz 110">
                <a:extLst>
                  <a:ext uri="{FF2B5EF4-FFF2-40B4-BE49-F238E27FC236}">
                    <a16:creationId xmlns:a16="http://schemas.microsoft.com/office/drawing/2014/main" id="{20B7B115-CE45-AC8F-2E15-CBC0C31E6BD2}"/>
                  </a:ext>
                </a:extLst>
              </p:cNvPr>
              <p:cNvSpPr txBox="1"/>
              <p:nvPr/>
            </p:nvSpPr>
            <p:spPr>
              <a:xfrm>
                <a:off x="1249680" y="3521543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Light</a:t>
                </a:r>
                <a:r>
                  <a:rPr lang="hu-HU" sz="1100" b="1" dirty="0" smtClean="0">
                    <a:solidFill>
                      <a:schemeClr val="accent3"/>
                    </a:solidFill>
                  </a:rPr>
                  <a:t> </a:t>
                </a: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blue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112" name="Szövegdoboz 111">
                <a:extLst>
                  <a:ext uri="{FF2B5EF4-FFF2-40B4-BE49-F238E27FC236}">
                    <a16:creationId xmlns:a16="http://schemas.microsoft.com/office/drawing/2014/main" id="{8621B626-5364-332F-82A4-2AF6EAFAB4DE}"/>
                  </a:ext>
                </a:extLst>
              </p:cNvPr>
              <p:cNvSpPr txBox="1"/>
              <p:nvPr/>
            </p:nvSpPr>
            <p:spPr>
              <a:xfrm>
                <a:off x="1249680" y="3317150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Dark</a:t>
                </a:r>
                <a:r>
                  <a:rPr lang="hu-HU" sz="1100" b="1" dirty="0" smtClean="0">
                    <a:solidFill>
                      <a:schemeClr val="accent3"/>
                    </a:solidFill>
                  </a:rPr>
                  <a:t> </a:t>
                </a: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grey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113" name="Szövegdoboz 112">
                <a:extLst>
                  <a:ext uri="{FF2B5EF4-FFF2-40B4-BE49-F238E27FC236}">
                    <a16:creationId xmlns:a16="http://schemas.microsoft.com/office/drawing/2014/main" id="{39A91E6E-481C-D848-A93A-D4983BFBCCD0}"/>
                  </a:ext>
                </a:extLst>
              </p:cNvPr>
              <p:cNvSpPr txBox="1"/>
              <p:nvPr/>
            </p:nvSpPr>
            <p:spPr>
              <a:xfrm>
                <a:off x="1249680" y="3939315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Dark</a:t>
                </a:r>
                <a:r>
                  <a:rPr lang="hu-HU" sz="1100" b="1" dirty="0" smtClean="0">
                    <a:solidFill>
                      <a:schemeClr val="accent3"/>
                    </a:solidFill>
                  </a:rPr>
                  <a:t> </a:t>
                </a: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green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114" name="Szövegdoboz 113">
                <a:extLst>
                  <a:ext uri="{FF2B5EF4-FFF2-40B4-BE49-F238E27FC236}">
                    <a16:creationId xmlns:a16="http://schemas.microsoft.com/office/drawing/2014/main" id="{61122B51-67F9-2D84-A54A-F2E1DFD32A78}"/>
                  </a:ext>
                </a:extLst>
              </p:cNvPr>
              <p:cNvSpPr txBox="1"/>
              <p:nvPr/>
            </p:nvSpPr>
            <p:spPr>
              <a:xfrm>
                <a:off x="1249680" y="3734922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Light</a:t>
                </a:r>
                <a:r>
                  <a:rPr lang="hu-HU" sz="1100" b="1" dirty="0" smtClean="0">
                    <a:solidFill>
                      <a:schemeClr val="accent3"/>
                    </a:solidFill>
                  </a:rPr>
                  <a:t> </a:t>
                </a: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green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115" name="Szövegdoboz 114">
                <a:extLst>
                  <a:ext uri="{FF2B5EF4-FFF2-40B4-BE49-F238E27FC236}">
                    <a16:creationId xmlns:a16="http://schemas.microsoft.com/office/drawing/2014/main" id="{42666C1C-FE64-FBF3-CA96-000FD8546E36}"/>
                  </a:ext>
                </a:extLst>
              </p:cNvPr>
              <p:cNvSpPr txBox="1"/>
              <p:nvPr/>
            </p:nvSpPr>
            <p:spPr>
              <a:xfrm>
                <a:off x="1249680" y="4359636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smtClean="0">
                    <a:solidFill>
                      <a:schemeClr val="accent3"/>
                    </a:solidFill>
                  </a:rPr>
                  <a:t>Black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116" name="Szövegdoboz 115">
                <a:extLst>
                  <a:ext uri="{FF2B5EF4-FFF2-40B4-BE49-F238E27FC236}">
                    <a16:creationId xmlns:a16="http://schemas.microsoft.com/office/drawing/2014/main" id="{B020A44E-8A20-1F39-FA03-645DE553DBA5}"/>
                  </a:ext>
                </a:extLst>
              </p:cNvPr>
              <p:cNvSpPr txBox="1"/>
              <p:nvPr/>
            </p:nvSpPr>
            <p:spPr>
              <a:xfrm>
                <a:off x="1249680" y="4155243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Dark</a:t>
                </a:r>
                <a:r>
                  <a:rPr lang="hu-HU" sz="1100" b="1" dirty="0">
                    <a:solidFill>
                      <a:schemeClr val="accent3"/>
                    </a:solidFill>
                  </a:rPr>
                  <a:t> </a:t>
                </a: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blue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</p:grpSp>
        <p:sp>
          <p:nvSpPr>
            <p:cNvPr id="100" name="Szövegdoboz 99">
              <a:extLst>
                <a:ext uri="{FF2B5EF4-FFF2-40B4-BE49-F238E27FC236}">
                  <a16:creationId xmlns:a16="http://schemas.microsoft.com/office/drawing/2014/main" id="{3A88A278-9CE7-E7D3-6DF5-BCA28ADD7C09}"/>
                </a:ext>
              </a:extLst>
            </p:cNvPr>
            <p:cNvSpPr txBox="1"/>
            <p:nvPr/>
          </p:nvSpPr>
          <p:spPr>
            <a:xfrm>
              <a:off x="1227773" y="1443295"/>
              <a:ext cx="1154112" cy="261610"/>
            </a:xfrm>
            <a:prstGeom prst="rect">
              <a:avLst/>
            </a:prstGeom>
            <a:noFill/>
          </p:spPr>
          <p:txBody>
            <a:bodyPr wrap="square" rtlCol="0" anchor="b" anchorCtr="0">
              <a:spAutoFit/>
            </a:bodyPr>
            <a:lstStyle/>
            <a:p>
              <a:r>
                <a:rPr lang="hu-HU" sz="1100" b="1" dirty="0" err="1" smtClean="0">
                  <a:solidFill>
                    <a:schemeClr val="accent3"/>
                  </a:solidFill>
                </a:rPr>
                <a:t>Pale</a:t>
              </a:r>
              <a:r>
                <a:rPr lang="hu-HU" sz="1100" b="1" dirty="0" smtClean="0">
                  <a:solidFill>
                    <a:schemeClr val="accent3"/>
                  </a:solidFill>
                </a:rPr>
                <a:t> </a:t>
              </a:r>
              <a:r>
                <a:rPr lang="hu-HU" sz="1100" b="1" dirty="0" err="1" smtClean="0">
                  <a:solidFill>
                    <a:schemeClr val="accent3"/>
                  </a:solidFill>
                </a:rPr>
                <a:t>orange</a:t>
              </a:r>
              <a:endParaRPr lang="hu-HU" sz="1100" b="1" dirty="0">
                <a:solidFill>
                  <a:schemeClr val="accent3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188105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1">
            <a:extLst>
              <a:ext uri="{FF2B5EF4-FFF2-40B4-BE49-F238E27FC236}">
                <a16:creationId xmlns:a16="http://schemas.microsoft.com/office/drawing/2014/main" id="{D0CD2950-0FD4-0D24-7400-90A219D1A655}"/>
              </a:ext>
            </a:extLst>
          </p:cNvPr>
          <p:cNvSpPr txBox="1">
            <a:spLocks/>
          </p:cNvSpPr>
          <p:nvPr/>
        </p:nvSpPr>
        <p:spPr>
          <a:xfrm>
            <a:off x="471488" y="334459"/>
            <a:ext cx="5915025" cy="45631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400" b="1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200" dirty="0" err="1" smtClean="0">
                <a:ea typeface="Calibri" panose="020F0502020204030204" pitchFamily="34" charset="0"/>
                <a:cs typeface="Times New Roman" panose="02020603050405020304" pitchFamily="18" charset="0"/>
              </a:rPr>
              <a:t>Colour</a:t>
            </a:r>
            <a:r>
              <a:rPr lang="en-US" sz="22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 according to the </a:t>
            </a:r>
            <a:r>
              <a:rPr lang="en-US" sz="2200" dirty="0" err="1" smtClean="0">
                <a:ea typeface="Calibri" panose="020F0502020204030204" pitchFamily="34" charset="0"/>
                <a:cs typeface="Times New Roman" panose="02020603050405020304" pitchFamily="18" charset="0"/>
              </a:rPr>
              <a:t>colour</a:t>
            </a:r>
            <a:r>
              <a:rPr lang="en-US" sz="22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 codes! </a:t>
            </a:r>
            <a:r>
              <a:rPr lang="hu-HU" sz="22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9.- </a:t>
            </a:r>
            <a:r>
              <a:rPr lang="hu-HU" sz="2200" dirty="0" err="1" smtClean="0">
                <a:ea typeface="Calibri" panose="020F0502020204030204" pitchFamily="34" charset="0"/>
                <a:cs typeface="Times New Roman" panose="02020603050405020304" pitchFamily="18" charset="0"/>
              </a:rPr>
              <a:t>solution</a:t>
            </a:r>
            <a:r>
              <a:rPr lang="hu-HU" sz="22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sz="2200" dirty="0" smtClean="0">
                <a:cs typeface="Times New Roman" panose="02020603050405020304" pitchFamily="18" charset="0"/>
              </a:rPr>
              <a:t>Muffin and </a:t>
            </a:r>
            <a:r>
              <a:rPr lang="hu-HU" sz="2200" dirty="0" err="1" smtClean="0">
                <a:cs typeface="Times New Roman" panose="02020603050405020304" pitchFamily="18" charset="0"/>
              </a:rPr>
              <a:t>soft</a:t>
            </a:r>
            <a:r>
              <a:rPr lang="hu-HU" sz="2200" dirty="0" smtClean="0">
                <a:cs typeface="Times New Roman" panose="02020603050405020304" pitchFamily="18" charset="0"/>
              </a:rPr>
              <a:t> </a:t>
            </a:r>
            <a:r>
              <a:rPr lang="hu-HU" sz="2200" dirty="0" err="1" smtClean="0">
                <a:cs typeface="Times New Roman" panose="02020603050405020304" pitchFamily="18" charset="0"/>
              </a:rPr>
              <a:t>drink</a:t>
            </a:r>
            <a:r>
              <a:rPr lang="hu-HU" sz="2200" dirty="0" smtClean="0">
                <a:cs typeface="Times New Roman" panose="02020603050405020304" pitchFamily="18" charset="0"/>
              </a:rPr>
              <a:t> </a:t>
            </a:r>
            <a:r>
              <a:rPr lang="hu-HU" sz="2200" dirty="0" err="1" smtClean="0">
                <a:cs typeface="Times New Roman" panose="02020603050405020304" pitchFamily="18" charset="0"/>
              </a:rPr>
              <a:t>can</a:t>
            </a:r>
            <a:endParaRPr lang="hu-HU" sz="2200" dirty="0"/>
          </a:p>
        </p:txBody>
      </p:sp>
      <p:pic>
        <p:nvPicPr>
          <p:cNvPr id="5" name="Kép 4" descr="A képen Acélkék, Betűtípus, Majorelle kék, képernyőkép látható&#10;&#10;Automatikusan generált leírás">
            <a:extLst>
              <a:ext uri="{FF2B5EF4-FFF2-40B4-BE49-F238E27FC236}">
                <a16:creationId xmlns:a16="http://schemas.microsoft.com/office/drawing/2014/main" id="{CF6574BF-0DD4-2676-D95B-E69ECAD4142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1373" y="9158363"/>
            <a:ext cx="1275254" cy="426438"/>
          </a:xfrm>
          <a:prstGeom prst="rect">
            <a:avLst/>
          </a:prstGeom>
        </p:spPr>
      </p:pic>
      <p:pic>
        <p:nvPicPr>
          <p:cNvPr id="6" name="Kép 5" descr="A képen Grafika, Betűtípus, Grafikus tervezés, embléma látható&#10;&#10;Automatikusan generált leírás">
            <a:extLst>
              <a:ext uri="{FF2B5EF4-FFF2-40B4-BE49-F238E27FC236}">
                <a16:creationId xmlns:a16="http://schemas.microsoft.com/office/drawing/2014/main" id="{318DFCA8-EE35-4266-5A57-E412476D3F02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488" y="9215499"/>
            <a:ext cx="1435241" cy="326192"/>
          </a:xfrm>
          <a:prstGeom prst="rect">
            <a:avLst/>
          </a:prstGeom>
        </p:spPr>
      </p:pic>
      <p:pic>
        <p:nvPicPr>
          <p:cNvPr id="7" name="Kép 6" descr="A képen Betűtípus, képernyőkép, szöveg, Acélkék látható&#10;&#10;Automatikusan generált leírás">
            <a:extLst>
              <a:ext uri="{FF2B5EF4-FFF2-40B4-BE49-F238E27FC236}">
                <a16:creationId xmlns:a16="http://schemas.microsoft.com/office/drawing/2014/main" id="{97F6733F-F619-A960-8EB0-7CDFF315CFAF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26052" y="9184600"/>
            <a:ext cx="1860460" cy="400201"/>
          </a:xfrm>
          <a:prstGeom prst="rect">
            <a:avLst/>
          </a:prstGeom>
        </p:spPr>
      </p:pic>
      <p:graphicFrame>
        <p:nvGraphicFramePr>
          <p:cNvPr id="184" name="Táblázat 18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67878696"/>
              </p:ext>
            </p:extLst>
          </p:nvPr>
        </p:nvGraphicFramePr>
        <p:xfrm>
          <a:off x="2554537" y="2937000"/>
          <a:ext cx="4032000" cy="403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4000">
                  <a:extLst>
                    <a:ext uri="{9D8B030D-6E8A-4147-A177-3AD203B41FA5}">
                      <a16:colId xmlns:a16="http://schemas.microsoft.com/office/drawing/2014/main" val="1970057961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3592748886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165432856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2624727190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730538266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1005877417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213102478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376894925"/>
                    </a:ext>
                  </a:extLst>
                </a:gridCol>
              </a:tblGrid>
              <a:tr h="504000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16474971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1D23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39598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39598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3959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2917551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B6C4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B6C4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1D23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1D23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1D2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732295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B6C4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B6C4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B6C4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B6C4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1D23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1D2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6720313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B6C4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B6C4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>
                        <a:solidFill>
                          <a:srgbClr val="1074BC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B6C4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B6C4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1D23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1D2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8085402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B6C4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931D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B6C4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931D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1D23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1D2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4599113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931D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931D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931D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931D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1D23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1D23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55097159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931D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931D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931D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931D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39598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39598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3959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0870569"/>
                  </a:ext>
                </a:extLst>
              </a:tr>
            </a:tbl>
          </a:graphicData>
        </a:graphic>
      </p:graphicFrame>
      <p:graphicFrame>
        <p:nvGraphicFramePr>
          <p:cNvPr id="185" name="Táblázat 18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7538263"/>
              </p:ext>
            </p:extLst>
          </p:nvPr>
        </p:nvGraphicFramePr>
        <p:xfrm>
          <a:off x="2554537" y="2937000"/>
          <a:ext cx="4032000" cy="403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4000">
                  <a:extLst>
                    <a:ext uri="{9D8B030D-6E8A-4147-A177-3AD203B41FA5}">
                      <a16:colId xmlns:a16="http://schemas.microsoft.com/office/drawing/2014/main" val="1970057961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3592748886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165432856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2624727190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730538266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1005877417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213102478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376894925"/>
                    </a:ext>
                  </a:extLst>
                </a:gridCol>
              </a:tblGrid>
              <a:tr h="504000"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16474971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62917551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12732295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56720313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68085402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34599113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55097159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20870569"/>
                  </a:ext>
                </a:extLst>
              </a:tr>
            </a:tbl>
          </a:graphicData>
        </a:graphic>
      </p:graphicFrame>
      <p:graphicFrame>
        <p:nvGraphicFramePr>
          <p:cNvPr id="186" name="Táblázat 18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66845000"/>
              </p:ext>
            </p:extLst>
          </p:nvPr>
        </p:nvGraphicFramePr>
        <p:xfrm>
          <a:off x="2554537" y="2937000"/>
          <a:ext cx="4032000" cy="403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4000">
                  <a:extLst>
                    <a:ext uri="{9D8B030D-6E8A-4147-A177-3AD203B41FA5}">
                      <a16:colId xmlns:a16="http://schemas.microsoft.com/office/drawing/2014/main" val="1970057961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3592748886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165432856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2624727190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730538266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1005877417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213102478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376894925"/>
                    </a:ext>
                  </a:extLst>
                </a:gridCol>
              </a:tblGrid>
              <a:tr h="504000"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1100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1100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1100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1100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1100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1100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1100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1100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16474971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1100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tx1"/>
                          </a:solidFill>
                        </a:rPr>
                        <a:t>0011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1100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1100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1100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tx1"/>
                          </a:solidFill>
                        </a:rPr>
                        <a:t>1011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1011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1011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62917551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1100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tx1"/>
                          </a:solidFill>
                        </a:rPr>
                        <a:t>1000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1000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1100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1100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0011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0011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0011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12732295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1000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1000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1000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1000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1100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1100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0011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0011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56720313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1000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1000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1000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1000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1100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0011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1100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0011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68085402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1000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0101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1000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0101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1100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0011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1100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0011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34599113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0101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0101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0101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0101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1100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0011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0011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1100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55097159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tx1"/>
                          </a:solidFill>
                        </a:rPr>
                        <a:t>0101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0101</a:t>
                      </a:r>
                      <a:endParaRPr lang="hu-HU" sz="1100" b="1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0101</a:t>
                      </a:r>
                      <a:endParaRPr lang="hu-HU" sz="1100" b="1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0101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1100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1011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1011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1011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20870569"/>
                  </a:ext>
                </a:extLst>
              </a:tr>
            </a:tbl>
          </a:graphicData>
        </a:graphic>
      </p:graphicFrame>
      <p:grpSp>
        <p:nvGrpSpPr>
          <p:cNvPr id="68" name="Csoportba foglalás 67"/>
          <p:cNvGrpSpPr/>
          <p:nvPr/>
        </p:nvGrpSpPr>
        <p:grpSpPr>
          <a:xfrm>
            <a:off x="471488" y="3275098"/>
            <a:ext cx="2260917" cy="3355804"/>
            <a:chOff x="471488" y="1285984"/>
            <a:chExt cx="2260917" cy="3355804"/>
          </a:xfrm>
        </p:grpSpPr>
        <p:sp>
          <p:nvSpPr>
            <p:cNvPr id="69" name="Szövegdoboz 68">
              <a:extLst>
                <a:ext uri="{FF2B5EF4-FFF2-40B4-BE49-F238E27FC236}">
                  <a16:creationId xmlns:a16="http://schemas.microsoft.com/office/drawing/2014/main" id="{3A88A278-9CE7-E7D3-6DF5-BCA28ADD7C09}"/>
                </a:ext>
              </a:extLst>
            </p:cNvPr>
            <p:cNvSpPr txBox="1"/>
            <p:nvPr/>
          </p:nvSpPr>
          <p:spPr>
            <a:xfrm>
              <a:off x="1215898" y="1493156"/>
              <a:ext cx="1051242" cy="261610"/>
            </a:xfrm>
            <a:prstGeom prst="rect">
              <a:avLst/>
            </a:prstGeom>
            <a:noFill/>
          </p:spPr>
          <p:txBody>
            <a:bodyPr wrap="square" rtlCol="0" anchor="b" anchorCtr="0">
              <a:spAutoFit/>
            </a:bodyPr>
            <a:lstStyle/>
            <a:p>
              <a:r>
                <a:rPr lang="hu-HU" sz="1100" b="1" dirty="0" smtClean="0">
                  <a:solidFill>
                    <a:schemeClr val="accent3"/>
                  </a:solidFill>
                </a:rPr>
                <a:t>Pink</a:t>
              </a:r>
              <a:endParaRPr lang="hu-HU" sz="1100" b="1" dirty="0">
                <a:solidFill>
                  <a:schemeClr val="accent3"/>
                </a:solidFill>
              </a:endParaRPr>
            </a:p>
          </p:txBody>
        </p:sp>
        <p:grpSp>
          <p:nvGrpSpPr>
            <p:cNvPr id="70" name="Csoportba foglalás 69">
              <a:extLst>
                <a:ext uri="{FF2B5EF4-FFF2-40B4-BE49-F238E27FC236}">
                  <a16:creationId xmlns:a16="http://schemas.microsoft.com/office/drawing/2014/main" id="{A4F38504-16C5-7055-8043-FFE2F9CD6881}"/>
                </a:ext>
              </a:extLst>
            </p:cNvPr>
            <p:cNvGrpSpPr/>
            <p:nvPr/>
          </p:nvGrpSpPr>
          <p:grpSpPr>
            <a:xfrm>
              <a:off x="471488" y="1285984"/>
              <a:ext cx="2260917" cy="3355804"/>
              <a:chOff x="493395" y="1230474"/>
              <a:chExt cx="2260917" cy="3355804"/>
            </a:xfrm>
          </p:grpSpPr>
          <p:sp>
            <p:nvSpPr>
              <p:cNvPr id="72" name="Szövegdoboz 71">
                <a:extLst>
                  <a:ext uri="{FF2B5EF4-FFF2-40B4-BE49-F238E27FC236}">
                    <a16:creationId xmlns:a16="http://schemas.microsoft.com/office/drawing/2014/main" id="{D369EF2F-E2D1-F89C-D18F-2555A4E7BB93}"/>
                  </a:ext>
                </a:extLst>
              </p:cNvPr>
              <p:cNvSpPr txBox="1"/>
              <p:nvPr/>
            </p:nvSpPr>
            <p:spPr>
              <a:xfrm>
                <a:off x="1237805" y="1230474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Yellow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73" name="Szövegdoboz 72">
                <a:extLst>
                  <a:ext uri="{FF2B5EF4-FFF2-40B4-BE49-F238E27FC236}">
                    <a16:creationId xmlns:a16="http://schemas.microsoft.com/office/drawing/2014/main" id="{11928CDB-B8D6-22FC-CEAA-C3E61D5D03B4}"/>
                  </a:ext>
                </a:extLst>
              </p:cNvPr>
              <p:cNvSpPr txBox="1"/>
              <p:nvPr/>
            </p:nvSpPr>
            <p:spPr>
              <a:xfrm>
                <a:off x="1254145" y="1932667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smtClean="0">
                    <a:solidFill>
                      <a:schemeClr val="accent3"/>
                    </a:solidFill>
                  </a:rPr>
                  <a:t>Black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grpSp>
            <p:nvGrpSpPr>
              <p:cNvPr id="74" name="Csoportba foglalás 73">
                <a:extLst>
                  <a:ext uri="{FF2B5EF4-FFF2-40B4-BE49-F238E27FC236}">
                    <a16:creationId xmlns:a16="http://schemas.microsoft.com/office/drawing/2014/main" id="{DE0761D3-B631-37A4-18E2-FC64BD1D1770}"/>
                  </a:ext>
                </a:extLst>
              </p:cNvPr>
              <p:cNvGrpSpPr/>
              <p:nvPr/>
            </p:nvGrpSpPr>
            <p:grpSpPr>
              <a:xfrm>
                <a:off x="493395" y="1328140"/>
                <a:ext cx="756285" cy="3114840"/>
                <a:chOff x="493395" y="2581167"/>
                <a:chExt cx="1034733" cy="3062882"/>
              </a:xfrm>
            </p:grpSpPr>
            <p:grpSp>
              <p:nvGrpSpPr>
                <p:cNvPr id="87" name="Csoportba foglalás 86">
                  <a:extLst>
                    <a:ext uri="{FF2B5EF4-FFF2-40B4-BE49-F238E27FC236}">
                      <a16:creationId xmlns:a16="http://schemas.microsoft.com/office/drawing/2014/main" id="{46159B6D-6C26-6B47-F46E-6C602FB2446C}"/>
                    </a:ext>
                  </a:extLst>
                </p:cNvPr>
                <p:cNvGrpSpPr/>
                <p:nvPr/>
              </p:nvGrpSpPr>
              <p:grpSpPr>
                <a:xfrm>
                  <a:off x="493395" y="2581167"/>
                  <a:ext cx="1034733" cy="1533125"/>
                  <a:chOff x="493395" y="2581167"/>
                  <a:chExt cx="1034733" cy="1533125"/>
                </a:xfrm>
              </p:grpSpPr>
              <p:cxnSp>
                <p:nvCxnSpPr>
                  <p:cNvPr id="163" name="Egyenes összekötő 162">
                    <a:extLst>
                      <a:ext uri="{FF2B5EF4-FFF2-40B4-BE49-F238E27FC236}">
                        <a16:creationId xmlns:a16="http://schemas.microsoft.com/office/drawing/2014/main" id="{1B517F46-0636-2FC0-399A-367DA195CA49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V="1">
                    <a:off x="493395" y="2906103"/>
                    <a:ext cx="337503" cy="1208189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grpSp>
                <p:nvGrpSpPr>
                  <p:cNvPr id="164" name="Csoportba foglalás 163">
                    <a:extLst>
                      <a:ext uri="{FF2B5EF4-FFF2-40B4-BE49-F238E27FC236}">
                        <a16:creationId xmlns:a16="http://schemas.microsoft.com/office/drawing/2014/main" id="{E5C724C7-CD3F-3E88-D001-2C35CB01691D}"/>
                      </a:ext>
                    </a:extLst>
                  </p:cNvPr>
                  <p:cNvGrpSpPr/>
                  <p:nvPr/>
                </p:nvGrpSpPr>
                <p:grpSpPr>
                  <a:xfrm>
                    <a:off x="1291908" y="2581167"/>
                    <a:ext cx="236220" cy="211853"/>
                    <a:chOff x="1996440" y="2780665"/>
                    <a:chExt cx="236220" cy="276860"/>
                  </a:xfrm>
                </p:grpSpPr>
                <p:cxnSp>
                  <p:nvCxnSpPr>
                    <p:cNvPr id="179" name="Egyenes összekötő 178">
                      <a:extLst>
                        <a:ext uri="{FF2B5EF4-FFF2-40B4-BE49-F238E27FC236}">
                          <a16:creationId xmlns:a16="http://schemas.microsoft.com/office/drawing/2014/main" id="{9D01C744-6288-B4A7-884F-50951EFE24A7}"/>
                        </a:ext>
                      </a:extLst>
                    </p:cNvPr>
                    <p:cNvCxnSpPr/>
                    <p:nvPr/>
                  </p:nvCxnSpPr>
                  <p:spPr>
                    <a:xfrm flipV="1">
                      <a:off x="1996440" y="278066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80" name="Egyenes összekötő 179">
                      <a:extLst>
                        <a:ext uri="{FF2B5EF4-FFF2-40B4-BE49-F238E27FC236}">
                          <a16:creationId xmlns:a16="http://schemas.microsoft.com/office/drawing/2014/main" id="{5EB2D18E-4DC0-F751-92F5-F5196F7B9D62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1996440" y="291909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165" name="Csoportba foglalás 164">
                    <a:extLst>
                      <a:ext uri="{FF2B5EF4-FFF2-40B4-BE49-F238E27FC236}">
                        <a16:creationId xmlns:a16="http://schemas.microsoft.com/office/drawing/2014/main" id="{5864D023-2A1E-3EA8-98AD-092FD49859DD}"/>
                      </a:ext>
                    </a:extLst>
                  </p:cNvPr>
                  <p:cNvGrpSpPr/>
                  <p:nvPr/>
                </p:nvGrpSpPr>
                <p:grpSpPr>
                  <a:xfrm>
                    <a:off x="1291908" y="2989935"/>
                    <a:ext cx="236220" cy="211853"/>
                    <a:chOff x="1996440" y="2780665"/>
                    <a:chExt cx="236220" cy="276860"/>
                  </a:xfrm>
                </p:grpSpPr>
                <p:cxnSp>
                  <p:nvCxnSpPr>
                    <p:cNvPr id="177" name="Egyenes összekötő 176">
                      <a:extLst>
                        <a:ext uri="{FF2B5EF4-FFF2-40B4-BE49-F238E27FC236}">
                          <a16:creationId xmlns:a16="http://schemas.microsoft.com/office/drawing/2014/main" id="{41DA2CFA-9044-51C0-0E74-B4D1BE4E4DF8}"/>
                        </a:ext>
                      </a:extLst>
                    </p:cNvPr>
                    <p:cNvCxnSpPr/>
                    <p:nvPr/>
                  </p:nvCxnSpPr>
                  <p:spPr>
                    <a:xfrm flipV="1">
                      <a:off x="1996440" y="278066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78" name="Egyenes összekötő 177">
                      <a:extLst>
                        <a:ext uri="{FF2B5EF4-FFF2-40B4-BE49-F238E27FC236}">
                          <a16:creationId xmlns:a16="http://schemas.microsoft.com/office/drawing/2014/main" id="{EAF9BC34-E6E0-FAC7-BF81-57669DB3D63E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1996440" y="291909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166" name="Csoportba foglalás 165">
                    <a:extLst>
                      <a:ext uri="{FF2B5EF4-FFF2-40B4-BE49-F238E27FC236}">
                        <a16:creationId xmlns:a16="http://schemas.microsoft.com/office/drawing/2014/main" id="{E10BC367-4FC7-79B2-7295-8F0F14EE9632}"/>
                      </a:ext>
                    </a:extLst>
                  </p:cNvPr>
                  <p:cNvGrpSpPr/>
                  <p:nvPr/>
                </p:nvGrpSpPr>
                <p:grpSpPr>
                  <a:xfrm>
                    <a:off x="1291908" y="3398703"/>
                    <a:ext cx="236220" cy="211853"/>
                    <a:chOff x="1996440" y="2780665"/>
                    <a:chExt cx="236220" cy="276860"/>
                  </a:xfrm>
                </p:grpSpPr>
                <p:cxnSp>
                  <p:nvCxnSpPr>
                    <p:cNvPr id="175" name="Egyenes összekötő 174">
                      <a:extLst>
                        <a:ext uri="{FF2B5EF4-FFF2-40B4-BE49-F238E27FC236}">
                          <a16:creationId xmlns:a16="http://schemas.microsoft.com/office/drawing/2014/main" id="{795895F2-149D-EF16-CE4E-69F7D66FFF2D}"/>
                        </a:ext>
                      </a:extLst>
                    </p:cNvPr>
                    <p:cNvCxnSpPr/>
                    <p:nvPr/>
                  </p:nvCxnSpPr>
                  <p:spPr>
                    <a:xfrm flipV="1">
                      <a:off x="1996440" y="278066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76" name="Egyenes összekötő 175">
                      <a:extLst>
                        <a:ext uri="{FF2B5EF4-FFF2-40B4-BE49-F238E27FC236}">
                          <a16:creationId xmlns:a16="http://schemas.microsoft.com/office/drawing/2014/main" id="{209FB677-2A12-28E1-A197-21A8D1ED021D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1996440" y="291909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167" name="Csoportba foglalás 166">
                    <a:extLst>
                      <a:ext uri="{FF2B5EF4-FFF2-40B4-BE49-F238E27FC236}">
                        <a16:creationId xmlns:a16="http://schemas.microsoft.com/office/drawing/2014/main" id="{39236CBF-B786-C228-6346-FEADA05D1B2E}"/>
                      </a:ext>
                    </a:extLst>
                  </p:cNvPr>
                  <p:cNvGrpSpPr/>
                  <p:nvPr/>
                </p:nvGrpSpPr>
                <p:grpSpPr>
                  <a:xfrm>
                    <a:off x="1291908" y="3809538"/>
                    <a:ext cx="236220" cy="211853"/>
                    <a:chOff x="1996440" y="2780665"/>
                    <a:chExt cx="236220" cy="276860"/>
                  </a:xfrm>
                </p:grpSpPr>
                <p:cxnSp>
                  <p:nvCxnSpPr>
                    <p:cNvPr id="173" name="Egyenes összekötő 172">
                      <a:extLst>
                        <a:ext uri="{FF2B5EF4-FFF2-40B4-BE49-F238E27FC236}">
                          <a16:creationId xmlns:a16="http://schemas.microsoft.com/office/drawing/2014/main" id="{EAC030D6-75F8-6318-25F7-E54CB161CF5E}"/>
                        </a:ext>
                      </a:extLst>
                    </p:cNvPr>
                    <p:cNvCxnSpPr/>
                    <p:nvPr/>
                  </p:nvCxnSpPr>
                  <p:spPr>
                    <a:xfrm flipV="1">
                      <a:off x="1996440" y="278066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74" name="Egyenes összekötő 173">
                      <a:extLst>
                        <a:ext uri="{FF2B5EF4-FFF2-40B4-BE49-F238E27FC236}">
                          <a16:creationId xmlns:a16="http://schemas.microsoft.com/office/drawing/2014/main" id="{65C1578C-B8CC-4179-D202-343BE270573B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1996440" y="291909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cxnSp>
                <p:nvCxnSpPr>
                  <p:cNvPr id="168" name="Egyenes összekötő 167">
                    <a:extLst>
                      <a:ext uri="{FF2B5EF4-FFF2-40B4-BE49-F238E27FC236}">
                        <a16:creationId xmlns:a16="http://schemas.microsoft.com/office/drawing/2014/main" id="{CF8CFA76-455F-99C7-DB24-572E3179F5B6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V="1">
                    <a:off x="830898" y="2689483"/>
                    <a:ext cx="461010" cy="214576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69" name="Egyenes összekötő 168">
                    <a:extLst>
                      <a:ext uri="{FF2B5EF4-FFF2-40B4-BE49-F238E27FC236}">
                        <a16:creationId xmlns:a16="http://schemas.microsoft.com/office/drawing/2014/main" id="{1A2F2960-358D-C23A-3E22-EFB78AC3EEB4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830898" y="2904059"/>
                    <a:ext cx="461010" cy="195877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70" name="Egyenes összekötő 169">
                    <a:extLst>
                      <a:ext uri="{FF2B5EF4-FFF2-40B4-BE49-F238E27FC236}">
                        <a16:creationId xmlns:a16="http://schemas.microsoft.com/office/drawing/2014/main" id="{803CD348-47A1-AEF9-DF0A-E07209090751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V="1">
                    <a:off x="830898" y="3507401"/>
                    <a:ext cx="461010" cy="214576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71" name="Egyenes összekötő 170">
                    <a:extLst>
                      <a:ext uri="{FF2B5EF4-FFF2-40B4-BE49-F238E27FC236}">
                        <a16:creationId xmlns:a16="http://schemas.microsoft.com/office/drawing/2014/main" id="{AD77D2E8-5AA2-F251-4F63-6249D80E64E5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830898" y="3724022"/>
                    <a:ext cx="461010" cy="195877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72" name="Egyenes összekötő 171">
                    <a:extLst>
                      <a:ext uri="{FF2B5EF4-FFF2-40B4-BE49-F238E27FC236}">
                        <a16:creationId xmlns:a16="http://schemas.microsoft.com/office/drawing/2014/main" id="{6C3241D0-972A-2C46-18F6-06B451D26DB4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H="1" flipV="1">
                    <a:off x="724218" y="3311525"/>
                    <a:ext cx="106680" cy="404456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88" name="Csoportba foglalás 87">
                  <a:extLst>
                    <a:ext uri="{FF2B5EF4-FFF2-40B4-BE49-F238E27FC236}">
                      <a16:creationId xmlns:a16="http://schemas.microsoft.com/office/drawing/2014/main" id="{00F9D3B8-E9F6-C78D-8C09-D22B3614D22B}"/>
                    </a:ext>
                  </a:extLst>
                </p:cNvPr>
                <p:cNvGrpSpPr/>
                <p:nvPr/>
              </p:nvGrpSpPr>
              <p:grpSpPr>
                <a:xfrm flipV="1">
                  <a:off x="493395" y="4112968"/>
                  <a:ext cx="1034733" cy="1531081"/>
                  <a:chOff x="493395" y="2581167"/>
                  <a:chExt cx="1034733" cy="1531081"/>
                </a:xfrm>
              </p:grpSpPr>
              <p:cxnSp>
                <p:nvCxnSpPr>
                  <p:cNvPr id="89" name="Egyenes összekötő 88">
                    <a:extLst>
                      <a:ext uri="{FF2B5EF4-FFF2-40B4-BE49-F238E27FC236}">
                        <a16:creationId xmlns:a16="http://schemas.microsoft.com/office/drawing/2014/main" id="{0D74778F-A35A-D8C8-8CEF-9D81EC986E14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V="1">
                    <a:off x="493395" y="2904059"/>
                    <a:ext cx="337503" cy="1208189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grpSp>
                <p:nvGrpSpPr>
                  <p:cNvPr id="90" name="Csoportba foglalás 89">
                    <a:extLst>
                      <a:ext uri="{FF2B5EF4-FFF2-40B4-BE49-F238E27FC236}">
                        <a16:creationId xmlns:a16="http://schemas.microsoft.com/office/drawing/2014/main" id="{43BFDE52-0283-9E77-35BF-D33E7A843658}"/>
                      </a:ext>
                    </a:extLst>
                  </p:cNvPr>
                  <p:cNvGrpSpPr/>
                  <p:nvPr/>
                </p:nvGrpSpPr>
                <p:grpSpPr>
                  <a:xfrm>
                    <a:off x="1291908" y="2581167"/>
                    <a:ext cx="236220" cy="211853"/>
                    <a:chOff x="1996440" y="2780665"/>
                    <a:chExt cx="236220" cy="276860"/>
                  </a:xfrm>
                </p:grpSpPr>
                <p:cxnSp>
                  <p:nvCxnSpPr>
                    <p:cNvPr id="161" name="Egyenes összekötő 160">
                      <a:extLst>
                        <a:ext uri="{FF2B5EF4-FFF2-40B4-BE49-F238E27FC236}">
                          <a16:creationId xmlns:a16="http://schemas.microsoft.com/office/drawing/2014/main" id="{466C609D-555D-02B3-EFDF-21AD8DCE94DF}"/>
                        </a:ext>
                      </a:extLst>
                    </p:cNvPr>
                    <p:cNvCxnSpPr/>
                    <p:nvPr/>
                  </p:nvCxnSpPr>
                  <p:spPr>
                    <a:xfrm flipV="1">
                      <a:off x="1996440" y="278066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62" name="Egyenes összekötő 161">
                      <a:extLst>
                        <a:ext uri="{FF2B5EF4-FFF2-40B4-BE49-F238E27FC236}">
                          <a16:creationId xmlns:a16="http://schemas.microsoft.com/office/drawing/2014/main" id="{5512F01C-16A8-98CC-9624-163184DC5D53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1996440" y="291909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91" name="Csoportba foglalás 90">
                    <a:extLst>
                      <a:ext uri="{FF2B5EF4-FFF2-40B4-BE49-F238E27FC236}">
                        <a16:creationId xmlns:a16="http://schemas.microsoft.com/office/drawing/2014/main" id="{B1D4591E-F9E7-0724-9322-80F8100F20C2}"/>
                      </a:ext>
                    </a:extLst>
                  </p:cNvPr>
                  <p:cNvGrpSpPr/>
                  <p:nvPr/>
                </p:nvGrpSpPr>
                <p:grpSpPr>
                  <a:xfrm>
                    <a:off x="1291908" y="2989935"/>
                    <a:ext cx="236220" cy="211853"/>
                    <a:chOff x="1996440" y="2780665"/>
                    <a:chExt cx="236220" cy="276860"/>
                  </a:xfrm>
                </p:grpSpPr>
                <p:cxnSp>
                  <p:nvCxnSpPr>
                    <p:cNvPr id="159" name="Egyenes összekötő 158">
                      <a:extLst>
                        <a:ext uri="{FF2B5EF4-FFF2-40B4-BE49-F238E27FC236}">
                          <a16:creationId xmlns:a16="http://schemas.microsoft.com/office/drawing/2014/main" id="{CA3718D7-E502-194D-8D81-0676AF0B14DA}"/>
                        </a:ext>
                      </a:extLst>
                    </p:cNvPr>
                    <p:cNvCxnSpPr/>
                    <p:nvPr/>
                  </p:nvCxnSpPr>
                  <p:spPr>
                    <a:xfrm flipV="1">
                      <a:off x="1996440" y="278066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60" name="Egyenes összekötő 159">
                      <a:extLst>
                        <a:ext uri="{FF2B5EF4-FFF2-40B4-BE49-F238E27FC236}">
                          <a16:creationId xmlns:a16="http://schemas.microsoft.com/office/drawing/2014/main" id="{15223BFA-FFD8-92F8-C824-15C1B848F676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1996440" y="291909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92" name="Csoportba foglalás 91">
                    <a:extLst>
                      <a:ext uri="{FF2B5EF4-FFF2-40B4-BE49-F238E27FC236}">
                        <a16:creationId xmlns:a16="http://schemas.microsoft.com/office/drawing/2014/main" id="{3A5C8920-C783-6329-C834-0459E32B26EE}"/>
                      </a:ext>
                    </a:extLst>
                  </p:cNvPr>
                  <p:cNvGrpSpPr/>
                  <p:nvPr/>
                </p:nvGrpSpPr>
                <p:grpSpPr>
                  <a:xfrm>
                    <a:off x="1291908" y="3398703"/>
                    <a:ext cx="236220" cy="211853"/>
                    <a:chOff x="1996440" y="2780665"/>
                    <a:chExt cx="236220" cy="276860"/>
                  </a:xfrm>
                </p:grpSpPr>
                <p:cxnSp>
                  <p:nvCxnSpPr>
                    <p:cNvPr id="157" name="Egyenes összekötő 156">
                      <a:extLst>
                        <a:ext uri="{FF2B5EF4-FFF2-40B4-BE49-F238E27FC236}">
                          <a16:creationId xmlns:a16="http://schemas.microsoft.com/office/drawing/2014/main" id="{DFF05944-BE70-5A73-7D4C-4E90941A5716}"/>
                        </a:ext>
                      </a:extLst>
                    </p:cNvPr>
                    <p:cNvCxnSpPr/>
                    <p:nvPr/>
                  </p:nvCxnSpPr>
                  <p:spPr>
                    <a:xfrm flipV="1">
                      <a:off x="1996440" y="278066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58" name="Egyenes összekötő 157">
                      <a:extLst>
                        <a:ext uri="{FF2B5EF4-FFF2-40B4-BE49-F238E27FC236}">
                          <a16:creationId xmlns:a16="http://schemas.microsoft.com/office/drawing/2014/main" id="{A99E8953-3917-C768-A1CA-37EAADD715CF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1996440" y="291909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93" name="Csoportba foglalás 92">
                    <a:extLst>
                      <a:ext uri="{FF2B5EF4-FFF2-40B4-BE49-F238E27FC236}">
                        <a16:creationId xmlns:a16="http://schemas.microsoft.com/office/drawing/2014/main" id="{39ED7E96-28EF-2386-211E-9220358886C6}"/>
                      </a:ext>
                    </a:extLst>
                  </p:cNvPr>
                  <p:cNvGrpSpPr/>
                  <p:nvPr/>
                </p:nvGrpSpPr>
                <p:grpSpPr>
                  <a:xfrm>
                    <a:off x="1291908" y="3809538"/>
                    <a:ext cx="236220" cy="211853"/>
                    <a:chOff x="1996440" y="2780665"/>
                    <a:chExt cx="236220" cy="276860"/>
                  </a:xfrm>
                </p:grpSpPr>
                <p:cxnSp>
                  <p:nvCxnSpPr>
                    <p:cNvPr id="155" name="Egyenes összekötő 154">
                      <a:extLst>
                        <a:ext uri="{FF2B5EF4-FFF2-40B4-BE49-F238E27FC236}">
                          <a16:creationId xmlns:a16="http://schemas.microsoft.com/office/drawing/2014/main" id="{8EA8C143-C3E6-0E9C-CDFC-0268F0D6E494}"/>
                        </a:ext>
                      </a:extLst>
                    </p:cNvPr>
                    <p:cNvCxnSpPr/>
                    <p:nvPr/>
                  </p:nvCxnSpPr>
                  <p:spPr>
                    <a:xfrm flipV="1">
                      <a:off x="1996440" y="278066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56" name="Egyenes összekötő 155">
                      <a:extLst>
                        <a:ext uri="{FF2B5EF4-FFF2-40B4-BE49-F238E27FC236}">
                          <a16:creationId xmlns:a16="http://schemas.microsoft.com/office/drawing/2014/main" id="{E19DB28B-8298-F1B5-2A12-B56AC998A548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1996440" y="291909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cxnSp>
                <p:nvCxnSpPr>
                  <p:cNvPr id="94" name="Egyenes összekötő 93">
                    <a:extLst>
                      <a:ext uri="{FF2B5EF4-FFF2-40B4-BE49-F238E27FC236}">
                        <a16:creationId xmlns:a16="http://schemas.microsoft.com/office/drawing/2014/main" id="{21E2C462-F3EE-EAAA-8DDC-4941E4CDE58A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V="1">
                    <a:off x="830898" y="2687438"/>
                    <a:ext cx="461010" cy="214576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95" name="Egyenes összekötő 94">
                    <a:extLst>
                      <a:ext uri="{FF2B5EF4-FFF2-40B4-BE49-F238E27FC236}">
                        <a16:creationId xmlns:a16="http://schemas.microsoft.com/office/drawing/2014/main" id="{D3E00FD8-4B0E-D76A-07B6-DAF6317CCB13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830898" y="2904059"/>
                    <a:ext cx="461010" cy="195877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96" name="Egyenes összekötő 95">
                    <a:extLst>
                      <a:ext uri="{FF2B5EF4-FFF2-40B4-BE49-F238E27FC236}">
                        <a16:creationId xmlns:a16="http://schemas.microsoft.com/office/drawing/2014/main" id="{9C2B915B-653E-6D02-33FD-EAC5497DBF8F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V="1">
                    <a:off x="830898" y="3507401"/>
                    <a:ext cx="461010" cy="214576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53" name="Egyenes összekötő 152">
                    <a:extLst>
                      <a:ext uri="{FF2B5EF4-FFF2-40B4-BE49-F238E27FC236}">
                        <a16:creationId xmlns:a16="http://schemas.microsoft.com/office/drawing/2014/main" id="{3F01526A-29EE-316B-2B08-F762C40E7B01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830898" y="3721977"/>
                    <a:ext cx="461010" cy="195877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54" name="Egyenes összekötő 153">
                    <a:extLst>
                      <a:ext uri="{FF2B5EF4-FFF2-40B4-BE49-F238E27FC236}">
                        <a16:creationId xmlns:a16="http://schemas.microsoft.com/office/drawing/2014/main" id="{15BE1182-6DAD-C9BE-C2D6-5BBA752B2A45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H="1" flipV="1">
                    <a:off x="724218" y="3311525"/>
                    <a:ext cx="106680" cy="404456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sp>
            <p:nvSpPr>
              <p:cNvPr id="75" name="Szövegdoboz 74">
                <a:extLst>
                  <a:ext uri="{FF2B5EF4-FFF2-40B4-BE49-F238E27FC236}">
                    <a16:creationId xmlns:a16="http://schemas.microsoft.com/office/drawing/2014/main" id="{834CF577-D517-F0A3-4CCA-68C65DC2924A}"/>
                  </a:ext>
                </a:extLst>
              </p:cNvPr>
              <p:cNvSpPr txBox="1"/>
              <p:nvPr/>
            </p:nvSpPr>
            <p:spPr>
              <a:xfrm>
                <a:off x="1243623" y="1697564"/>
                <a:ext cx="115411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Pale</a:t>
                </a:r>
                <a:r>
                  <a:rPr lang="hu-HU" sz="1100" b="1" dirty="0">
                    <a:solidFill>
                      <a:schemeClr val="accent3"/>
                    </a:solidFill>
                  </a:rPr>
                  <a:t> </a:t>
                </a: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orange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76" name="Szövegdoboz 75">
                <a:extLst>
                  <a:ext uri="{FF2B5EF4-FFF2-40B4-BE49-F238E27FC236}">
                    <a16:creationId xmlns:a16="http://schemas.microsoft.com/office/drawing/2014/main" id="{4224AE6F-5E89-E6E0-90A7-83D2234D4105}"/>
                  </a:ext>
                </a:extLst>
              </p:cNvPr>
              <p:cNvSpPr txBox="1"/>
              <p:nvPr/>
            </p:nvSpPr>
            <p:spPr>
              <a:xfrm>
                <a:off x="1253613" y="3326833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Orange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77" name="Szövegdoboz 76">
                <a:extLst>
                  <a:ext uri="{FF2B5EF4-FFF2-40B4-BE49-F238E27FC236}">
                    <a16:creationId xmlns:a16="http://schemas.microsoft.com/office/drawing/2014/main" id="{ED56338F-CC61-E4E2-8566-CFBAB7A51796}"/>
                  </a:ext>
                </a:extLst>
              </p:cNvPr>
              <p:cNvSpPr txBox="1"/>
              <p:nvPr/>
            </p:nvSpPr>
            <p:spPr>
              <a:xfrm>
                <a:off x="1249680" y="2090693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Light</a:t>
                </a:r>
                <a:r>
                  <a:rPr lang="hu-HU" sz="1100" b="1" dirty="0" smtClean="0">
                    <a:solidFill>
                      <a:schemeClr val="accent3"/>
                    </a:solidFill>
                  </a:rPr>
                  <a:t> </a:t>
                </a: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grey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78" name="Szövegdoboz 77">
                <a:extLst>
                  <a:ext uri="{FF2B5EF4-FFF2-40B4-BE49-F238E27FC236}">
                    <a16:creationId xmlns:a16="http://schemas.microsoft.com/office/drawing/2014/main" id="{B83629BE-2B7B-8145-3E04-32D2404F19FF}"/>
                  </a:ext>
                </a:extLst>
              </p:cNvPr>
              <p:cNvSpPr txBox="1"/>
              <p:nvPr/>
            </p:nvSpPr>
            <p:spPr>
              <a:xfrm>
                <a:off x="1249680" y="2704521"/>
                <a:ext cx="150463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Light</a:t>
                </a:r>
                <a:r>
                  <a:rPr lang="hu-HU" sz="1100" b="1" dirty="0" smtClean="0">
                    <a:solidFill>
                      <a:schemeClr val="accent3"/>
                    </a:solidFill>
                  </a:rPr>
                  <a:t> </a:t>
                </a: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purple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79" name="Szövegdoboz 78">
                <a:extLst>
                  <a:ext uri="{FF2B5EF4-FFF2-40B4-BE49-F238E27FC236}">
                    <a16:creationId xmlns:a16="http://schemas.microsoft.com/office/drawing/2014/main" id="{EF134251-9422-AF8A-B2C3-3961062ED614}"/>
                  </a:ext>
                </a:extLst>
              </p:cNvPr>
              <p:cNvSpPr txBox="1"/>
              <p:nvPr/>
            </p:nvSpPr>
            <p:spPr>
              <a:xfrm>
                <a:off x="1233663" y="2508458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smtClean="0">
                    <a:solidFill>
                      <a:schemeClr val="accent3"/>
                    </a:solidFill>
                  </a:rPr>
                  <a:t>Red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80" name="Szövegdoboz 79">
                <a:extLst>
                  <a:ext uri="{FF2B5EF4-FFF2-40B4-BE49-F238E27FC236}">
                    <a16:creationId xmlns:a16="http://schemas.microsoft.com/office/drawing/2014/main" id="{9B795510-A1EB-DFB2-FD05-EB6CE3AD0523}"/>
                  </a:ext>
                </a:extLst>
              </p:cNvPr>
              <p:cNvSpPr txBox="1"/>
              <p:nvPr/>
            </p:nvSpPr>
            <p:spPr>
              <a:xfrm>
                <a:off x="1249680" y="3101222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Dark</a:t>
                </a:r>
                <a:r>
                  <a:rPr lang="hu-HU" sz="1100" b="1" dirty="0" smtClean="0">
                    <a:solidFill>
                      <a:schemeClr val="accent3"/>
                    </a:solidFill>
                  </a:rPr>
                  <a:t> </a:t>
                </a: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green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81" name="Szövegdoboz 80">
                <a:extLst>
                  <a:ext uri="{FF2B5EF4-FFF2-40B4-BE49-F238E27FC236}">
                    <a16:creationId xmlns:a16="http://schemas.microsoft.com/office/drawing/2014/main" id="{4A69605E-AD65-FCB7-8FF5-88C07D0FD15A}"/>
                  </a:ext>
                </a:extLst>
              </p:cNvPr>
              <p:cNvSpPr txBox="1"/>
              <p:nvPr/>
            </p:nvSpPr>
            <p:spPr>
              <a:xfrm>
                <a:off x="1249680" y="2896829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Light</a:t>
                </a:r>
                <a:r>
                  <a:rPr lang="hu-HU" sz="1100" b="1" dirty="0" smtClean="0">
                    <a:solidFill>
                      <a:schemeClr val="accent3"/>
                    </a:solidFill>
                  </a:rPr>
                  <a:t> </a:t>
                </a: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green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82" name="Szövegdoboz 81">
                <a:extLst>
                  <a:ext uri="{FF2B5EF4-FFF2-40B4-BE49-F238E27FC236}">
                    <a16:creationId xmlns:a16="http://schemas.microsoft.com/office/drawing/2014/main" id="{20B7B115-CE45-AC8F-2E15-CBC0C31E6BD2}"/>
                  </a:ext>
                </a:extLst>
              </p:cNvPr>
              <p:cNvSpPr txBox="1"/>
              <p:nvPr/>
            </p:nvSpPr>
            <p:spPr>
              <a:xfrm>
                <a:off x="1249680" y="3521543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Pale</a:t>
                </a:r>
                <a:r>
                  <a:rPr lang="hu-HU" sz="1100" b="1" dirty="0" smtClean="0">
                    <a:solidFill>
                      <a:schemeClr val="accent3"/>
                    </a:solidFill>
                  </a:rPr>
                  <a:t> </a:t>
                </a: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green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83" name="Szövegdoboz 82">
                <a:extLst>
                  <a:ext uri="{FF2B5EF4-FFF2-40B4-BE49-F238E27FC236}">
                    <a16:creationId xmlns:a16="http://schemas.microsoft.com/office/drawing/2014/main" id="{8621B626-5364-332F-82A4-2AF6EAFAB4DE}"/>
                  </a:ext>
                </a:extLst>
              </p:cNvPr>
              <p:cNvSpPr txBox="1"/>
              <p:nvPr/>
            </p:nvSpPr>
            <p:spPr>
              <a:xfrm>
                <a:off x="1233663" y="4374425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Dark</a:t>
                </a:r>
                <a:r>
                  <a:rPr lang="hu-HU" sz="1100" b="1" dirty="0" smtClean="0">
                    <a:solidFill>
                      <a:schemeClr val="accent3"/>
                    </a:solidFill>
                  </a:rPr>
                  <a:t> </a:t>
                </a: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grey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84" name="Szövegdoboz 83">
                <a:extLst>
                  <a:ext uri="{FF2B5EF4-FFF2-40B4-BE49-F238E27FC236}">
                    <a16:creationId xmlns:a16="http://schemas.microsoft.com/office/drawing/2014/main" id="{39A91E6E-481C-D848-A93A-D4983BFBCCD0}"/>
                  </a:ext>
                </a:extLst>
              </p:cNvPr>
              <p:cNvSpPr txBox="1"/>
              <p:nvPr/>
            </p:nvSpPr>
            <p:spPr>
              <a:xfrm>
                <a:off x="1249680" y="3939315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smtClean="0">
                    <a:solidFill>
                      <a:schemeClr val="accent3"/>
                    </a:solidFill>
                  </a:rPr>
                  <a:t>Brown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85" name="Szövegdoboz 84">
                <a:extLst>
                  <a:ext uri="{FF2B5EF4-FFF2-40B4-BE49-F238E27FC236}">
                    <a16:creationId xmlns:a16="http://schemas.microsoft.com/office/drawing/2014/main" id="{61122B51-67F9-2D84-A54A-F2E1DFD32A78}"/>
                  </a:ext>
                </a:extLst>
              </p:cNvPr>
              <p:cNvSpPr txBox="1"/>
              <p:nvPr/>
            </p:nvSpPr>
            <p:spPr>
              <a:xfrm>
                <a:off x="1249680" y="3735755"/>
                <a:ext cx="1243284" cy="211020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smtClean="0">
                    <a:solidFill>
                      <a:schemeClr val="accent3"/>
                    </a:solidFill>
                  </a:rPr>
                  <a:t>White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86" name="Szövegdoboz 85">
                <a:extLst>
                  <a:ext uri="{FF2B5EF4-FFF2-40B4-BE49-F238E27FC236}">
                    <a16:creationId xmlns:a16="http://schemas.microsoft.com/office/drawing/2014/main" id="{42666C1C-FE64-FBF3-CA96-000FD8546E36}"/>
                  </a:ext>
                </a:extLst>
              </p:cNvPr>
              <p:cNvSpPr txBox="1"/>
              <p:nvPr/>
            </p:nvSpPr>
            <p:spPr>
              <a:xfrm>
                <a:off x="1253613" y="4170032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Light</a:t>
                </a:r>
                <a:r>
                  <a:rPr lang="hu-HU" sz="1100" b="1" dirty="0" smtClean="0">
                    <a:solidFill>
                      <a:schemeClr val="accent3"/>
                    </a:solidFill>
                  </a:rPr>
                  <a:t> </a:t>
                </a: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blue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</p:grpSp>
        <p:sp>
          <p:nvSpPr>
            <p:cNvPr id="71" name="Szövegdoboz 70">
              <a:extLst>
                <a:ext uri="{FF2B5EF4-FFF2-40B4-BE49-F238E27FC236}">
                  <a16:creationId xmlns:a16="http://schemas.microsoft.com/office/drawing/2014/main" id="{834CF577-D517-F0A3-4CCA-68C65DC2924A}"/>
                </a:ext>
              </a:extLst>
            </p:cNvPr>
            <p:cNvSpPr txBox="1"/>
            <p:nvPr/>
          </p:nvSpPr>
          <p:spPr>
            <a:xfrm>
              <a:off x="1207684" y="2358250"/>
              <a:ext cx="1154112" cy="211853"/>
            </a:xfrm>
            <a:prstGeom prst="rect">
              <a:avLst/>
            </a:prstGeom>
            <a:noFill/>
          </p:spPr>
          <p:txBody>
            <a:bodyPr wrap="square" rtlCol="0" anchor="b" anchorCtr="0">
              <a:spAutoFit/>
            </a:bodyPr>
            <a:lstStyle/>
            <a:p>
              <a:pPr>
                <a:lnSpc>
                  <a:spcPts val="900"/>
                </a:lnSpc>
              </a:pPr>
              <a:r>
                <a:rPr lang="hu-HU" sz="1100" b="1" dirty="0" err="1" smtClean="0">
                  <a:solidFill>
                    <a:schemeClr val="accent3"/>
                  </a:solidFill>
                </a:rPr>
                <a:t>Dark</a:t>
              </a:r>
              <a:r>
                <a:rPr lang="hu-HU" sz="1100" b="1" dirty="0" smtClean="0">
                  <a:solidFill>
                    <a:schemeClr val="accent3"/>
                  </a:solidFill>
                </a:rPr>
                <a:t> </a:t>
              </a:r>
              <a:r>
                <a:rPr lang="hu-HU" sz="1100" b="1" dirty="0" err="1" smtClean="0">
                  <a:solidFill>
                    <a:schemeClr val="accent3"/>
                  </a:solidFill>
                </a:rPr>
                <a:t>blue</a:t>
              </a:r>
              <a:endParaRPr lang="hu-HU" sz="1100" b="1" dirty="0">
                <a:solidFill>
                  <a:schemeClr val="accent3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607552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1">
            <a:extLst>
              <a:ext uri="{FF2B5EF4-FFF2-40B4-BE49-F238E27FC236}">
                <a16:creationId xmlns:a16="http://schemas.microsoft.com/office/drawing/2014/main" id="{D0CD2950-0FD4-0D24-7400-90A219D1A655}"/>
              </a:ext>
            </a:extLst>
          </p:cNvPr>
          <p:cNvSpPr txBox="1">
            <a:spLocks/>
          </p:cNvSpPr>
          <p:nvPr/>
        </p:nvSpPr>
        <p:spPr>
          <a:xfrm>
            <a:off x="471488" y="296359"/>
            <a:ext cx="5915025" cy="45631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10000"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400" b="1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err="1">
                <a:ea typeface="Calibri" panose="020F0502020204030204" pitchFamily="34" charset="0"/>
                <a:cs typeface="Times New Roman" panose="02020603050405020304" pitchFamily="18" charset="0"/>
              </a:rPr>
              <a:t>Colour</a:t>
            </a:r>
            <a:r>
              <a:rPr lang="en-US" dirty="0">
                <a:ea typeface="Calibri" panose="020F0502020204030204" pitchFamily="34" charset="0"/>
                <a:cs typeface="Times New Roman" panose="02020603050405020304" pitchFamily="18" charset="0"/>
              </a:rPr>
              <a:t> according to the </a:t>
            </a:r>
            <a:r>
              <a:rPr lang="en-US" dirty="0" err="1">
                <a:ea typeface="Calibri" panose="020F0502020204030204" pitchFamily="34" charset="0"/>
                <a:cs typeface="Times New Roman" panose="02020603050405020304" pitchFamily="18" charset="0"/>
              </a:rPr>
              <a:t>colour</a:t>
            </a:r>
            <a:r>
              <a:rPr lang="en-US" dirty="0">
                <a:ea typeface="Calibri" panose="020F0502020204030204" pitchFamily="34" charset="0"/>
                <a:cs typeface="Times New Roman" panose="02020603050405020304" pitchFamily="18" charset="0"/>
              </a:rPr>
              <a:t> codes!</a:t>
            </a:r>
            <a:r>
              <a:rPr lang="hu-HU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10. a.)</a:t>
            </a:r>
            <a:endParaRPr lang="hu-HU" sz="4800" dirty="0"/>
          </a:p>
        </p:txBody>
      </p:sp>
      <p:pic>
        <p:nvPicPr>
          <p:cNvPr id="5" name="Kép 4" descr="A képen Acélkék, Betűtípus, Majorelle kék, képernyőkép látható&#10;&#10;Automatikusan generált leírás">
            <a:extLst>
              <a:ext uri="{FF2B5EF4-FFF2-40B4-BE49-F238E27FC236}">
                <a16:creationId xmlns:a16="http://schemas.microsoft.com/office/drawing/2014/main" id="{CF6574BF-0DD4-2676-D95B-E69ECAD4142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1373" y="9158363"/>
            <a:ext cx="1275254" cy="426438"/>
          </a:xfrm>
          <a:prstGeom prst="rect">
            <a:avLst/>
          </a:prstGeom>
        </p:spPr>
      </p:pic>
      <p:pic>
        <p:nvPicPr>
          <p:cNvPr id="6" name="Kép 5" descr="A képen Grafika, Betűtípus, Grafikus tervezés, embléma látható&#10;&#10;Automatikusan generált leírás">
            <a:extLst>
              <a:ext uri="{FF2B5EF4-FFF2-40B4-BE49-F238E27FC236}">
                <a16:creationId xmlns:a16="http://schemas.microsoft.com/office/drawing/2014/main" id="{318DFCA8-EE35-4266-5A57-E412476D3F02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488" y="9215499"/>
            <a:ext cx="1435241" cy="326192"/>
          </a:xfrm>
          <a:prstGeom prst="rect">
            <a:avLst/>
          </a:prstGeom>
        </p:spPr>
      </p:pic>
      <p:pic>
        <p:nvPicPr>
          <p:cNvPr id="7" name="Kép 6" descr="A képen Betűtípus, képernyőkép, szöveg, Acélkék látható&#10;&#10;Automatikusan generált leírás">
            <a:extLst>
              <a:ext uri="{FF2B5EF4-FFF2-40B4-BE49-F238E27FC236}">
                <a16:creationId xmlns:a16="http://schemas.microsoft.com/office/drawing/2014/main" id="{97F6733F-F619-A960-8EB0-7CDFF315CFAF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26052" y="9184600"/>
            <a:ext cx="1860460" cy="400201"/>
          </a:xfrm>
          <a:prstGeom prst="rect">
            <a:avLst/>
          </a:prstGeom>
        </p:spPr>
      </p:pic>
      <p:graphicFrame>
        <p:nvGraphicFramePr>
          <p:cNvPr id="38" name="Táblázat 140">
            <a:extLst>
              <a:ext uri="{FF2B5EF4-FFF2-40B4-BE49-F238E27FC236}">
                <a16:creationId xmlns:a16="http://schemas.microsoft.com/office/drawing/2014/main" id="{5DA1B995-1887-3E5A-E071-A084DA45AD60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3130537" y="5191586"/>
          <a:ext cx="3456000" cy="345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2000">
                  <a:extLst>
                    <a:ext uri="{9D8B030D-6E8A-4147-A177-3AD203B41FA5}">
                      <a16:colId xmlns:a16="http://schemas.microsoft.com/office/drawing/2014/main" val="4183476840"/>
                    </a:ext>
                  </a:extLst>
                </a:gridCol>
                <a:gridCol w="432000">
                  <a:extLst>
                    <a:ext uri="{9D8B030D-6E8A-4147-A177-3AD203B41FA5}">
                      <a16:colId xmlns:a16="http://schemas.microsoft.com/office/drawing/2014/main" val="606786667"/>
                    </a:ext>
                  </a:extLst>
                </a:gridCol>
                <a:gridCol w="432000">
                  <a:extLst>
                    <a:ext uri="{9D8B030D-6E8A-4147-A177-3AD203B41FA5}">
                      <a16:colId xmlns:a16="http://schemas.microsoft.com/office/drawing/2014/main" val="3256155216"/>
                    </a:ext>
                  </a:extLst>
                </a:gridCol>
                <a:gridCol w="432000">
                  <a:extLst>
                    <a:ext uri="{9D8B030D-6E8A-4147-A177-3AD203B41FA5}">
                      <a16:colId xmlns:a16="http://schemas.microsoft.com/office/drawing/2014/main" val="3670367097"/>
                    </a:ext>
                  </a:extLst>
                </a:gridCol>
                <a:gridCol w="432000">
                  <a:extLst>
                    <a:ext uri="{9D8B030D-6E8A-4147-A177-3AD203B41FA5}">
                      <a16:colId xmlns:a16="http://schemas.microsoft.com/office/drawing/2014/main" val="1347735126"/>
                    </a:ext>
                  </a:extLst>
                </a:gridCol>
                <a:gridCol w="432000">
                  <a:extLst>
                    <a:ext uri="{9D8B030D-6E8A-4147-A177-3AD203B41FA5}">
                      <a16:colId xmlns:a16="http://schemas.microsoft.com/office/drawing/2014/main" val="1268566837"/>
                    </a:ext>
                  </a:extLst>
                </a:gridCol>
                <a:gridCol w="432000">
                  <a:extLst>
                    <a:ext uri="{9D8B030D-6E8A-4147-A177-3AD203B41FA5}">
                      <a16:colId xmlns:a16="http://schemas.microsoft.com/office/drawing/2014/main" val="3248050828"/>
                    </a:ext>
                  </a:extLst>
                </a:gridCol>
                <a:gridCol w="432000">
                  <a:extLst>
                    <a:ext uri="{9D8B030D-6E8A-4147-A177-3AD203B41FA5}">
                      <a16:colId xmlns:a16="http://schemas.microsoft.com/office/drawing/2014/main" val="800012498"/>
                    </a:ext>
                  </a:extLst>
                </a:gridCol>
              </a:tblGrid>
              <a:tr h="432000"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>
                        <a:solidFill>
                          <a:srgbClr val="EE1D23"/>
                        </a:solidFill>
                      </a:endParaRPr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58774894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endParaRPr lang="hu-HU" sz="150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0157584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23305295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34289421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86751031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>
                        <a:solidFill>
                          <a:schemeClr val="tx1"/>
                        </a:solidFill>
                      </a:endParaRPr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26106266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endParaRPr lang="hu-HU" sz="150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04922920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9488196"/>
                  </a:ext>
                </a:extLst>
              </a:tr>
            </a:tbl>
          </a:graphicData>
        </a:graphic>
      </p:graphicFrame>
      <p:graphicFrame>
        <p:nvGraphicFramePr>
          <p:cNvPr id="95" name="Táblázat 9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02908619"/>
              </p:ext>
            </p:extLst>
          </p:nvPr>
        </p:nvGraphicFramePr>
        <p:xfrm>
          <a:off x="2554537" y="929450"/>
          <a:ext cx="4032000" cy="403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4000">
                  <a:extLst>
                    <a:ext uri="{9D8B030D-6E8A-4147-A177-3AD203B41FA5}">
                      <a16:colId xmlns:a16="http://schemas.microsoft.com/office/drawing/2014/main" val="1970057961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3592748886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165432856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2624727190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730538266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1005877417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213102478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376894925"/>
                    </a:ext>
                  </a:extLst>
                </a:gridCol>
              </a:tblGrid>
              <a:tr h="504000"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tx1"/>
                          </a:solidFill>
                        </a:rPr>
                        <a:t>1110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tx1"/>
                          </a:solidFill>
                        </a:rPr>
                        <a:t>0010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1110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1110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1110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0010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1110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1110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16474971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1110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1110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0010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tx1"/>
                          </a:solidFill>
                        </a:rPr>
                        <a:t>1110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0010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1110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1110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1110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62917551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tx1"/>
                          </a:solidFill>
                        </a:rPr>
                        <a:t>0111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1011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1011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1011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1011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1011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1011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0111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12732295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0111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1011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tx1"/>
                          </a:solidFill>
                        </a:rPr>
                        <a:t>0000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0000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0000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0000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1011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0111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56720313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0111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1011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tx1"/>
                          </a:solidFill>
                        </a:rPr>
                        <a:t>0001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0000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0000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0001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1011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0111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68085402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0111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1011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0000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0000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0000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0000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1011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0111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34599113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tx1"/>
                          </a:solidFill>
                        </a:rPr>
                        <a:t>1101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1011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0000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tx1"/>
                          </a:solidFill>
                        </a:rPr>
                        <a:t>0011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0011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0000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1011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1101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55097159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1101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tx1"/>
                          </a:solidFill>
                        </a:rPr>
                        <a:t>1011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1011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1011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1011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1011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1011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1101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20870569"/>
                  </a:ext>
                </a:extLst>
              </a:tr>
            </a:tbl>
          </a:graphicData>
        </a:graphic>
      </p:graphicFrame>
      <p:sp>
        <p:nvSpPr>
          <p:cNvPr id="67" name="Szöveg helye 2">
            <a:extLst>
              <a:ext uri="{FF2B5EF4-FFF2-40B4-BE49-F238E27FC236}">
                <a16:creationId xmlns:a16="http://schemas.microsoft.com/office/drawing/2014/main" id="{BBE2C393-99D9-02E8-DC42-5AA6DAE1D51B}"/>
              </a:ext>
            </a:extLst>
          </p:cNvPr>
          <p:cNvSpPr txBox="1">
            <a:spLocks/>
          </p:cNvSpPr>
          <p:nvPr/>
        </p:nvSpPr>
        <p:spPr>
          <a:xfrm>
            <a:off x="122873" y="5156907"/>
            <a:ext cx="2859541" cy="3515704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>
            <a:noAutofit/>
          </a:bodyPr>
          <a:lstStyle>
            <a:lvl1pPr marL="0" indent="0" algn="l" defTabSz="685800" rtl="0" eaLnBrk="1" latinLnBrk="0" hangingPunct="1">
              <a:lnSpc>
                <a:spcPct val="100000"/>
              </a:lnSpc>
              <a:spcBef>
                <a:spcPts val="750"/>
              </a:spcBef>
              <a:buFont typeface="Arial" panose="020B0604020202020204" pitchFamily="34" charset="0"/>
              <a:buNone/>
              <a:defRPr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1pPr>
            <a:lvl2pPr marL="3429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2pPr>
            <a:lvl3pPr marL="6858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4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3pPr>
            <a:lvl4pPr marL="10287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4pPr>
            <a:lvl5pPr marL="13716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b="1" dirty="0"/>
              <a:t>Binary </a:t>
            </a:r>
            <a:r>
              <a:rPr lang="en-US" sz="1200" b="1" dirty="0" err="1"/>
              <a:t>colouring</a:t>
            </a:r>
            <a:endParaRPr lang="en-US" sz="1200" b="1" dirty="0"/>
          </a:p>
          <a:p>
            <a:pPr algn="ctr"/>
            <a:r>
              <a:rPr lang="en-US" sz="1200" b="1" dirty="0"/>
              <a:t>(binary</a:t>
            </a:r>
            <a:r>
              <a:rPr lang="en-US" sz="1200" b="1" dirty="0" smtClean="0"/>
              <a:t>)</a:t>
            </a:r>
            <a:endParaRPr lang="en-US" sz="1200" b="1" dirty="0"/>
          </a:p>
          <a:p>
            <a:r>
              <a:rPr lang="en-US" sz="1200" b="1" dirty="0"/>
              <a:t>At the ends of a tree-like diagram you see </a:t>
            </a:r>
            <a:r>
              <a:rPr lang="en-US" sz="1200" b="1" dirty="0" err="1"/>
              <a:t>colours</a:t>
            </a:r>
            <a:r>
              <a:rPr lang="en-US" sz="1200" b="1" dirty="0"/>
              <a:t>, which you can access through an "up-down" decision process. The value of „up” is 1 and the value of „down” is 0 . To select the </a:t>
            </a:r>
            <a:r>
              <a:rPr lang="en-US" sz="1200" b="1" dirty="0" err="1"/>
              <a:t>colour</a:t>
            </a:r>
            <a:r>
              <a:rPr lang="en-US" sz="1200" b="1" dirty="0"/>
              <a:t> of each field, start from the </a:t>
            </a:r>
            <a:r>
              <a:rPr lang="en-US" sz="1200" b="1" dirty="0" err="1"/>
              <a:t>centre</a:t>
            </a:r>
            <a:r>
              <a:rPr lang="en-US" sz="1200" b="1" dirty="0"/>
              <a:t> and work your way up or down the branches of the diagram, based on the elements of the numerical sequence associated with that field, to the </a:t>
            </a:r>
            <a:r>
              <a:rPr lang="en-US" sz="1200" b="1" dirty="0" err="1"/>
              <a:t>colour</a:t>
            </a:r>
            <a:r>
              <a:rPr lang="en-US" sz="1200" b="1" dirty="0"/>
              <a:t> you want to select.</a:t>
            </a:r>
          </a:p>
          <a:p>
            <a:r>
              <a:rPr lang="en-US" sz="1200" b="1" dirty="0"/>
              <a:t>e.g.: 101 -&gt; up - down - up</a:t>
            </a:r>
          </a:p>
          <a:p>
            <a:r>
              <a:rPr lang="en-US" sz="1200" b="1" dirty="0"/>
              <a:t>       0100 -&gt; down - up - down - down</a:t>
            </a:r>
          </a:p>
        </p:txBody>
      </p:sp>
      <p:grpSp>
        <p:nvGrpSpPr>
          <p:cNvPr id="96" name="Csoportba foglalás 95"/>
          <p:cNvGrpSpPr/>
          <p:nvPr/>
        </p:nvGrpSpPr>
        <p:grpSpPr>
          <a:xfrm>
            <a:off x="471488" y="1121478"/>
            <a:ext cx="2260917" cy="3355804"/>
            <a:chOff x="471488" y="1285984"/>
            <a:chExt cx="2260917" cy="3355804"/>
          </a:xfrm>
        </p:grpSpPr>
        <p:sp>
          <p:nvSpPr>
            <p:cNvPr id="97" name="Szövegdoboz 96">
              <a:extLst>
                <a:ext uri="{FF2B5EF4-FFF2-40B4-BE49-F238E27FC236}">
                  <a16:creationId xmlns:a16="http://schemas.microsoft.com/office/drawing/2014/main" id="{3A88A278-9CE7-E7D3-6DF5-BCA28ADD7C09}"/>
                </a:ext>
              </a:extLst>
            </p:cNvPr>
            <p:cNvSpPr txBox="1"/>
            <p:nvPr/>
          </p:nvSpPr>
          <p:spPr>
            <a:xfrm>
              <a:off x="1215898" y="1493156"/>
              <a:ext cx="1051242" cy="261610"/>
            </a:xfrm>
            <a:prstGeom prst="rect">
              <a:avLst/>
            </a:prstGeom>
            <a:noFill/>
          </p:spPr>
          <p:txBody>
            <a:bodyPr wrap="square" rtlCol="0" anchor="b" anchorCtr="0">
              <a:spAutoFit/>
            </a:bodyPr>
            <a:lstStyle/>
            <a:p>
              <a:r>
                <a:rPr lang="hu-HU" sz="1100" b="1" dirty="0" err="1" smtClean="0">
                  <a:solidFill>
                    <a:schemeClr val="accent3"/>
                  </a:solidFill>
                </a:rPr>
                <a:t>Yellow</a:t>
              </a:r>
              <a:endParaRPr lang="hu-HU" sz="1100" b="1" dirty="0">
                <a:solidFill>
                  <a:schemeClr val="accent3"/>
                </a:solidFill>
              </a:endParaRPr>
            </a:p>
          </p:txBody>
        </p:sp>
        <p:grpSp>
          <p:nvGrpSpPr>
            <p:cNvPr id="98" name="Csoportba foglalás 97">
              <a:extLst>
                <a:ext uri="{FF2B5EF4-FFF2-40B4-BE49-F238E27FC236}">
                  <a16:creationId xmlns:a16="http://schemas.microsoft.com/office/drawing/2014/main" id="{A4F38504-16C5-7055-8043-FFE2F9CD6881}"/>
                </a:ext>
              </a:extLst>
            </p:cNvPr>
            <p:cNvGrpSpPr/>
            <p:nvPr/>
          </p:nvGrpSpPr>
          <p:grpSpPr>
            <a:xfrm>
              <a:off x="471488" y="1285984"/>
              <a:ext cx="2260917" cy="3355804"/>
              <a:chOff x="493395" y="1230474"/>
              <a:chExt cx="2260917" cy="3355804"/>
            </a:xfrm>
          </p:grpSpPr>
          <p:sp>
            <p:nvSpPr>
              <p:cNvPr id="100" name="Szövegdoboz 99">
                <a:extLst>
                  <a:ext uri="{FF2B5EF4-FFF2-40B4-BE49-F238E27FC236}">
                    <a16:creationId xmlns:a16="http://schemas.microsoft.com/office/drawing/2014/main" id="{D369EF2F-E2D1-F89C-D18F-2555A4E7BB93}"/>
                  </a:ext>
                </a:extLst>
              </p:cNvPr>
              <p:cNvSpPr txBox="1"/>
              <p:nvPr/>
            </p:nvSpPr>
            <p:spPr>
              <a:xfrm>
                <a:off x="1237805" y="1230474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smtClean="0">
                    <a:solidFill>
                      <a:schemeClr val="accent3"/>
                    </a:solidFill>
                  </a:rPr>
                  <a:t>Brown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101" name="Szövegdoboz 100">
                <a:extLst>
                  <a:ext uri="{FF2B5EF4-FFF2-40B4-BE49-F238E27FC236}">
                    <a16:creationId xmlns:a16="http://schemas.microsoft.com/office/drawing/2014/main" id="{11928CDB-B8D6-22FC-CEAA-C3E61D5D03B4}"/>
                  </a:ext>
                </a:extLst>
              </p:cNvPr>
              <p:cNvSpPr txBox="1"/>
              <p:nvPr/>
            </p:nvSpPr>
            <p:spPr>
              <a:xfrm>
                <a:off x="1254145" y="1932667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smtClean="0">
                    <a:solidFill>
                      <a:schemeClr val="accent3"/>
                    </a:solidFill>
                  </a:rPr>
                  <a:t>White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grpSp>
            <p:nvGrpSpPr>
              <p:cNvPr id="102" name="Csoportba foglalás 101">
                <a:extLst>
                  <a:ext uri="{FF2B5EF4-FFF2-40B4-BE49-F238E27FC236}">
                    <a16:creationId xmlns:a16="http://schemas.microsoft.com/office/drawing/2014/main" id="{DE0761D3-B631-37A4-18E2-FC64BD1D1770}"/>
                  </a:ext>
                </a:extLst>
              </p:cNvPr>
              <p:cNvGrpSpPr/>
              <p:nvPr/>
            </p:nvGrpSpPr>
            <p:grpSpPr>
              <a:xfrm>
                <a:off x="493395" y="1328140"/>
                <a:ext cx="756285" cy="3114840"/>
                <a:chOff x="493395" y="2581167"/>
                <a:chExt cx="1034733" cy="3062882"/>
              </a:xfrm>
            </p:grpSpPr>
            <p:grpSp>
              <p:nvGrpSpPr>
                <p:cNvPr id="115" name="Csoportba foglalás 114">
                  <a:extLst>
                    <a:ext uri="{FF2B5EF4-FFF2-40B4-BE49-F238E27FC236}">
                      <a16:creationId xmlns:a16="http://schemas.microsoft.com/office/drawing/2014/main" id="{46159B6D-6C26-6B47-F46E-6C602FB2446C}"/>
                    </a:ext>
                  </a:extLst>
                </p:cNvPr>
                <p:cNvGrpSpPr/>
                <p:nvPr/>
              </p:nvGrpSpPr>
              <p:grpSpPr>
                <a:xfrm>
                  <a:off x="493395" y="2581167"/>
                  <a:ext cx="1034733" cy="1533125"/>
                  <a:chOff x="493395" y="2581167"/>
                  <a:chExt cx="1034733" cy="1533125"/>
                </a:xfrm>
              </p:grpSpPr>
              <p:cxnSp>
                <p:nvCxnSpPr>
                  <p:cNvPr id="135" name="Egyenes összekötő 134">
                    <a:extLst>
                      <a:ext uri="{FF2B5EF4-FFF2-40B4-BE49-F238E27FC236}">
                        <a16:creationId xmlns:a16="http://schemas.microsoft.com/office/drawing/2014/main" id="{1B517F46-0636-2FC0-399A-367DA195CA49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V="1">
                    <a:off x="493395" y="2906103"/>
                    <a:ext cx="337503" cy="1208189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grpSp>
                <p:nvGrpSpPr>
                  <p:cNvPr id="136" name="Csoportba foglalás 135">
                    <a:extLst>
                      <a:ext uri="{FF2B5EF4-FFF2-40B4-BE49-F238E27FC236}">
                        <a16:creationId xmlns:a16="http://schemas.microsoft.com/office/drawing/2014/main" id="{E5C724C7-CD3F-3E88-D001-2C35CB01691D}"/>
                      </a:ext>
                    </a:extLst>
                  </p:cNvPr>
                  <p:cNvGrpSpPr/>
                  <p:nvPr/>
                </p:nvGrpSpPr>
                <p:grpSpPr>
                  <a:xfrm>
                    <a:off x="1291908" y="2581167"/>
                    <a:ext cx="236220" cy="211853"/>
                    <a:chOff x="1996440" y="2780665"/>
                    <a:chExt cx="236220" cy="276860"/>
                  </a:xfrm>
                </p:grpSpPr>
                <p:cxnSp>
                  <p:nvCxnSpPr>
                    <p:cNvPr id="151" name="Egyenes összekötő 150">
                      <a:extLst>
                        <a:ext uri="{FF2B5EF4-FFF2-40B4-BE49-F238E27FC236}">
                          <a16:creationId xmlns:a16="http://schemas.microsoft.com/office/drawing/2014/main" id="{9D01C744-6288-B4A7-884F-50951EFE24A7}"/>
                        </a:ext>
                      </a:extLst>
                    </p:cNvPr>
                    <p:cNvCxnSpPr/>
                    <p:nvPr/>
                  </p:nvCxnSpPr>
                  <p:spPr>
                    <a:xfrm flipV="1">
                      <a:off x="1996440" y="278066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82" name="Egyenes összekötő 181">
                      <a:extLst>
                        <a:ext uri="{FF2B5EF4-FFF2-40B4-BE49-F238E27FC236}">
                          <a16:creationId xmlns:a16="http://schemas.microsoft.com/office/drawing/2014/main" id="{5EB2D18E-4DC0-F751-92F5-F5196F7B9D62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1996440" y="291909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137" name="Csoportba foglalás 136">
                    <a:extLst>
                      <a:ext uri="{FF2B5EF4-FFF2-40B4-BE49-F238E27FC236}">
                        <a16:creationId xmlns:a16="http://schemas.microsoft.com/office/drawing/2014/main" id="{5864D023-2A1E-3EA8-98AD-092FD49859DD}"/>
                      </a:ext>
                    </a:extLst>
                  </p:cNvPr>
                  <p:cNvGrpSpPr/>
                  <p:nvPr/>
                </p:nvGrpSpPr>
                <p:grpSpPr>
                  <a:xfrm>
                    <a:off x="1291908" y="2989935"/>
                    <a:ext cx="236220" cy="211853"/>
                    <a:chOff x="1996440" y="2780665"/>
                    <a:chExt cx="236220" cy="276860"/>
                  </a:xfrm>
                </p:grpSpPr>
                <p:cxnSp>
                  <p:nvCxnSpPr>
                    <p:cNvPr id="149" name="Egyenes összekötő 148">
                      <a:extLst>
                        <a:ext uri="{FF2B5EF4-FFF2-40B4-BE49-F238E27FC236}">
                          <a16:creationId xmlns:a16="http://schemas.microsoft.com/office/drawing/2014/main" id="{41DA2CFA-9044-51C0-0E74-B4D1BE4E4DF8}"/>
                        </a:ext>
                      </a:extLst>
                    </p:cNvPr>
                    <p:cNvCxnSpPr/>
                    <p:nvPr/>
                  </p:nvCxnSpPr>
                  <p:spPr>
                    <a:xfrm flipV="1">
                      <a:off x="1996440" y="278066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50" name="Egyenes összekötő 149">
                      <a:extLst>
                        <a:ext uri="{FF2B5EF4-FFF2-40B4-BE49-F238E27FC236}">
                          <a16:creationId xmlns:a16="http://schemas.microsoft.com/office/drawing/2014/main" id="{EAF9BC34-E6E0-FAC7-BF81-57669DB3D63E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1996440" y="291909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138" name="Csoportba foglalás 137">
                    <a:extLst>
                      <a:ext uri="{FF2B5EF4-FFF2-40B4-BE49-F238E27FC236}">
                        <a16:creationId xmlns:a16="http://schemas.microsoft.com/office/drawing/2014/main" id="{E10BC367-4FC7-79B2-7295-8F0F14EE9632}"/>
                      </a:ext>
                    </a:extLst>
                  </p:cNvPr>
                  <p:cNvGrpSpPr/>
                  <p:nvPr/>
                </p:nvGrpSpPr>
                <p:grpSpPr>
                  <a:xfrm>
                    <a:off x="1291908" y="3398703"/>
                    <a:ext cx="236220" cy="211853"/>
                    <a:chOff x="1996440" y="2780665"/>
                    <a:chExt cx="236220" cy="276860"/>
                  </a:xfrm>
                </p:grpSpPr>
                <p:cxnSp>
                  <p:nvCxnSpPr>
                    <p:cNvPr id="147" name="Egyenes összekötő 146">
                      <a:extLst>
                        <a:ext uri="{FF2B5EF4-FFF2-40B4-BE49-F238E27FC236}">
                          <a16:creationId xmlns:a16="http://schemas.microsoft.com/office/drawing/2014/main" id="{795895F2-149D-EF16-CE4E-69F7D66FFF2D}"/>
                        </a:ext>
                      </a:extLst>
                    </p:cNvPr>
                    <p:cNvCxnSpPr/>
                    <p:nvPr/>
                  </p:nvCxnSpPr>
                  <p:spPr>
                    <a:xfrm flipV="1">
                      <a:off x="1996440" y="278066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48" name="Egyenes összekötő 147">
                      <a:extLst>
                        <a:ext uri="{FF2B5EF4-FFF2-40B4-BE49-F238E27FC236}">
                          <a16:creationId xmlns:a16="http://schemas.microsoft.com/office/drawing/2014/main" id="{209FB677-2A12-28E1-A197-21A8D1ED021D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1996440" y="291909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139" name="Csoportba foglalás 138">
                    <a:extLst>
                      <a:ext uri="{FF2B5EF4-FFF2-40B4-BE49-F238E27FC236}">
                        <a16:creationId xmlns:a16="http://schemas.microsoft.com/office/drawing/2014/main" id="{39236CBF-B786-C228-6346-FEADA05D1B2E}"/>
                      </a:ext>
                    </a:extLst>
                  </p:cNvPr>
                  <p:cNvGrpSpPr/>
                  <p:nvPr/>
                </p:nvGrpSpPr>
                <p:grpSpPr>
                  <a:xfrm>
                    <a:off x="1291908" y="3809538"/>
                    <a:ext cx="236220" cy="211853"/>
                    <a:chOff x="1996440" y="2780665"/>
                    <a:chExt cx="236220" cy="276860"/>
                  </a:xfrm>
                </p:grpSpPr>
                <p:cxnSp>
                  <p:nvCxnSpPr>
                    <p:cNvPr id="145" name="Egyenes összekötő 144">
                      <a:extLst>
                        <a:ext uri="{FF2B5EF4-FFF2-40B4-BE49-F238E27FC236}">
                          <a16:creationId xmlns:a16="http://schemas.microsoft.com/office/drawing/2014/main" id="{EAC030D6-75F8-6318-25F7-E54CB161CF5E}"/>
                        </a:ext>
                      </a:extLst>
                    </p:cNvPr>
                    <p:cNvCxnSpPr/>
                    <p:nvPr/>
                  </p:nvCxnSpPr>
                  <p:spPr>
                    <a:xfrm flipV="1">
                      <a:off x="1996440" y="278066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46" name="Egyenes összekötő 145">
                      <a:extLst>
                        <a:ext uri="{FF2B5EF4-FFF2-40B4-BE49-F238E27FC236}">
                          <a16:creationId xmlns:a16="http://schemas.microsoft.com/office/drawing/2014/main" id="{65C1578C-B8CC-4179-D202-343BE270573B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1996440" y="291909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cxnSp>
                <p:nvCxnSpPr>
                  <p:cNvPr id="140" name="Egyenes összekötő 139">
                    <a:extLst>
                      <a:ext uri="{FF2B5EF4-FFF2-40B4-BE49-F238E27FC236}">
                        <a16:creationId xmlns:a16="http://schemas.microsoft.com/office/drawing/2014/main" id="{CF8CFA76-455F-99C7-DB24-572E3179F5B6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V="1">
                    <a:off x="830898" y="2689483"/>
                    <a:ext cx="461010" cy="214576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41" name="Egyenes összekötő 140">
                    <a:extLst>
                      <a:ext uri="{FF2B5EF4-FFF2-40B4-BE49-F238E27FC236}">
                        <a16:creationId xmlns:a16="http://schemas.microsoft.com/office/drawing/2014/main" id="{1A2F2960-358D-C23A-3E22-EFB78AC3EEB4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830898" y="2904059"/>
                    <a:ext cx="461010" cy="195877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42" name="Egyenes összekötő 141">
                    <a:extLst>
                      <a:ext uri="{FF2B5EF4-FFF2-40B4-BE49-F238E27FC236}">
                        <a16:creationId xmlns:a16="http://schemas.microsoft.com/office/drawing/2014/main" id="{803CD348-47A1-AEF9-DF0A-E07209090751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V="1">
                    <a:off x="830898" y="3507401"/>
                    <a:ext cx="461010" cy="214576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43" name="Egyenes összekötő 142">
                    <a:extLst>
                      <a:ext uri="{FF2B5EF4-FFF2-40B4-BE49-F238E27FC236}">
                        <a16:creationId xmlns:a16="http://schemas.microsoft.com/office/drawing/2014/main" id="{AD77D2E8-5AA2-F251-4F63-6249D80E64E5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830898" y="3724022"/>
                    <a:ext cx="461010" cy="195877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44" name="Egyenes összekötő 143">
                    <a:extLst>
                      <a:ext uri="{FF2B5EF4-FFF2-40B4-BE49-F238E27FC236}">
                        <a16:creationId xmlns:a16="http://schemas.microsoft.com/office/drawing/2014/main" id="{6C3241D0-972A-2C46-18F6-06B451D26DB4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H="1" flipV="1">
                    <a:off x="724218" y="3311525"/>
                    <a:ext cx="106680" cy="404456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116" name="Csoportba foglalás 115">
                  <a:extLst>
                    <a:ext uri="{FF2B5EF4-FFF2-40B4-BE49-F238E27FC236}">
                      <a16:creationId xmlns:a16="http://schemas.microsoft.com/office/drawing/2014/main" id="{00F9D3B8-E9F6-C78D-8C09-D22B3614D22B}"/>
                    </a:ext>
                  </a:extLst>
                </p:cNvPr>
                <p:cNvGrpSpPr/>
                <p:nvPr/>
              </p:nvGrpSpPr>
              <p:grpSpPr>
                <a:xfrm flipV="1">
                  <a:off x="493395" y="4112968"/>
                  <a:ext cx="1034733" cy="1531081"/>
                  <a:chOff x="493395" y="2581167"/>
                  <a:chExt cx="1034733" cy="1531081"/>
                </a:xfrm>
              </p:grpSpPr>
              <p:cxnSp>
                <p:nvCxnSpPr>
                  <p:cNvPr id="117" name="Egyenes összekötő 116">
                    <a:extLst>
                      <a:ext uri="{FF2B5EF4-FFF2-40B4-BE49-F238E27FC236}">
                        <a16:creationId xmlns:a16="http://schemas.microsoft.com/office/drawing/2014/main" id="{0D74778F-A35A-D8C8-8CEF-9D81EC986E14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V="1">
                    <a:off x="493395" y="2904059"/>
                    <a:ext cx="337503" cy="1208189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grpSp>
                <p:nvGrpSpPr>
                  <p:cNvPr id="118" name="Csoportba foglalás 117">
                    <a:extLst>
                      <a:ext uri="{FF2B5EF4-FFF2-40B4-BE49-F238E27FC236}">
                        <a16:creationId xmlns:a16="http://schemas.microsoft.com/office/drawing/2014/main" id="{43BFDE52-0283-9E77-35BF-D33E7A843658}"/>
                      </a:ext>
                    </a:extLst>
                  </p:cNvPr>
                  <p:cNvGrpSpPr/>
                  <p:nvPr/>
                </p:nvGrpSpPr>
                <p:grpSpPr>
                  <a:xfrm>
                    <a:off x="1291908" y="2581167"/>
                    <a:ext cx="236220" cy="211853"/>
                    <a:chOff x="1996440" y="2780665"/>
                    <a:chExt cx="236220" cy="276860"/>
                  </a:xfrm>
                </p:grpSpPr>
                <p:cxnSp>
                  <p:nvCxnSpPr>
                    <p:cNvPr id="133" name="Egyenes összekötő 132">
                      <a:extLst>
                        <a:ext uri="{FF2B5EF4-FFF2-40B4-BE49-F238E27FC236}">
                          <a16:creationId xmlns:a16="http://schemas.microsoft.com/office/drawing/2014/main" id="{466C609D-555D-02B3-EFDF-21AD8DCE94DF}"/>
                        </a:ext>
                      </a:extLst>
                    </p:cNvPr>
                    <p:cNvCxnSpPr/>
                    <p:nvPr/>
                  </p:nvCxnSpPr>
                  <p:spPr>
                    <a:xfrm flipV="1">
                      <a:off x="1996440" y="278066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34" name="Egyenes összekötő 133">
                      <a:extLst>
                        <a:ext uri="{FF2B5EF4-FFF2-40B4-BE49-F238E27FC236}">
                          <a16:creationId xmlns:a16="http://schemas.microsoft.com/office/drawing/2014/main" id="{5512F01C-16A8-98CC-9624-163184DC5D53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1996440" y="291909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119" name="Csoportba foglalás 118">
                    <a:extLst>
                      <a:ext uri="{FF2B5EF4-FFF2-40B4-BE49-F238E27FC236}">
                        <a16:creationId xmlns:a16="http://schemas.microsoft.com/office/drawing/2014/main" id="{B1D4591E-F9E7-0724-9322-80F8100F20C2}"/>
                      </a:ext>
                    </a:extLst>
                  </p:cNvPr>
                  <p:cNvGrpSpPr/>
                  <p:nvPr/>
                </p:nvGrpSpPr>
                <p:grpSpPr>
                  <a:xfrm>
                    <a:off x="1291908" y="2989935"/>
                    <a:ext cx="236220" cy="211853"/>
                    <a:chOff x="1996440" y="2780665"/>
                    <a:chExt cx="236220" cy="276860"/>
                  </a:xfrm>
                </p:grpSpPr>
                <p:cxnSp>
                  <p:nvCxnSpPr>
                    <p:cNvPr id="131" name="Egyenes összekötő 130">
                      <a:extLst>
                        <a:ext uri="{FF2B5EF4-FFF2-40B4-BE49-F238E27FC236}">
                          <a16:creationId xmlns:a16="http://schemas.microsoft.com/office/drawing/2014/main" id="{CA3718D7-E502-194D-8D81-0676AF0B14DA}"/>
                        </a:ext>
                      </a:extLst>
                    </p:cNvPr>
                    <p:cNvCxnSpPr/>
                    <p:nvPr/>
                  </p:nvCxnSpPr>
                  <p:spPr>
                    <a:xfrm flipV="1">
                      <a:off x="1996440" y="278066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32" name="Egyenes összekötő 131">
                      <a:extLst>
                        <a:ext uri="{FF2B5EF4-FFF2-40B4-BE49-F238E27FC236}">
                          <a16:creationId xmlns:a16="http://schemas.microsoft.com/office/drawing/2014/main" id="{15223BFA-FFD8-92F8-C824-15C1B848F676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1996440" y="291909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120" name="Csoportba foglalás 119">
                    <a:extLst>
                      <a:ext uri="{FF2B5EF4-FFF2-40B4-BE49-F238E27FC236}">
                        <a16:creationId xmlns:a16="http://schemas.microsoft.com/office/drawing/2014/main" id="{3A5C8920-C783-6329-C834-0459E32B26EE}"/>
                      </a:ext>
                    </a:extLst>
                  </p:cNvPr>
                  <p:cNvGrpSpPr/>
                  <p:nvPr/>
                </p:nvGrpSpPr>
                <p:grpSpPr>
                  <a:xfrm>
                    <a:off x="1291908" y="3398703"/>
                    <a:ext cx="236220" cy="211853"/>
                    <a:chOff x="1996440" y="2780665"/>
                    <a:chExt cx="236220" cy="276860"/>
                  </a:xfrm>
                </p:grpSpPr>
                <p:cxnSp>
                  <p:nvCxnSpPr>
                    <p:cNvPr id="129" name="Egyenes összekötő 128">
                      <a:extLst>
                        <a:ext uri="{FF2B5EF4-FFF2-40B4-BE49-F238E27FC236}">
                          <a16:creationId xmlns:a16="http://schemas.microsoft.com/office/drawing/2014/main" id="{DFF05944-BE70-5A73-7D4C-4E90941A5716}"/>
                        </a:ext>
                      </a:extLst>
                    </p:cNvPr>
                    <p:cNvCxnSpPr/>
                    <p:nvPr/>
                  </p:nvCxnSpPr>
                  <p:spPr>
                    <a:xfrm flipV="1">
                      <a:off x="1996440" y="278066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30" name="Egyenes összekötő 129">
                      <a:extLst>
                        <a:ext uri="{FF2B5EF4-FFF2-40B4-BE49-F238E27FC236}">
                          <a16:creationId xmlns:a16="http://schemas.microsoft.com/office/drawing/2014/main" id="{A99E8953-3917-C768-A1CA-37EAADD715CF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1996440" y="291909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121" name="Csoportba foglalás 120">
                    <a:extLst>
                      <a:ext uri="{FF2B5EF4-FFF2-40B4-BE49-F238E27FC236}">
                        <a16:creationId xmlns:a16="http://schemas.microsoft.com/office/drawing/2014/main" id="{39ED7E96-28EF-2386-211E-9220358886C6}"/>
                      </a:ext>
                    </a:extLst>
                  </p:cNvPr>
                  <p:cNvGrpSpPr/>
                  <p:nvPr/>
                </p:nvGrpSpPr>
                <p:grpSpPr>
                  <a:xfrm>
                    <a:off x="1291908" y="3809538"/>
                    <a:ext cx="236220" cy="211853"/>
                    <a:chOff x="1996440" y="2780665"/>
                    <a:chExt cx="236220" cy="276860"/>
                  </a:xfrm>
                </p:grpSpPr>
                <p:cxnSp>
                  <p:nvCxnSpPr>
                    <p:cNvPr id="127" name="Egyenes összekötő 126">
                      <a:extLst>
                        <a:ext uri="{FF2B5EF4-FFF2-40B4-BE49-F238E27FC236}">
                          <a16:creationId xmlns:a16="http://schemas.microsoft.com/office/drawing/2014/main" id="{8EA8C143-C3E6-0E9C-CDFC-0268F0D6E494}"/>
                        </a:ext>
                      </a:extLst>
                    </p:cNvPr>
                    <p:cNvCxnSpPr/>
                    <p:nvPr/>
                  </p:nvCxnSpPr>
                  <p:spPr>
                    <a:xfrm flipV="1">
                      <a:off x="1996440" y="278066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28" name="Egyenes összekötő 127">
                      <a:extLst>
                        <a:ext uri="{FF2B5EF4-FFF2-40B4-BE49-F238E27FC236}">
                          <a16:creationId xmlns:a16="http://schemas.microsoft.com/office/drawing/2014/main" id="{E19DB28B-8298-F1B5-2A12-B56AC998A548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1996440" y="291909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cxnSp>
                <p:nvCxnSpPr>
                  <p:cNvPr id="122" name="Egyenes összekötő 121">
                    <a:extLst>
                      <a:ext uri="{FF2B5EF4-FFF2-40B4-BE49-F238E27FC236}">
                        <a16:creationId xmlns:a16="http://schemas.microsoft.com/office/drawing/2014/main" id="{21E2C462-F3EE-EAAA-8DDC-4941E4CDE58A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V="1">
                    <a:off x="830898" y="2687438"/>
                    <a:ext cx="461010" cy="214576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23" name="Egyenes összekötő 122">
                    <a:extLst>
                      <a:ext uri="{FF2B5EF4-FFF2-40B4-BE49-F238E27FC236}">
                        <a16:creationId xmlns:a16="http://schemas.microsoft.com/office/drawing/2014/main" id="{D3E00FD8-4B0E-D76A-07B6-DAF6317CCB13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830898" y="2904059"/>
                    <a:ext cx="461010" cy="195877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24" name="Egyenes összekötő 123">
                    <a:extLst>
                      <a:ext uri="{FF2B5EF4-FFF2-40B4-BE49-F238E27FC236}">
                        <a16:creationId xmlns:a16="http://schemas.microsoft.com/office/drawing/2014/main" id="{9C2B915B-653E-6D02-33FD-EAC5497DBF8F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V="1">
                    <a:off x="830898" y="3507401"/>
                    <a:ext cx="461010" cy="214576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25" name="Egyenes összekötő 124">
                    <a:extLst>
                      <a:ext uri="{FF2B5EF4-FFF2-40B4-BE49-F238E27FC236}">
                        <a16:creationId xmlns:a16="http://schemas.microsoft.com/office/drawing/2014/main" id="{3F01526A-29EE-316B-2B08-F762C40E7B01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830898" y="3721977"/>
                    <a:ext cx="461010" cy="195877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26" name="Egyenes összekötő 125">
                    <a:extLst>
                      <a:ext uri="{FF2B5EF4-FFF2-40B4-BE49-F238E27FC236}">
                        <a16:creationId xmlns:a16="http://schemas.microsoft.com/office/drawing/2014/main" id="{15BE1182-6DAD-C9BE-C2D6-5BBA752B2A45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H="1" flipV="1">
                    <a:off x="724218" y="3311525"/>
                    <a:ext cx="106680" cy="404456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sp>
            <p:nvSpPr>
              <p:cNvPr id="103" name="Szövegdoboz 102">
                <a:extLst>
                  <a:ext uri="{FF2B5EF4-FFF2-40B4-BE49-F238E27FC236}">
                    <a16:creationId xmlns:a16="http://schemas.microsoft.com/office/drawing/2014/main" id="{834CF577-D517-F0A3-4CCA-68C65DC2924A}"/>
                  </a:ext>
                </a:extLst>
              </p:cNvPr>
              <p:cNvSpPr txBox="1"/>
              <p:nvPr/>
            </p:nvSpPr>
            <p:spPr>
              <a:xfrm>
                <a:off x="1243623" y="1697564"/>
                <a:ext cx="115411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Pale</a:t>
                </a:r>
                <a:r>
                  <a:rPr lang="hu-HU" sz="1100" b="1" dirty="0">
                    <a:solidFill>
                      <a:schemeClr val="accent3"/>
                    </a:solidFill>
                  </a:rPr>
                  <a:t> </a:t>
                </a: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orange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104" name="Szövegdoboz 103">
                <a:extLst>
                  <a:ext uri="{FF2B5EF4-FFF2-40B4-BE49-F238E27FC236}">
                    <a16:creationId xmlns:a16="http://schemas.microsoft.com/office/drawing/2014/main" id="{4224AE6F-5E89-E6E0-90A7-83D2234D4105}"/>
                  </a:ext>
                </a:extLst>
              </p:cNvPr>
              <p:cNvSpPr txBox="1"/>
              <p:nvPr/>
            </p:nvSpPr>
            <p:spPr>
              <a:xfrm>
                <a:off x="1253613" y="3326833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Orange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105" name="Szövegdoboz 104">
                <a:extLst>
                  <a:ext uri="{FF2B5EF4-FFF2-40B4-BE49-F238E27FC236}">
                    <a16:creationId xmlns:a16="http://schemas.microsoft.com/office/drawing/2014/main" id="{ED56338F-CC61-E4E2-8566-CFBAB7A51796}"/>
                  </a:ext>
                </a:extLst>
              </p:cNvPr>
              <p:cNvSpPr txBox="1"/>
              <p:nvPr/>
            </p:nvSpPr>
            <p:spPr>
              <a:xfrm>
                <a:off x="1249680" y="2090693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Dark</a:t>
                </a:r>
                <a:r>
                  <a:rPr lang="hu-HU" sz="1100" b="1" dirty="0" smtClean="0">
                    <a:solidFill>
                      <a:schemeClr val="accent3"/>
                    </a:solidFill>
                  </a:rPr>
                  <a:t> </a:t>
                </a: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grey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106" name="Szövegdoboz 105">
                <a:extLst>
                  <a:ext uri="{FF2B5EF4-FFF2-40B4-BE49-F238E27FC236}">
                    <a16:creationId xmlns:a16="http://schemas.microsoft.com/office/drawing/2014/main" id="{B83629BE-2B7B-8145-3E04-32D2404F19FF}"/>
                  </a:ext>
                </a:extLst>
              </p:cNvPr>
              <p:cNvSpPr txBox="1"/>
              <p:nvPr/>
            </p:nvSpPr>
            <p:spPr>
              <a:xfrm>
                <a:off x="1249680" y="2704521"/>
                <a:ext cx="150463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Light</a:t>
                </a:r>
                <a:r>
                  <a:rPr lang="hu-HU" sz="1100" b="1" dirty="0" smtClean="0">
                    <a:solidFill>
                      <a:schemeClr val="accent3"/>
                    </a:solidFill>
                  </a:rPr>
                  <a:t> pink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107" name="Szövegdoboz 106">
                <a:extLst>
                  <a:ext uri="{FF2B5EF4-FFF2-40B4-BE49-F238E27FC236}">
                    <a16:creationId xmlns:a16="http://schemas.microsoft.com/office/drawing/2014/main" id="{EF134251-9422-AF8A-B2C3-3961062ED614}"/>
                  </a:ext>
                </a:extLst>
              </p:cNvPr>
              <p:cNvSpPr txBox="1"/>
              <p:nvPr/>
            </p:nvSpPr>
            <p:spPr>
              <a:xfrm>
                <a:off x="1233663" y="2508458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smtClean="0">
                    <a:solidFill>
                      <a:schemeClr val="accent3"/>
                    </a:solidFill>
                  </a:rPr>
                  <a:t>Pink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108" name="Szövegdoboz 107">
                <a:extLst>
                  <a:ext uri="{FF2B5EF4-FFF2-40B4-BE49-F238E27FC236}">
                    <a16:creationId xmlns:a16="http://schemas.microsoft.com/office/drawing/2014/main" id="{9B795510-A1EB-DFB2-FD05-EB6CE3AD0523}"/>
                  </a:ext>
                </a:extLst>
              </p:cNvPr>
              <p:cNvSpPr txBox="1"/>
              <p:nvPr/>
            </p:nvSpPr>
            <p:spPr>
              <a:xfrm>
                <a:off x="1249680" y="3101222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Dark</a:t>
                </a:r>
                <a:r>
                  <a:rPr lang="hu-HU" sz="1100" b="1" dirty="0" smtClean="0">
                    <a:solidFill>
                      <a:schemeClr val="accent3"/>
                    </a:solidFill>
                  </a:rPr>
                  <a:t> </a:t>
                </a: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green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109" name="Szövegdoboz 108">
                <a:extLst>
                  <a:ext uri="{FF2B5EF4-FFF2-40B4-BE49-F238E27FC236}">
                    <a16:creationId xmlns:a16="http://schemas.microsoft.com/office/drawing/2014/main" id="{4A69605E-AD65-FCB7-8FF5-88C07D0FD15A}"/>
                  </a:ext>
                </a:extLst>
              </p:cNvPr>
              <p:cNvSpPr txBox="1"/>
              <p:nvPr/>
            </p:nvSpPr>
            <p:spPr>
              <a:xfrm>
                <a:off x="1249680" y="2896829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Light</a:t>
                </a:r>
                <a:r>
                  <a:rPr lang="hu-HU" sz="1100" b="1" dirty="0" smtClean="0">
                    <a:solidFill>
                      <a:schemeClr val="accent3"/>
                    </a:solidFill>
                  </a:rPr>
                  <a:t> </a:t>
                </a: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yellow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110" name="Szövegdoboz 109">
                <a:extLst>
                  <a:ext uri="{FF2B5EF4-FFF2-40B4-BE49-F238E27FC236}">
                    <a16:creationId xmlns:a16="http://schemas.microsoft.com/office/drawing/2014/main" id="{20B7B115-CE45-AC8F-2E15-CBC0C31E6BD2}"/>
                  </a:ext>
                </a:extLst>
              </p:cNvPr>
              <p:cNvSpPr txBox="1"/>
              <p:nvPr/>
            </p:nvSpPr>
            <p:spPr>
              <a:xfrm>
                <a:off x="1249680" y="3521543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Pale</a:t>
                </a:r>
                <a:r>
                  <a:rPr lang="hu-HU" sz="1100" b="1" dirty="0" smtClean="0">
                    <a:solidFill>
                      <a:schemeClr val="accent3"/>
                    </a:solidFill>
                  </a:rPr>
                  <a:t> </a:t>
                </a: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green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111" name="Szövegdoboz 110">
                <a:extLst>
                  <a:ext uri="{FF2B5EF4-FFF2-40B4-BE49-F238E27FC236}">
                    <a16:creationId xmlns:a16="http://schemas.microsoft.com/office/drawing/2014/main" id="{8621B626-5364-332F-82A4-2AF6EAFAB4DE}"/>
                  </a:ext>
                </a:extLst>
              </p:cNvPr>
              <p:cNvSpPr txBox="1"/>
              <p:nvPr/>
            </p:nvSpPr>
            <p:spPr>
              <a:xfrm>
                <a:off x="1233663" y="4374425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Light</a:t>
                </a:r>
                <a:r>
                  <a:rPr lang="hu-HU" sz="1100" b="1" dirty="0" smtClean="0">
                    <a:solidFill>
                      <a:schemeClr val="accent3"/>
                    </a:solidFill>
                  </a:rPr>
                  <a:t> </a:t>
                </a: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grey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112" name="Szövegdoboz 111">
                <a:extLst>
                  <a:ext uri="{FF2B5EF4-FFF2-40B4-BE49-F238E27FC236}">
                    <a16:creationId xmlns:a16="http://schemas.microsoft.com/office/drawing/2014/main" id="{39A91E6E-481C-D848-A93A-D4983BFBCCD0}"/>
                  </a:ext>
                </a:extLst>
              </p:cNvPr>
              <p:cNvSpPr txBox="1"/>
              <p:nvPr/>
            </p:nvSpPr>
            <p:spPr>
              <a:xfrm>
                <a:off x="1249680" y="3939315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smtClean="0">
                    <a:solidFill>
                      <a:schemeClr val="accent3"/>
                    </a:solidFill>
                  </a:rPr>
                  <a:t>Black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113" name="Szövegdoboz 112">
                <a:extLst>
                  <a:ext uri="{FF2B5EF4-FFF2-40B4-BE49-F238E27FC236}">
                    <a16:creationId xmlns:a16="http://schemas.microsoft.com/office/drawing/2014/main" id="{61122B51-67F9-2D84-A54A-F2E1DFD32A78}"/>
                  </a:ext>
                </a:extLst>
              </p:cNvPr>
              <p:cNvSpPr txBox="1"/>
              <p:nvPr/>
            </p:nvSpPr>
            <p:spPr>
              <a:xfrm>
                <a:off x="1249680" y="3735755"/>
                <a:ext cx="1243284" cy="211020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smtClean="0">
                    <a:solidFill>
                      <a:schemeClr val="accent3"/>
                    </a:solidFill>
                  </a:rPr>
                  <a:t>Red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114" name="Szövegdoboz 113">
                <a:extLst>
                  <a:ext uri="{FF2B5EF4-FFF2-40B4-BE49-F238E27FC236}">
                    <a16:creationId xmlns:a16="http://schemas.microsoft.com/office/drawing/2014/main" id="{42666C1C-FE64-FBF3-CA96-000FD8546E36}"/>
                  </a:ext>
                </a:extLst>
              </p:cNvPr>
              <p:cNvSpPr txBox="1"/>
              <p:nvPr/>
            </p:nvSpPr>
            <p:spPr>
              <a:xfrm>
                <a:off x="1253613" y="4170032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Light</a:t>
                </a:r>
                <a:r>
                  <a:rPr lang="hu-HU" sz="1100" b="1" dirty="0" smtClean="0">
                    <a:solidFill>
                      <a:schemeClr val="accent3"/>
                    </a:solidFill>
                  </a:rPr>
                  <a:t> </a:t>
                </a: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blue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</p:grpSp>
        <p:sp>
          <p:nvSpPr>
            <p:cNvPr id="99" name="Szövegdoboz 98">
              <a:extLst>
                <a:ext uri="{FF2B5EF4-FFF2-40B4-BE49-F238E27FC236}">
                  <a16:creationId xmlns:a16="http://schemas.microsoft.com/office/drawing/2014/main" id="{834CF577-D517-F0A3-4CCA-68C65DC2924A}"/>
                </a:ext>
              </a:extLst>
            </p:cNvPr>
            <p:cNvSpPr txBox="1"/>
            <p:nvPr/>
          </p:nvSpPr>
          <p:spPr>
            <a:xfrm>
              <a:off x="1207684" y="2358250"/>
              <a:ext cx="1154112" cy="211853"/>
            </a:xfrm>
            <a:prstGeom prst="rect">
              <a:avLst/>
            </a:prstGeom>
            <a:noFill/>
          </p:spPr>
          <p:txBody>
            <a:bodyPr wrap="square" rtlCol="0" anchor="b" anchorCtr="0">
              <a:spAutoFit/>
            </a:bodyPr>
            <a:lstStyle/>
            <a:p>
              <a:pPr>
                <a:lnSpc>
                  <a:spcPts val="900"/>
                </a:lnSpc>
              </a:pPr>
              <a:r>
                <a:rPr lang="hu-HU" sz="1100" b="1" dirty="0" err="1" smtClean="0">
                  <a:solidFill>
                    <a:schemeClr val="accent3"/>
                  </a:solidFill>
                </a:rPr>
                <a:t>Dark</a:t>
              </a:r>
              <a:r>
                <a:rPr lang="hu-HU" sz="1100" b="1" dirty="0" smtClean="0">
                  <a:solidFill>
                    <a:schemeClr val="accent3"/>
                  </a:solidFill>
                </a:rPr>
                <a:t> </a:t>
              </a:r>
              <a:r>
                <a:rPr lang="hu-HU" sz="1100" b="1" dirty="0" err="1" smtClean="0">
                  <a:solidFill>
                    <a:schemeClr val="accent3"/>
                  </a:solidFill>
                </a:rPr>
                <a:t>blue</a:t>
              </a:r>
              <a:endParaRPr lang="hu-HU" sz="1100" b="1" dirty="0">
                <a:solidFill>
                  <a:schemeClr val="accent3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860496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1">
            <a:extLst>
              <a:ext uri="{FF2B5EF4-FFF2-40B4-BE49-F238E27FC236}">
                <a16:creationId xmlns:a16="http://schemas.microsoft.com/office/drawing/2014/main" id="{D0CD2950-0FD4-0D24-7400-90A219D1A655}"/>
              </a:ext>
            </a:extLst>
          </p:cNvPr>
          <p:cNvSpPr txBox="1">
            <a:spLocks/>
          </p:cNvSpPr>
          <p:nvPr/>
        </p:nvSpPr>
        <p:spPr>
          <a:xfrm>
            <a:off x="471488" y="334459"/>
            <a:ext cx="5915025" cy="45631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10000"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400" b="1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err="1">
                <a:ea typeface="Calibri" panose="020F0502020204030204" pitchFamily="34" charset="0"/>
                <a:cs typeface="Times New Roman" panose="02020603050405020304" pitchFamily="18" charset="0"/>
              </a:rPr>
              <a:t>Colour</a:t>
            </a:r>
            <a:r>
              <a:rPr lang="en-US" dirty="0">
                <a:ea typeface="Calibri" panose="020F0502020204030204" pitchFamily="34" charset="0"/>
                <a:cs typeface="Times New Roman" panose="02020603050405020304" pitchFamily="18" charset="0"/>
              </a:rPr>
              <a:t> according to the </a:t>
            </a:r>
            <a:r>
              <a:rPr lang="en-US" dirty="0" err="1">
                <a:ea typeface="Calibri" panose="020F0502020204030204" pitchFamily="34" charset="0"/>
                <a:cs typeface="Times New Roman" panose="02020603050405020304" pitchFamily="18" charset="0"/>
              </a:rPr>
              <a:t>colour</a:t>
            </a:r>
            <a:r>
              <a:rPr lang="en-US" dirty="0">
                <a:ea typeface="Calibri" panose="020F0502020204030204" pitchFamily="34" charset="0"/>
                <a:cs typeface="Times New Roman" panose="02020603050405020304" pitchFamily="18" charset="0"/>
              </a:rPr>
              <a:t> codes! </a:t>
            </a:r>
            <a:r>
              <a:rPr lang="hu-HU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10. </a:t>
            </a:r>
            <a:r>
              <a:rPr lang="hu-HU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b</a:t>
            </a:r>
            <a:r>
              <a:rPr lang="hu-HU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.)</a:t>
            </a:r>
            <a:endParaRPr lang="hu-HU" sz="4800" dirty="0"/>
          </a:p>
        </p:txBody>
      </p:sp>
      <p:pic>
        <p:nvPicPr>
          <p:cNvPr id="5" name="Kép 4" descr="A képen Acélkék, Betűtípus, Majorelle kék, képernyőkép látható&#10;&#10;Automatikusan generált leírás">
            <a:extLst>
              <a:ext uri="{FF2B5EF4-FFF2-40B4-BE49-F238E27FC236}">
                <a16:creationId xmlns:a16="http://schemas.microsoft.com/office/drawing/2014/main" id="{CF6574BF-0DD4-2676-D95B-E69ECAD4142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1373" y="9158363"/>
            <a:ext cx="1275254" cy="426438"/>
          </a:xfrm>
          <a:prstGeom prst="rect">
            <a:avLst/>
          </a:prstGeom>
        </p:spPr>
      </p:pic>
      <p:pic>
        <p:nvPicPr>
          <p:cNvPr id="6" name="Kép 5" descr="A képen Grafika, Betűtípus, Grafikus tervezés, embléma látható&#10;&#10;Automatikusan generált leírás">
            <a:extLst>
              <a:ext uri="{FF2B5EF4-FFF2-40B4-BE49-F238E27FC236}">
                <a16:creationId xmlns:a16="http://schemas.microsoft.com/office/drawing/2014/main" id="{318DFCA8-EE35-4266-5A57-E412476D3F02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488" y="9215499"/>
            <a:ext cx="1435241" cy="326192"/>
          </a:xfrm>
          <a:prstGeom prst="rect">
            <a:avLst/>
          </a:prstGeom>
        </p:spPr>
      </p:pic>
      <p:pic>
        <p:nvPicPr>
          <p:cNvPr id="7" name="Kép 6" descr="A képen Betűtípus, képernyőkép, szöveg, Acélkék látható&#10;&#10;Automatikusan generált leírás">
            <a:extLst>
              <a:ext uri="{FF2B5EF4-FFF2-40B4-BE49-F238E27FC236}">
                <a16:creationId xmlns:a16="http://schemas.microsoft.com/office/drawing/2014/main" id="{97F6733F-F619-A960-8EB0-7CDFF315CFAF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26052" y="9184600"/>
            <a:ext cx="1860460" cy="400201"/>
          </a:xfrm>
          <a:prstGeom prst="rect">
            <a:avLst/>
          </a:prstGeom>
        </p:spPr>
      </p:pic>
      <p:graphicFrame>
        <p:nvGraphicFramePr>
          <p:cNvPr id="38" name="Táblázat 140">
            <a:extLst>
              <a:ext uri="{FF2B5EF4-FFF2-40B4-BE49-F238E27FC236}">
                <a16:creationId xmlns:a16="http://schemas.microsoft.com/office/drawing/2014/main" id="{5DA1B995-1887-3E5A-E071-A084DA45AD60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3130537" y="5191586"/>
          <a:ext cx="3456000" cy="345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2000">
                  <a:extLst>
                    <a:ext uri="{9D8B030D-6E8A-4147-A177-3AD203B41FA5}">
                      <a16:colId xmlns:a16="http://schemas.microsoft.com/office/drawing/2014/main" val="4183476840"/>
                    </a:ext>
                  </a:extLst>
                </a:gridCol>
                <a:gridCol w="432000">
                  <a:extLst>
                    <a:ext uri="{9D8B030D-6E8A-4147-A177-3AD203B41FA5}">
                      <a16:colId xmlns:a16="http://schemas.microsoft.com/office/drawing/2014/main" val="606786667"/>
                    </a:ext>
                  </a:extLst>
                </a:gridCol>
                <a:gridCol w="432000">
                  <a:extLst>
                    <a:ext uri="{9D8B030D-6E8A-4147-A177-3AD203B41FA5}">
                      <a16:colId xmlns:a16="http://schemas.microsoft.com/office/drawing/2014/main" val="3256155216"/>
                    </a:ext>
                  </a:extLst>
                </a:gridCol>
                <a:gridCol w="432000">
                  <a:extLst>
                    <a:ext uri="{9D8B030D-6E8A-4147-A177-3AD203B41FA5}">
                      <a16:colId xmlns:a16="http://schemas.microsoft.com/office/drawing/2014/main" val="3670367097"/>
                    </a:ext>
                  </a:extLst>
                </a:gridCol>
                <a:gridCol w="432000">
                  <a:extLst>
                    <a:ext uri="{9D8B030D-6E8A-4147-A177-3AD203B41FA5}">
                      <a16:colId xmlns:a16="http://schemas.microsoft.com/office/drawing/2014/main" val="1347735126"/>
                    </a:ext>
                  </a:extLst>
                </a:gridCol>
                <a:gridCol w="432000">
                  <a:extLst>
                    <a:ext uri="{9D8B030D-6E8A-4147-A177-3AD203B41FA5}">
                      <a16:colId xmlns:a16="http://schemas.microsoft.com/office/drawing/2014/main" val="1268566837"/>
                    </a:ext>
                  </a:extLst>
                </a:gridCol>
                <a:gridCol w="432000">
                  <a:extLst>
                    <a:ext uri="{9D8B030D-6E8A-4147-A177-3AD203B41FA5}">
                      <a16:colId xmlns:a16="http://schemas.microsoft.com/office/drawing/2014/main" val="3248050828"/>
                    </a:ext>
                  </a:extLst>
                </a:gridCol>
                <a:gridCol w="432000">
                  <a:extLst>
                    <a:ext uri="{9D8B030D-6E8A-4147-A177-3AD203B41FA5}">
                      <a16:colId xmlns:a16="http://schemas.microsoft.com/office/drawing/2014/main" val="800012498"/>
                    </a:ext>
                  </a:extLst>
                </a:gridCol>
              </a:tblGrid>
              <a:tr h="432000"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>
                        <a:solidFill>
                          <a:srgbClr val="EE1D23"/>
                        </a:solidFill>
                      </a:endParaRPr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58774894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endParaRPr lang="hu-HU" sz="150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0157584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23305295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34289421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86751031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>
                        <a:solidFill>
                          <a:schemeClr val="tx1"/>
                        </a:solidFill>
                      </a:endParaRPr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26106266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endParaRPr lang="hu-HU" sz="150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04922920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9488196"/>
                  </a:ext>
                </a:extLst>
              </a:tr>
            </a:tbl>
          </a:graphicData>
        </a:graphic>
      </p:graphicFrame>
      <p:graphicFrame>
        <p:nvGraphicFramePr>
          <p:cNvPr id="95" name="Táblázat 9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90953240"/>
              </p:ext>
            </p:extLst>
          </p:nvPr>
        </p:nvGraphicFramePr>
        <p:xfrm>
          <a:off x="2554537" y="929450"/>
          <a:ext cx="4032000" cy="403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4000">
                  <a:extLst>
                    <a:ext uri="{9D8B030D-6E8A-4147-A177-3AD203B41FA5}">
                      <a16:colId xmlns:a16="http://schemas.microsoft.com/office/drawing/2014/main" val="1970057961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3592748886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165432856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2624727190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730538266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1005877417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213102478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376894925"/>
                    </a:ext>
                  </a:extLst>
                </a:gridCol>
              </a:tblGrid>
              <a:tr h="504000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10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10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10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10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10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10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6474971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10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10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10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10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10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10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2917551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9B8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39598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39598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39598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39598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39598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39598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9B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732295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9B8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39598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CDCF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CDCF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CDCF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CDCF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39598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9B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6720313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9B8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39598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DC7E9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CDCF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CDCF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DC7E9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39598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9B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8085402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9B8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39598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CDCF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CDCF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CDCF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CDCF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39598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9B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4599113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EDCA3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39598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CDCF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1D23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1D23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CDCF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39598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EDCA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5097159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EDCA3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39598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39598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39598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39598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39598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39598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EDCA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0870569"/>
                  </a:ext>
                </a:extLst>
              </a:tr>
            </a:tbl>
          </a:graphicData>
        </a:graphic>
      </p:graphicFrame>
      <p:sp>
        <p:nvSpPr>
          <p:cNvPr id="127" name="Szöveg helye 2">
            <a:extLst>
              <a:ext uri="{FF2B5EF4-FFF2-40B4-BE49-F238E27FC236}">
                <a16:creationId xmlns:a16="http://schemas.microsoft.com/office/drawing/2014/main" id="{BBE2C393-99D9-02E8-DC42-5AA6DAE1D51B}"/>
              </a:ext>
            </a:extLst>
          </p:cNvPr>
          <p:cNvSpPr txBox="1">
            <a:spLocks/>
          </p:cNvSpPr>
          <p:nvPr/>
        </p:nvSpPr>
        <p:spPr>
          <a:xfrm>
            <a:off x="122873" y="5156907"/>
            <a:ext cx="2859541" cy="3515704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>
            <a:noAutofit/>
          </a:bodyPr>
          <a:lstStyle>
            <a:lvl1pPr marL="0" indent="0" algn="l" defTabSz="685800" rtl="0" eaLnBrk="1" latinLnBrk="0" hangingPunct="1">
              <a:lnSpc>
                <a:spcPct val="100000"/>
              </a:lnSpc>
              <a:spcBef>
                <a:spcPts val="750"/>
              </a:spcBef>
              <a:buFont typeface="Arial" panose="020B0604020202020204" pitchFamily="34" charset="0"/>
              <a:buNone/>
              <a:defRPr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1pPr>
            <a:lvl2pPr marL="3429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2pPr>
            <a:lvl3pPr marL="6858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4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3pPr>
            <a:lvl4pPr marL="10287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4pPr>
            <a:lvl5pPr marL="13716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b="1" dirty="0"/>
              <a:t>Binary </a:t>
            </a:r>
            <a:r>
              <a:rPr lang="en-US" sz="1200" b="1" dirty="0" err="1"/>
              <a:t>colouring</a:t>
            </a:r>
            <a:endParaRPr lang="en-US" sz="1200" b="1" dirty="0"/>
          </a:p>
          <a:p>
            <a:pPr algn="ctr"/>
            <a:r>
              <a:rPr lang="en-US" sz="1200" b="1" dirty="0"/>
              <a:t>(binary</a:t>
            </a:r>
            <a:r>
              <a:rPr lang="en-US" sz="1200" b="1" dirty="0" smtClean="0"/>
              <a:t>)</a:t>
            </a:r>
            <a:endParaRPr lang="en-US" sz="1200" b="1" dirty="0"/>
          </a:p>
          <a:p>
            <a:r>
              <a:rPr lang="en-US" sz="1200" b="1" dirty="0"/>
              <a:t>At the ends of a tree-like diagram you see </a:t>
            </a:r>
            <a:r>
              <a:rPr lang="en-US" sz="1200" b="1" dirty="0" err="1"/>
              <a:t>colours</a:t>
            </a:r>
            <a:r>
              <a:rPr lang="en-US" sz="1200" b="1" dirty="0"/>
              <a:t>, which you can access through an "up-down" decision process. The value of „up” is 1 and the value of „down” is 0 . To select the </a:t>
            </a:r>
            <a:r>
              <a:rPr lang="en-US" sz="1200" b="1" dirty="0" err="1"/>
              <a:t>colour</a:t>
            </a:r>
            <a:r>
              <a:rPr lang="en-US" sz="1200" b="1" dirty="0"/>
              <a:t> of each field, start from the </a:t>
            </a:r>
            <a:r>
              <a:rPr lang="en-US" sz="1200" b="1" dirty="0" err="1"/>
              <a:t>centre</a:t>
            </a:r>
            <a:r>
              <a:rPr lang="en-US" sz="1200" b="1" dirty="0"/>
              <a:t> and work your way up or down the branches of the diagram, based on the elements of the numerical sequence associated with that field, to the </a:t>
            </a:r>
            <a:r>
              <a:rPr lang="en-US" sz="1200" b="1" dirty="0" err="1"/>
              <a:t>colour</a:t>
            </a:r>
            <a:r>
              <a:rPr lang="en-US" sz="1200" b="1" dirty="0"/>
              <a:t> you want to select.</a:t>
            </a:r>
          </a:p>
          <a:p>
            <a:r>
              <a:rPr lang="en-US" sz="1200" b="1" dirty="0"/>
              <a:t>e.g.: 101 -&gt; up - down - up</a:t>
            </a:r>
          </a:p>
          <a:p>
            <a:r>
              <a:rPr lang="en-US" sz="1200" b="1" dirty="0"/>
              <a:t>       0100 -&gt; down - up - down - down</a:t>
            </a:r>
          </a:p>
        </p:txBody>
      </p:sp>
      <p:grpSp>
        <p:nvGrpSpPr>
          <p:cNvPr id="97" name="Csoportba foglalás 96"/>
          <p:cNvGrpSpPr/>
          <p:nvPr/>
        </p:nvGrpSpPr>
        <p:grpSpPr>
          <a:xfrm>
            <a:off x="471488" y="1121478"/>
            <a:ext cx="2260917" cy="3355804"/>
            <a:chOff x="471488" y="1285984"/>
            <a:chExt cx="2260917" cy="3355804"/>
          </a:xfrm>
        </p:grpSpPr>
        <p:sp>
          <p:nvSpPr>
            <p:cNvPr id="128" name="Szövegdoboz 127">
              <a:extLst>
                <a:ext uri="{FF2B5EF4-FFF2-40B4-BE49-F238E27FC236}">
                  <a16:creationId xmlns:a16="http://schemas.microsoft.com/office/drawing/2014/main" id="{3A88A278-9CE7-E7D3-6DF5-BCA28ADD7C09}"/>
                </a:ext>
              </a:extLst>
            </p:cNvPr>
            <p:cNvSpPr txBox="1"/>
            <p:nvPr/>
          </p:nvSpPr>
          <p:spPr>
            <a:xfrm>
              <a:off x="1215898" y="1493156"/>
              <a:ext cx="1051242" cy="261610"/>
            </a:xfrm>
            <a:prstGeom prst="rect">
              <a:avLst/>
            </a:prstGeom>
            <a:noFill/>
          </p:spPr>
          <p:txBody>
            <a:bodyPr wrap="square" rtlCol="0" anchor="b" anchorCtr="0">
              <a:spAutoFit/>
            </a:bodyPr>
            <a:lstStyle/>
            <a:p>
              <a:r>
                <a:rPr lang="hu-HU" sz="1100" b="1" dirty="0" err="1" smtClean="0">
                  <a:solidFill>
                    <a:schemeClr val="accent3"/>
                  </a:solidFill>
                </a:rPr>
                <a:t>Yellow</a:t>
              </a:r>
              <a:endParaRPr lang="hu-HU" sz="1100" b="1" dirty="0">
                <a:solidFill>
                  <a:schemeClr val="accent3"/>
                </a:solidFill>
              </a:endParaRPr>
            </a:p>
          </p:txBody>
        </p:sp>
        <p:grpSp>
          <p:nvGrpSpPr>
            <p:cNvPr id="129" name="Csoportba foglalás 128">
              <a:extLst>
                <a:ext uri="{FF2B5EF4-FFF2-40B4-BE49-F238E27FC236}">
                  <a16:creationId xmlns:a16="http://schemas.microsoft.com/office/drawing/2014/main" id="{A4F38504-16C5-7055-8043-FFE2F9CD6881}"/>
                </a:ext>
              </a:extLst>
            </p:cNvPr>
            <p:cNvGrpSpPr/>
            <p:nvPr/>
          </p:nvGrpSpPr>
          <p:grpSpPr>
            <a:xfrm>
              <a:off x="471488" y="1285984"/>
              <a:ext cx="2260917" cy="3355804"/>
              <a:chOff x="493395" y="1230474"/>
              <a:chExt cx="2260917" cy="3355804"/>
            </a:xfrm>
          </p:grpSpPr>
          <p:sp>
            <p:nvSpPr>
              <p:cNvPr id="131" name="Szövegdoboz 130">
                <a:extLst>
                  <a:ext uri="{FF2B5EF4-FFF2-40B4-BE49-F238E27FC236}">
                    <a16:creationId xmlns:a16="http://schemas.microsoft.com/office/drawing/2014/main" id="{D369EF2F-E2D1-F89C-D18F-2555A4E7BB93}"/>
                  </a:ext>
                </a:extLst>
              </p:cNvPr>
              <p:cNvSpPr txBox="1"/>
              <p:nvPr/>
            </p:nvSpPr>
            <p:spPr>
              <a:xfrm>
                <a:off x="1237805" y="1230474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smtClean="0">
                    <a:solidFill>
                      <a:schemeClr val="accent3"/>
                    </a:solidFill>
                  </a:rPr>
                  <a:t>Brown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132" name="Szövegdoboz 131">
                <a:extLst>
                  <a:ext uri="{FF2B5EF4-FFF2-40B4-BE49-F238E27FC236}">
                    <a16:creationId xmlns:a16="http://schemas.microsoft.com/office/drawing/2014/main" id="{11928CDB-B8D6-22FC-CEAA-C3E61D5D03B4}"/>
                  </a:ext>
                </a:extLst>
              </p:cNvPr>
              <p:cNvSpPr txBox="1"/>
              <p:nvPr/>
            </p:nvSpPr>
            <p:spPr>
              <a:xfrm>
                <a:off x="1254145" y="1932667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smtClean="0">
                    <a:solidFill>
                      <a:schemeClr val="accent3"/>
                    </a:solidFill>
                  </a:rPr>
                  <a:t>White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grpSp>
            <p:nvGrpSpPr>
              <p:cNvPr id="133" name="Csoportba foglalás 132">
                <a:extLst>
                  <a:ext uri="{FF2B5EF4-FFF2-40B4-BE49-F238E27FC236}">
                    <a16:creationId xmlns:a16="http://schemas.microsoft.com/office/drawing/2014/main" id="{DE0761D3-B631-37A4-18E2-FC64BD1D1770}"/>
                  </a:ext>
                </a:extLst>
              </p:cNvPr>
              <p:cNvGrpSpPr/>
              <p:nvPr/>
            </p:nvGrpSpPr>
            <p:grpSpPr>
              <a:xfrm>
                <a:off x="493395" y="1328140"/>
                <a:ext cx="756285" cy="3114840"/>
                <a:chOff x="493395" y="2581167"/>
                <a:chExt cx="1034733" cy="3062882"/>
              </a:xfrm>
            </p:grpSpPr>
            <p:grpSp>
              <p:nvGrpSpPr>
                <p:cNvPr id="146" name="Csoportba foglalás 145">
                  <a:extLst>
                    <a:ext uri="{FF2B5EF4-FFF2-40B4-BE49-F238E27FC236}">
                      <a16:creationId xmlns:a16="http://schemas.microsoft.com/office/drawing/2014/main" id="{46159B6D-6C26-6B47-F46E-6C602FB2446C}"/>
                    </a:ext>
                  </a:extLst>
                </p:cNvPr>
                <p:cNvGrpSpPr/>
                <p:nvPr/>
              </p:nvGrpSpPr>
              <p:grpSpPr>
                <a:xfrm>
                  <a:off x="493395" y="2581167"/>
                  <a:ext cx="1034733" cy="1533125"/>
                  <a:chOff x="493395" y="2581167"/>
                  <a:chExt cx="1034733" cy="1533125"/>
                </a:xfrm>
              </p:grpSpPr>
              <p:cxnSp>
                <p:nvCxnSpPr>
                  <p:cNvPr id="166" name="Egyenes összekötő 165">
                    <a:extLst>
                      <a:ext uri="{FF2B5EF4-FFF2-40B4-BE49-F238E27FC236}">
                        <a16:creationId xmlns:a16="http://schemas.microsoft.com/office/drawing/2014/main" id="{1B517F46-0636-2FC0-399A-367DA195CA49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V="1">
                    <a:off x="493395" y="2906103"/>
                    <a:ext cx="337503" cy="1208189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grpSp>
                <p:nvGrpSpPr>
                  <p:cNvPr id="167" name="Csoportba foglalás 166">
                    <a:extLst>
                      <a:ext uri="{FF2B5EF4-FFF2-40B4-BE49-F238E27FC236}">
                        <a16:creationId xmlns:a16="http://schemas.microsoft.com/office/drawing/2014/main" id="{E5C724C7-CD3F-3E88-D001-2C35CB01691D}"/>
                      </a:ext>
                    </a:extLst>
                  </p:cNvPr>
                  <p:cNvGrpSpPr/>
                  <p:nvPr/>
                </p:nvGrpSpPr>
                <p:grpSpPr>
                  <a:xfrm>
                    <a:off x="1291908" y="2581167"/>
                    <a:ext cx="236220" cy="211853"/>
                    <a:chOff x="1996440" y="2780665"/>
                    <a:chExt cx="236220" cy="276860"/>
                  </a:xfrm>
                </p:grpSpPr>
                <p:cxnSp>
                  <p:nvCxnSpPr>
                    <p:cNvPr id="182" name="Egyenes összekötő 181">
                      <a:extLst>
                        <a:ext uri="{FF2B5EF4-FFF2-40B4-BE49-F238E27FC236}">
                          <a16:creationId xmlns:a16="http://schemas.microsoft.com/office/drawing/2014/main" id="{9D01C744-6288-B4A7-884F-50951EFE24A7}"/>
                        </a:ext>
                      </a:extLst>
                    </p:cNvPr>
                    <p:cNvCxnSpPr/>
                    <p:nvPr/>
                  </p:nvCxnSpPr>
                  <p:spPr>
                    <a:xfrm flipV="1">
                      <a:off x="1996440" y="278066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83" name="Egyenes összekötő 182">
                      <a:extLst>
                        <a:ext uri="{FF2B5EF4-FFF2-40B4-BE49-F238E27FC236}">
                          <a16:creationId xmlns:a16="http://schemas.microsoft.com/office/drawing/2014/main" id="{5EB2D18E-4DC0-F751-92F5-F5196F7B9D62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1996440" y="291909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168" name="Csoportba foglalás 167">
                    <a:extLst>
                      <a:ext uri="{FF2B5EF4-FFF2-40B4-BE49-F238E27FC236}">
                        <a16:creationId xmlns:a16="http://schemas.microsoft.com/office/drawing/2014/main" id="{5864D023-2A1E-3EA8-98AD-092FD49859DD}"/>
                      </a:ext>
                    </a:extLst>
                  </p:cNvPr>
                  <p:cNvGrpSpPr/>
                  <p:nvPr/>
                </p:nvGrpSpPr>
                <p:grpSpPr>
                  <a:xfrm>
                    <a:off x="1291908" y="2989935"/>
                    <a:ext cx="236220" cy="211853"/>
                    <a:chOff x="1996440" y="2780665"/>
                    <a:chExt cx="236220" cy="276860"/>
                  </a:xfrm>
                </p:grpSpPr>
                <p:cxnSp>
                  <p:nvCxnSpPr>
                    <p:cNvPr id="180" name="Egyenes összekötő 179">
                      <a:extLst>
                        <a:ext uri="{FF2B5EF4-FFF2-40B4-BE49-F238E27FC236}">
                          <a16:creationId xmlns:a16="http://schemas.microsoft.com/office/drawing/2014/main" id="{41DA2CFA-9044-51C0-0E74-B4D1BE4E4DF8}"/>
                        </a:ext>
                      </a:extLst>
                    </p:cNvPr>
                    <p:cNvCxnSpPr/>
                    <p:nvPr/>
                  </p:nvCxnSpPr>
                  <p:spPr>
                    <a:xfrm flipV="1">
                      <a:off x="1996440" y="278066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81" name="Egyenes összekötő 180">
                      <a:extLst>
                        <a:ext uri="{FF2B5EF4-FFF2-40B4-BE49-F238E27FC236}">
                          <a16:creationId xmlns:a16="http://schemas.microsoft.com/office/drawing/2014/main" id="{EAF9BC34-E6E0-FAC7-BF81-57669DB3D63E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1996440" y="291909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169" name="Csoportba foglalás 168">
                    <a:extLst>
                      <a:ext uri="{FF2B5EF4-FFF2-40B4-BE49-F238E27FC236}">
                        <a16:creationId xmlns:a16="http://schemas.microsoft.com/office/drawing/2014/main" id="{E10BC367-4FC7-79B2-7295-8F0F14EE9632}"/>
                      </a:ext>
                    </a:extLst>
                  </p:cNvPr>
                  <p:cNvGrpSpPr/>
                  <p:nvPr/>
                </p:nvGrpSpPr>
                <p:grpSpPr>
                  <a:xfrm>
                    <a:off x="1291908" y="3398703"/>
                    <a:ext cx="236220" cy="211853"/>
                    <a:chOff x="1996440" y="2780665"/>
                    <a:chExt cx="236220" cy="276860"/>
                  </a:xfrm>
                </p:grpSpPr>
                <p:cxnSp>
                  <p:nvCxnSpPr>
                    <p:cNvPr id="178" name="Egyenes összekötő 177">
                      <a:extLst>
                        <a:ext uri="{FF2B5EF4-FFF2-40B4-BE49-F238E27FC236}">
                          <a16:creationId xmlns:a16="http://schemas.microsoft.com/office/drawing/2014/main" id="{795895F2-149D-EF16-CE4E-69F7D66FFF2D}"/>
                        </a:ext>
                      </a:extLst>
                    </p:cNvPr>
                    <p:cNvCxnSpPr/>
                    <p:nvPr/>
                  </p:nvCxnSpPr>
                  <p:spPr>
                    <a:xfrm flipV="1">
                      <a:off x="1996440" y="278066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79" name="Egyenes összekötő 178">
                      <a:extLst>
                        <a:ext uri="{FF2B5EF4-FFF2-40B4-BE49-F238E27FC236}">
                          <a16:creationId xmlns:a16="http://schemas.microsoft.com/office/drawing/2014/main" id="{209FB677-2A12-28E1-A197-21A8D1ED021D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1996440" y="291909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170" name="Csoportba foglalás 169">
                    <a:extLst>
                      <a:ext uri="{FF2B5EF4-FFF2-40B4-BE49-F238E27FC236}">
                        <a16:creationId xmlns:a16="http://schemas.microsoft.com/office/drawing/2014/main" id="{39236CBF-B786-C228-6346-FEADA05D1B2E}"/>
                      </a:ext>
                    </a:extLst>
                  </p:cNvPr>
                  <p:cNvGrpSpPr/>
                  <p:nvPr/>
                </p:nvGrpSpPr>
                <p:grpSpPr>
                  <a:xfrm>
                    <a:off x="1291908" y="3809538"/>
                    <a:ext cx="236220" cy="211853"/>
                    <a:chOff x="1996440" y="2780665"/>
                    <a:chExt cx="236220" cy="276860"/>
                  </a:xfrm>
                </p:grpSpPr>
                <p:cxnSp>
                  <p:nvCxnSpPr>
                    <p:cNvPr id="176" name="Egyenes összekötő 175">
                      <a:extLst>
                        <a:ext uri="{FF2B5EF4-FFF2-40B4-BE49-F238E27FC236}">
                          <a16:creationId xmlns:a16="http://schemas.microsoft.com/office/drawing/2014/main" id="{EAC030D6-75F8-6318-25F7-E54CB161CF5E}"/>
                        </a:ext>
                      </a:extLst>
                    </p:cNvPr>
                    <p:cNvCxnSpPr/>
                    <p:nvPr/>
                  </p:nvCxnSpPr>
                  <p:spPr>
                    <a:xfrm flipV="1">
                      <a:off x="1996440" y="278066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77" name="Egyenes összekötő 176">
                      <a:extLst>
                        <a:ext uri="{FF2B5EF4-FFF2-40B4-BE49-F238E27FC236}">
                          <a16:creationId xmlns:a16="http://schemas.microsoft.com/office/drawing/2014/main" id="{65C1578C-B8CC-4179-D202-343BE270573B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1996440" y="291909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cxnSp>
                <p:nvCxnSpPr>
                  <p:cNvPr id="171" name="Egyenes összekötő 170">
                    <a:extLst>
                      <a:ext uri="{FF2B5EF4-FFF2-40B4-BE49-F238E27FC236}">
                        <a16:creationId xmlns:a16="http://schemas.microsoft.com/office/drawing/2014/main" id="{CF8CFA76-455F-99C7-DB24-572E3179F5B6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V="1">
                    <a:off x="830898" y="2689483"/>
                    <a:ext cx="461010" cy="214576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72" name="Egyenes összekötő 171">
                    <a:extLst>
                      <a:ext uri="{FF2B5EF4-FFF2-40B4-BE49-F238E27FC236}">
                        <a16:creationId xmlns:a16="http://schemas.microsoft.com/office/drawing/2014/main" id="{1A2F2960-358D-C23A-3E22-EFB78AC3EEB4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830898" y="2904059"/>
                    <a:ext cx="461010" cy="195877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73" name="Egyenes összekötő 172">
                    <a:extLst>
                      <a:ext uri="{FF2B5EF4-FFF2-40B4-BE49-F238E27FC236}">
                        <a16:creationId xmlns:a16="http://schemas.microsoft.com/office/drawing/2014/main" id="{803CD348-47A1-AEF9-DF0A-E07209090751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V="1">
                    <a:off x="830898" y="3507401"/>
                    <a:ext cx="461010" cy="214576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74" name="Egyenes összekötő 173">
                    <a:extLst>
                      <a:ext uri="{FF2B5EF4-FFF2-40B4-BE49-F238E27FC236}">
                        <a16:creationId xmlns:a16="http://schemas.microsoft.com/office/drawing/2014/main" id="{AD77D2E8-5AA2-F251-4F63-6249D80E64E5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830898" y="3724022"/>
                    <a:ext cx="461010" cy="195877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75" name="Egyenes összekötő 174">
                    <a:extLst>
                      <a:ext uri="{FF2B5EF4-FFF2-40B4-BE49-F238E27FC236}">
                        <a16:creationId xmlns:a16="http://schemas.microsoft.com/office/drawing/2014/main" id="{6C3241D0-972A-2C46-18F6-06B451D26DB4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H="1" flipV="1">
                    <a:off x="724218" y="3311525"/>
                    <a:ext cx="106680" cy="404456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147" name="Csoportba foglalás 146">
                  <a:extLst>
                    <a:ext uri="{FF2B5EF4-FFF2-40B4-BE49-F238E27FC236}">
                      <a16:creationId xmlns:a16="http://schemas.microsoft.com/office/drawing/2014/main" id="{00F9D3B8-E9F6-C78D-8C09-D22B3614D22B}"/>
                    </a:ext>
                  </a:extLst>
                </p:cNvPr>
                <p:cNvGrpSpPr/>
                <p:nvPr/>
              </p:nvGrpSpPr>
              <p:grpSpPr>
                <a:xfrm flipV="1">
                  <a:off x="493395" y="4112968"/>
                  <a:ext cx="1034733" cy="1531081"/>
                  <a:chOff x="493395" y="2581167"/>
                  <a:chExt cx="1034733" cy="1531081"/>
                </a:xfrm>
              </p:grpSpPr>
              <p:cxnSp>
                <p:nvCxnSpPr>
                  <p:cNvPr id="148" name="Egyenes összekötő 147">
                    <a:extLst>
                      <a:ext uri="{FF2B5EF4-FFF2-40B4-BE49-F238E27FC236}">
                        <a16:creationId xmlns:a16="http://schemas.microsoft.com/office/drawing/2014/main" id="{0D74778F-A35A-D8C8-8CEF-9D81EC986E14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V="1">
                    <a:off x="493395" y="2904059"/>
                    <a:ext cx="337503" cy="1208189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grpSp>
                <p:nvGrpSpPr>
                  <p:cNvPr id="149" name="Csoportba foglalás 148">
                    <a:extLst>
                      <a:ext uri="{FF2B5EF4-FFF2-40B4-BE49-F238E27FC236}">
                        <a16:creationId xmlns:a16="http://schemas.microsoft.com/office/drawing/2014/main" id="{43BFDE52-0283-9E77-35BF-D33E7A843658}"/>
                      </a:ext>
                    </a:extLst>
                  </p:cNvPr>
                  <p:cNvGrpSpPr/>
                  <p:nvPr/>
                </p:nvGrpSpPr>
                <p:grpSpPr>
                  <a:xfrm>
                    <a:off x="1291908" y="2581167"/>
                    <a:ext cx="236220" cy="211853"/>
                    <a:chOff x="1996440" y="2780665"/>
                    <a:chExt cx="236220" cy="276860"/>
                  </a:xfrm>
                </p:grpSpPr>
                <p:cxnSp>
                  <p:nvCxnSpPr>
                    <p:cNvPr id="164" name="Egyenes összekötő 163">
                      <a:extLst>
                        <a:ext uri="{FF2B5EF4-FFF2-40B4-BE49-F238E27FC236}">
                          <a16:creationId xmlns:a16="http://schemas.microsoft.com/office/drawing/2014/main" id="{466C609D-555D-02B3-EFDF-21AD8DCE94DF}"/>
                        </a:ext>
                      </a:extLst>
                    </p:cNvPr>
                    <p:cNvCxnSpPr/>
                    <p:nvPr/>
                  </p:nvCxnSpPr>
                  <p:spPr>
                    <a:xfrm flipV="1">
                      <a:off x="1996440" y="278066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65" name="Egyenes összekötő 164">
                      <a:extLst>
                        <a:ext uri="{FF2B5EF4-FFF2-40B4-BE49-F238E27FC236}">
                          <a16:creationId xmlns:a16="http://schemas.microsoft.com/office/drawing/2014/main" id="{5512F01C-16A8-98CC-9624-163184DC5D53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1996440" y="291909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150" name="Csoportba foglalás 149">
                    <a:extLst>
                      <a:ext uri="{FF2B5EF4-FFF2-40B4-BE49-F238E27FC236}">
                        <a16:creationId xmlns:a16="http://schemas.microsoft.com/office/drawing/2014/main" id="{B1D4591E-F9E7-0724-9322-80F8100F20C2}"/>
                      </a:ext>
                    </a:extLst>
                  </p:cNvPr>
                  <p:cNvGrpSpPr/>
                  <p:nvPr/>
                </p:nvGrpSpPr>
                <p:grpSpPr>
                  <a:xfrm>
                    <a:off x="1291908" y="2989935"/>
                    <a:ext cx="236220" cy="211853"/>
                    <a:chOff x="1996440" y="2780665"/>
                    <a:chExt cx="236220" cy="276860"/>
                  </a:xfrm>
                </p:grpSpPr>
                <p:cxnSp>
                  <p:nvCxnSpPr>
                    <p:cNvPr id="162" name="Egyenes összekötő 161">
                      <a:extLst>
                        <a:ext uri="{FF2B5EF4-FFF2-40B4-BE49-F238E27FC236}">
                          <a16:creationId xmlns:a16="http://schemas.microsoft.com/office/drawing/2014/main" id="{CA3718D7-E502-194D-8D81-0676AF0B14DA}"/>
                        </a:ext>
                      </a:extLst>
                    </p:cNvPr>
                    <p:cNvCxnSpPr/>
                    <p:nvPr/>
                  </p:nvCxnSpPr>
                  <p:spPr>
                    <a:xfrm flipV="1">
                      <a:off x="1996440" y="278066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63" name="Egyenes összekötő 162">
                      <a:extLst>
                        <a:ext uri="{FF2B5EF4-FFF2-40B4-BE49-F238E27FC236}">
                          <a16:creationId xmlns:a16="http://schemas.microsoft.com/office/drawing/2014/main" id="{15223BFA-FFD8-92F8-C824-15C1B848F676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1996440" y="291909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151" name="Csoportba foglalás 150">
                    <a:extLst>
                      <a:ext uri="{FF2B5EF4-FFF2-40B4-BE49-F238E27FC236}">
                        <a16:creationId xmlns:a16="http://schemas.microsoft.com/office/drawing/2014/main" id="{3A5C8920-C783-6329-C834-0459E32B26EE}"/>
                      </a:ext>
                    </a:extLst>
                  </p:cNvPr>
                  <p:cNvGrpSpPr/>
                  <p:nvPr/>
                </p:nvGrpSpPr>
                <p:grpSpPr>
                  <a:xfrm>
                    <a:off x="1291908" y="3398703"/>
                    <a:ext cx="236220" cy="211853"/>
                    <a:chOff x="1996440" y="2780665"/>
                    <a:chExt cx="236220" cy="276860"/>
                  </a:xfrm>
                </p:grpSpPr>
                <p:cxnSp>
                  <p:nvCxnSpPr>
                    <p:cNvPr id="160" name="Egyenes összekötő 159">
                      <a:extLst>
                        <a:ext uri="{FF2B5EF4-FFF2-40B4-BE49-F238E27FC236}">
                          <a16:creationId xmlns:a16="http://schemas.microsoft.com/office/drawing/2014/main" id="{DFF05944-BE70-5A73-7D4C-4E90941A5716}"/>
                        </a:ext>
                      </a:extLst>
                    </p:cNvPr>
                    <p:cNvCxnSpPr/>
                    <p:nvPr/>
                  </p:nvCxnSpPr>
                  <p:spPr>
                    <a:xfrm flipV="1">
                      <a:off x="1996440" y="278066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61" name="Egyenes összekötő 160">
                      <a:extLst>
                        <a:ext uri="{FF2B5EF4-FFF2-40B4-BE49-F238E27FC236}">
                          <a16:creationId xmlns:a16="http://schemas.microsoft.com/office/drawing/2014/main" id="{A99E8953-3917-C768-A1CA-37EAADD715CF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1996440" y="291909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152" name="Csoportba foglalás 151">
                    <a:extLst>
                      <a:ext uri="{FF2B5EF4-FFF2-40B4-BE49-F238E27FC236}">
                        <a16:creationId xmlns:a16="http://schemas.microsoft.com/office/drawing/2014/main" id="{39ED7E96-28EF-2386-211E-9220358886C6}"/>
                      </a:ext>
                    </a:extLst>
                  </p:cNvPr>
                  <p:cNvGrpSpPr/>
                  <p:nvPr/>
                </p:nvGrpSpPr>
                <p:grpSpPr>
                  <a:xfrm>
                    <a:off x="1291908" y="3809538"/>
                    <a:ext cx="236220" cy="211853"/>
                    <a:chOff x="1996440" y="2780665"/>
                    <a:chExt cx="236220" cy="276860"/>
                  </a:xfrm>
                </p:grpSpPr>
                <p:cxnSp>
                  <p:nvCxnSpPr>
                    <p:cNvPr id="158" name="Egyenes összekötő 157">
                      <a:extLst>
                        <a:ext uri="{FF2B5EF4-FFF2-40B4-BE49-F238E27FC236}">
                          <a16:creationId xmlns:a16="http://schemas.microsoft.com/office/drawing/2014/main" id="{8EA8C143-C3E6-0E9C-CDFC-0268F0D6E494}"/>
                        </a:ext>
                      </a:extLst>
                    </p:cNvPr>
                    <p:cNvCxnSpPr/>
                    <p:nvPr/>
                  </p:nvCxnSpPr>
                  <p:spPr>
                    <a:xfrm flipV="1">
                      <a:off x="1996440" y="278066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59" name="Egyenes összekötő 158">
                      <a:extLst>
                        <a:ext uri="{FF2B5EF4-FFF2-40B4-BE49-F238E27FC236}">
                          <a16:creationId xmlns:a16="http://schemas.microsoft.com/office/drawing/2014/main" id="{E19DB28B-8298-F1B5-2A12-B56AC998A548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1996440" y="291909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cxnSp>
                <p:nvCxnSpPr>
                  <p:cNvPr id="153" name="Egyenes összekötő 152">
                    <a:extLst>
                      <a:ext uri="{FF2B5EF4-FFF2-40B4-BE49-F238E27FC236}">
                        <a16:creationId xmlns:a16="http://schemas.microsoft.com/office/drawing/2014/main" id="{21E2C462-F3EE-EAAA-8DDC-4941E4CDE58A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V="1">
                    <a:off x="830898" y="2687438"/>
                    <a:ext cx="461010" cy="214576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54" name="Egyenes összekötő 153">
                    <a:extLst>
                      <a:ext uri="{FF2B5EF4-FFF2-40B4-BE49-F238E27FC236}">
                        <a16:creationId xmlns:a16="http://schemas.microsoft.com/office/drawing/2014/main" id="{D3E00FD8-4B0E-D76A-07B6-DAF6317CCB13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830898" y="2904059"/>
                    <a:ext cx="461010" cy="195877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55" name="Egyenes összekötő 154">
                    <a:extLst>
                      <a:ext uri="{FF2B5EF4-FFF2-40B4-BE49-F238E27FC236}">
                        <a16:creationId xmlns:a16="http://schemas.microsoft.com/office/drawing/2014/main" id="{9C2B915B-653E-6D02-33FD-EAC5497DBF8F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V="1">
                    <a:off x="830898" y="3507401"/>
                    <a:ext cx="461010" cy="214576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56" name="Egyenes összekötő 155">
                    <a:extLst>
                      <a:ext uri="{FF2B5EF4-FFF2-40B4-BE49-F238E27FC236}">
                        <a16:creationId xmlns:a16="http://schemas.microsoft.com/office/drawing/2014/main" id="{3F01526A-29EE-316B-2B08-F762C40E7B01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830898" y="3721977"/>
                    <a:ext cx="461010" cy="195877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57" name="Egyenes összekötő 156">
                    <a:extLst>
                      <a:ext uri="{FF2B5EF4-FFF2-40B4-BE49-F238E27FC236}">
                        <a16:creationId xmlns:a16="http://schemas.microsoft.com/office/drawing/2014/main" id="{15BE1182-6DAD-C9BE-C2D6-5BBA752B2A45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H="1" flipV="1">
                    <a:off x="724218" y="3311525"/>
                    <a:ext cx="106680" cy="404456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sp>
            <p:nvSpPr>
              <p:cNvPr id="134" name="Szövegdoboz 133">
                <a:extLst>
                  <a:ext uri="{FF2B5EF4-FFF2-40B4-BE49-F238E27FC236}">
                    <a16:creationId xmlns:a16="http://schemas.microsoft.com/office/drawing/2014/main" id="{834CF577-D517-F0A3-4CCA-68C65DC2924A}"/>
                  </a:ext>
                </a:extLst>
              </p:cNvPr>
              <p:cNvSpPr txBox="1"/>
              <p:nvPr/>
            </p:nvSpPr>
            <p:spPr>
              <a:xfrm>
                <a:off x="1243623" y="1697564"/>
                <a:ext cx="115411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Pale</a:t>
                </a:r>
                <a:r>
                  <a:rPr lang="hu-HU" sz="1100" b="1" dirty="0">
                    <a:solidFill>
                      <a:schemeClr val="accent3"/>
                    </a:solidFill>
                  </a:rPr>
                  <a:t> </a:t>
                </a: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orange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135" name="Szövegdoboz 134">
                <a:extLst>
                  <a:ext uri="{FF2B5EF4-FFF2-40B4-BE49-F238E27FC236}">
                    <a16:creationId xmlns:a16="http://schemas.microsoft.com/office/drawing/2014/main" id="{4224AE6F-5E89-E6E0-90A7-83D2234D4105}"/>
                  </a:ext>
                </a:extLst>
              </p:cNvPr>
              <p:cNvSpPr txBox="1"/>
              <p:nvPr/>
            </p:nvSpPr>
            <p:spPr>
              <a:xfrm>
                <a:off x="1253613" y="3326833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Orange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136" name="Szövegdoboz 135">
                <a:extLst>
                  <a:ext uri="{FF2B5EF4-FFF2-40B4-BE49-F238E27FC236}">
                    <a16:creationId xmlns:a16="http://schemas.microsoft.com/office/drawing/2014/main" id="{ED56338F-CC61-E4E2-8566-CFBAB7A51796}"/>
                  </a:ext>
                </a:extLst>
              </p:cNvPr>
              <p:cNvSpPr txBox="1"/>
              <p:nvPr/>
            </p:nvSpPr>
            <p:spPr>
              <a:xfrm>
                <a:off x="1249680" y="2090693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Dark</a:t>
                </a:r>
                <a:r>
                  <a:rPr lang="hu-HU" sz="1100" b="1" dirty="0" smtClean="0">
                    <a:solidFill>
                      <a:schemeClr val="accent3"/>
                    </a:solidFill>
                  </a:rPr>
                  <a:t> </a:t>
                </a: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grey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137" name="Szövegdoboz 136">
                <a:extLst>
                  <a:ext uri="{FF2B5EF4-FFF2-40B4-BE49-F238E27FC236}">
                    <a16:creationId xmlns:a16="http://schemas.microsoft.com/office/drawing/2014/main" id="{B83629BE-2B7B-8145-3E04-32D2404F19FF}"/>
                  </a:ext>
                </a:extLst>
              </p:cNvPr>
              <p:cNvSpPr txBox="1"/>
              <p:nvPr/>
            </p:nvSpPr>
            <p:spPr>
              <a:xfrm>
                <a:off x="1249680" y="2704521"/>
                <a:ext cx="150463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Light</a:t>
                </a:r>
                <a:r>
                  <a:rPr lang="hu-HU" sz="1100" b="1" dirty="0" smtClean="0">
                    <a:solidFill>
                      <a:schemeClr val="accent3"/>
                    </a:solidFill>
                  </a:rPr>
                  <a:t> pink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138" name="Szövegdoboz 137">
                <a:extLst>
                  <a:ext uri="{FF2B5EF4-FFF2-40B4-BE49-F238E27FC236}">
                    <a16:creationId xmlns:a16="http://schemas.microsoft.com/office/drawing/2014/main" id="{EF134251-9422-AF8A-B2C3-3961062ED614}"/>
                  </a:ext>
                </a:extLst>
              </p:cNvPr>
              <p:cNvSpPr txBox="1"/>
              <p:nvPr/>
            </p:nvSpPr>
            <p:spPr>
              <a:xfrm>
                <a:off x="1233663" y="2508458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smtClean="0">
                    <a:solidFill>
                      <a:schemeClr val="accent3"/>
                    </a:solidFill>
                  </a:rPr>
                  <a:t>Pink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139" name="Szövegdoboz 138">
                <a:extLst>
                  <a:ext uri="{FF2B5EF4-FFF2-40B4-BE49-F238E27FC236}">
                    <a16:creationId xmlns:a16="http://schemas.microsoft.com/office/drawing/2014/main" id="{9B795510-A1EB-DFB2-FD05-EB6CE3AD0523}"/>
                  </a:ext>
                </a:extLst>
              </p:cNvPr>
              <p:cNvSpPr txBox="1"/>
              <p:nvPr/>
            </p:nvSpPr>
            <p:spPr>
              <a:xfrm>
                <a:off x="1249680" y="3101222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Dark</a:t>
                </a:r>
                <a:r>
                  <a:rPr lang="hu-HU" sz="1100" b="1" dirty="0" smtClean="0">
                    <a:solidFill>
                      <a:schemeClr val="accent3"/>
                    </a:solidFill>
                  </a:rPr>
                  <a:t> </a:t>
                </a: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green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140" name="Szövegdoboz 139">
                <a:extLst>
                  <a:ext uri="{FF2B5EF4-FFF2-40B4-BE49-F238E27FC236}">
                    <a16:creationId xmlns:a16="http://schemas.microsoft.com/office/drawing/2014/main" id="{4A69605E-AD65-FCB7-8FF5-88C07D0FD15A}"/>
                  </a:ext>
                </a:extLst>
              </p:cNvPr>
              <p:cNvSpPr txBox="1"/>
              <p:nvPr/>
            </p:nvSpPr>
            <p:spPr>
              <a:xfrm>
                <a:off x="1249680" y="2896829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Light</a:t>
                </a:r>
                <a:r>
                  <a:rPr lang="hu-HU" sz="1100" b="1" dirty="0" smtClean="0">
                    <a:solidFill>
                      <a:schemeClr val="accent3"/>
                    </a:solidFill>
                  </a:rPr>
                  <a:t> </a:t>
                </a: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yellow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141" name="Szövegdoboz 140">
                <a:extLst>
                  <a:ext uri="{FF2B5EF4-FFF2-40B4-BE49-F238E27FC236}">
                    <a16:creationId xmlns:a16="http://schemas.microsoft.com/office/drawing/2014/main" id="{20B7B115-CE45-AC8F-2E15-CBC0C31E6BD2}"/>
                  </a:ext>
                </a:extLst>
              </p:cNvPr>
              <p:cNvSpPr txBox="1"/>
              <p:nvPr/>
            </p:nvSpPr>
            <p:spPr>
              <a:xfrm>
                <a:off x="1249680" y="3521543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Pale</a:t>
                </a:r>
                <a:r>
                  <a:rPr lang="hu-HU" sz="1100" b="1" dirty="0" smtClean="0">
                    <a:solidFill>
                      <a:schemeClr val="accent3"/>
                    </a:solidFill>
                  </a:rPr>
                  <a:t> </a:t>
                </a: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green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142" name="Szövegdoboz 141">
                <a:extLst>
                  <a:ext uri="{FF2B5EF4-FFF2-40B4-BE49-F238E27FC236}">
                    <a16:creationId xmlns:a16="http://schemas.microsoft.com/office/drawing/2014/main" id="{8621B626-5364-332F-82A4-2AF6EAFAB4DE}"/>
                  </a:ext>
                </a:extLst>
              </p:cNvPr>
              <p:cNvSpPr txBox="1"/>
              <p:nvPr/>
            </p:nvSpPr>
            <p:spPr>
              <a:xfrm>
                <a:off x="1233663" y="4374425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Light</a:t>
                </a:r>
                <a:r>
                  <a:rPr lang="hu-HU" sz="1100" b="1" dirty="0" smtClean="0">
                    <a:solidFill>
                      <a:schemeClr val="accent3"/>
                    </a:solidFill>
                  </a:rPr>
                  <a:t> </a:t>
                </a: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grey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143" name="Szövegdoboz 142">
                <a:extLst>
                  <a:ext uri="{FF2B5EF4-FFF2-40B4-BE49-F238E27FC236}">
                    <a16:creationId xmlns:a16="http://schemas.microsoft.com/office/drawing/2014/main" id="{39A91E6E-481C-D848-A93A-D4983BFBCCD0}"/>
                  </a:ext>
                </a:extLst>
              </p:cNvPr>
              <p:cNvSpPr txBox="1"/>
              <p:nvPr/>
            </p:nvSpPr>
            <p:spPr>
              <a:xfrm>
                <a:off x="1249680" y="3939315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smtClean="0">
                    <a:solidFill>
                      <a:schemeClr val="accent3"/>
                    </a:solidFill>
                  </a:rPr>
                  <a:t>Black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144" name="Szövegdoboz 143">
                <a:extLst>
                  <a:ext uri="{FF2B5EF4-FFF2-40B4-BE49-F238E27FC236}">
                    <a16:creationId xmlns:a16="http://schemas.microsoft.com/office/drawing/2014/main" id="{61122B51-67F9-2D84-A54A-F2E1DFD32A78}"/>
                  </a:ext>
                </a:extLst>
              </p:cNvPr>
              <p:cNvSpPr txBox="1"/>
              <p:nvPr/>
            </p:nvSpPr>
            <p:spPr>
              <a:xfrm>
                <a:off x="1249680" y="3735755"/>
                <a:ext cx="1243284" cy="211020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smtClean="0">
                    <a:solidFill>
                      <a:schemeClr val="accent3"/>
                    </a:solidFill>
                  </a:rPr>
                  <a:t>Red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145" name="Szövegdoboz 144">
                <a:extLst>
                  <a:ext uri="{FF2B5EF4-FFF2-40B4-BE49-F238E27FC236}">
                    <a16:creationId xmlns:a16="http://schemas.microsoft.com/office/drawing/2014/main" id="{42666C1C-FE64-FBF3-CA96-000FD8546E36}"/>
                  </a:ext>
                </a:extLst>
              </p:cNvPr>
              <p:cNvSpPr txBox="1"/>
              <p:nvPr/>
            </p:nvSpPr>
            <p:spPr>
              <a:xfrm>
                <a:off x="1253613" y="4170032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Light</a:t>
                </a:r>
                <a:r>
                  <a:rPr lang="hu-HU" sz="1100" b="1" dirty="0" smtClean="0">
                    <a:solidFill>
                      <a:schemeClr val="accent3"/>
                    </a:solidFill>
                  </a:rPr>
                  <a:t> </a:t>
                </a: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blue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</p:grpSp>
        <p:sp>
          <p:nvSpPr>
            <p:cNvPr id="130" name="Szövegdoboz 129">
              <a:extLst>
                <a:ext uri="{FF2B5EF4-FFF2-40B4-BE49-F238E27FC236}">
                  <a16:creationId xmlns:a16="http://schemas.microsoft.com/office/drawing/2014/main" id="{834CF577-D517-F0A3-4CCA-68C65DC2924A}"/>
                </a:ext>
              </a:extLst>
            </p:cNvPr>
            <p:cNvSpPr txBox="1"/>
            <p:nvPr/>
          </p:nvSpPr>
          <p:spPr>
            <a:xfrm>
              <a:off x="1207684" y="2358250"/>
              <a:ext cx="1154112" cy="211853"/>
            </a:xfrm>
            <a:prstGeom prst="rect">
              <a:avLst/>
            </a:prstGeom>
            <a:noFill/>
          </p:spPr>
          <p:txBody>
            <a:bodyPr wrap="square" rtlCol="0" anchor="b" anchorCtr="0">
              <a:spAutoFit/>
            </a:bodyPr>
            <a:lstStyle/>
            <a:p>
              <a:pPr>
                <a:lnSpc>
                  <a:spcPts val="900"/>
                </a:lnSpc>
              </a:pPr>
              <a:r>
                <a:rPr lang="hu-HU" sz="1100" b="1" dirty="0" err="1" smtClean="0">
                  <a:solidFill>
                    <a:schemeClr val="accent3"/>
                  </a:solidFill>
                </a:rPr>
                <a:t>Dark</a:t>
              </a:r>
              <a:r>
                <a:rPr lang="hu-HU" sz="1100" b="1" dirty="0" smtClean="0">
                  <a:solidFill>
                    <a:schemeClr val="accent3"/>
                  </a:solidFill>
                </a:rPr>
                <a:t> </a:t>
              </a:r>
              <a:r>
                <a:rPr lang="hu-HU" sz="1100" b="1" dirty="0" err="1" smtClean="0">
                  <a:solidFill>
                    <a:schemeClr val="accent3"/>
                  </a:solidFill>
                </a:rPr>
                <a:t>blue</a:t>
              </a:r>
              <a:endParaRPr lang="hu-HU" sz="1100" b="1" dirty="0">
                <a:solidFill>
                  <a:schemeClr val="accent3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829471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1">
            <a:extLst>
              <a:ext uri="{FF2B5EF4-FFF2-40B4-BE49-F238E27FC236}">
                <a16:creationId xmlns:a16="http://schemas.microsoft.com/office/drawing/2014/main" id="{D0CD2950-0FD4-0D24-7400-90A219D1A655}"/>
              </a:ext>
            </a:extLst>
          </p:cNvPr>
          <p:cNvSpPr txBox="1">
            <a:spLocks/>
          </p:cNvSpPr>
          <p:nvPr/>
        </p:nvSpPr>
        <p:spPr>
          <a:xfrm>
            <a:off x="471488" y="334459"/>
            <a:ext cx="5915025" cy="45631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10000"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400" b="1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err="1">
                <a:ea typeface="Calibri" panose="020F0502020204030204" pitchFamily="34" charset="0"/>
                <a:cs typeface="Times New Roman" panose="02020603050405020304" pitchFamily="18" charset="0"/>
              </a:rPr>
              <a:t>Colour</a:t>
            </a:r>
            <a:r>
              <a:rPr lang="en-US" dirty="0">
                <a:ea typeface="Calibri" panose="020F0502020204030204" pitchFamily="34" charset="0"/>
                <a:cs typeface="Times New Roman" panose="02020603050405020304" pitchFamily="18" charset="0"/>
              </a:rPr>
              <a:t> according to the </a:t>
            </a:r>
            <a:r>
              <a:rPr lang="en-US" dirty="0" err="1">
                <a:ea typeface="Calibri" panose="020F0502020204030204" pitchFamily="34" charset="0"/>
                <a:cs typeface="Times New Roman" panose="02020603050405020304" pitchFamily="18" charset="0"/>
              </a:rPr>
              <a:t>colour</a:t>
            </a:r>
            <a:r>
              <a:rPr lang="en-US" dirty="0">
                <a:ea typeface="Calibri" panose="020F0502020204030204" pitchFamily="34" charset="0"/>
                <a:cs typeface="Times New Roman" panose="02020603050405020304" pitchFamily="18" charset="0"/>
              </a:rPr>
              <a:t> codes!</a:t>
            </a:r>
            <a:r>
              <a:rPr lang="hu-HU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10. c.)</a:t>
            </a:r>
            <a:endParaRPr lang="hu-HU" sz="4800" dirty="0"/>
          </a:p>
        </p:txBody>
      </p:sp>
      <p:pic>
        <p:nvPicPr>
          <p:cNvPr id="5" name="Kép 4" descr="A képen Acélkék, Betűtípus, Majorelle kék, képernyőkép látható&#10;&#10;Automatikusan generált leírás">
            <a:extLst>
              <a:ext uri="{FF2B5EF4-FFF2-40B4-BE49-F238E27FC236}">
                <a16:creationId xmlns:a16="http://schemas.microsoft.com/office/drawing/2014/main" id="{CF6574BF-0DD4-2676-D95B-E69ECAD4142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1373" y="9158363"/>
            <a:ext cx="1275254" cy="426438"/>
          </a:xfrm>
          <a:prstGeom prst="rect">
            <a:avLst/>
          </a:prstGeom>
        </p:spPr>
      </p:pic>
      <p:pic>
        <p:nvPicPr>
          <p:cNvPr id="6" name="Kép 5" descr="A képen Grafika, Betűtípus, Grafikus tervezés, embléma látható&#10;&#10;Automatikusan generált leírás">
            <a:extLst>
              <a:ext uri="{FF2B5EF4-FFF2-40B4-BE49-F238E27FC236}">
                <a16:creationId xmlns:a16="http://schemas.microsoft.com/office/drawing/2014/main" id="{318DFCA8-EE35-4266-5A57-E412476D3F02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488" y="9215499"/>
            <a:ext cx="1435241" cy="326192"/>
          </a:xfrm>
          <a:prstGeom prst="rect">
            <a:avLst/>
          </a:prstGeom>
        </p:spPr>
      </p:pic>
      <p:pic>
        <p:nvPicPr>
          <p:cNvPr id="7" name="Kép 6" descr="A képen Betűtípus, képernyőkép, szöveg, Acélkék látható&#10;&#10;Automatikusan generált leírás">
            <a:extLst>
              <a:ext uri="{FF2B5EF4-FFF2-40B4-BE49-F238E27FC236}">
                <a16:creationId xmlns:a16="http://schemas.microsoft.com/office/drawing/2014/main" id="{97F6733F-F619-A960-8EB0-7CDFF315CFAF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26052" y="9184600"/>
            <a:ext cx="1860460" cy="400201"/>
          </a:xfrm>
          <a:prstGeom prst="rect">
            <a:avLst/>
          </a:prstGeom>
        </p:spPr>
      </p:pic>
      <p:graphicFrame>
        <p:nvGraphicFramePr>
          <p:cNvPr id="38" name="Táblázat 140">
            <a:extLst>
              <a:ext uri="{FF2B5EF4-FFF2-40B4-BE49-F238E27FC236}">
                <a16:creationId xmlns:a16="http://schemas.microsoft.com/office/drawing/2014/main" id="{5DA1B995-1887-3E5A-E071-A084DA45AD60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3130537" y="5396269"/>
          <a:ext cx="3456000" cy="345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2000">
                  <a:extLst>
                    <a:ext uri="{9D8B030D-6E8A-4147-A177-3AD203B41FA5}">
                      <a16:colId xmlns:a16="http://schemas.microsoft.com/office/drawing/2014/main" val="4183476840"/>
                    </a:ext>
                  </a:extLst>
                </a:gridCol>
                <a:gridCol w="432000">
                  <a:extLst>
                    <a:ext uri="{9D8B030D-6E8A-4147-A177-3AD203B41FA5}">
                      <a16:colId xmlns:a16="http://schemas.microsoft.com/office/drawing/2014/main" val="606786667"/>
                    </a:ext>
                  </a:extLst>
                </a:gridCol>
                <a:gridCol w="432000">
                  <a:extLst>
                    <a:ext uri="{9D8B030D-6E8A-4147-A177-3AD203B41FA5}">
                      <a16:colId xmlns:a16="http://schemas.microsoft.com/office/drawing/2014/main" val="3256155216"/>
                    </a:ext>
                  </a:extLst>
                </a:gridCol>
                <a:gridCol w="432000">
                  <a:extLst>
                    <a:ext uri="{9D8B030D-6E8A-4147-A177-3AD203B41FA5}">
                      <a16:colId xmlns:a16="http://schemas.microsoft.com/office/drawing/2014/main" val="3670367097"/>
                    </a:ext>
                  </a:extLst>
                </a:gridCol>
                <a:gridCol w="432000">
                  <a:extLst>
                    <a:ext uri="{9D8B030D-6E8A-4147-A177-3AD203B41FA5}">
                      <a16:colId xmlns:a16="http://schemas.microsoft.com/office/drawing/2014/main" val="1347735126"/>
                    </a:ext>
                  </a:extLst>
                </a:gridCol>
                <a:gridCol w="432000">
                  <a:extLst>
                    <a:ext uri="{9D8B030D-6E8A-4147-A177-3AD203B41FA5}">
                      <a16:colId xmlns:a16="http://schemas.microsoft.com/office/drawing/2014/main" val="1268566837"/>
                    </a:ext>
                  </a:extLst>
                </a:gridCol>
                <a:gridCol w="432000">
                  <a:extLst>
                    <a:ext uri="{9D8B030D-6E8A-4147-A177-3AD203B41FA5}">
                      <a16:colId xmlns:a16="http://schemas.microsoft.com/office/drawing/2014/main" val="3248050828"/>
                    </a:ext>
                  </a:extLst>
                </a:gridCol>
                <a:gridCol w="432000">
                  <a:extLst>
                    <a:ext uri="{9D8B030D-6E8A-4147-A177-3AD203B41FA5}">
                      <a16:colId xmlns:a16="http://schemas.microsoft.com/office/drawing/2014/main" val="800012498"/>
                    </a:ext>
                  </a:extLst>
                </a:gridCol>
              </a:tblGrid>
              <a:tr h="432000"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>
                        <a:solidFill>
                          <a:srgbClr val="EE1D23"/>
                        </a:solidFill>
                      </a:endParaRPr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58774894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endParaRPr lang="hu-HU" sz="150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0157584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23305295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34289421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86751031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>
                        <a:solidFill>
                          <a:schemeClr val="tx1"/>
                        </a:solidFill>
                      </a:endParaRPr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26106266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endParaRPr lang="hu-HU" sz="150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04922920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9488196"/>
                  </a:ext>
                </a:extLst>
              </a:tr>
            </a:tbl>
          </a:graphicData>
        </a:graphic>
      </p:graphicFrame>
      <p:graphicFrame>
        <p:nvGraphicFramePr>
          <p:cNvPr id="95" name="Táblázat 9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7475699"/>
              </p:ext>
            </p:extLst>
          </p:nvPr>
        </p:nvGraphicFramePr>
        <p:xfrm>
          <a:off x="2554537" y="929450"/>
          <a:ext cx="4032000" cy="403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4000">
                  <a:extLst>
                    <a:ext uri="{9D8B030D-6E8A-4147-A177-3AD203B41FA5}">
                      <a16:colId xmlns:a16="http://schemas.microsoft.com/office/drawing/2014/main" val="1970057961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3592748886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165432856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2624727190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730538266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1005877417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213102478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376894925"/>
                    </a:ext>
                  </a:extLst>
                </a:gridCol>
              </a:tblGrid>
              <a:tr h="504000"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16474971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62917551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12732295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56720313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68085402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34599113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tx1"/>
                          </a:solidFill>
                        </a:rPr>
                        <a:t>13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tx1"/>
                          </a:solidFill>
                        </a:rPr>
                        <a:t>13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55097159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tx1"/>
                          </a:solidFill>
                        </a:rPr>
                        <a:t>13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tx1"/>
                          </a:solidFill>
                        </a:rPr>
                        <a:t>13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20870569"/>
                  </a:ext>
                </a:extLst>
              </a:tr>
            </a:tbl>
          </a:graphicData>
        </a:graphic>
      </p:graphicFrame>
      <p:sp>
        <p:nvSpPr>
          <p:cNvPr id="97" name="Szöveg helye 2">
            <a:extLst>
              <a:ext uri="{FF2B5EF4-FFF2-40B4-BE49-F238E27FC236}">
                <a16:creationId xmlns:a16="http://schemas.microsoft.com/office/drawing/2014/main" id="{BBE2C393-99D9-02E8-DC42-5AA6DAE1D51B}"/>
              </a:ext>
            </a:extLst>
          </p:cNvPr>
          <p:cNvSpPr txBox="1">
            <a:spLocks/>
          </p:cNvSpPr>
          <p:nvPr/>
        </p:nvSpPr>
        <p:spPr>
          <a:xfrm>
            <a:off x="122873" y="5156907"/>
            <a:ext cx="2859541" cy="3515704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>
            <a:noAutofit/>
          </a:bodyPr>
          <a:lstStyle>
            <a:lvl1pPr marL="0" indent="0" algn="l" defTabSz="685800" rtl="0" eaLnBrk="1" latinLnBrk="0" hangingPunct="1">
              <a:lnSpc>
                <a:spcPct val="100000"/>
              </a:lnSpc>
              <a:spcBef>
                <a:spcPts val="750"/>
              </a:spcBef>
              <a:buFont typeface="Arial" panose="020B0604020202020204" pitchFamily="34" charset="0"/>
              <a:buNone/>
              <a:defRPr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1pPr>
            <a:lvl2pPr marL="3429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2pPr>
            <a:lvl3pPr marL="6858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4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3pPr>
            <a:lvl4pPr marL="10287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4pPr>
            <a:lvl5pPr marL="13716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b="1" dirty="0"/>
              <a:t>Binary </a:t>
            </a:r>
            <a:r>
              <a:rPr lang="en-US" sz="1200" b="1" dirty="0" err="1"/>
              <a:t>colouring</a:t>
            </a:r>
            <a:endParaRPr lang="en-US" sz="1200" b="1" dirty="0"/>
          </a:p>
          <a:p>
            <a:pPr algn="ctr"/>
            <a:r>
              <a:rPr lang="en-US" sz="1200" b="1" dirty="0"/>
              <a:t>(binary</a:t>
            </a:r>
            <a:r>
              <a:rPr lang="en-US" sz="1200" b="1" dirty="0" smtClean="0"/>
              <a:t>)</a:t>
            </a:r>
            <a:endParaRPr lang="en-US" sz="1200" b="1" dirty="0"/>
          </a:p>
          <a:p>
            <a:r>
              <a:rPr lang="en-US" sz="1200" b="1" dirty="0"/>
              <a:t>At the ends of a tree-like diagram you see </a:t>
            </a:r>
            <a:r>
              <a:rPr lang="en-US" sz="1200" b="1" dirty="0" err="1"/>
              <a:t>colours</a:t>
            </a:r>
            <a:r>
              <a:rPr lang="en-US" sz="1200" b="1" dirty="0"/>
              <a:t>, which you can access through an "up-down" decision process. The value of „up” is 1 and the value of „down” is 0 . To select the </a:t>
            </a:r>
            <a:r>
              <a:rPr lang="en-US" sz="1200" b="1" dirty="0" err="1"/>
              <a:t>colour</a:t>
            </a:r>
            <a:r>
              <a:rPr lang="en-US" sz="1200" b="1" dirty="0"/>
              <a:t> of each field, start from the </a:t>
            </a:r>
            <a:r>
              <a:rPr lang="en-US" sz="1200" b="1" dirty="0" err="1"/>
              <a:t>centre</a:t>
            </a:r>
            <a:r>
              <a:rPr lang="en-US" sz="1200" b="1" dirty="0"/>
              <a:t> and work your way up or down the branches of the diagram, based on the elements of the numerical sequence associated with that field, to the </a:t>
            </a:r>
            <a:r>
              <a:rPr lang="en-US" sz="1200" b="1" dirty="0" err="1"/>
              <a:t>colour</a:t>
            </a:r>
            <a:r>
              <a:rPr lang="en-US" sz="1200" b="1" dirty="0"/>
              <a:t> you want to select.</a:t>
            </a:r>
          </a:p>
          <a:p>
            <a:r>
              <a:rPr lang="en-US" sz="1200" b="1" dirty="0"/>
              <a:t>e.g.: 101 -&gt; up - down - up</a:t>
            </a:r>
          </a:p>
          <a:p>
            <a:r>
              <a:rPr lang="en-US" sz="1200" b="1" dirty="0"/>
              <a:t>       0100 -&gt; down - up - down - down</a:t>
            </a:r>
          </a:p>
        </p:txBody>
      </p:sp>
      <p:grpSp>
        <p:nvGrpSpPr>
          <p:cNvPr id="96" name="Csoportba foglalás 95"/>
          <p:cNvGrpSpPr/>
          <p:nvPr/>
        </p:nvGrpSpPr>
        <p:grpSpPr>
          <a:xfrm>
            <a:off x="471488" y="1121478"/>
            <a:ext cx="2260917" cy="3355804"/>
            <a:chOff x="471488" y="1285984"/>
            <a:chExt cx="2260917" cy="3355804"/>
          </a:xfrm>
        </p:grpSpPr>
        <p:sp>
          <p:nvSpPr>
            <p:cNvPr id="98" name="Szövegdoboz 97">
              <a:extLst>
                <a:ext uri="{FF2B5EF4-FFF2-40B4-BE49-F238E27FC236}">
                  <a16:creationId xmlns:a16="http://schemas.microsoft.com/office/drawing/2014/main" id="{3A88A278-9CE7-E7D3-6DF5-BCA28ADD7C09}"/>
                </a:ext>
              </a:extLst>
            </p:cNvPr>
            <p:cNvSpPr txBox="1"/>
            <p:nvPr/>
          </p:nvSpPr>
          <p:spPr>
            <a:xfrm>
              <a:off x="1215898" y="1493156"/>
              <a:ext cx="1051242" cy="261610"/>
            </a:xfrm>
            <a:prstGeom prst="rect">
              <a:avLst/>
            </a:prstGeom>
            <a:noFill/>
          </p:spPr>
          <p:txBody>
            <a:bodyPr wrap="square" rtlCol="0" anchor="b" anchorCtr="0">
              <a:spAutoFit/>
            </a:bodyPr>
            <a:lstStyle/>
            <a:p>
              <a:r>
                <a:rPr lang="hu-HU" sz="1100" b="1" dirty="0" err="1" smtClean="0">
                  <a:solidFill>
                    <a:schemeClr val="accent3"/>
                  </a:solidFill>
                </a:rPr>
                <a:t>Yellow</a:t>
              </a:r>
              <a:endParaRPr lang="hu-HU" sz="1100" b="1" dirty="0">
                <a:solidFill>
                  <a:schemeClr val="accent3"/>
                </a:solidFill>
              </a:endParaRPr>
            </a:p>
          </p:txBody>
        </p:sp>
        <p:grpSp>
          <p:nvGrpSpPr>
            <p:cNvPr id="99" name="Csoportba foglalás 98">
              <a:extLst>
                <a:ext uri="{FF2B5EF4-FFF2-40B4-BE49-F238E27FC236}">
                  <a16:creationId xmlns:a16="http://schemas.microsoft.com/office/drawing/2014/main" id="{A4F38504-16C5-7055-8043-FFE2F9CD6881}"/>
                </a:ext>
              </a:extLst>
            </p:cNvPr>
            <p:cNvGrpSpPr/>
            <p:nvPr/>
          </p:nvGrpSpPr>
          <p:grpSpPr>
            <a:xfrm>
              <a:off x="471488" y="1285984"/>
              <a:ext cx="2260917" cy="3355804"/>
              <a:chOff x="493395" y="1230474"/>
              <a:chExt cx="2260917" cy="3355804"/>
            </a:xfrm>
          </p:grpSpPr>
          <p:sp>
            <p:nvSpPr>
              <p:cNvPr id="101" name="Szövegdoboz 100">
                <a:extLst>
                  <a:ext uri="{FF2B5EF4-FFF2-40B4-BE49-F238E27FC236}">
                    <a16:creationId xmlns:a16="http://schemas.microsoft.com/office/drawing/2014/main" id="{D369EF2F-E2D1-F89C-D18F-2555A4E7BB93}"/>
                  </a:ext>
                </a:extLst>
              </p:cNvPr>
              <p:cNvSpPr txBox="1"/>
              <p:nvPr/>
            </p:nvSpPr>
            <p:spPr>
              <a:xfrm>
                <a:off x="1237805" y="1230474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smtClean="0">
                    <a:solidFill>
                      <a:schemeClr val="accent3"/>
                    </a:solidFill>
                  </a:rPr>
                  <a:t>Brown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102" name="Szövegdoboz 101">
                <a:extLst>
                  <a:ext uri="{FF2B5EF4-FFF2-40B4-BE49-F238E27FC236}">
                    <a16:creationId xmlns:a16="http://schemas.microsoft.com/office/drawing/2014/main" id="{11928CDB-B8D6-22FC-CEAA-C3E61D5D03B4}"/>
                  </a:ext>
                </a:extLst>
              </p:cNvPr>
              <p:cNvSpPr txBox="1"/>
              <p:nvPr/>
            </p:nvSpPr>
            <p:spPr>
              <a:xfrm>
                <a:off x="1254145" y="1932667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smtClean="0">
                    <a:solidFill>
                      <a:schemeClr val="accent3"/>
                    </a:solidFill>
                  </a:rPr>
                  <a:t>White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grpSp>
            <p:nvGrpSpPr>
              <p:cNvPr id="103" name="Csoportba foglalás 102">
                <a:extLst>
                  <a:ext uri="{FF2B5EF4-FFF2-40B4-BE49-F238E27FC236}">
                    <a16:creationId xmlns:a16="http://schemas.microsoft.com/office/drawing/2014/main" id="{DE0761D3-B631-37A4-18E2-FC64BD1D1770}"/>
                  </a:ext>
                </a:extLst>
              </p:cNvPr>
              <p:cNvGrpSpPr/>
              <p:nvPr/>
            </p:nvGrpSpPr>
            <p:grpSpPr>
              <a:xfrm>
                <a:off x="493395" y="1328140"/>
                <a:ext cx="756285" cy="3114840"/>
                <a:chOff x="493395" y="2581167"/>
                <a:chExt cx="1034733" cy="3062882"/>
              </a:xfrm>
            </p:grpSpPr>
            <p:grpSp>
              <p:nvGrpSpPr>
                <p:cNvPr id="116" name="Csoportba foglalás 115">
                  <a:extLst>
                    <a:ext uri="{FF2B5EF4-FFF2-40B4-BE49-F238E27FC236}">
                      <a16:creationId xmlns:a16="http://schemas.microsoft.com/office/drawing/2014/main" id="{46159B6D-6C26-6B47-F46E-6C602FB2446C}"/>
                    </a:ext>
                  </a:extLst>
                </p:cNvPr>
                <p:cNvGrpSpPr/>
                <p:nvPr/>
              </p:nvGrpSpPr>
              <p:grpSpPr>
                <a:xfrm>
                  <a:off x="493395" y="2581167"/>
                  <a:ext cx="1034733" cy="1533125"/>
                  <a:chOff x="493395" y="2581167"/>
                  <a:chExt cx="1034733" cy="1533125"/>
                </a:xfrm>
              </p:grpSpPr>
              <p:cxnSp>
                <p:nvCxnSpPr>
                  <p:cNvPr id="136" name="Egyenes összekötő 135">
                    <a:extLst>
                      <a:ext uri="{FF2B5EF4-FFF2-40B4-BE49-F238E27FC236}">
                        <a16:creationId xmlns:a16="http://schemas.microsoft.com/office/drawing/2014/main" id="{1B517F46-0636-2FC0-399A-367DA195CA49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V="1">
                    <a:off x="493395" y="2906103"/>
                    <a:ext cx="337503" cy="1208189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grpSp>
                <p:nvGrpSpPr>
                  <p:cNvPr id="137" name="Csoportba foglalás 136">
                    <a:extLst>
                      <a:ext uri="{FF2B5EF4-FFF2-40B4-BE49-F238E27FC236}">
                        <a16:creationId xmlns:a16="http://schemas.microsoft.com/office/drawing/2014/main" id="{E5C724C7-CD3F-3E88-D001-2C35CB01691D}"/>
                      </a:ext>
                    </a:extLst>
                  </p:cNvPr>
                  <p:cNvGrpSpPr/>
                  <p:nvPr/>
                </p:nvGrpSpPr>
                <p:grpSpPr>
                  <a:xfrm>
                    <a:off x="1291908" y="2581167"/>
                    <a:ext cx="236220" cy="211853"/>
                    <a:chOff x="1996440" y="2780665"/>
                    <a:chExt cx="236220" cy="276860"/>
                  </a:xfrm>
                </p:grpSpPr>
                <p:cxnSp>
                  <p:nvCxnSpPr>
                    <p:cNvPr id="152" name="Egyenes összekötő 151">
                      <a:extLst>
                        <a:ext uri="{FF2B5EF4-FFF2-40B4-BE49-F238E27FC236}">
                          <a16:creationId xmlns:a16="http://schemas.microsoft.com/office/drawing/2014/main" id="{9D01C744-6288-B4A7-884F-50951EFE24A7}"/>
                        </a:ext>
                      </a:extLst>
                    </p:cNvPr>
                    <p:cNvCxnSpPr/>
                    <p:nvPr/>
                  </p:nvCxnSpPr>
                  <p:spPr>
                    <a:xfrm flipV="1">
                      <a:off x="1996440" y="278066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80" name="Egyenes összekötő 179">
                      <a:extLst>
                        <a:ext uri="{FF2B5EF4-FFF2-40B4-BE49-F238E27FC236}">
                          <a16:creationId xmlns:a16="http://schemas.microsoft.com/office/drawing/2014/main" id="{5EB2D18E-4DC0-F751-92F5-F5196F7B9D62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1996440" y="291909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138" name="Csoportba foglalás 137">
                    <a:extLst>
                      <a:ext uri="{FF2B5EF4-FFF2-40B4-BE49-F238E27FC236}">
                        <a16:creationId xmlns:a16="http://schemas.microsoft.com/office/drawing/2014/main" id="{5864D023-2A1E-3EA8-98AD-092FD49859DD}"/>
                      </a:ext>
                    </a:extLst>
                  </p:cNvPr>
                  <p:cNvGrpSpPr/>
                  <p:nvPr/>
                </p:nvGrpSpPr>
                <p:grpSpPr>
                  <a:xfrm>
                    <a:off x="1291908" y="2989935"/>
                    <a:ext cx="236220" cy="211853"/>
                    <a:chOff x="1996440" y="2780665"/>
                    <a:chExt cx="236220" cy="276860"/>
                  </a:xfrm>
                </p:grpSpPr>
                <p:cxnSp>
                  <p:nvCxnSpPr>
                    <p:cNvPr id="150" name="Egyenes összekötő 149">
                      <a:extLst>
                        <a:ext uri="{FF2B5EF4-FFF2-40B4-BE49-F238E27FC236}">
                          <a16:creationId xmlns:a16="http://schemas.microsoft.com/office/drawing/2014/main" id="{41DA2CFA-9044-51C0-0E74-B4D1BE4E4DF8}"/>
                        </a:ext>
                      </a:extLst>
                    </p:cNvPr>
                    <p:cNvCxnSpPr/>
                    <p:nvPr/>
                  </p:nvCxnSpPr>
                  <p:spPr>
                    <a:xfrm flipV="1">
                      <a:off x="1996440" y="278066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51" name="Egyenes összekötő 150">
                      <a:extLst>
                        <a:ext uri="{FF2B5EF4-FFF2-40B4-BE49-F238E27FC236}">
                          <a16:creationId xmlns:a16="http://schemas.microsoft.com/office/drawing/2014/main" id="{EAF9BC34-E6E0-FAC7-BF81-57669DB3D63E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1996440" y="291909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139" name="Csoportba foglalás 138">
                    <a:extLst>
                      <a:ext uri="{FF2B5EF4-FFF2-40B4-BE49-F238E27FC236}">
                        <a16:creationId xmlns:a16="http://schemas.microsoft.com/office/drawing/2014/main" id="{E10BC367-4FC7-79B2-7295-8F0F14EE9632}"/>
                      </a:ext>
                    </a:extLst>
                  </p:cNvPr>
                  <p:cNvGrpSpPr/>
                  <p:nvPr/>
                </p:nvGrpSpPr>
                <p:grpSpPr>
                  <a:xfrm>
                    <a:off x="1291908" y="3398703"/>
                    <a:ext cx="236220" cy="211853"/>
                    <a:chOff x="1996440" y="2780665"/>
                    <a:chExt cx="236220" cy="276860"/>
                  </a:xfrm>
                </p:grpSpPr>
                <p:cxnSp>
                  <p:nvCxnSpPr>
                    <p:cNvPr id="148" name="Egyenes összekötő 147">
                      <a:extLst>
                        <a:ext uri="{FF2B5EF4-FFF2-40B4-BE49-F238E27FC236}">
                          <a16:creationId xmlns:a16="http://schemas.microsoft.com/office/drawing/2014/main" id="{795895F2-149D-EF16-CE4E-69F7D66FFF2D}"/>
                        </a:ext>
                      </a:extLst>
                    </p:cNvPr>
                    <p:cNvCxnSpPr/>
                    <p:nvPr/>
                  </p:nvCxnSpPr>
                  <p:spPr>
                    <a:xfrm flipV="1">
                      <a:off x="1996440" y="278066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49" name="Egyenes összekötő 148">
                      <a:extLst>
                        <a:ext uri="{FF2B5EF4-FFF2-40B4-BE49-F238E27FC236}">
                          <a16:creationId xmlns:a16="http://schemas.microsoft.com/office/drawing/2014/main" id="{209FB677-2A12-28E1-A197-21A8D1ED021D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1996440" y="291909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140" name="Csoportba foglalás 139">
                    <a:extLst>
                      <a:ext uri="{FF2B5EF4-FFF2-40B4-BE49-F238E27FC236}">
                        <a16:creationId xmlns:a16="http://schemas.microsoft.com/office/drawing/2014/main" id="{39236CBF-B786-C228-6346-FEADA05D1B2E}"/>
                      </a:ext>
                    </a:extLst>
                  </p:cNvPr>
                  <p:cNvGrpSpPr/>
                  <p:nvPr/>
                </p:nvGrpSpPr>
                <p:grpSpPr>
                  <a:xfrm>
                    <a:off x="1291908" y="3809538"/>
                    <a:ext cx="236220" cy="211853"/>
                    <a:chOff x="1996440" y="2780665"/>
                    <a:chExt cx="236220" cy="276860"/>
                  </a:xfrm>
                </p:grpSpPr>
                <p:cxnSp>
                  <p:nvCxnSpPr>
                    <p:cNvPr id="146" name="Egyenes összekötő 145">
                      <a:extLst>
                        <a:ext uri="{FF2B5EF4-FFF2-40B4-BE49-F238E27FC236}">
                          <a16:creationId xmlns:a16="http://schemas.microsoft.com/office/drawing/2014/main" id="{EAC030D6-75F8-6318-25F7-E54CB161CF5E}"/>
                        </a:ext>
                      </a:extLst>
                    </p:cNvPr>
                    <p:cNvCxnSpPr/>
                    <p:nvPr/>
                  </p:nvCxnSpPr>
                  <p:spPr>
                    <a:xfrm flipV="1">
                      <a:off x="1996440" y="278066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47" name="Egyenes összekötő 146">
                      <a:extLst>
                        <a:ext uri="{FF2B5EF4-FFF2-40B4-BE49-F238E27FC236}">
                          <a16:creationId xmlns:a16="http://schemas.microsoft.com/office/drawing/2014/main" id="{65C1578C-B8CC-4179-D202-343BE270573B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1996440" y="291909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cxnSp>
                <p:nvCxnSpPr>
                  <p:cNvPr id="141" name="Egyenes összekötő 140">
                    <a:extLst>
                      <a:ext uri="{FF2B5EF4-FFF2-40B4-BE49-F238E27FC236}">
                        <a16:creationId xmlns:a16="http://schemas.microsoft.com/office/drawing/2014/main" id="{CF8CFA76-455F-99C7-DB24-572E3179F5B6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V="1">
                    <a:off x="830898" y="2689483"/>
                    <a:ext cx="461010" cy="214576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42" name="Egyenes összekötő 141">
                    <a:extLst>
                      <a:ext uri="{FF2B5EF4-FFF2-40B4-BE49-F238E27FC236}">
                        <a16:creationId xmlns:a16="http://schemas.microsoft.com/office/drawing/2014/main" id="{1A2F2960-358D-C23A-3E22-EFB78AC3EEB4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830898" y="2904059"/>
                    <a:ext cx="461010" cy="195877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43" name="Egyenes összekötő 142">
                    <a:extLst>
                      <a:ext uri="{FF2B5EF4-FFF2-40B4-BE49-F238E27FC236}">
                        <a16:creationId xmlns:a16="http://schemas.microsoft.com/office/drawing/2014/main" id="{803CD348-47A1-AEF9-DF0A-E07209090751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V="1">
                    <a:off x="830898" y="3507401"/>
                    <a:ext cx="461010" cy="214576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44" name="Egyenes összekötő 143">
                    <a:extLst>
                      <a:ext uri="{FF2B5EF4-FFF2-40B4-BE49-F238E27FC236}">
                        <a16:creationId xmlns:a16="http://schemas.microsoft.com/office/drawing/2014/main" id="{AD77D2E8-5AA2-F251-4F63-6249D80E64E5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830898" y="3724022"/>
                    <a:ext cx="461010" cy="195877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45" name="Egyenes összekötő 144">
                    <a:extLst>
                      <a:ext uri="{FF2B5EF4-FFF2-40B4-BE49-F238E27FC236}">
                        <a16:creationId xmlns:a16="http://schemas.microsoft.com/office/drawing/2014/main" id="{6C3241D0-972A-2C46-18F6-06B451D26DB4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H="1" flipV="1">
                    <a:off x="724218" y="3311525"/>
                    <a:ext cx="106680" cy="404456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117" name="Csoportba foglalás 116">
                  <a:extLst>
                    <a:ext uri="{FF2B5EF4-FFF2-40B4-BE49-F238E27FC236}">
                      <a16:creationId xmlns:a16="http://schemas.microsoft.com/office/drawing/2014/main" id="{00F9D3B8-E9F6-C78D-8C09-D22B3614D22B}"/>
                    </a:ext>
                  </a:extLst>
                </p:cNvPr>
                <p:cNvGrpSpPr/>
                <p:nvPr/>
              </p:nvGrpSpPr>
              <p:grpSpPr>
                <a:xfrm flipV="1">
                  <a:off x="493395" y="4112968"/>
                  <a:ext cx="1034733" cy="1531081"/>
                  <a:chOff x="493395" y="2581167"/>
                  <a:chExt cx="1034733" cy="1531081"/>
                </a:xfrm>
              </p:grpSpPr>
              <p:cxnSp>
                <p:nvCxnSpPr>
                  <p:cNvPr id="118" name="Egyenes összekötő 117">
                    <a:extLst>
                      <a:ext uri="{FF2B5EF4-FFF2-40B4-BE49-F238E27FC236}">
                        <a16:creationId xmlns:a16="http://schemas.microsoft.com/office/drawing/2014/main" id="{0D74778F-A35A-D8C8-8CEF-9D81EC986E14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V="1">
                    <a:off x="493395" y="2904059"/>
                    <a:ext cx="337503" cy="1208189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grpSp>
                <p:nvGrpSpPr>
                  <p:cNvPr id="119" name="Csoportba foglalás 118">
                    <a:extLst>
                      <a:ext uri="{FF2B5EF4-FFF2-40B4-BE49-F238E27FC236}">
                        <a16:creationId xmlns:a16="http://schemas.microsoft.com/office/drawing/2014/main" id="{43BFDE52-0283-9E77-35BF-D33E7A843658}"/>
                      </a:ext>
                    </a:extLst>
                  </p:cNvPr>
                  <p:cNvGrpSpPr/>
                  <p:nvPr/>
                </p:nvGrpSpPr>
                <p:grpSpPr>
                  <a:xfrm>
                    <a:off x="1291908" y="2581167"/>
                    <a:ext cx="236220" cy="211853"/>
                    <a:chOff x="1996440" y="2780665"/>
                    <a:chExt cx="236220" cy="276860"/>
                  </a:xfrm>
                </p:grpSpPr>
                <p:cxnSp>
                  <p:nvCxnSpPr>
                    <p:cNvPr id="134" name="Egyenes összekötő 133">
                      <a:extLst>
                        <a:ext uri="{FF2B5EF4-FFF2-40B4-BE49-F238E27FC236}">
                          <a16:creationId xmlns:a16="http://schemas.microsoft.com/office/drawing/2014/main" id="{466C609D-555D-02B3-EFDF-21AD8DCE94DF}"/>
                        </a:ext>
                      </a:extLst>
                    </p:cNvPr>
                    <p:cNvCxnSpPr/>
                    <p:nvPr/>
                  </p:nvCxnSpPr>
                  <p:spPr>
                    <a:xfrm flipV="1">
                      <a:off x="1996440" y="278066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35" name="Egyenes összekötő 134">
                      <a:extLst>
                        <a:ext uri="{FF2B5EF4-FFF2-40B4-BE49-F238E27FC236}">
                          <a16:creationId xmlns:a16="http://schemas.microsoft.com/office/drawing/2014/main" id="{5512F01C-16A8-98CC-9624-163184DC5D53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1996440" y="291909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120" name="Csoportba foglalás 119">
                    <a:extLst>
                      <a:ext uri="{FF2B5EF4-FFF2-40B4-BE49-F238E27FC236}">
                        <a16:creationId xmlns:a16="http://schemas.microsoft.com/office/drawing/2014/main" id="{B1D4591E-F9E7-0724-9322-80F8100F20C2}"/>
                      </a:ext>
                    </a:extLst>
                  </p:cNvPr>
                  <p:cNvGrpSpPr/>
                  <p:nvPr/>
                </p:nvGrpSpPr>
                <p:grpSpPr>
                  <a:xfrm>
                    <a:off x="1291908" y="2989935"/>
                    <a:ext cx="236220" cy="211853"/>
                    <a:chOff x="1996440" y="2780665"/>
                    <a:chExt cx="236220" cy="276860"/>
                  </a:xfrm>
                </p:grpSpPr>
                <p:cxnSp>
                  <p:nvCxnSpPr>
                    <p:cNvPr id="132" name="Egyenes összekötő 131">
                      <a:extLst>
                        <a:ext uri="{FF2B5EF4-FFF2-40B4-BE49-F238E27FC236}">
                          <a16:creationId xmlns:a16="http://schemas.microsoft.com/office/drawing/2014/main" id="{CA3718D7-E502-194D-8D81-0676AF0B14DA}"/>
                        </a:ext>
                      </a:extLst>
                    </p:cNvPr>
                    <p:cNvCxnSpPr/>
                    <p:nvPr/>
                  </p:nvCxnSpPr>
                  <p:spPr>
                    <a:xfrm flipV="1">
                      <a:off x="1996440" y="278066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33" name="Egyenes összekötő 132">
                      <a:extLst>
                        <a:ext uri="{FF2B5EF4-FFF2-40B4-BE49-F238E27FC236}">
                          <a16:creationId xmlns:a16="http://schemas.microsoft.com/office/drawing/2014/main" id="{15223BFA-FFD8-92F8-C824-15C1B848F676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1996440" y="291909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121" name="Csoportba foglalás 120">
                    <a:extLst>
                      <a:ext uri="{FF2B5EF4-FFF2-40B4-BE49-F238E27FC236}">
                        <a16:creationId xmlns:a16="http://schemas.microsoft.com/office/drawing/2014/main" id="{3A5C8920-C783-6329-C834-0459E32B26EE}"/>
                      </a:ext>
                    </a:extLst>
                  </p:cNvPr>
                  <p:cNvGrpSpPr/>
                  <p:nvPr/>
                </p:nvGrpSpPr>
                <p:grpSpPr>
                  <a:xfrm>
                    <a:off x="1291908" y="3398703"/>
                    <a:ext cx="236220" cy="211853"/>
                    <a:chOff x="1996440" y="2780665"/>
                    <a:chExt cx="236220" cy="276860"/>
                  </a:xfrm>
                </p:grpSpPr>
                <p:cxnSp>
                  <p:nvCxnSpPr>
                    <p:cNvPr id="130" name="Egyenes összekötő 129">
                      <a:extLst>
                        <a:ext uri="{FF2B5EF4-FFF2-40B4-BE49-F238E27FC236}">
                          <a16:creationId xmlns:a16="http://schemas.microsoft.com/office/drawing/2014/main" id="{DFF05944-BE70-5A73-7D4C-4E90941A5716}"/>
                        </a:ext>
                      </a:extLst>
                    </p:cNvPr>
                    <p:cNvCxnSpPr/>
                    <p:nvPr/>
                  </p:nvCxnSpPr>
                  <p:spPr>
                    <a:xfrm flipV="1">
                      <a:off x="1996440" y="278066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31" name="Egyenes összekötő 130">
                      <a:extLst>
                        <a:ext uri="{FF2B5EF4-FFF2-40B4-BE49-F238E27FC236}">
                          <a16:creationId xmlns:a16="http://schemas.microsoft.com/office/drawing/2014/main" id="{A99E8953-3917-C768-A1CA-37EAADD715CF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1996440" y="291909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122" name="Csoportba foglalás 121">
                    <a:extLst>
                      <a:ext uri="{FF2B5EF4-FFF2-40B4-BE49-F238E27FC236}">
                        <a16:creationId xmlns:a16="http://schemas.microsoft.com/office/drawing/2014/main" id="{39ED7E96-28EF-2386-211E-9220358886C6}"/>
                      </a:ext>
                    </a:extLst>
                  </p:cNvPr>
                  <p:cNvGrpSpPr/>
                  <p:nvPr/>
                </p:nvGrpSpPr>
                <p:grpSpPr>
                  <a:xfrm>
                    <a:off x="1291908" y="3809538"/>
                    <a:ext cx="236220" cy="211853"/>
                    <a:chOff x="1996440" y="2780665"/>
                    <a:chExt cx="236220" cy="276860"/>
                  </a:xfrm>
                </p:grpSpPr>
                <p:cxnSp>
                  <p:nvCxnSpPr>
                    <p:cNvPr id="128" name="Egyenes összekötő 127">
                      <a:extLst>
                        <a:ext uri="{FF2B5EF4-FFF2-40B4-BE49-F238E27FC236}">
                          <a16:creationId xmlns:a16="http://schemas.microsoft.com/office/drawing/2014/main" id="{8EA8C143-C3E6-0E9C-CDFC-0268F0D6E494}"/>
                        </a:ext>
                      </a:extLst>
                    </p:cNvPr>
                    <p:cNvCxnSpPr/>
                    <p:nvPr/>
                  </p:nvCxnSpPr>
                  <p:spPr>
                    <a:xfrm flipV="1">
                      <a:off x="1996440" y="278066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29" name="Egyenes összekötő 128">
                      <a:extLst>
                        <a:ext uri="{FF2B5EF4-FFF2-40B4-BE49-F238E27FC236}">
                          <a16:creationId xmlns:a16="http://schemas.microsoft.com/office/drawing/2014/main" id="{E19DB28B-8298-F1B5-2A12-B56AC998A548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1996440" y="291909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cxnSp>
                <p:nvCxnSpPr>
                  <p:cNvPr id="123" name="Egyenes összekötő 122">
                    <a:extLst>
                      <a:ext uri="{FF2B5EF4-FFF2-40B4-BE49-F238E27FC236}">
                        <a16:creationId xmlns:a16="http://schemas.microsoft.com/office/drawing/2014/main" id="{21E2C462-F3EE-EAAA-8DDC-4941E4CDE58A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V="1">
                    <a:off x="830898" y="2687438"/>
                    <a:ext cx="461010" cy="214576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24" name="Egyenes összekötő 123">
                    <a:extLst>
                      <a:ext uri="{FF2B5EF4-FFF2-40B4-BE49-F238E27FC236}">
                        <a16:creationId xmlns:a16="http://schemas.microsoft.com/office/drawing/2014/main" id="{D3E00FD8-4B0E-D76A-07B6-DAF6317CCB13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830898" y="2904059"/>
                    <a:ext cx="461010" cy="195877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25" name="Egyenes összekötő 124">
                    <a:extLst>
                      <a:ext uri="{FF2B5EF4-FFF2-40B4-BE49-F238E27FC236}">
                        <a16:creationId xmlns:a16="http://schemas.microsoft.com/office/drawing/2014/main" id="{9C2B915B-653E-6D02-33FD-EAC5497DBF8F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V="1">
                    <a:off x="830898" y="3507401"/>
                    <a:ext cx="461010" cy="214576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26" name="Egyenes összekötő 125">
                    <a:extLst>
                      <a:ext uri="{FF2B5EF4-FFF2-40B4-BE49-F238E27FC236}">
                        <a16:creationId xmlns:a16="http://schemas.microsoft.com/office/drawing/2014/main" id="{3F01526A-29EE-316B-2B08-F762C40E7B01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830898" y="3721977"/>
                    <a:ext cx="461010" cy="195877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27" name="Egyenes összekötő 126">
                    <a:extLst>
                      <a:ext uri="{FF2B5EF4-FFF2-40B4-BE49-F238E27FC236}">
                        <a16:creationId xmlns:a16="http://schemas.microsoft.com/office/drawing/2014/main" id="{15BE1182-6DAD-C9BE-C2D6-5BBA752B2A45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H="1" flipV="1">
                    <a:off x="724218" y="3311525"/>
                    <a:ext cx="106680" cy="404456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sp>
            <p:nvSpPr>
              <p:cNvPr id="104" name="Szövegdoboz 103">
                <a:extLst>
                  <a:ext uri="{FF2B5EF4-FFF2-40B4-BE49-F238E27FC236}">
                    <a16:creationId xmlns:a16="http://schemas.microsoft.com/office/drawing/2014/main" id="{834CF577-D517-F0A3-4CCA-68C65DC2924A}"/>
                  </a:ext>
                </a:extLst>
              </p:cNvPr>
              <p:cNvSpPr txBox="1"/>
              <p:nvPr/>
            </p:nvSpPr>
            <p:spPr>
              <a:xfrm>
                <a:off x="1243623" y="1697564"/>
                <a:ext cx="115411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Pale</a:t>
                </a:r>
                <a:r>
                  <a:rPr lang="hu-HU" sz="1100" b="1" dirty="0">
                    <a:solidFill>
                      <a:schemeClr val="accent3"/>
                    </a:solidFill>
                  </a:rPr>
                  <a:t> </a:t>
                </a: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orange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105" name="Szövegdoboz 104">
                <a:extLst>
                  <a:ext uri="{FF2B5EF4-FFF2-40B4-BE49-F238E27FC236}">
                    <a16:creationId xmlns:a16="http://schemas.microsoft.com/office/drawing/2014/main" id="{4224AE6F-5E89-E6E0-90A7-83D2234D4105}"/>
                  </a:ext>
                </a:extLst>
              </p:cNvPr>
              <p:cNvSpPr txBox="1"/>
              <p:nvPr/>
            </p:nvSpPr>
            <p:spPr>
              <a:xfrm>
                <a:off x="1253613" y="3326833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Orange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106" name="Szövegdoboz 105">
                <a:extLst>
                  <a:ext uri="{FF2B5EF4-FFF2-40B4-BE49-F238E27FC236}">
                    <a16:creationId xmlns:a16="http://schemas.microsoft.com/office/drawing/2014/main" id="{ED56338F-CC61-E4E2-8566-CFBAB7A51796}"/>
                  </a:ext>
                </a:extLst>
              </p:cNvPr>
              <p:cNvSpPr txBox="1"/>
              <p:nvPr/>
            </p:nvSpPr>
            <p:spPr>
              <a:xfrm>
                <a:off x="1249680" y="2090693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Dark</a:t>
                </a:r>
                <a:r>
                  <a:rPr lang="hu-HU" sz="1100" b="1" dirty="0" smtClean="0">
                    <a:solidFill>
                      <a:schemeClr val="accent3"/>
                    </a:solidFill>
                  </a:rPr>
                  <a:t> </a:t>
                </a: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grey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107" name="Szövegdoboz 106">
                <a:extLst>
                  <a:ext uri="{FF2B5EF4-FFF2-40B4-BE49-F238E27FC236}">
                    <a16:creationId xmlns:a16="http://schemas.microsoft.com/office/drawing/2014/main" id="{B83629BE-2B7B-8145-3E04-32D2404F19FF}"/>
                  </a:ext>
                </a:extLst>
              </p:cNvPr>
              <p:cNvSpPr txBox="1"/>
              <p:nvPr/>
            </p:nvSpPr>
            <p:spPr>
              <a:xfrm>
                <a:off x="1249680" y="2704521"/>
                <a:ext cx="150463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Light</a:t>
                </a:r>
                <a:r>
                  <a:rPr lang="hu-HU" sz="1100" b="1" dirty="0" smtClean="0">
                    <a:solidFill>
                      <a:schemeClr val="accent3"/>
                    </a:solidFill>
                  </a:rPr>
                  <a:t> pink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108" name="Szövegdoboz 107">
                <a:extLst>
                  <a:ext uri="{FF2B5EF4-FFF2-40B4-BE49-F238E27FC236}">
                    <a16:creationId xmlns:a16="http://schemas.microsoft.com/office/drawing/2014/main" id="{EF134251-9422-AF8A-B2C3-3961062ED614}"/>
                  </a:ext>
                </a:extLst>
              </p:cNvPr>
              <p:cNvSpPr txBox="1"/>
              <p:nvPr/>
            </p:nvSpPr>
            <p:spPr>
              <a:xfrm>
                <a:off x="1233663" y="2508458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smtClean="0">
                    <a:solidFill>
                      <a:schemeClr val="accent3"/>
                    </a:solidFill>
                  </a:rPr>
                  <a:t>Pink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109" name="Szövegdoboz 108">
                <a:extLst>
                  <a:ext uri="{FF2B5EF4-FFF2-40B4-BE49-F238E27FC236}">
                    <a16:creationId xmlns:a16="http://schemas.microsoft.com/office/drawing/2014/main" id="{9B795510-A1EB-DFB2-FD05-EB6CE3AD0523}"/>
                  </a:ext>
                </a:extLst>
              </p:cNvPr>
              <p:cNvSpPr txBox="1"/>
              <p:nvPr/>
            </p:nvSpPr>
            <p:spPr>
              <a:xfrm>
                <a:off x="1249680" y="3101222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Dark</a:t>
                </a:r>
                <a:r>
                  <a:rPr lang="hu-HU" sz="1100" b="1" dirty="0" smtClean="0">
                    <a:solidFill>
                      <a:schemeClr val="accent3"/>
                    </a:solidFill>
                  </a:rPr>
                  <a:t> </a:t>
                </a: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green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110" name="Szövegdoboz 109">
                <a:extLst>
                  <a:ext uri="{FF2B5EF4-FFF2-40B4-BE49-F238E27FC236}">
                    <a16:creationId xmlns:a16="http://schemas.microsoft.com/office/drawing/2014/main" id="{4A69605E-AD65-FCB7-8FF5-88C07D0FD15A}"/>
                  </a:ext>
                </a:extLst>
              </p:cNvPr>
              <p:cNvSpPr txBox="1"/>
              <p:nvPr/>
            </p:nvSpPr>
            <p:spPr>
              <a:xfrm>
                <a:off x="1249680" y="2896829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Light</a:t>
                </a:r>
                <a:r>
                  <a:rPr lang="hu-HU" sz="1100" b="1" dirty="0" smtClean="0">
                    <a:solidFill>
                      <a:schemeClr val="accent3"/>
                    </a:solidFill>
                  </a:rPr>
                  <a:t> </a:t>
                </a: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yellow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111" name="Szövegdoboz 110">
                <a:extLst>
                  <a:ext uri="{FF2B5EF4-FFF2-40B4-BE49-F238E27FC236}">
                    <a16:creationId xmlns:a16="http://schemas.microsoft.com/office/drawing/2014/main" id="{20B7B115-CE45-AC8F-2E15-CBC0C31E6BD2}"/>
                  </a:ext>
                </a:extLst>
              </p:cNvPr>
              <p:cNvSpPr txBox="1"/>
              <p:nvPr/>
            </p:nvSpPr>
            <p:spPr>
              <a:xfrm>
                <a:off x="1249680" y="3521543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Pale</a:t>
                </a:r>
                <a:r>
                  <a:rPr lang="hu-HU" sz="1100" b="1" dirty="0" smtClean="0">
                    <a:solidFill>
                      <a:schemeClr val="accent3"/>
                    </a:solidFill>
                  </a:rPr>
                  <a:t> </a:t>
                </a: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green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112" name="Szövegdoboz 111">
                <a:extLst>
                  <a:ext uri="{FF2B5EF4-FFF2-40B4-BE49-F238E27FC236}">
                    <a16:creationId xmlns:a16="http://schemas.microsoft.com/office/drawing/2014/main" id="{8621B626-5364-332F-82A4-2AF6EAFAB4DE}"/>
                  </a:ext>
                </a:extLst>
              </p:cNvPr>
              <p:cNvSpPr txBox="1"/>
              <p:nvPr/>
            </p:nvSpPr>
            <p:spPr>
              <a:xfrm>
                <a:off x="1233663" y="4374425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Light</a:t>
                </a:r>
                <a:r>
                  <a:rPr lang="hu-HU" sz="1100" b="1" dirty="0" smtClean="0">
                    <a:solidFill>
                      <a:schemeClr val="accent3"/>
                    </a:solidFill>
                  </a:rPr>
                  <a:t> </a:t>
                </a: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grey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113" name="Szövegdoboz 112">
                <a:extLst>
                  <a:ext uri="{FF2B5EF4-FFF2-40B4-BE49-F238E27FC236}">
                    <a16:creationId xmlns:a16="http://schemas.microsoft.com/office/drawing/2014/main" id="{39A91E6E-481C-D848-A93A-D4983BFBCCD0}"/>
                  </a:ext>
                </a:extLst>
              </p:cNvPr>
              <p:cNvSpPr txBox="1"/>
              <p:nvPr/>
            </p:nvSpPr>
            <p:spPr>
              <a:xfrm>
                <a:off x="1249680" y="3939315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smtClean="0">
                    <a:solidFill>
                      <a:schemeClr val="accent3"/>
                    </a:solidFill>
                  </a:rPr>
                  <a:t>Black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114" name="Szövegdoboz 113">
                <a:extLst>
                  <a:ext uri="{FF2B5EF4-FFF2-40B4-BE49-F238E27FC236}">
                    <a16:creationId xmlns:a16="http://schemas.microsoft.com/office/drawing/2014/main" id="{61122B51-67F9-2D84-A54A-F2E1DFD32A78}"/>
                  </a:ext>
                </a:extLst>
              </p:cNvPr>
              <p:cNvSpPr txBox="1"/>
              <p:nvPr/>
            </p:nvSpPr>
            <p:spPr>
              <a:xfrm>
                <a:off x="1249680" y="3735755"/>
                <a:ext cx="1243284" cy="211020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smtClean="0">
                    <a:solidFill>
                      <a:schemeClr val="accent3"/>
                    </a:solidFill>
                  </a:rPr>
                  <a:t>Red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115" name="Szövegdoboz 114">
                <a:extLst>
                  <a:ext uri="{FF2B5EF4-FFF2-40B4-BE49-F238E27FC236}">
                    <a16:creationId xmlns:a16="http://schemas.microsoft.com/office/drawing/2014/main" id="{42666C1C-FE64-FBF3-CA96-000FD8546E36}"/>
                  </a:ext>
                </a:extLst>
              </p:cNvPr>
              <p:cNvSpPr txBox="1"/>
              <p:nvPr/>
            </p:nvSpPr>
            <p:spPr>
              <a:xfrm>
                <a:off x="1253613" y="4170032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Light</a:t>
                </a:r>
                <a:r>
                  <a:rPr lang="hu-HU" sz="1100" b="1" dirty="0" smtClean="0">
                    <a:solidFill>
                      <a:schemeClr val="accent3"/>
                    </a:solidFill>
                  </a:rPr>
                  <a:t> </a:t>
                </a: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blue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</p:grpSp>
        <p:sp>
          <p:nvSpPr>
            <p:cNvPr id="100" name="Szövegdoboz 99">
              <a:extLst>
                <a:ext uri="{FF2B5EF4-FFF2-40B4-BE49-F238E27FC236}">
                  <a16:creationId xmlns:a16="http://schemas.microsoft.com/office/drawing/2014/main" id="{834CF577-D517-F0A3-4CCA-68C65DC2924A}"/>
                </a:ext>
              </a:extLst>
            </p:cNvPr>
            <p:cNvSpPr txBox="1"/>
            <p:nvPr/>
          </p:nvSpPr>
          <p:spPr>
            <a:xfrm>
              <a:off x="1207684" y="2358250"/>
              <a:ext cx="1154112" cy="211853"/>
            </a:xfrm>
            <a:prstGeom prst="rect">
              <a:avLst/>
            </a:prstGeom>
            <a:noFill/>
          </p:spPr>
          <p:txBody>
            <a:bodyPr wrap="square" rtlCol="0" anchor="b" anchorCtr="0">
              <a:spAutoFit/>
            </a:bodyPr>
            <a:lstStyle/>
            <a:p>
              <a:pPr>
                <a:lnSpc>
                  <a:spcPts val="900"/>
                </a:lnSpc>
              </a:pPr>
              <a:r>
                <a:rPr lang="hu-HU" sz="1100" b="1" dirty="0" err="1" smtClean="0">
                  <a:solidFill>
                    <a:schemeClr val="accent3"/>
                  </a:solidFill>
                </a:rPr>
                <a:t>Dark</a:t>
              </a:r>
              <a:r>
                <a:rPr lang="hu-HU" sz="1100" b="1" dirty="0" smtClean="0">
                  <a:solidFill>
                    <a:schemeClr val="accent3"/>
                  </a:solidFill>
                </a:rPr>
                <a:t> </a:t>
              </a:r>
              <a:r>
                <a:rPr lang="hu-HU" sz="1100" b="1" dirty="0" err="1" smtClean="0">
                  <a:solidFill>
                    <a:schemeClr val="accent3"/>
                  </a:solidFill>
                </a:rPr>
                <a:t>blue</a:t>
              </a:r>
              <a:endParaRPr lang="hu-HU" sz="1100" b="1" dirty="0">
                <a:solidFill>
                  <a:schemeClr val="accent3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939521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1">
            <a:extLst>
              <a:ext uri="{FF2B5EF4-FFF2-40B4-BE49-F238E27FC236}">
                <a16:creationId xmlns:a16="http://schemas.microsoft.com/office/drawing/2014/main" id="{D0CD2950-0FD4-0D24-7400-90A219D1A655}"/>
              </a:ext>
            </a:extLst>
          </p:cNvPr>
          <p:cNvSpPr txBox="1">
            <a:spLocks/>
          </p:cNvSpPr>
          <p:nvPr/>
        </p:nvSpPr>
        <p:spPr>
          <a:xfrm>
            <a:off x="471488" y="334459"/>
            <a:ext cx="5915025" cy="45631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400" b="1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200" dirty="0" err="1">
                <a:ea typeface="Calibri" panose="020F0502020204030204" pitchFamily="34" charset="0"/>
                <a:cs typeface="Times New Roman" panose="02020603050405020304" pitchFamily="18" charset="0"/>
              </a:rPr>
              <a:t>Colour</a:t>
            </a:r>
            <a:r>
              <a:rPr lang="en-US" sz="2200" dirty="0">
                <a:ea typeface="Calibri" panose="020F0502020204030204" pitchFamily="34" charset="0"/>
                <a:cs typeface="Times New Roman" panose="02020603050405020304" pitchFamily="18" charset="0"/>
              </a:rPr>
              <a:t> according to the </a:t>
            </a:r>
            <a:r>
              <a:rPr lang="en-US" sz="2200" dirty="0" err="1">
                <a:ea typeface="Calibri" panose="020F0502020204030204" pitchFamily="34" charset="0"/>
                <a:cs typeface="Times New Roman" panose="02020603050405020304" pitchFamily="18" charset="0"/>
              </a:rPr>
              <a:t>colour</a:t>
            </a:r>
            <a:r>
              <a:rPr lang="en-US" sz="2200" dirty="0">
                <a:ea typeface="Calibri" panose="020F0502020204030204" pitchFamily="34" charset="0"/>
                <a:cs typeface="Times New Roman" panose="02020603050405020304" pitchFamily="18" charset="0"/>
              </a:rPr>
              <a:t> codes!</a:t>
            </a:r>
            <a:r>
              <a:rPr lang="hu-HU" sz="22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 10.- </a:t>
            </a:r>
            <a:r>
              <a:rPr lang="hu-HU" sz="2200" dirty="0" err="1" smtClean="0">
                <a:ea typeface="Calibri" panose="020F0502020204030204" pitchFamily="34" charset="0"/>
                <a:cs typeface="Times New Roman" panose="02020603050405020304" pitchFamily="18" charset="0"/>
              </a:rPr>
              <a:t>solution</a:t>
            </a:r>
            <a:r>
              <a:rPr lang="hu-HU" sz="22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sz="2200" dirty="0" smtClean="0">
                <a:cs typeface="Times New Roman" panose="02020603050405020304" pitchFamily="18" charset="0"/>
              </a:rPr>
              <a:t>Robot </a:t>
            </a:r>
            <a:r>
              <a:rPr lang="hu-HU" sz="2200" dirty="0" err="1" smtClean="0">
                <a:cs typeface="Times New Roman" panose="02020603050405020304" pitchFamily="18" charset="0"/>
              </a:rPr>
              <a:t>head</a:t>
            </a:r>
            <a:endParaRPr lang="hu-HU" sz="2200" dirty="0"/>
          </a:p>
        </p:txBody>
      </p:sp>
      <p:pic>
        <p:nvPicPr>
          <p:cNvPr id="5" name="Kép 4" descr="A képen Acélkék, Betűtípus, Majorelle kék, képernyőkép látható&#10;&#10;Automatikusan generált leírás">
            <a:extLst>
              <a:ext uri="{FF2B5EF4-FFF2-40B4-BE49-F238E27FC236}">
                <a16:creationId xmlns:a16="http://schemas.microsoft.com/office/drawing/2014/main" id="{CF6574BF-0DD4-2676-D95B-E69ECAD4142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1373" y="9158363"/>
            <a:ext cx="1275254" cy="426438"/>
          </a:xfrm>
          <a:prstGeom prst="rect">
            <a:avLst/>
          </a:prstGeom>
        </p:spPr>
      </p:pic>
      <p:pic>
        <p:nvPicPr>
          <p:cNvPr id="6" name="Kép 5" descr="A képen Grafika, Betűtípus, Grafikus tervezés, embléma látható&#10;&#10;Automatikusan generált leírás">
            <a:extLst>
              <a:ext uri="{FF2B5EF4-FFF2-40B4-BE49-F238E27FC236}">
                <a16:creationId xmlns:a16="http://schemas.microsoft.com/office/drawing/2014/main" id="{318DFCA8-EE35-4266-5A57-E412476D3F02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488" y="9215499"/>
            <a:ext cx="1435241" cy="326192"/>
          </a:xfrm>
          <a:prstGeom prst="rect">
            <a:avLst/>
          </a:prstGeom>
        </p:spPr>
      </p:pic>
      <p:pic>
        <p:nvPicPr>
          <p:cNvPr id="7" name="Kép 6" descr="A képen Betűtípus, képernyőkép, szöveg, Acélkék látható&#10;&#10;Automatikusan generált leírás">
            <a:extLst>
              <a:ext uri="{FF2B5EF4-FFF2-40B4-BE49-F238E27FC236}">
                <a16:creationId xmlns:a16="http://schemas.microsoft.com/office/drawing/2014/main" id="{97F6733F-F619-A960-8EB0-7CDFF315CFAF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26052" y="9184600"/>
            <a:ext cx="1860460" cy="400201"/>
          </a:xfrm>
          <a:prstGeom prst="rect">
            <a:avLst/>
          </a:prstGeom>
        </p:spPr>
      </p:pic>
      <p:graphicFrame>
        <p:nvGraphicFramePr>
          <p:cNvPr id="182" name="Táblázat 18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89526797"/>
              </p:ext>
            </p:extLst>
          </p:nvPr>
        </p:nvGraphicFramePr>
        <p:xfrm>
          <a:off x="2554537" y="2937000"/>
          <a:ext cx="4032000" cy="403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4000">
                  <a:extLst>
                    <a:ext uri="{9D8B030D-6E8A-4147-A177-3AD203B41FA5}">
                      <a16:colId xmlns:a16="http://schemas.microsoft.com/office/drawing/2014/main" val="1970057961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3592748886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165432856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2624727190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730538266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1005877417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213102478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376894925"/>
                    </a:ext>
                  </a:extLst>
                </a:gridCol>
              </a:tblGrid>
              <a:tr h="504000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10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10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10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10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10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10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6474971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10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10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10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10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10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10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2917551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9B8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39598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39598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39598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39598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39598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39598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9B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732295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9B8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39598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CDCF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CDCF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CDCF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CDCF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39598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9B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6720313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9B8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39598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DC7E9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CDCF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CDCF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DC7E9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39598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9B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8085402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9B8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39598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CDCF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CDCF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CDCF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CDCF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39598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9B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4599113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EDCA3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39598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CDCF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1D23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1D23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CDCF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39598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EDCA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5097159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EDCA3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39598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39598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39598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39598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39598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39598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EDCA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0870569"/>
                  </a:ext>
                </a:extLst>
              </a:tr>
            </a:tbl>
          </a:graphicData>
        </a:graphic>
      </p:graphicFrame>
      <p:graphicFrame>
        <p:nvGraphicFramePr>
          <p:cNvPr id="187" name="Táblázat 18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10760885"/>
              </p:ext>
            </p:extLst>
          </p:nvPr>
        </p:nvGraphicFramePr>
        <p:xfrm>
          <a:off x="2554537" y="2937000"/>
          <a:ext cx="4032000" cy="403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4000">
                  <a:extLst>
                    <a:ext uri="{9D8B030D-6E8A-4147-A177-3AD203B41FA5}">
                      <a16:colId xmlns:a16="http://schemas.microsoft.com/office/drawing/2014/main" val="1970057961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3592748886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165432856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2624727190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730538266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1005877417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213102478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376894925"/>
                    </a:ext>
                  </a:extLst>
                </a:gridCol>
              </a:tblGrid>
              <a:tr h="504000"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bg1"/>
                          </a:solidFill>
                        </a:rPr>
                        <a:t>2</a:t>
                      </a:r>
                      <a:endParaRPr lang="hu-HU" sz="11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bg1"/>
                          </a:solidFill>
                        </a:rPr>
                        <a:t>2</a:t>
                      </a:r>
                      <a:endParaRPr lang="hu-HU" sz="11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16474971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bg1"/>
                          </a:solidFill>
                        </a:rPr>
                        <a:t>2</a:t>
                      </a:r>
                      <a:endParaRPr lang="hu-HU" sz="11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bg1"/>
                          </a:solidFill>
                        </a:rPr>
                        <a:t>2</a:t>
                      </a:r>
                      <a:endParaRPr lang="hu-HU" sz="11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62917551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12732295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56720313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68085402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34599113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tx1"/>
                          </a:solidFill>
                        </a:rPr>
                        <a:t>13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tx1"/>
                          </a:solidFill>
                        </a:rPr>
                        <a:t>13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55097159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tx1"/>
                          </a:solidFill>
                        </a:rPr>
                        <a:t>13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tx1"/>
                          </a:solidFill>
                        </a:rPr>
                        <a:t>13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20870569"/>
                  </a:ext>
                </a:extLst>
              </a:tr>
            </a:tbl>
          </a:graphicData>
        </a:graphic>
      </p:graphicFrame>
      <p:graphicFrame>
        <p:nvGraphicFramePr>
          <p:cNvPr id="188" name="Táblázat 18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7988541"/>
              </p:ext>
            </p:extLst>
          </p:nvPr>
        </p:nvGraphicFramePr>
        <p:xfrm>
          <a:off x="2554537" y="2937000"/>
          <a:ext cx="4032000" cy="403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4000">
                  <a:extLst>
                    <a:ext uri="{9D8B030D-6E8A-4147-A177-3AD203B41FA5}">
                      <a16:colId xmlns:a16="http://schemas.microsoft.com/office/drawing/2014/main" val="1970057961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3592748886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165432856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2624727190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730538266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1005877417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213102478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376894925"/>
                    </a:ext>
                  </a:extLst>
                </a:gridCol>
              </a:tblGrid>
              <a:tr h="504000"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tx1"/>
                          </a:solidFill>
                        </a:rPr>
                        <a:t>1110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bg1"/>
                          </a:solidFill>
                        </a:rPr>
                        <a:t>0010</a:t>
                      </a:r>
                      <a:endParaRPr lang="hu-HU" sz="1100" b="1" dirty="0">
                        <a:solidFill>
                          <a:schemeClr val="bg1"/>
                        </a:solidFill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1110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1110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1110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0010</a:t>
                      </a:r>
                      <a:endParaRPr lang="hu-HU" sz="1100" b="1" dirty="0">
                        <a:solidFill>
                          <a:schemeClr val="bg1"/>
                        </a:solidFill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1110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1110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16474971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1110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1110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0010</a:t>
                      </a:r>
                      <a:endParaRPr lang="hu-HU" sz="1100" b="1" dirty="0">
                        <a:solidFill>
                          <a:schemeClr val="bg1"/>
                        </a:solidFill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tx1"/>
                          </a:solidFill>
                        </a:rPr>
                        <a:t>1110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0010</a:t>
                      </a:r>
                      <a:endParaRPr lang="hu-HU" sz="1100" b="1" dirty="0">
                        <a:solidFill>
                          <a:schemeClr val="bg1"/>
                        </a:solidFill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1110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1110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1110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62917551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tx1"/>
                          </a:solidFill>
                        </a:rPr>
                        <a:t>0111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1011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1011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1011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1011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1011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1011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0111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12732295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0111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1011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tx1"/>
                          </a:solidFill>
                        </a:rPr>
                        <a:t>0000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0000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0000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0000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1011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0111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56720313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0111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1011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tx1"/>
                          </a:solidFill>
                        </a:rPr>
                        <a:t>0001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0000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0000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0001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1011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0111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68085402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0111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1011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0000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0000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0000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0000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1011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0111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34599113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tx1"/>
                          </a:solidFill>
                        </a:rPr>
                        <a:t>1101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1011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0000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tx1"/>
                          </a:solidFill>
                        </a:rPr>
                        <a:t>0011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0011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0000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1011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1101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55097159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1101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100" b="1" dirty="0" smtClean="0">
                          <a:solidFill>
                            <a:schemeClr val="tx1"/>
                          </a:solidFill>
                        </a:rPr>
                        <a:t>1011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1011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1011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1011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1011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1011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1101</a:t>
                      </a:r>
                      <a:endParaRPr lang="hu-HU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20870569"/>
                  </a:ext>
                </a:extLst>
              </a:tr>
            </a:tbl>
          </a:graphicData>
        </a:graphic>
      </p:graphicFrame>
      <p:grpSp>
        <p:nvGrpSpPr>
          <p:cNvPr id="67" name="Csoportba foglalás 66"/>
          <p:cNvGrpSpPr/>
          <p:nvPr/>
        </p:nvGrpSpPr>
        <p:grpSpPr>
          <a:xfrm>
            <a:off x="471488" y="3275098"/>
            <a:ext cx="2260917" cy="3355804"/>
            <a:chOff x="471488" y="1285984"/>
            <a:chExt cx="2260917" cy="3355804"/>
          </a:xfrm>
        </p:grpSpPr>
        <p:sp>
          <p:nvSpPr>
            <p:cNvPr id="97" name="Szövegdoboz 96">
              <a:extLst>
                <a:ext uri="{FF2B5EF4-FFF2-40B4-BE49-F238E27FC236}">
                  <a16:creationId xmlns:a16="http://schemas.microsoft.com/office/drawing/2014/main" id="{3A88A278-9CE7-E7D3-6DF5-BCA28ADD7C09}"/>
                </a:ext>
              </a:extLst>
            </p:cNvPr>
            <p:cNvSpPr txBox="1"/>
            <p:nvPr/>
          </p:nvSpPr>
          <p:spPr>
            <a:xfrm>
              <a:off x="1215898" y="1493156"/>
              <a:ext cx="1051242" cy="261610"/>
            </a:xfrm>
            <a:prstGeom prst="rect">
              <a:avLst/>
            </a:prstGeom>
            <a:noFill/>
          </p:spPr>
          <p:txBody>
            <a:bodyPr wrap="square" rtlCol="0" anchor="b" anchorCtr="0">
              <a:spAutoFit/>
            </a:bodyPr>
            <a:lstStyle/>
            <a:p>
              <a:r>
                <a:rPr lang="hu-HU" sz="1100" b="1" dirty="0" err="1" smtClean="0">
                  <a:solidFill>
                    <a:schemeClr val="accent3"/>
                  </a:solidFill>
                </a:rPr>
                <a:t>Yellow</a:t>
              </a:r>
              <a:endParaRPr lang="hu-HU" sz="1100" b="1" dirty="0">
                <a:solidFill>
                  <a:schemeClr val="accent3"/>
                </a:solidFill>
              </a:endParaRPr>
            </a:p>
          </p:txBody>
        </p:sp>
        <p:grpSp>
          <p:nvGrpSpPr>
            <p:cNvPr id="98" name="Csoportba foglalás 97">
              <a:extLst>
                <a:ext uri="{FF2B5EF4-FFF2-40B4-BE49-F238E27FC236}">
                  <a16:creationId xmlns:a16="http://schemas.microsoft.com/office/drawing/2014/main" id="{A4F38504-16C5-7055-8043-FFE2F9CD6881}"/>
                </a:ext>
              </a:extLst>
            </p:cNvPr>
            <p:cNvGrpSpPr/>
            <p:nvPr/>
          </p:nvGrpSpPr>
          <p:grpSpPr>
            <a:xfrm>
              <a:off x="471488" y="1285984"/>
              <a:ext cx="2260917" cy="3355804"/>
              <a:chOff x="493395" y="1230474"/>
              <a:chExt cx="2260917" cy="3355804"/>
            </a:xfrm>
          </p:grpSpPr>
          <p:sp>
            <p:nvSpPr>
              <p:cNvPr id="100" name="Szövegdoboz 99">
                <a:extLst>
                  <a:ext uri="{FF2B5EF4-FFF2-40B4-BE49-F238E27FC236}">
                    <a16:creationId xmlns:a16="http://schemas.microsoft.com/office/drawing/2014/main" id="{D369EF2F-E2D1-F89C-D18F-2555A4E7BB93}"/>
                  </a:ext>
                </a:extLst>
              </p:cNvPr>
              <p:cNvSpPr txBox="1"/>
              <p:nvPr/>
            </p:nvSpPr>
            <p:spPr>
              <a:xfrm>
                <a:off x="1237805" y="1230474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smtClean="0">
                    <a:solidFill>
                      <a:schemeClr val="accent3"/>
                    </a:solidFill>
                  </a:rPr>
                  <a:t>Brown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101" name="Szövegdoboz 100">
                <a:extLst>
                  <a:ext uri="{FF2B5EF4-FFF2-40B4-BE49-F238E27FC236}">
                    <a16:creationId xmlns:a16="http://schemas.microsoft.com/office/drawing/2014/main" id="{11928CDB-B8D6-22FC-CEAA-C3E61D5D03B4}"/>
                  </a:ext>
                </a:extLst>
              </p:cNvPr>
              <p:cNvSpPr txBox="1"/>
              <p:nvPr/>
            </p:nvSpPr>
            <p:spPr>
              <a:xfrm>
                <a:off x="1254145" y="1932667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smtClean="0">
                    <a:solidFill>
                      <a:schemeClr val="accent3"/>
                    </a:solidFill>
                  </a:rPr>
                  <a:t>White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grpSp>
            <p:nvGrpSpPr>
              <p:cNvPr id="102" name="Csoportba foglalás 101">
                <a:extLst>
                  <a:ext uri="{FF2B5EF4-FFF2-40B4-BE49-F238E27FC236}">
                    <a16:creationId xmlns:a16="http://schemas.microsoft.com/office/drawing/2014/main" id="{DE0761D3-B631-37A4-18E2-FC64BD1D1770}"/>
                  </a:ext>
                </a:extLst>
              </p:cNvPr>
              <p:cNvGrpSpPr/>
              <p:nvPr/>
            </p:nvGrpSpPr>
            <p:grpSpPr>
              <a:xfrm>
                <a:off x="493395" y="1328140"/>
                <a:ext cx="756285" cy="3114840"/>
                <a:chOff x="493395" y="2581167"/>
                <a:chExt cx="1034733" cy="3062882"/>
              </a:xfrm>
            </p:grpSpPr>
            <p:grpSp>
              <p:nvGrpSpPr>
                <p:cNvPr id="115" name="Csoportba foglalás 114">
                  <a:extLst>
                    <a:ext uri="{FF2B5EF4-FFF2-40B4-BE49-F238E27FC236}">
                      <a16:creationId xmlns:a16="http://schemas.microsoft.com/office/drawing/2014/main" id="{46159B6D-6C26-6B47-F46E-6C602FB2446C}"/>
                    </a:ext>
                  </a:extLst>
                </p:cNvPr>
                <p:cNvGrpSpPr/>
                <p:nvPr/>
              </p:nvGrpSpPr>
              <p:grpSpPr>
                <a:xfrm>
                  <a:off x="493395" y="2581167"/>
                  <a:ext cx="1034733" cy="1533125"/>
                  <a:chOff x="493395" y="2581167"/>
                  <a:chExt cx="1034733" cy="1533125"/>
                </a:xfrm>
              </p:grpSpPr>
              <p:cxnSp>
                <p:nvCxnSpPr>
                  <p:cNvPr id="135" name="Egyenes összekötő 134">
                    <a:extLst>
                      <a:ext uri="{FF2B5EF4-FFF2-40B4-BE49-F238E27FC236}">
                        <a16:creationId xmlns:a16="http://schemas.microsoft.com/office/drawing/2014/main" id="{1B517F46-0636-2FC0-399A-367DA195CA49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V="1">
                    <a:off x="493395" y="2906103"/>
                    <a:ext cx="337503" cy="1208189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grpSp>
                <p:nvGrpSpPr>
                  <p:cNvPr id="136" name="Csoportba foglalás 135">
                    <a:extLst>
                      <a:ext uri="{FF2B5EF4-FFF2-40B4-BE49-F238E27FC236}">
                        <a16:creationId xmlns:a16="http://schemas.microsoft.com/office/drawing/2014/main" id="{E5C724C7-CD3F-3E88-D001-2C35CB01691D}"/>
                      </a:ext>
                    </a:extLst>
                  </p:cNvPr>
                  <p:cNvGrpSpPr/>
                  <p:nvPr/>
                </p:nvGrpSpPr>
                <p:grpSpPr>
                  <a:xfrm>
                    <a:off x="1291908" y="2581167"/>
                    <a:ext cx="236220" cy="211853"/>
                    <a:chOff x="1996440" y="2780665"/>
                    <a:chExt cx="236220" cy="276860"/>
                  </a:xfrm>
                </p:grpSpPr>
                <p:cxnSp>
                  <p:nvCxnSpPr>
                    <p:cNvPr id="151" name="Egyenes összekötő 150">
                      <a:extLst>
                        <a:ext uri="{FF2B5EF4-FFF2-40B4-BE49-F238E27FC236}">
                          <a16:creationId xmlns:a16="http://schemas.microsoft.com/office/drawing/2014/main" id="{9D01C744-6288-B4A7-884F-50951EFE24A7}"/>
                        </a:ext>
                      </a:extLst>
                    </p:cNvPr>
                    <p:cNvCxnSpPr/>
                    <p:nvPr/>
                  </p:nvCxnSpPr>
                  <p:spPr>
                    <a:xfrm flipV="1">
                      <a:off x="1996440" y="278066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52" name="Egyenes összekötő 151">
                      <a:extLst>
                        <a:ext uri="{FF2B5EF4-FFF2-40B4-BE49-F238E27FC236}">
                          <a16:creationId xmlns:a16="http://schemas.microsoft.com/office/drawing/2014/main" id="{5EB2D18E-4DC0-F751-92F5-F5196F7B9D62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1996440" y="291909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137" name="Csoportba foglalás 136">
                    <a:extLst>
                      <a:ext uri="{FF2B5EF4-FFF2-40B4-BE49-F238E27FC236}">
                        <a16:creationId xmlns:a16="http://schemas.microsoft.com/office/drawing/2014/main" id="{5864D023-2A1E-3EA8-98AD-092FD49859DD}"/>
                      </a:ext>
                    </a:extLst>
                  </p:cNvPr>
                  <p:cNvGrpSpPr/>
                  <p:nvPr/>
                </p:nvGrpSpPr>
                <p:grpSpPr>
                  <a:xfrm>
                    <a:off x="1291908" y="2989935"/>
                    <a:ext cx="236220" cy="211853"/>
                    <a:chOff x="1996440" y="2780665"/>
                    <a:chExt cx="236220" cy="276860"/>
                  </a:xfrm>
                </p:grpSpPr>
                <p:cxnSp>
                  <p:nvCxnSpPr>
                    <p:cNvPr id="149" name="Egyenes összekötő 148">
                      <a:extLst>
                        <a:ext uri="{FF2B5EF4-FFF2-40B4-BE49-F238E27FC236}">
                          <a16:creationId xmlns:a16="http://schemas.microsoft.com/office/drawing/2014/main" id="{41DA2CFA-9044-51C0-0E74-B4D1BE4E4DF8}"/>
                        </a:ext>
                      </a:extLst>
                    </p:cNvPr>
                    <p:cNvCxnSpPr/>
                    <p:nvPr/>
                  </p:nvCxnSpPr>
                  <p:spPr>
                    <a:xfrm flipV="1">
                      <a:off x="1996440" y="278066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50" name="Egyenes összekötő 149">
                      <a:extLst>
                        <a:ext uri="{FF2B5EF4-FFF2-40B4-BE49-F238E27FC236}">
                          <a16:creationId xmlns:a16="http://schemas.microsoft.com/office/drawing/2014/main" id="{EAF9BC34-E6E0-FAC7-BF81-57669DB3D63E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1996440" y="291909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138" name="Csoportba foglalás 137">
                    <a:extLst>
                      <a:ext uri="{FF2B5EF4-FFF2-40B4-BE49-F238E27FC236}">
                        <a16:creationId xmlns:a16="http://schemas.microsoft.com/office/drawing/2014/main" id="{E10BC367-4FC7-79B2-7295-8F0F14EE9632}"/>
                      </a:ext>
                    </a:extLst>
                  </p:cNvPr>
                  <p:cNvGrpSpPr/>
                  <p:nvPr/>
                </p:nvGrpSpPr>
                <p:grpSpPr>
                  <a:xfrm>
                    <a:off x="1291908" y="3398703"/>
                    <a:ext cx="236220" cy="211853"/>
                    <a:chOff x="1996440" y="2780665"/>
                    <a:chExt cx="236220" cy="276860"/>
                  </a:xfrm>
                </p:grpSpPr>
                <p:cxnSp>
                  <p:nvCxnSpPr>
                    <p:cNvPr id="147" name="Egyenes összekötő 146">
                      <a:extLst>
                        <a:ext uri="{FF2B5EF4-FFF2-40B4-BE49-F238E27FC236}">
                          <a16:creationId xmlns:a16="http://schemas.microsoft.com/office/drawing/2014/main" id="{795895F2-149D-EF16-CE4E-69F7D66FFF2D}"/>
                        </a:ext>
                      </a:extLst>
                    </p:cNvPr>
                    <p:cNvCxnSpPr/>
                    <p:nvPr/>
                  </p:nvCxnSpPr>
                  <p:spPr>
                    <a:xfrm flipV="1">
                      <a:off x="1996440" y="278066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48" name="Egyenes összekötő 147">
                      <a:extLst>
                        <a:ext uri="{FF2B5EF4-FFF2-40B4-BE49-F238E27FC236}">
                          <a16:creationId xmlns:a16="http://schemas.microsoft.com/office/drawing/2014/main" id="{209FB677-2A12-28E1-A197-21A8D1ED021D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1996440" y="291909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139" name="Csoportba foglalás 138">
                    <a:extLst>
                      <a:ext uri="{FF2B5EF4-FFF2-40B4-BE49-F238E27FC236}">
                        <a16:creationId xmlns:a16="http://schemas.microsoft.com/office/drawing/2014/main" id="{39236CBF-B786-C228-6346-FEADA05D1B2E}"/>
                      </a:ext>
                    </a:extLst>
                  </p:cNvPr>
                  <p:cNvGrpSpPr/>
                  <p:nvPr/>
                </p:nvGrpSpPr>
                <p:grpSpPr>
                  <a:xfrm>
                    <a:off x="1291908" y="3809538"/>
                    <a:ext cx="236220" cy="211853"/>
                    <a:chOff x="1996440" y="2780665"/>
                    <a:chExt cx="236220" cy="276860"/>
                  </a:xfrm>
                </p:grpSpPr>
                <p:cxnSp>
                  <p:nvCxnSpPr>
                    <p:cNvPr id="145" name="Egyenes összekötő 144">
                      <a:extLst>
                        <a:ext uri="{FF2B5EF4-FFF2-40B4-BE49-F238E27FC236}">
                          <a16:creationId xmlns:a16="http://schemas.microsoft.com/office/drawing/2014/main" id="{EAC030D6-75F8-6318-25F7-E54CB161CF5E}"/>
                        </a:ext>
                      </a:extLst>
                    </p:cNvPr>
                    <p:cNvCxnSpPr/>
                    <p:nvPr/>
                  </p:nvCxnSpPr>
                  <p:spPr>
                    <a:xfrm flipV="1">
                      <a:off x="1996440" y="278066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46" name="Egyenes összekötő 145">
                      <a:extLst>
                        <a:ext uri="{FF2B5EF4-FFF2-40B4-BE49-F238E27FC236}">
                          <a16:creationId xmlns:a16="http://schemas.microsoft.com/office/drawing/2014/main" id="{65C1578C-B8CC-4179-D202-343BE270573B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1996440" y="291909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cxnSp>
                <p:nvCxnSpPr>
                  <p:cNvPr id="140" name="Egyenes összekötő 139">
                    <a:extLst>
                      <a:ext uri="{FF2B5EF4-FFF2-40B4-BE49-F238E27FC236}">
                        <a16:creationId xmlns:a16="http://schemas.microsoft.com/office/drawing/2014/main" id="{CF8CFA76-455F-99C7-DB24-572E3179F5B6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V="1">
                    <a:off x="830898" y="2689483"/>
                    <a:ext cx="461010" cy="214576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41" name="Egyenes összekötő 140">
                    <a:extLst>
                      <a:ext uri="{FF2B5EF4-FFF2-40B4-BE49-F238E27FC236}">
                        <a16:creationId xmlns:a16="http://schemas.microsoft.com/office/drawing/2014/main" id="{1A2F2960-358D-C23A-3E22-EFB78AC3EEB4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830898" y="2904059"/>
                    <a:ext cx="461010" cy="195877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42" name="Egyenes összekötő 141">
                    <a:extLst>
                      <a:ext uri="{FF2B5EF4-FFF2-40B4-BE49-F238E27FC236}">
                        <a16:creationId xmlns:a16="http://schemas.microsoft.com/office/drawing/2014/main" id="{803CD348-47A1-AEF9-DF0A-E07209090751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V="1">
                    <a:off x="830898" y="3507401"/>
                    <a:ext cx="461010" cy="214576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43" name="Egyenes összekötő 142">
                    <a:extLst>
                      <a:ext uri="{FF2B5EF4-FFF2-40B4-BE49-F238E27FC236}">
                        <a16:creationId xmlns:a16="http://schemas.microsoft.com/office/drawing/2014/main" id="{AD77D2E8-5AA2-F251-4F63-6249D80E64E5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830898" y="3724022"/>
                    <a:ext cx="461010" cy="195877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44" name="Egyenes összekötő 143">
                    <a:extLst>
                      <a:ext uri="{FF2B5EF4-FFF2-40B4-BE49-F238E27FC236}">
                        <a16:creationId xmlns:a16="http://schemas.microsoft.com/office/drawing/2014/main" id="{6C3241D0-972A-2C46-18F6-06B451D26DB4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H="1" flipV="1">
                    <a:off x="724218" y="3311525"/>
                    <a:ext cx="106680" cy="404456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116" name="Csoportba foglalás 115">
                  <a:extLst>
                    <a:ext uri="{FF2B5EF4-FFF2-40B4-BE49-F238E27FC236}">
                      <a16:creationId xmlns:a16="http://schemas.microsoft.com/office/drawing/2014/main" id="{00F9D3B8-E9F6-C78D-8C09-D22B3614D22B}"/>
                    </a:ext>
                  </a:extLst>
                </p:cNvPr>
                <p:cNvGrpSpPr/>
                <p:nvPr/>
              </p:nvGrpSpPr>
              <p:grpSpPr>
                <a:xfrm flipV="1">
                  <a:off x="493395" y="4112968"/>
                  <a:ext cx="1034733" cy="1531081"/>
                  <a:chOff x="493395" y="2581167"/>
                  <a:chExt cx="1034733" cy="1531081"/>
                </a:xfrm>
              </p:grpSpPr>
              <p:cxnSp>
                <p:nvCxnSpPr>
                  <p:cNvPr id="117" name="Egyenes összekötő 116">
                    <a:extLst>
                      <a:ext uri="{FF2B5EF4-FFF2-40B4-BE49-F238E27FC236}">
                        <a16:creationId xmlns:a16="http://schemas.microsoft.com/office/drawing/2014/main" id="{0D74778F-A35A-D8C8-8CEF-9D81EC986E14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V="1">
                    <a:off x="493395" y="2904059"/>
                    <a:ext cx="337503" cy="1208189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grpSp>
                <p:nvGrpSpPr>
                  <p:cNvPr id="118" name="Csoportba foglalás 117">
                    <a:extLst>
                      <a:ext uri="{FF2B5EF4-FFF2-40B4-BE49-F238E27FC236}">
                        <a16:creationId xmlns:a16="http://schemas.microsoft.com/office/drawing/2014/main" id="{43BFDE52-0283-9E77-35BF-D33E7A843658}"/>
                      </a:ext>
                    </a:extLst>
                  </p:cNvPr>
                  <p:cNvGrpSpPr/>
                  <p:nvPr/>
                </p:nvGrpSpPr>
                <p:grpSpPr>
                  <a:xfrm>
                    <a:off x="1291908" y="2581167"/>
                    <a:ext cx="236220" cy="211853"/>
                    <a:chOff x="1996440" y="2780665"/>
                    <a:chExt cx="236220" cy="276860"/>
                  </a:xfrm>
                </p:grpSpPr>
                <p:cxnSp>
                  <p:nvCxnSpPr>
                    <p:cNvPr id="133" name="Egyenes összekötő 132">
                      <a:extLst>
                        <a:ext uri="{FF2B5EF4-FFF2-40B4-BE49-F238E27FC236}">
                          <a16:creationId xmlns:a16="http://schemas.microsoft.com/office/drawing/2014/main" id="{466C609D-555D-02B3-EFDF-21AD8DCE94DF}"/>
                        </a:ext>
                      </a:extLst>
                    </p:cNvPr>
                    <p:cNvCxnSpPr/>
                    <p:nvPr/>
                  </p:nvCxnSpPr>
                  <p:spPr>
                    <a:xfrm flipV="1">
                      <a:off x="1996440" y="278066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34" name="Egyenes összekötő 133">
                      <a:extLst>
                        <a:ext uri="{FF2B5EF4-FFF2-40B4-BE49-F238E27FC236}">
                          <a16:creationId xmlns:a16="http://schemas.microsoft.com/office/drawing/2014/main" id="{5512F01C-16A8-98CC-9624-163184DC5D53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1996440" y="291909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119" name="Csoportba foglalás 118">
                    <a:extLst>
                      <a:ext uri="{FF2B5EF4-FFF2-40B4-BE49-F238E27FC236}">
                        <a16:creationId xmlns:a16="http://schemas.microsoft.com/office/drawing/2014/main" id="{B1D4591E-F9E7-0724-9322-80F8100F20C2}"/>
                      </a:ext>
                    </a:extLst>
                  </p:cNvPr>
                  <p:cNvGrpSpPr/>
                  <p:nvPr/>
                </p:nvGrpSpPr>
                <p:grpSpPr>
                  <a:xfrm>
                    <a:off x="1291908" y="2989935"/>
                    <a:ext cx="236220" cy="211853"/>
                    <a:chOff x="1996440" y="2780665"/>
                    <a:chExt cx="236220" cy="276860"/>
                  </a:xfrm>
                </p:grpSpPr>
                <p:cxnSp>
                  <p:nvCxnSpPr>
                    <p:cNvPr id="131" name="Egyenes összekötő 130">
                      <a:extLst>
                        <a:ext uri="{FF2B5EF4-FFF2-40B4-BE49-F238E27FC236}">
                          <a16:creationId xmlns:a16="http://schemas.microsoft.com/office/drawing/2014/main" id="{CA3718D7-E502-194D-8D81-0676AF0B14DA}"/>
                        </a:ext>
                      </a:extLst>
                    </p:cNvPr>
                    <p:cNvCxnSpPr/>
                    <p:nvPr/>
                  </p:nvCxnSpPr>
                  <p:spPr>
                    <a:xfrm flipV="1">
                      <a:off x="1996440" y="278066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32" name="Egyenes összekötő 131">
                      <a:extLst>
                        <a:ext uri="{FF2B5EF4-FFF2-40B4-BE49-F238E27FC236}">
                          <a16:creationId xmlns:a16="http://schemas.microsoft.com/office/drawing/2014/main" id="{15223BFA-FFD8-92F8-C824-15C1B848F676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1996440" y="291909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120" name="Csoportba foglalás 119">
                    <a:extLst>
                      <a:ext uri="{FF2B5EF4-FFF2-40B4-BE49-F238E27FC236}">
                        <a16:creationId xmlns:a16="http://schemas.microsoft.com/office/drawing/2014/main" id="{3A5C8920-C783-6329-C834-0459E32B26EE}"/>
                      </a:ext>
                    </a:extLst>
                  </p:cNvPr>
                  <p:cNvGrpSpPr/>
                  <p:nvPr/>
                </p:nvGrpSpPr>
                <p:grpSpPr>
                  <a:xfrm>
                    <a:off x="1291908" y="3398703"/>
                    <a:ext cx="236220" cy="211853"/>
                    <a:chOff x="1996440" y="2780665"/>
                    <a:chExt cx="236220" cy="276860"/>
                  </a:xfrm>
                </p:grpSpPr>
                <p:cxnSp>
                  <p:nvCxnSpPr>
                    <p:cNvPr id="129" name="Egyenes összekötő 128">
                      <a:extLst>
                        <a:ext uri="{FF2B5EF4-FFF2-40B4-BE49-F238E27FC236}">
                          <a16:creationId xmlns:a16="http://schemas.microsoft.com/office/drawing/2014/main" id="{DFF05944-BE70-5A73-7D4C-4E90941A5716}"/>
                        </a:ext>
                      </a:extLst>
                    </p:cNvPr>
                    <p:cNvCxnSpPr/>
                    <p:nvPr/>
                  </p:nvCxnSpPr>
                  <p:spPr>
                    <a:xfrm flipV="1">
                      <a:off x="1996440" y="278066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30" name="Egyenes összekötő 129">
                      <a:extLst>
                        <a:ext uri="{FF2B5EF4-FFF2-40B4-BE49-F238E27FC236}">
                          <a16:creationId xmlns:a16="http://schemas.microsoft.com/office/drawing/2014/main" id="{A99E8953-3917-C768-A1CA-37EAADD715CF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1996440" y="291909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121" name="Csoportba foglalás 120">
                    <a:extLst>
                      <a:ext uri="{FF2B5EF4-FFF2-40B4-BE49-F238E27FC236}">
                        <a16:creationId xmlns:a16="http://schemas.microsoft.com/office/drawing/2014/main" id="{39ED7E96-28EF-2386-211E-9220358886C6}"/>
                      </a:ext>
                    </a:extLst>
                  </p:cNvPr>
                  <p:cNvGrpSpPr/>
                  <p:nvPr/>
                </p:nvGrpSpPr>
                <p:grpSpPr>
                  <a:xfrm>
                    <a:off x="1291908" y="3809538"/>
                    <a:ext cx="236220" cy="211853"/>
                    <a:chOff x="1996440" y="2780665"/>
                    <a:chExt cx="236220" cy="276860"/>
                  </a:xfrm>
                </p:grpSpPr>
                <p:cxnSp>
                  <p:nvCxnSpPr>
                    <p:cNvPr id="127" name="Egyenes összekötő 126">
                      <a:extLst>
                        <a:ext uri="{FF2B5EF4-FFF2-40B4-BE49-F238E27FC236}">
                          <a16:creationId xmlns:a16="http://schemas.microsoft.com/office/drawing/2014/main" id="{8EA8C143-C3E6-0E9C-CDFC-0268F0D6E494}"/>
                        </a:ext>
                      </a:extLst>
                    </p:cNvPr>
                    <p:cNvCxnSpPr/>
                    <p:nvPr/>
                  </p:nvCxnSpPr>
                  <p:spPr>
                    <a:xfrm flipV="1">
                      <a:off x="1996440" y="278066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28" name="Egyenes összekötő 127">
                      <a:extLst>
                        <a:ext uri="{FF2B5EF4-FFF2-40B4-BE49-F238E27FC236}">
                          <a16:creationId xmlns:a16="http://schemas.microsoft.com/office/drawing/2014/main" id="{E19DB28B-8298-F1B5-2A12-B56AC998A548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1996440" y="291909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cxnSp>
                <p:nvCxnSpPr>
                  <p:cNvPr id="122" name="Egyenes összekötő 121">
                    <a:extLst>
                      <a:ext uri="{FF2B5EF4-FFF2-40B4-BE49-F238E27FC236}">
                        <a16:creationId xmlns:a16="http://schemas.microsoft.com/office/drawing/2014/main" id="{21E2C462-F3EE-EAAA-8DDC-4941E4CDE58A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V="1">
                    <a:off x="830898" y="2687438"/>
                    <a:ext cx="461010" cy="214576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23" name="Egyenes összekötő 122">
                    <a:extLst>
                      <a:ext uri="{FF2B5EF4-FFF2-40B4-BE49-F238E27FC236}">
                        <a16:creationId xmlns:a16="http://schemas.microsoft.com/office/drawing/2014/main" id="{D3E00FD8-4B0E-D76A-07B6-DAF6317CCB13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830898" y="2904059"/>
                    <a:ext cx="461010" cy="195877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24" name="Egyenes összekötő 123">
                    <a:extLst>
                      <a:ext uri="{FF2B5EF4-FFF2-40B4-BE49-F238E27FC236}">
                        <a16:creationId xmlns:a16="http://schemas.microsoft.com/office/drawing/2014/main" id="{9C2B915B-653E-6D02-33FD-EAC5497DBF8F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V="1">
                    <a:off x="830898" y="3507401"/>
                    <a:ext cx="461010" cy="214576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25" name="Egyenes összekötő 124">
                    <a:extLst>
                      <a:ext uri="{FF2B5EF4-FFF2-40B4-BE49-F238E27FC236}">
                        <a16:creationId xmlns:a16="http://schemas.microsoft.com/office/drawing/2014/main" id="{3F01526A-29EE-316B-2B08-F762C40E7B01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830898" y="3721977"/>
                    <a:ext cx="461010" cy="195877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26" name="Egyenes összekötő 125">
                    <a:extLst>
                      <a:ext uri="{FF2B5EF4-FFF2-40B4-BE49-F238E27FC236}">
                        <a16:creationId xmlns:a16="http://schemas.microsoft.com/office/drawing/2014/main" id="{15BE1182-6DAD-C9BE-C2D6-5BBA752B2A45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H="1" flipV="1">
                    <a:off x="724218" y="3311525"/>
                    <a:ext cx="106680" cy="404456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sp>
            <p:nvSpPr>
              <p:cNvPr id="103" name="Szövegdoboz 102">
                <a:extLst>
                  <a:ext uri="{FF2B5EF4-FFF2-40B4-BE49-F238E27FC236}">
                    <a16:creationId xmlns:a16="http://schemas.microsoft.com/office/drawing/2014/main" id="{834CF577-D517-F0A3-4CCA-68C65DC2924A}"/>
                  </a:ext>
                </a:extLst>
              </p:cNvPr>
              <p:cNvSpPr txBox="1"/>
              <p:nvPr/>
            </p:nvSpPr>
            <p:spPr>
              <a:xfrm>
                <a:off x="1243623" y="1697564"/>
                <a:ext cx="115411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Pale</a:t>
                </a:r>
                <a:r>
                  <a:rPr lang="hu-HU" sz="1100" b="1" dirty="0">
                    <a:solidFill>
                      <a:schemeClr val="accent3"/>
                    </a:solidFill>
                  </a:rPr>
                  <a:t> </a:t>
                </a: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orange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104" name="Szövegdoboz 103">
                <a:extLst>
                  <a:ext uri="{FF2B5EF4-FFF2-40B4-BE49-F238E27FC236}">
                    <a16:creationId xmlns:a16="http://schemas.microsoft.com/office/drawing/2014/main" id="{4224AE6F-5E89-E6E0-90A7-83D2234D4105}"/>
                  </a:ext>
                </a:extLst>
              </p:cNvPr>
              <p:cNvSpPr txBox="1"/>
              <p:nvPr/>
            </p:nvSpPr>
            <p:spPr>
              <a:xfrm>
                <a:off x="1253613" y="3326833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Orange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105" name="Szövegdoboz 104">
                <a:extLst>
                  <a:ext uri="{FF2B5EF4-FFF2-40B4-BE49-F238E27FC236}">
                    <a16:creationId xmlns:a16="http://schemas.microsoft.com/office/drawing/2014/main" id="{ED56338F-CC61-E4E2-8566-CFBAB7A51796}"/>
                  </a:ext>
                </a:extLst>
              </p:cNvPr>
              <p:cNvSpPr txBox="1"/>
              <p:nvPr/>
            </p:nvSpPr>
            <p:spPr>
              <a:xfrm>
                <a:off x="1249680" y="2090693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Dark</a:t>
                </a:r>
                <a:r>
                  <a:rPr lang="hu-HU" sz="1100" b="1" dirty="0" smtClean="0">
                    <a:solidFill>
                      <a:schemeClr val="accent3"/>
                    </a:solidFill>
                  </a:rPr>
                  <a:t> </a:t>
                </a: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grey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106" name="Szövegdoboz 105">
                <a:extLst>
                  <a:ext uri="{FF2B5EF4-FFF2-40B4-BE49-F238E27FC236}">
                    <a16:creationId xmlns:a16="http://schemas.microsoft.com/office/drawing/2014/main" id="{B83629BE-2B7B-8145-3E04-32D2404F19FF}"/>
                  </a:ext>
                </a:extLst>
              </p:cNvPr>
              <p:cNvSpPr txBox="1"/>
              <p:nvPr/>
            </p:nvSpPr>
            <p:spPr>
              <a:xfrm>
                <a:off x="1249680" y="2704521"/>
                <a:ext cx="150463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Light</a:t>
                </a:r>
                <a:r>
                  <a:rPr lang="hu-HU" sz="1100" b="1" dirty="0" smtClean="0">
                    <a:solidFill>
                      <a:schemeClr val="accent3"/>
                    </a:solidFill>
                  </a:rPr>
                  <a:t> pink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107" name="Szövegdoboz 106">
                <a:extLst>
                  <a:ext uri="{FF2B5EF4-FFF2-40B4-BE49-F238E27FC236}">
                    <a16:creationId xmlns:a16="http://schemas.microsoft.com/office/drawing/2014/main" id="{EF134251-9422-AF8A-B2C3-3961062ED614}"/>
                  </a:ext>
                </a:extLst>
              </p:cNvPr>
              <p:cNvSpPr txBox="1"/>
              <p:nvPr/>
            </p:nvSpPr>
            <p:spPr>
              <a:xfrm>
                <a:off x="1233663" y="2508458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smtClean="0">
                    <a:solidFill>
                      <a:schemeClr val="accent3"/>
                    </a:solidFill>
                  </a:rPr>
                  <a:t>Pink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108" name="Szövegdoboz 107">
                <a:extLst>
                  <a:ext uri="{FF2B5EF4-FFF2-40B4-BE49-F238E27FC236}">
                    <a16:creationId xmlns:a16="http://schemas.microsoft.com/office/drawing/2014/main" id="{9B795510-A1EB-DFB2-FD05-EB6CE3AD0523}"/>
                  </a:ext>
                </a:extLst>
              </p:cNvPr>
              <p:cNvSpPr txBox="1"/>
              <p:nvPr/>
            </p:nvSpPr>
            <p:spPr>
              <a:xfrm>
                <a:off x="1249680" y="3101222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Dark</a:t>
                </a:r>
                <a:r>
                  <a:rPr lang="hu-HU" sz="1100" b="1" dirty="0" smtClean="0">
                    <a:solidFill>
                      <a:schemeClr val="accent3"/>
                    </a:solidFill>
                  </a:rPr>
                  <a:t> </a:t>
                </a: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green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109" name="Szövegdoboz 108">
                <a:extLst>
                  <a:ext uri="{FF2B5EF4-FFF2-40B4-BE49-F238E27FC236}">
                    <a16:creationId xmlns:a16="http://schemas.microsoft.com/office/drawing/2014/main" id="{4A69605E-AD65-FCB7-8FF5-88C07D0FD15A}"/>
                  </a:ext>
                </a:extLst>
              </p:cNvPr>
              <p:cNvSpPr txBox="1"/>
              <p:nvPr/>
            </p:nvSpPr>
            <p:spPr>
              <a:xfrm>
                <a:off x="1249680" y="2896829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Light</a:t>
                </a:r>
                <a:r>
                  <a:rPr lang="hu-HU" sz="1100" b="1" dirty="0" smtClean="0">
                    <a:solidFill>
                      <a:schemeClr val="accent3"/>
                    </a:solidFill>
                  </a:rPr>
                  <a:t> </a:t>
                </a: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yellow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110" name="Szövegdoboz 109">
                <a:extLst>
                  <a:ext uri="{FF2B5EF4-FFF2-40B4-BE49-F238E27FC236}">
                    <a16:creationId xmlns:a16="http://schemas.microsoft.com/office/drawing/2014/main" id="{20B7B115-CE45-AC8F-2E15-CBC0C31E6BD2}"/>
                  </a:ext>
                </a:extLst>
              </p:cNvPr>
              <p:cNvSpPr txBox="1"/>
              <p:nvPr/>
            </p:nvSpPr>
            <p:spPr>
              <a:xfrm>
                <a:off x="1249680" y="3521543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Pale</a:t>
                </a:r>
                <a:r>
                  <a:rPr lang="hu-HU" sz="1100" b="1" dirty="0" smtClean="0">
                    <a:solidFill>
                      <a:schemeClr val="accent3"/>
                    </a:solidFill>
                  </a:rPr>
                  <a:t> </a:t>
                </a: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green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111" name="Szövegdoboz 110">
                <a:extLst>
                  <a:ext uri="{FF2B5EF4-FFF2-40B4-BE49-F238E27FC236}">
                    <a16:creationId xmlns:a16="http://schemas.microsoft.com/office/drawing/2014/main" id="{8621B626-5364-332F-82A4-2AF6EAFAB4DE}"/>
                  </a:ext>
                </a:extLst>
              </p:cNvPr>
              <p:cNvSpPr txBox="1"/>
              <p:nvPr/>
            </p:nvSpPr>
            <p:spPr>
              <a:xfrm>
                <a:off x="1233663" y="4374425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Light</a:t>
                </a:r>
                <a:r>
                  <a:rPr lang="hu-HU" sz="1100" b="1" dirty="0" smtClean="0">
                    <a:solidFill>
                      <a:schemeClr val="accent3"/>
                    </a:solidFill>
                  </a:rPr>
                  <a:t> </a:t>
                </a: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grey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112" name="Szövegdoboz 111">
                <a:extLst>
                  <a:ext uri="{FF2B5EF4-FFF2-40B4-BE49-F238E27FC236}">
                    <a16:creationId xmlns:a16="http://schemas.microsoft.com/office/drawing/2014/main" id="{39A91E6E-481C-D848-A93A-D4983BFBCCD0}"/>
                  </a:ext>
                </a:extLst>
              </p:cNvPr>
              <p:cNvSpPr txBox="1"/>
              <p:nvPr/>
            </p:nvSpPr>
            <p:spPr>
              <a:xfrm>
                <a:off x="1249680" y="3939315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smtClean="0">
                    <a:solidFill>
                      <a:schemeClr val="accent3"/>
                    </a:solidFill>
                  </a:rPr>
                  <a:t>Black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113" name="Szövegdoboz 112">
                <a:extLst>
                  <a:ext uri="{FF2B5EF4-FFF2-40B4-BE49-F238E27FC236}">
                    <a16:creationId xmlns:a16="http://schemas.microsoft.com/office/drawing/2014/main" id="{61122B51-67F9-2D84-A54A-F2E1DFD32A78}"/>
                  </a:ext>
                </a:extLst>
              </p:cNvPr>
              <p:cNvSpPr txBox="1"/>
              <p:nvPr/>
            </p:nvSpPr>
            <p:spPr>
              <a:xfrm>
                <a:off x="1249680" y="3735755"/>
                <a:ext cx="1243284" cy="211020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smtClean="0">
                    <a:solidFill>
                      <a:schemeClr val="accent3"/>
                    </a:solidFill>
                  </a:rPr>
                  <a:t>Red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114" name="Szövegdoboz 113">
                <a:extLst>
                  <a:ext uri="{FF2B5EF4-FFF2-40B4-BE49-F238E27FC236}">
                    <a16:creationId xmlns:a16="http://schemas.microsoft.com/office/drawing/2014/main" id="{42666C1C-FE64-FBF3-CA96-000FD8546E36}"/>
                  </a:ext>
                </a:extLst>
              </p:cNvPr>
              <p:cNvSpPr txBox="1"/>
              <p:nvPr/>
            </p:nvSpPr>
            <p:spPr>
              <a:xfrm>
                <a:off x="1253613" y="4170032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Light</a:t>
                </a:r>
                <a:r>
                  <a:rPr lang="hu-HU" sz="1100" b="1" dirty="0" smtClean="0">
                    <a:solidFill>
                      <a:schemeClr val="accent3"/>
                    </a:solidFill>
                  </a:rPr>
                  <a:t> </a:t>
                </a: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blue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</p:grpSp>
        <p:sp>
          <p:nvSpPr>
            <p:cNvPr id="99" name="Szövegdoboz 98">
              <a:extLst>
                <a:ext uri="{FF2B5EF4-FFF2-40B4-BE49-F238E27FC236}">
                  <a16:creationId xmlns:a16="http://schemas.microsoft.com/office/drawing/2014/main" id="{834CF577-D517-F0A3-4CCA-68C65DC2924A}"/>
                </a:ext>
              </a:extLst>
            </p:cNvPr>
            <p:cNvSpPr txBox="1"/>
            <p:nvPr/>
          </p:nvSpPr>
          <p:spPr>
            <a:xfrm>
              <a:off x="1207684" y="2358250"/>
              <a:ext cx="1154112" cy="211853"/>
            </a:xfrm>
            <a:prstGeom prst="rect">
              <a:avLst/>
            </a:prstGeom>
            <a:noFill/>
          </p:spPr>
          <p:txBody>
            <a:bodyPr wrap="square" rtlCol="0" anchor="b" anchorCtr="0">
              <a:spAutoFit/>
            </a:bodyPr>
            <a:lstStyle/>
            <a:p>
              <a:pPr>
                <a:lnSpc>
                  <a:spcPts val="900"/>
                </a:lnSpc>
              </a:pPr>
              <a:r>
                <a:rPr lang="hu-HU" sz="1100" b="1" dirty="0" err="1" smtClean="0">
                  <a:solidFill>
                    <a:schemeClr val="accent3"/>
                  </a:solidFill>
                </a:rPr>
                <a:t>Dark</a:t>
              </a:r>
              <a:r>
                <a:rPr lang="hu-HU" sz="1100" b="1" dirty="0" smtClean="0">
                  <a:solidFill>
                    <a:schemeClr val="accent3"/>
                  </a:solidFill>
                </a:rPr>
                <a:t> </a:t>
              </a:r>
              <a:r>
                <a:rPr lang="hu-HU" sz="1100" b="1" dirty="0" err="1" smtClean="0">
                  <a:solidFill>
                    <a:schemeClr val="accent3"/>
                  </a:solidFill>
                </a:rPr>
                <a:t>blue</a:t>
              </a:r>
              <a:endParaRPr lang="hu-HU" sz="1100" b="1" dirty="0">
                <a:solidFill>
                  <a:schemeClr val="accent3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121255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1">
            <a:extLst>
              <a:ext uri="{FF2B5EF4-FFF2-40B4-BE49-F238E27FC236}">
                <a16:creationId xmlns:a16="http://schemas.microsoft.com/office/drawing/2014/main" id="{D0CD2950-0FD4-0D24-7400-90A219D1A655}"/>
              </a:ext>
            </a:extLst>
          </p:cNvPr>
          <p:cNvSpPr txBox="1">
            <a:spLocks/>
          </p:cNvSpPr>
          <p:nvPr/>
        </p:nvSpPr>
        <p:spPr>
          <a:xfrm>
            <a:off x="471488" y="334459"/>
            <a:ext cx="5915025" cy="45631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400" b="1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err="1">
                <a:ea typeface="Calibri" panose="020F0502020204030204" pitchFamily="34" charset="0"/>
                <a:cs typeface="Times New Roman" panose="02020603050405020304" pitchFamily="18" charset="0"/>
              </a:rPr>
              <a:t>Colour</a:t>
            </a:r>
            <a:r>
              <a:rPr lang="en-US" dirty="0">
                <a:ea typeface="Calibri" panose="020F0502020204030204" pitchFamily="34" charset="0"/>
                <a:cs typeface="Times New Roman" panose="02020603050405020304" pitchFamily="18" charset="0"/>
              </a:rPr>
              <a:t> according to the </a:t>
            </a:r>
            <a:r>
              <a:rPr lang="en-US" dirty="0" err="1">
                <a:ea typeface="Calibri" panose="020F0502020204030204" pitchFamily="34" charset="0"/>
                <a:cs typeface="Times New Roman" panose="02020603050405020304" pitchFamily="18" charset="0"/>
              </a:rPr>
              <a:t>colour</a:t>
            </a:r>
            <a:r>
              <a:rPr lang="en-US" dirty="0">
                <a:ea typeface="Calibri" panose="020F0502020204030204" pitchFamily="34" charset="0"/>
                <a:cs typeface="Times New Roman" panose="02020603050405020304" pitchFamily="18" charset="0"/>
              </a:rPr>
              <a:t> codes!</a:t>
            </a:r>
            <a:r>
              <a:rPr lang="hu-HU" dirty="0">
                <a:ea typeface="Calibri" panose="020F0502020204030204" pitchFamily="34" charset="0"/>
                <a:cs typeface="Times New Roman" panose="02020603050405020304" pitchFamily="18" charset="0"/>
              </a:rPr>
              <a:t> 2</a:t>
            </a:r>
            <a:r>
              <a:rPr lang="hu-HU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. a.)</a:t>
            </a:r>
            <a:endParaRPr lang="hu-HU" sz="4800" dirty="0"/>
          </a:p>
        </p:txBody>
      </p:sp>
      <p:pic>
        <p:nvPicPr>
          <p:cNvPr id="5" name="Kép 4" descr="A képen Acélkék, Betűtípus, Majorelle kék, képernyőkép látható&#10;&#10;Automatikusan generált leírás">
            <a:extLst>
              <a:ext uri="{FF2B5EF4-FFF2-40B4-BE49-F238E27FC236}">
                <a16:creationId xmlns:a16="http://schemas.microsoft.com/office/drawing/2014/main" id="{CF6574BF-0DD4-2676-D95B-E69ECAD4142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1373" y="9158363"/>
            <a:ext cx="1275254" cy="426438"/>
          </a:xfrm>
          <a:prstGeom prst="rect">
            <a:avLst/>
          </a:prstGeom>
        </p:spPr>
      </p:pic>
      <p:pic>
        <p:nvPicPr>
          <p:cNvPr id="6" name="Kép 5" descr="A képen Grafika, Betűtípus, Grafikus tervezés, embléma látható&#10;&#10;Automatikusan generált leírás">
            <a:extLst>
              <a:ext uri="{FF2B5EF4-FFF2-40B4-BE49-F238E27FC236}">
                <a16:creationId xmlns:a16="http://schemas.microsoft.com/office/drawing/2014/main" id="{318DFCA8-EE35-4266-5A57-E412476D3F02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488" y="9215499"/>
            <a:ext cx="1435241" cy="326192"/>
          </a:xfrm>
          <a:prstGeom prst="rect">
            <a:avLst/>
          </a:prstGeom>
        </p:spPr>
      </p:pic>
      <p:pic>
        <p:nvPicPr>
          <p:cNvPr id="7" name="Kép 6" descr="A képen Betűtípus, képernyőkép, szöveg, Acélkék látható&#10;&#10;Automatikusan generált leírás">
            <a:extLst>
              <a:ext uri="{FF2B5EF4-FFF2-40B4-BE49-F238E27FC236}">
                <a16:creationId xmlns:a16="http://schemas.microsoft.com/office/drawing/2014/main" id="{97F6733F-F619-A960-8EB0-7CDFF315CFAF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26052" y="9184600"/>
            <a:ext cx="1860460" cy="400201"/>
          </a:xfrm>
          <a:prstGeom prst="rect">
            <a:avLst/>
          </a:prstGeom>
        </p:spPr>
      </p:pic>
      <p:graphicFrame>
        <p:nvGraphicFramePr>
          <p:cNvPr id="38" name="Táblázat 140">
            <a:extLst>
              <a:ext uri="{FF2B5EF4-FFF2-40B4-BE49-F238E27FC236}">
                <a16:creationId xmlns:a16="http://schemas.microsoft.com/office/drawing/2014/main" id="{5DA1B995-1887-3E5A-E071-A084DA45AD6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1833426"/>
              </p:ext>
            </p:extLst>
          </p:nvPr>
        </p:nvGraphicFramePr>
        <p:xfrm>
          <a:off x="3130537" y="5191586"/>
          <a:ext cx="3456000" cy="345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2000">
                  <a:extLst>
                    <a:ext uri="{9D8B030D-6E8A-4147-A177-3AD203B41FA5}">
                      <a16:colId xmlns:a16="http://schemas.microsoft.com/office/drawing/2014/main" val="4183476840"/>
                    </a:ext>
                  </a:extLst>
                </a:gridCol>
                <a:gridCol w="432000">
                  <a:extLst>
                    <a:ext uri="{9D8B030D-6E8A-4147-A177-3AD203B41FA5}">
                      <a16:colId xmlns:a16="http://schemas.microsoft.com/office/drawing/2014/main" val="606786667"/>
                    </a:ext>
                  </a:extLst>
                </a:gridCol>
                <a:gridCol w="432000">
                  <a:extLst>
                    <a:ext uri="{9D8B030D-6E8A-4147-A177-3AD203B41FA5}">
                      <a16:colId xmlns:a16="http://schemas.microsoft.com/office/drawing/2014/main" val="3256155216"/>
                    </a:ext>
                  </a:extLst>
                </a:gridCol>
                <a:gridCol w="432000">
                  <a:extLst>
                    <a:ext uri="{9D8B030D-6E8A-4147-A177-3AD203B41FA5}">
                      <a16:colId xmlns:a16="http://schemas.microsoft.com/office/drawing/2014/main" val="3670367097"/>
                    </a:ext>
                  </a:extLst>
                </a:gridCol>
                <a:gridCol w="432000">
                  <a:extLst>
                    <a:ext uri="{9D8B030D-6E8A-4147-A177-3AD203B41FA5}">
                      <a16:colId xmlns:a16="http://schemas.microsoft.com/office/drawing/2014/main" val="1347735126"/>
                    </a:ext>
                  </a:extLst>
                </a:gridCol>
                <a:gridCol w="432000">
                  <a:extLst>
                    <a:ext uri="{9D8B030D-6E8A-4147-A177-3AD203B41FA5}">
                      <a16:colId xmlns:a16="http://schemas.microsoft.com/office/drawing/2014/main" val="1268566837"/>
                    </a:ext>
                  </a:extLst>
                </a:gridCol>
                <a:gridCol w="432000">
                  <a:extLst>
                    <a:ext uri="{9D8B030D-6E8A-4147-A177-3AD203B41FA5}">
                      <a16:colId xmlns:a16="http://schemas.microsoft.com/office/drawing/2014/main" val="3248050828"/>
                    </a:ext>
                  </a:extLst>
                </a:gridCol>
                <a:gridCol w="432000">
                  <a:extLst>
                    <a:ext uri="{9D8B030D-6E8A-4147-A177-3AD203B41FA5}">
                      <a16:colId xmlns:a16="http://schemas.microsoft.com/office/drawing/2014/main" val="800012498"/>
                    </a:ext>
                  </a:extLst>
                </a:gridCol>
              </a:tblGrid>
              <a:tr h="432000"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>
                        <a:solidFill>
                          <a:srgbClr val="EE1D23"/>
                        </a:solidFill>
                      </a:endParaRPr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58774894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endParaRPr lang="hu-HU" sz="150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0157584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23305295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34289421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86751031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>
                        <a:solidFill>
                          <a:schemeClr val="tx1"/>
                        </a:solidFill>
                      </a:endParaRPr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26106266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endParaRPr lang="hu-HU" sz="150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04922920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9488196"/>
                  </a:ext>
                </a:extLst>
              </a:tr>
            </a:tbl>
          </a:graphicData>
        </a:graphic>
      </p:graphicFrame>
      <p:graphicFrame>
        <p:nvGraphicFramePr>
          <p:cNvPr id="95" name="Táblázat 9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68664354"/>
              </p:ext>
            </p:extLst>
          </p:nvPr>
        </p:nvGraphicFramePr>
        <p:xfrm>
          <a:off x="2554537" y="929450"/>
          <a:ext cx="4032000" cy="403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4000">
                  <a:extLst>
                    <a:ext uri="{9D8B030D-6E8A-4147-A177-3AD203B41FA5}">
                      <a16:colId xmlns:a16="http://schemas.microsoft.com/office/drawing/2014/main" val="1970057961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3592748886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165432856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2624727190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730538266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1005877417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213102478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376894925"/>
                    </a:ext>
                  </a:extLst>
                </a:gridCol>
              </a:tblGrid>
              <a:tr h="504000"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0011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0011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0011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0001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0100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0101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0011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0011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16474971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0011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0011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0001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1111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1111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1111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0011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0011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62917551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0011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0011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0011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1111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0110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1111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0011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0011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12732295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0011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0011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0011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1100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1100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1100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1100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0011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56720313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0011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0011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0101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0001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1010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0011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0011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0011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68085402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1111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1111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0001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1111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0001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0101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1111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0011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34599113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0011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1111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1111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0011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0010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0011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0011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0011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55097159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1100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1100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0011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1100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1100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1100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0011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0011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20870569"/>
                  </a:ext>
                </a:extLst>
              </a:tr>
            </a:tbl>
          </a:graphicData>
        </a:graphic>
      </p:graphicFrame>
      <p:sp>
        <p:nvSpPr>
          <p:cNvPr id="65" name="Szöveg helye 2">
            <a:extLst>
              <a:ext uri="{FF2B5EF4-FFF2-40B4-BE49-F238E27FC236}">
                <a16:creationId xmlns:a16="http://schemas.microsoft.com/office/drawing/2014/main" id="{BBE2C393-99D9-02E8-DC42-5AA6DAE1D51B}"/>
              </a:ext>
            </a:extLst>
          </p:cNvPr>
          <p:cNvSpPr txBox="1">
            <a:spLocks/>
          </p:cNvSpPr>
          <p:nvPr/>
        </p:nvSpPr>
        <p:spPr>
          <a:xfrm>
            <a:off x="122873" y="5156907"/>
            <a:ext cx="2859541" cy="3515704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>
            <a:noAutofit/>
          </a:bodyPr>
          <a:lstStyle>
            <a:lvl1pPr marL="0" indent="0" algn="l" defTabSz="685800" rtl="0" eaLnBrk="1" latinLnBrk="0" hangingPunct="1">
              <a:lnSpc>
                <a:spcPct val="100000"/>
              </a:lnSpc>
              <a:spcBef>
                <a:spcPts val="750"/>
              </a:spcBef>
              <a:buFont typeface="Arial" panose="020B0604020202020204" pitchFamily="34" charset="0"/>
              <a:buNone/>
              <a:defRPr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1pPr>
            <a:lvl2pPr marL="3429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2pPr>
            <a:lvl3pPr marL="6858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4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3pPr>
            <a:lvl4pPr marL="10287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4pPr>
            <a:lvl5pPr marL="13716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b="1" dirty="0"/>
              <a:t>Binary </a:t>
            </a:r>
            <a:r>
              <a:rPr lang="en-US" sz="1200" b="1" dirty="0" err="1"/>
              <a:t>colouring</a:t>
            </a:r>
            <a:endParaRPr lang="en-US" sz="1200" b="1" dirty="0"/>
          </a:p>
          <a:p>
            <a:pPr algn="ctr"/>
            <a:r>
              <a:rPr lang="en-US" sz="1200" b="1" dirty="0"/>
              <a:t>(binary</a:t>
            </a:r>
            <a:r>
              <a:rPr lang="en-US" sz="1200" b="1" dirty="0" smtClean="0"/>
              <a:t>)</a:t>
            </a:r>
            <a:endParaRPr lang="en-US" sz="1200" b="1" dirty="0"/>
          </a:p>
          <a:p>
            <a:r>
              <a:rPr lang="en-US" sz="1200" b="1" dirty="0"/>
              <a:t>At the ends of a tree-like diagram you see </a:t>
            </a:r>
            <a:r>
              <a:rPr lang="en-US" sz="1200" b="1" dirty="0" err="1"/>
              <a:t>colours</a:t>
            </a:r>
            <a:r>
              <a:rPr lang="en-US" sz="1200" b="1" dirty="0"/>
              <a:t>, which you can access through an "up-down" decision process. The value of „up” is 1 and the value of „down” is 0 . To select the </a:t>
            </a:r>
            <a:r>
              <a:rPr lang="en-US" sz="1200" b="1" dirty="0" err="1"/>
              <a:t>colour</a:t>
            </a:r>
            <a:r>
              <a:rPr lang="en-US" sz="1200" b="1" dirty="0"/>
              <a:t> of each field, start from the </a:t>
            </a:r>
            <a:r>
              <a:rPr lang="en-US" sz="1200" b="1" dirty="0" err="1"/>
              <a:t>centre</a:t>
            </a:r>
            <a:r>
              <a:rPr lang="en-US" sz="1200" b="1" dirty="0"/>
              <a:t> and work your way up or down the branches of the diagram, based on the elements of the numerical sequence associated with that field, to the </a:t>
            </a:r>
            <a:r>
              <a:rPr lang="en-US" sz="1200" b="1" dirty="0" err="1"/>
              <a:t>colour</a:t>
            </a:r>
            <a:r>
              <a:rPr lang="en-US" sz="1200" b="1" dirty="0"/>
              <a:t> you want to select.</a:t>
            </a:r>
          </a:p>
          <a:p>
            <a:r>
              <a:rPr lang="en-US" sz="1200" b="1" dirty="0"/>
              <a:t>e.g.: 101 -&gt; up - down - up</a:t>
            </a:r>
          </a:p>
          <a:p>
            <a:r>
              <a:rPr lang="en-US" sz="1200" b="1" dirty="0"/>
              <a:t>       0100 -&gt; down - up - down - down</a:t>
            </a:r>
          </a:p>
        </p:txBody>
      </p:sp>
      <p:grpSp>
        <p:nvGrpSpPr>
          <p:cNvPr id="66" name="Csoportba foglalás 65"/>
          <p:cNvGrpSpPr/>
          <p:nvPr/>
        </p:nvGrpSpPr>
        <p:grpSpPr>
          <a:xfrm>
            <a:off x="471488" y="1286005"/>
            <a:ext cx="2260917" cy="3318889"/>
            <a:chOff x="471488" y="1062946"/>
            <a:chExt cx="2260917" cy="3318889"/>
          </a:xfrm>
        </p:grpSpPr>
        <p:grpSp>
          <p:nvGrpSpPr>
            <p:cNvPr id="67" name="Csoportba foglalás 66">
              <a:extLst>
                <a:ext uri="{FF2B5EF4-FFF2-40B4-BE49-F238E27FC236}">
                  <a16:creationId xmlns:a16="http://schemas.microsoft.com/office/drawing/2014/main" id="{A4F38504-16C5-7055-8043-FFE2F9CD6881}"/>
                </a:ext>
              </a:extLst>
            </p:cNvPr>
            <p:cNvGrpSpPr/>
            <p:nvPr/>
          </p:nvGrpSpPr>
          <p:grpSpPr>
            <a:xfrm>
              <a:off x="471488" y="1062946"/>
              <a:ext cx="2260917" cy="3318889"/>
              <a:chOff x="493395" y="1252600"/>
              <a:chExt cx="2260917" cy="3318889"/>
            </a:xfrm>
          </p:grpSpPr>
          <p:sp>
            <p:nvSpPr>
              <p:cNvPr id="69" name="Szövegdoboz 68">
                <a:extLst>
                  <a:ext uri="{FF2B5EF4-FFF2-40B4-BE49-F238E27FC236}">
                    <a16:creationId xmlns:a16="http://schemas.microsoft.com/office/drawing/2014/main" id="{D369EF2F-E2D1-F89C-D18F-2555A4E7BB93}"/>
                  </a:ext>
                </a:extLst>
              </p:cNvPr>
              <p:cNvSpPr txBox="1"/>
              <p:nvPr/>
            </p:nvSpPr>
            <p:spPr>
              <a:xfrm>
                <a:off x="1249680" y="1445118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Yellow</a:t>
                </a:r>
                <a:r>
                  <a:rPr lang="hu-HU" sz="1100" b="1" dirty="0" smtClean="0">
                    <a:solidFill>
                      <a:schemeClr val="accent3"/>
                    </a:solidFill>
                  </a:rPr>
                  <a:t>	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70" name="Szövegdoboz 69">
                <a:extLst>
                  <a:ext uri="{FF2B5EF4-FFF2-40B4-BE49-F238E27FC236}">
                    <a16:creationId xmlns:a16="http://schemas.microsoft.com/office/drawing/2014/main" id="{11928CDB-B8D6-22FC-CEAA-C3E61D5D03B4}"/>
                  </a:ext>
                </a:extLst>
              </p:cNvPr>
              <p:cNvSpPr txBox="1"/>
              <p:nvPr/>
            </p:nvSpPr>
            <p:spPr>
              <a:xfrm>
                <a:off x="1249680" y="1252600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smtClean="0">
                    <a:solidFill>
                      <a:schemeClr val="accent3"/>
                    </a:solidFill>
                  </a:rPr>
                  <a:t>White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grpSp>
            <p:nvGrpSpPr>
              <p:cNvPr id="71" name="Csoportba foglalás 70">
                <a:extLst>
                  <a:ext uri="{FF2B5EF4-FFF2-40B4-BE49-F238E27FC236}">
                    <a16:creationId xmlns:a16="http://schemas.microsoft.com/office/drawing/2014/main" id="{DE0761D3-B631-37A4-18E2-FC64BD1D1770}"/>
                  </a:ext>
                </a:extLst>
              </p:cNvPr>
              <p:cNvGrpSpPr/>
              <p:nvPr/>
            </p:nvGrpSpPr>
            <p:grpSpPr>
              <a:xfrm>
                <a:off x="493395" y="1328140"/>
                <a:ext cx="756285" cy="3114840"/>
                <a:chOff x="493395" y="2581167"/>
                <a:chExt cx="1034733" cy="3062882"/>
              </a:xfrm>
            </p:grpSpPr>
            <p:grpSp>
              <p:nvGrpSpPr>
                <p:cNvPr id="85" name="Csoportba foglalás 84">
                  <a:extLst>
                    <a:ext uri="{FF2B5EF4-FFF2-40B4-BE49-F238E27FC236}">
                      <a16:creationId xmlns:a16="http://schemas.microsoft.com/office/drawing/2014/main" id="{46159B6D-6C26-6B47-F46E-6C602FB2446C}"/>
                    </a:ext>
                  </a:extLst>
                </p:cNvPr>
                <p:cNvGrpSpPr/>
                <p:nvPr/>
              </p:nvGrpSpPr>
              <p:grpSpPr>
                <a:xfrm>
                  <a:off x="493395" y="2581167"/>
                  <a:ext cx="1034733" cy="1533125"/>
                  <a:chOff x="493395" y="2581167"/>
                  <a:chExt cx="1034733" cy="1533125"/>
                </a:xfrm>
              </p:grpSpPr>
              <p:cxnSp>
                <p:nvCxnSpPr>
                  <p:cNvPr id="163" name="Egyenes összekötő 162">
                    <a:extLst>
                      <a:ext uri="{FF2B5EF4-FFF2-40B4-BE49-F238E27FC236}">
                        <a16:creationId xmlns:a16="http://schemas.microsoft.com/office/drawing/2014/main" id="{1B517F46-0636-2FC0-399A-367DA195CA49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V="1">
                    <a:off x="493395" y="2906103"/>
                    <a:ext cx="337503" cy="1208189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grpSp>
                <p:nvGrpSpPr>
                  <p:cNvPr id="164" name="Csoportba foglalás 163">
                    <a:extLst>
                      <a:ext uri="{FF2B5EF4-FFF2-40B4-BE49-F238E27FC236}">
                        <a16:creationId xmlns:a16="http://schemas.microsoft.com/office/drawing/2014/main" id="{E5C724C7-CD3F-3E88-D001-2C35CB01691D}"/>
                      </a:ext>
                    </a:extLst>
                  </p:cNvPr>
                  <p:cNvGrpSpPr/>
                  <p:nvPr/>
                </p:nvGrpSpPr>
                <p:grpSpPr>
                  <a:xfrm>
                    <a:off x="1291908" y="2581167"/>
                    <a:ext cx="236220" cy="211853"/>
                    <a:chOff x="1996440" y="2780665"/>
                    <a:chExt cx="236220" cy="276860"/>
                  </a:xfrm>
                </p:grpSpPr>
                <p:cxnSp>
                  <p:nvCxnSpPr>
                    <p:cNvPr id="179" name="Egyenes összekötő 178">
                      <a:extLst>
                        <a:ext uri="{FF2B5EF4-FFF2-40B4-BE49-F238E27FC236}">
                          <a16:creationId xmlns:a16="http://schemas.microsoft.com/office/drawing/2014/main" id="{9D01C744-6288-B4A7-884F-50951EFE24A7}"/>
                        </a:ext>
                      </a:extLst>
                    </p:cNvPr>
                    <p:cNvCxnSpPr/>
                    <p:nvPr/>
                  </p:nvCxnSpPr>
                  <p:spPr>
                    <a:xfrm flipV="1">
                      <a:off x="1996440" y="278066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80" name="Egyenes összekötő 179">
                      <a:extLst>
                        <a:ext uri="{FF2B5EF4-FFF2-40B4-BE49-F238E27FC236}">
                          <a16:creationId xmlns:a16="http://schemas.microsoft.com/office/drawing/2014/main" id="{5EB2D18E-4DC0-F751-92F5-F5196F7B9D62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1996440" y="291909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165" name="Csoportba foglalás 164">
                    <a:extLst>
                      <a:ext uri="{FF2B5EF4-FFF2-40B4-BE49-F238E27FC236}">
                        <a16:creationId xmlns:a16="http://schemas.microsoft.com/office/drawing/2014/main" id="{5864D023-2A1E-3EA8-98AD-092FD49859DD}"/>
                      </a:ext>
                    </a:extLst>
                  </p:cNvPr>
                  <p:cNvGrpSpPr/>
                  <p:nvPr/>
                </p:nvGrpSpPr>
                <p:grpSpPr>
                  <a:xfrm>
                    <a:off x="1291908" y="2989935"/>
                    <a:ext cx="236220" cy="211853"/>
                    <a:chOff x="1996440" y="2780665"/>
                    <a:chExt cx="236220" cy="276860"/>
                  </a:xfrm>
                </p:grpSpPr>
                <p:cxnSp>
                  <p:nvCxnSpPr>
                    <p:cNvPr id="177" name="Egyenes összekötő 176">
                      <a:extLst>
                        <a:ext uri="{FF2B5EF4-FFF2-40B4-BE49-F238E27FC236}">
                          <a16:creationId xmlns:a16="http://schemas.microsoft.com/office/drawing/2014/main" id="{41DA2CFA-9044-51C0-0E74-B4D1BE4E4DF8}"/>
                        </a:ext>
                      </a:extLst>
                    </p:cNvPr>
                    <p:cNvCxnSpPr/>
                    <p:nvPr/>
                  </p:nvCxnSpPr>
                  <p:spPr>
                    <a:xfrm flipV="1">
                      <a:off x="1996440" y="278066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78" name="Egyenes összekötő 177">
                      <a:extLst>
                        <a:ext uri="{FF2B5EF4-FFF2-40B4-BE49-F238E27FC236}">
                          <a16:creationId xmlns:a16="http://schemas.microsoft.com/office/drawing/2014/main" id="{EAF9BC34-E6E0-FAC7-BF81-57669DB3D63E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1996440" y="291909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166" name="Csoportba foglalás 165">
                    <a:extLst>
                      <a:ext uri="{FF2B5EF4-FFF2-40B4-BE49-F238E27FC236}">
                        <a16:creationId xmlns:a16="http://schemas.microsoft.com/office/drawing/2014/main" id="{E10BC367-4FC7-79B2-7295-8F0F14EE9632}"/>
                      </a:ext>
                    </a:extLst>
                  </p:cNvPr>
                  <p:cNvGrpSpPr/>
                  <p:nvPr/>
                </p:nvGrpSpPr>
                <p:grpSpPr>
                  <a:xfrm>
                    <a:off x="1291908" y="3398703"/>
                    <a:ext cx="236220" cy="211853"/>
                    <a:chOff x="1996440" y="2780665"/>
                    <a:chExt cx="236220" cy="276860"/>
                  </a:xfrm>
                </p:grpSpPr>
                <p:cxnSp>
                  <p:nvCxnSpPr>
                    <p:cNvPr id="175" name="Egyenes összekötő 174">
                      <a:extLst>
                        <a:ext uri="{FF2B5EF4-FFF2-40B4-BE49-F238E27FC236}">
                          <a16:creationId xmlns:a16="http://schemas.microsoft.com/office/drawing/2014/main" id="{795895F2-149D-EF16-CE4E-69F7D66FFF2D}"/>
                        </a:ext>
                      </a:extLst>
                    </p:cNvPr>
                    <p:cNvCxnSpPr/>
                    <p:nvPr/>
                  </p:nvCxnSpPr>
                  <p:spPr>
                    <a:xfrm flipV="1">
                      <a:off x="1996440" y="278066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76" name="Egyenes összekötő 175">
                      <a:extLst>
                        <a:ext uri="{FF2B5EF4-FFF2-40B4-BE49-F238E27FC236}">
                          <a16:creationId xmlns:a16="http://schemas.microsoft.com/office/drawing/2014/main" id="{209FB677-2A12-28E1-A197-21A8D1ED021D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1996440" y="291909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167" name="Csoportba foglalás 166">
                    <a:extLst>
                      <a:ext uri="{FF2B5EF4-FFF2-40B4-BE49-F238E27FC236}">
                        <a16:creationId xmlns:a16="http://schemas.microsoft.com/office/drawing/2014/main" id="{39236CBF-B786-C228-6346-FEADA05D1B2E}"/>
                      </a:ext>
                    </a:extLst>
                  </p:cNvPr>
                  <p:cNvGrpSpPr/>
                  <p:nvPr/>
                </p:nvGrpSpPr>
                <p:grpSpPr>
                  <a:xfrm>
                    <a:off x="1291908" y="3809538"/>
                    <a:ext cx="236220" cy="211853"/>
                    <a:chOff x="1996440" y="2780665"/>
                    <a:chExt cx="236220" cy="276860"/>
                  </a:xfrm>
                </p:grpSpPr>
                <p:cxnSp>
                  <p:nvCxnSpPr>
                    <p:cNvPr id="173" name="Egyenes összekötő 172">
                      <a:extLst>
                        <a:ext uri="{FF2B5EF4-FFF2-40B4-BE49-F238E27FC236}">
                          <a16:creationId xmlns:a16="http://schemas.microsoft.com/office/drawing/2014/main" id="{EAC030D6-75F8-6318-25F7-E54CB161CF5E}"/>
                        </a:ext>
                      </a:extLst>
                    </p:cNvPr>
                    <p:cNvCxnSpPr/>
                    <p:nvPr/>
                  </p:nvCxnSpPr>
                  <p:spPr>
                    <a:xfrm flipV="1">
                      <a:off x="1996440" y="278066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74" name="Egyenes összekötő 173">
                      <a:extLst>
                        <a:ext uri="{FF2B5EF4-FFF2-40B4-BE49-F238E27FC236}">
                          <a16:creationId xmlns:a16="http://schemas.microsoft.com/office/drawing/2014/main" id="{65C1578C-B8CC-4179-D202-343BE270573B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1996440" y="291909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cxnSp>
                <p:nvCxnSpPr>
                  <p:cNvPr id="168" name="Egyenes összekötő 167">
                    <a:extLst>
                      <a:ext uri="{FF2B5EF4-FFF2-40B4-BE49-F238E27FC236}">
                        <a16:creationId xmlns:a16="http://schemas.microsoft.com/office/drawing/2014/main" id="{CF8CFA76-455F-99C7-DB24-572E3179F5B6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V="1">
                    <a:off x="830898" y="2689483"/>
                    <a:ext cx="461010" cy="214576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69" name="Egyenes összekötő 168">
                    <a:extLst>
                      <a:ext uri="{FF2B5EF4-FFF2-40B4-BE49-F238E27FC236}">
                        <a16:creationId xmlns:a16="http://schemas.microsoft.com/office/drawing/2014/main" id="{1A2F2960-358D-C23A-3E22-EFB78AC3EEB4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830898" y="2904059"/>
                    <a:ext cx="461010" cy="195877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70" name="Egyenes összekötő 169">
                    <a:extLst>
                      <a:ext uri="{FF2B5EF4-FFF2-40B4-BE49-F238E27FC236}">
                        <a16:creationId xmlns:a16="http://schemas.microsoft.com/office/drawing/2014/main" id="{803CD348-47A1-AEF9-DF0A-E07209090751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V="1">
                    <a:off x="830898" y="3507401"/>
                    <a:ext cx="461010" cy="214576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71" name="Egyenes összekötő 170">
                    <a:extLst>
                      <a:ext uri="{FF2B5EF4-FFF2-40B4-BE49-F238E27FC236}">
                        <a16:creationId xmlns:a16="http://schemas.microsoft.com/office/drawing/2014/main" id="{AD77D2E8-5AA2-F251-4F63-6249D80E64E5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830898" y="3724022"/>
                    <a:ext cx="461010" cy="195877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72" name="Egyenes összekötő 171">
                    <a:extLst>
                      <a:ext uri="{FF2B5EF4-FFF2-40B4-BE49-F238E27FC236}">
                        <a16:creationId xmlns:a16="http://schemas.microsoft.com/office/drawing/2014/main" id="{6C3241D0-972A-2C46-18F6-06B451D26DB4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H="1" flipV="1">
                    <a:off x="724218" y="3311525"/>
                    <a:ext cx="106680" cy="404456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86" name="Csoportba foglalás 85">
                  <a:extLst>
                    <a:ext uri="{FF2B5EF4-FFF2-40B4-BE49-F238E27FC236}">
                      <a16:creationId xmlns:a16="http://schemas.microsoft.com/office/drawing/2014/main" id="{00F9D3B8-E9F6-C78D-8C09-D22B3614D22B}"/>
                    </a:ext>
                  </a:extLst>
                </p:cNvPr>
                <p:cNvGrpSpPr/>
                <p:nvPr/>
              </p:nvGrpSpPr>
              <p:grpSpPr>
                <a:xfrm flipV="1">
                  <a:off x="493395" y="4112968"/>
                  <a:ext cx="1034733" cy="1531081"/>
                  <a:chOff x="493395" y="2581167"/>
                  <a:chExt cx="1034733" cy="1531081"/>
                </a:xfrm>
              </p:grpSpPr>
              <p:cxnSp>
                <p:nvCxnSpPr>
                  <p:cNvPr id="87" name="Egyenes összekötő 86">
                    <a:extLst>
                      <a:ext uri="{FF2B5EF4-FFF2-40B4-BE49-F238E27FC236}">
                        <a16:creationId xmlns:a16="http://schemas.microsoft.com/office/drawing/2014/main" id="{0D74778F-A35A-D8C8-8CEF-9D81EC986E14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V="1">
                    <a:off x="493395" y="2904059"/>
                    <a:ext cx="337503" cy="1208189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grpSp>
                <p:nvGrpSpPr>
                  <p:cNvPr id="88" name="Csoportba foglalás 87">
                    <a:extLst>
                      <a:ext uri="{FF2B5EF4-FFF2-40B4-BE49-F238E27FC236}">
                        <a16:creationId xmlns:a16="http://schemas.microsoft.com/office/drawing/2014/main" id="{43BFDE52-0283-9E77-35BF-D33E7A843658}"/>
                      </a:ext>
                    </a:extLst>
                  </p:cNvPr>
                  <p:cNvGrpSpPr/>
                  <p:nvPr/>
                </p:nvGrpSpPr>
                <p:grpSpPr>
                  <a:xfrm>
                    <a:off x="1291908" y="2581167"/>
                    <a:ext cx="236220" cy="211853"/>
                    <a:chOff x="1996440" y="2780665"/>
                    <a:chExt cx="236220" cy="276860"/>
                  </a:xfrm>
                </p:grpSpPr>
                <p:cxnSp>
                  <p:nvCxnSpPr>
                    <p:cNvPr id="161" name="Egyenes összekötő 160">
                      <a:extLst>
                        <a:ext uri="{FF2B5EF4-FFF2-40B4-BE49-F238E27FC236}">
                          <a16:creationId xmlns:a16="http://schemas.microsoft.com/office/drawing/2014/main" id="{466C609D-555D-02B3-EFDF-21AD8DCE94DF}"/>
                        </a:ext>
                      </a:extLst>
                    </p:cNvPr>
                    <p:cNvCxnSpPr/>
                    <p:nvPr/>
                  </p:nvCxnSpPr>
                  <p:spPr>
                    <a:xfrm flipV="1">
                      <a:off x="1996440" y="278066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62" name="Egyenes összekötő 161">
                      <a:extLst>
                        <a:ext uri="{FF2B5EF4-FFF2-40B4-BE49-F238E27FC236}">
                          <a16:creationId xmlns:a16="http://schemas.microsoft.com/office/drawing/2014/main" id="{5512F01C-16A8-98CC-9624-163184DC5D53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1996440" y="291909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89" name="Csoportba foglalás 88">
                    <a:extLst>
                      <a:ext uri="{FF2B5EF4-FFF2-40B4-BE49-F238E27FC236}">
                        <a16:creationId xmlns:a16="http://schemas.microsoft.com/office/drawing/2014/main" id="{B1D4591E-F9E7-0724-9322-80F8100F20C2}"/>
                      </a:ext>
                    </a:extLst>
                  </p:cNvPr>
                  <p:cNvGrpSpPr/>
                  <p:nvPr/>
                </p:nvGrpSpPr>
                <p:grpSpPr>
                  <a:xfrm>
                    <a:off x="1291908" y="2989935"/>
                    <a:ext cx="236220" cy="211853"/>
                    <a:chOff x="1996440" y="2780665"/>
                    <a:chExt cx="236220" cy="276860"/>
                  </a:xfrm>
                </p:grpSpPr>
                <p:cxnSp>
                  <p:nvCxnSpPr>
                    <p:cNvPr id="159" name="Egyenes összekötő 158">
                      <a:extLst>
                        <a:ext uri="{FF2B5EF4-FFF2-40B4-BE49-F238E27FC236}">
                          <a16:creationId xmlns:a16="http://schemas.microsoft.com/office/drawing/2014/main" id="{CA3718D7-E502-194D-8D81-0676AF0B14DA}"/>
                        </a:ext>
                      </a:extLst>
                    </p:cNvPr>
                    <p:cNvCxnSpPr/>
                    <p:nvPr/>
                  </p:nvCxnSpPr>
                  <p:spPr>
                    <a:xfrm flipV="1">
                      <a:off x="1996440" y="278066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60" name="Egyenes összekötő 159">
                      <a:extLst>
                        <a:ext uri="{FF2B5EF4-FFF2-40B4-BE49-F238E27FC236}">
                          <a16:creationId xmlns:a16="http://schemas.microsoft.com/office/drawing/2014/main" id="{15223BFA-FFD8-92F8-C824-15C1B848F676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1996440" y="291909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90" name="Csoportba foglalás 89">
                    <a:extLst>
                      <a:ext uri="{FF2B5EF4-FFF2-40B4-BE49-F238E27FC236}">
                        <a16:creationId xmlns:a16="http://schemas.microsoft.com/office/drawing/2014/main" id="{3A5C8920-C783-6329-C834-0459E32B26EE}"/>
                      </a:ext>
                    </a:extLst>
                  </p:cNvPr>
                  <p:cNvGrpSpPr/>
                  <p:nvPr/>
                </p:nvGrpSpPr>
                <p:grpSpPr>
                  <a:xfrm>
                    <a:off x="1291908" y="3398703"/>
                    <a:ext cx="236220" cy="211853"/>
                    <a:chOff x="1996440" y="2780665"/>
                    <a:chExt cx="236220" cy="276860"/>
                  </a:xfrm>
                </p:grpSpPr>
                <p:cxnSp>
                  <p:nvCxnSpPr>
                    <p:cNvPr id="157" name="Egyenes összekötő 156">
                      <a:extLst>
                        <a:ext uri="{FF2B5EF4-FFF2-40B4-BE49-F238E27FC236}">
                          <a16:creationId xmlns:a16="http://schemas.microsoft.com/office/drawing/2014/main" id="{DFF05944-BE70-5A73-7D4C-4E90941A5716}"/>
                        </a:ext>
                      </a:extLst>
                    </p:cNvPr>
                    <p:cNvCxnSpPr/>
                    <p:nvPr/>
                  </p:nvCxnSpPr>
                  <p:spPr>
                    <a:xfrm flipV="1">
                      <a:off x="1996440" y="278066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58" name="Egyenes összekötő 157">
                      <a:extLst>
                        <a:ext uri="{FF2B5EF4-FFF2-40B4-BE49-F238E27FC236}">
                          <a16:creationId xmlns:a16="http://schemas.microsoft.com/office/drawing/2014/main" id="{A99E8953-3917-C768-A1CA-37EAADD715CF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1996440" y="291909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91" name="Csoportba foglalás 90">
                    <a:extLst>
                      <a:ext uri="{FF2B5EF4-FFF2-40B4-BE49-F238E27FC236}">
                        <a16:creationId xmlns:a16="http://schemas.microsoft.com/office/drawing/2014/main" id="{39ED7E96-28EF-2386-211E-9220358886C6}"/>
                      </a:ext>
                    </a:extLst>
                  </p:cNvPr>
                  <p:cNvGrpSpPr/>
                  <p:nvPr/>
                </p:nvGrpSpPr>
                <p:grpSpPr>
                  <a:xfrm>
                    <a:off x="1291908" y="3809538"/>
                    <a:ext cx="236220" cy="211853"/>
                    <a:chOff x="1996440" y="2780665"/>
                    <a:chExt cx="236220" cy="276860"/>
                  </a:xfrm>
                </p:grpSpPr>
                <p:cxnSp>
                  <p:nvCxnSpPr>
                    <p:cNvPr id="155" name="Egyenes összekötő 154">
                      <a:extLst>
                        <a:ext uri="{FF2B5EF4-FFF2-40B4-BE49-F238E27FC236}">
                          <a16:creationId xmlns:a16="http://schemas.microsoft.com/office/drawing/2014/main" id="{8EA8C143-C3E6-0E9C-CDFC-0268F0D6E494}"/>
                        </a:ext>
                      </a:extLst>
                    </p:cNvPr>
                    <p:cNvCxnSpPr/>
                    <p:nvPr/>
                  </p:nvCxnSpPr>
                  <p:spPr>
                    <a:xfrm flipV="1">
                      <a:off x="1996440" y="278066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56" name="Egyenes összekötő 155">
                      <a:extLst>
                        <a:ext uri="{FF2B5EF4-FFF2-40B4-BE49-F238E27FC236}">
                          <a16:creationId xmlns:a16="http://schemas.microsoft.com/office/drawing/2014/main" id="{E19DB28B-8298-F1B5-2A12-B56AC998A548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1996440" y="291909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cxnSp>
                <p:nvCxnSpPr>
                  <p:cNvPr id="92" name="Egyenes összekötő 91">
                    <a:extLst>
                      <a:ext uri="{FF2B5EF4-FFF2-40B4-BE49-F238E27FC236}">
                        <a16:creationId xmlns:a16="http://schemas.microsoft.com/office/drawing/2014/main" id="{21E2C462-F3EE-EAAA-8DDC-4941E4CDE58A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V="1">
                    <a:off x="830898" y="2687438"/>
                    <a:ext cx="461010" cy="214576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93" name="Egyenes összekötő 92">
                    <a:extLst>
                      <a:ext uri="{FF2B5EF4-FFF2-40B4-BE49-F238E27FC236}">
                        <a16:creationId xmlns:a16="http://schemas.microsoft.com/office/drawing/2014/main" id="{D3E00FD8-4B0E-D76A-07B6-DAF6317CCB13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830898" y="2904059"/>
                    <a:ext cx="461010" cy="195877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94" name="Egyenes összekötő 93">
                    <a:extLst>
                      <a:ext uri="{FF2B5EF4-FFF2-40B4-BE49-F238E27FC236}">
                        <a16:creationId xmlns:a16="http://schemas.microsoft.com/office/drawing/2014/main" id="{9C2B915B-653E-6D02-33FD-EAC5497DBF8F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V="1">
                    <a:off x="830898" y="3507401"/>
                    <a:ext cx="461010" cy="214576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53" name="Egyenes összekötő 152">
                    <a:extLst>
                      <a:ext uri="{FF2B5EF4-FFF2-40B4-BE49-F238E27FC236}">
                        <a16:creationId xmlns:a16="http://schemas.microsoft.com/office/drawing/2014/main" id="{3F01526A-29EE-316B-2B08-F762C40E7B01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830898" y="3721977"/>
                    <a:ext cx="461010" cy="195877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54" name="Egyenes összekötő 153">
                    <a:extLst>
                      <a:ext uri="{FF2B5EF4-FFF2-40B4-BE49-F238E27FC236}">
                        <a16:creationId xmlns:a16="http://schemas.microsoft.com/office/drawing/2014/main" id="{15BE1182-6DAD-C9BE-C2D6-5BBA752B2A45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H="1" flipV="1">
                    <a:off x="724218" y="3311525"/>
                    <a:ext cx="106680" cy="404456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sp>
            <p:nvSpPr>
              <p:cNvPr id="72" name="Szövegdoboz 71">
                <a:extLst>
                  <a:ext uri="{FF2B5EF4-FFF2-40B4-BE49-F238E27FC236}">
                    <a16:creationId xmlns:a16="http://schemas.microsoft.com/office/drawing/2014/main" id="{834CF577-D517-F0A3-4CCA-68C65DC2924A}"/>
                  </a:ext>
                </a:extLst>
              </p:cNvPr>
              <p:cNvSpPr txBox="1"/>
              <p:nvPr/>
            </p:nvSpPr>
            <p:spPr>
              <a:xfrm>
                <a:off x="1249680" y="1901064"/>
                <a:ext cx="115411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Orange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73" name="Szövegdoboz 72">
                <a:extLst>
                  <a:ext uri="{FF2B5EF4-FFF2-40B4-BE49-F238E27FC236}">
                    <a16:creationId xmlns:a16="http://schemas.microsoft.com/office/drawing/2014/main" id="{4224AE6F-5E89-E6E0-90A7-83D2234D4105}"/>
                  </a:ext>
                </a:extLst>
              </p:cNvPr>
              <p:cNvSpPr txBox="1"/>
              <p:nvPr/>
            </p:nvSpPr>
            <p:spPr>
              <a:xfrm>
                <a:off x="1249680" y="2295086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smtClean="0">
                    <a:solidFill>
                      <a:schemeClr val="accent3"/>
                    </a:solidFill>
                  </a:rPr>
                  <a:t>Red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74" name="Szövegdoboz 73">
                <a:extLst>
                  <a:ext uri="{FF2B5EF4-FFF2-40B4-BE49-F238E27FC236}">
                    <a16:creationId xmlns:a16="http://schemas.microsoft.com/office/drawing/2014/main" id="{ED56338F-CC61-E4E2-8566-CFBAB7A51796}"/>
                  </a:ext>
                </a:extLst>
              </p:cNvPr>
              <p:cNvSpPr txBox="1"/>
              <p:nvPr/>
            </p:nvSpPr>
            <p:spPr>
              <a:xfrm>
                <a:off x="1249680" y="2090693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smtClean="0">
                    <a:solidFill>
                      <a:schemeClr val="accent3"/>
                    </a:solidFill>
                  </a:rPr>
                  <a:t>Brown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75" name="Szövegdoboz 74">
                <a:extLst>
                  <a:ext uri="{FF2B5EF4-FFF2-40B4-BE49-F238E27FC236}">
                    <a16:creationId xmlns:a16="http://schemas.microsoft.com/office/drawing/2014/main" id="{B83629BE-2B7B-8145-3E04-32D2404F19FF}"/>
                  </a:ext>
                </a:extLst>
              </p:cNvPr>
              <p:cNvSpPr txBox="1"/>
              <p:nvPr/>
            </p:nvSpPr>
            <p:spPr>
              <a:xfrm>
                <a:off x="1249680" y="2715407"/>
                <a:ext cx="150463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Light</a:t>
                </a:r>
                <a:r>
                  <a:rPr lang="hu-HU" sz="1100" b="1" dirty="0" smtClean="0">
                    <a:solidFill>
                      <a:schemeClr val="accent3"/>
                    </a:solidFill>
                  </a:rPr>
                  <a:t> pink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76" name="Szövegdoboz 75">
                <a:extLst>
                  <a:ext uri="{FF2B5EF4-FFF2-40B4-BE49-F238E27FC236}">
                    <a16:creationId xmlns:a16="http://schemas.microsoft.com/office/drawing/2014/main" id="{EF134251-9422-AF8A-B2C3-3961062ED614}"/>
                  </a:ext>
                </a:extLst>
              </p:cNvPr>
              <p:cNvSpPr txBox="1"/>
              <p:nvPr/>
            </p:nvSpPr>
            <p:spPr>
              <a:xfrm>
                <a:off x="1249680" y="2511014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smtClean="0">
                    <a:solidFill>
                      <a:schemeClr val="accent3"/>
                    </a:solidFill>
                  </a:rPr>
                  <a:t>Pink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77" name="Szövegdoboz 76">
                <a:extLst>
                  <a:ext uri="{FF2B5EF4-FFF2-40B4-BE49-F238E27FC236}">
                    <a16:creationId xmlns:a16="http://schemas.microsoft.com/office/drawing/2014/main" id="{9B795510-A1EB-DFB2-FD05-EB6CE3AD0523}"/>
                  </a:ext>
                </a:extLst>
              </p:cNvPr>
              <p:cNvSpPr txBox="1"/>
              <p:nvPr/>
            </p:nvSpPr>
            <p:spPr>
              <a:xfrm>
                <a:off x="1249680" y="3101222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Dark</a:t>
                </a:r>
                <a:r>
                  <a:rPr lang="hu-HU" sz="1100" b="1" dirty="0" smtClean="0">
                    <a:solidFill>
                      <a:schemeClr val="accent3"/>
                    </a:solidFill>
                  </a:rPr>
                  <a:t> </a:t>
                </a: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purple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78" name="Szövegdoboz 77">
                <a:extLst>
                  <a:ext uri="{FF2B5EF4-FFF2-40B4-BE49-F238E27FC236}">
                    <a16:creationId xmlns:a16="http://schemas.microsoft.com/office/drawing/2014/main" id="{4A69605E-AD65-FCB7-8FF5-88C07D0FD15A}"/>
                  </a:ext>
                </a:extLst>
              </p:cNvPr>
              <p:cNvSpPr txBox="1"/>
              <p:nvPr/>
            </p:nvSpPr>
            <p:spPr>
              <a:xfrm>
                <a:off x="1249680" y="2896829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Light</a:t>
                </a:r>
                <a:r>
                  <a:rPr lang="hu-HU" sz="1100" b="1" dirty="0" smtClean="0">
                    <a:solidFill>
                      <a:schemeClr val="accent3"/>
                    </a:solidFill>
                  </a:rPr>
                  <a:t> </a:t>
                </a: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purple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79" name="Szövegdoboz 78">
                <a:extLst>
                  <a:ext uri="{FF2B5EF4-FFF2-40B4-BE49-F238E27FC236}">
                    <a16:creationId xmlns:a16="http://schemas.microsoft.com/office/drawing/2014/main" id="{20B7B115-CE45-AC8F-2E15-CBC0C31E6BD2}"/>
                  </a:ext>
                </a:extLst>
              </p:cNvPr>
              <p:cNvSpPr txBox="1"/>
              <p:nvPr/>
            </p:nvSpPr>
            <p:spPr>
              <a:xfrm>
                <a:off x="1249680" y="3521543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Light</a:t>
                </a:r>
                <a:r>
                  <a:rPr lang="hu-HU" sz="1100" b="1" dirty="0" smtClean="0">
                    <a:solidFill>
                      <a:schemeClr val="accent3"/>
                    </a:solidFill>
                  </a:rPr>
                  <a:t> </a:t>
                </a: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blue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80" name="Szövegdoboz 79">
                <a:extLst>
                  <a:ext uri="{FF2B5EF4-FFF2-40B4-BE49-F238E27FC236}">
                    <a16:creationId xmlns:a16="http://schemas.microsoft.com/office/drawing/2014/main" id="{8621B626-5364-332F-82A4-2AF6EAFAB4DE}"/>
                  </a:ext>
                </a:extLst>
              </p:cNvPr>
              <p:cNvSpPr txBox="1"/>
              <p:nvPr/>
            </p:nvSpPr>
            <p:spPr>
              <a:xfrm>
                <a:off x="1249680" y="3317150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Dark</a:t>
                </a:r>
                <a:r>
                  <a:rPr lang="hu-HU" sz="1100" b="1" dirty="0" smtClean="0">
                    <a:solidFill>
                      <a:schemeClr val="accent3"/>
                    </a:solidFill>
                  </a:rPr>
                  <a:t> </a:t>
                </a: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blue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81" name="Szövegdoboz 80">
                <a:extLst>
                  <a:ext uri="{FF2B5EF4-FFF2-40B4-BE49-F238E27FC236}">
                    <a16:creationId xmlns:a16="http://schemas.microsoft.com/office/drawing/2014/main" id="{39A91E6E-481C-D848-A93A-D4983BFBCCD0}"/>
                  </a:ext>
                </a:extLst>
              </p:cNvPr>
              <p:cNvSpPr txBox="1"/>
              <p:nvPr/>
            </p:nvSpPr>
            <p:spPr>
              <a:xfrm>
                <a:off x="1249680" y="3939315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Dark</a:t>
                </a:r>
                <a:r>
                  <a:rPr lang="hu-HU" sz="1100" b="1" dirty="0" smtClean="0">
                    <a:solidFill>
                      <a:schemeClr val="accent3"/>
                    </a:solidFill>
                  </a:rPr>
                  <a:t> </a:t>
                </a: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grey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82" name="Szövegdoboz 81">
                <a:extLst>
                  <a:ext uri="{FF2B5EF4-FFF2-40B4-BE49-F238E27FC236}">
                    <a16:creationId xmlns:a16="http://schemas.microsoft.com/office/drawing/2014/main" id="{61122B51-67F9-2D84-A54A-F2E1DFD32A78}"/>
                  </a:ext>
                </a:extLst>
              </p:cNvPr>
              <p:cNvSpPr txBox="1"/>
              <p:nvPr/>
            </p:nvSpPr>
            <p:spPr>
              <a:xfrm>
                <a:off x="1249680" y="3734922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Light</a:t>
                </a:r>
                <a:r>
                  <a:rPr lang="hu-HU" sz="1100" b="1" dirty="0" smtClean="0">
                    <a:solidFill>
                      <a:schemeClr val="accent3"/>
                    </a:solidFill>
                  </a:rPr>
                  <a:t> </a:t>
                </a: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grey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83" name="Szövegdoboz 82">
                <a:extLst>
                  <a:ext uri="{FF2B5EF4-FFF2-40B4-BE49-F238E27FC236}">
                    <a16:creationId xmlns:a16="http://schemas.microsoft.com/office/drawing/2014/main" id="{42666C1C-FE64-FBF3-CA96-000FD8546E36}"/>
                  </a:ext>
                </a:extLst>
              </p:cNvPr>
              <p:cNvSpPr txBox="1"/>
              <p:nvPr/>
            </p:nvSpPr>
            <p:spPr>
              <a:xfrm>
                <a:off x="1249680" y="4359636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smtClean="0">
                    <a:solidFill>
                      <a:schemeClr val="accent3"/>
                    </a:solidFill>
                  </a:rPr>
                  <a:t>Black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84" name="Szövegdoboz 83">
                <a:extLst>
                  <a:ext uri="{FF2B5EF4-FFF2-40B4-BE49-F238E27FC236}">
                    <a16:creationId xmlns:a16="http://schemas.microsoft.com/office/drawing/2014/main" id="{B020A44E-8A20-1F39-FA03-645DE553DBA5}"/>
                  </a:ext>
                </a:extLst>
              </p:cNvPr>
              <p:cNvSpPr txBox="1"/>
              <p:nvPr/>
            </p:nvSpPr>
            <p:spPr>
              <a:xfrm>
                <a:off x="1249680" y="4155243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Aqua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</p:grpSp>
        <p:sp>
          <p:nvSpPr>
            <p:cNvPr id="68" name="Szövegdoboz 67">
              <a:extLst>
                <a:ext uri="{FF2B5EF4-FFF2-40B4-BE49-F238E27FC236}">
                  <a16:creationId xmlns:a16="http://schemas.microsoft.com/office/drawing/2014/main" id="{3A88A278-9CE7-E7D3-6DF5-BCA28ADD7C09}"/>
                </a:ext>
              </a:extLst>
            </p:cNvPr>
            <p:cNvSpPr txBox="1"/>
            <p:nvPr/>
          </p:nvSpPr>
          <p:spPr>
            <a:xfrm>
              <a:off x="1227773" y="1443295"/>
              <a:ext cx="1154112" cy="261610"/>
            </a:xfrm>
            <a:prstGeom prst="rect">
              <a:avLst/>
            </a:prstGeom>
            <a:noFill/>
          </p:spPr>
          <p:txBody>
            <a:bodyPr wrap="square" rtlCol="0" anchor="b" anchorCtr="0">
              <a:spAutoFit/>
            </a:bodyPr>
            <a:lstStyle/>
            <a:p>
              <a:r>
                <a:rPr lang="hu-HU" sz="1100" b="1" dirty="0" err="1" smtClean="0">
                  <a:solidFill>
                    <a:schemeClr val="accent3"/>
                  </a:solidFill>
                </a:rPr>
                <a:t>Pale</a:t>
              </a:r>
              <a:r>
                <a:rPr lang="hu-HU" sz="1100" b="1" dirty="0" smtClean="0">
                  <a:solidFill>
                    <a:schemeClr val="accent3"/>
                  </a:solidFill>
                </a:rPr>
                <a:t> </a:t>
              </a:r>
              <a:r>
                <a:rPr lang="hu-HU" sz="1100" b="1" dirty="0" err="1" smtClean="0">
                  <a:solidFill>
                    <a:schemeClr val="accent3"/>
                  </a:solidFill>
                </a:rPr>
                <a:t>orange</a:t>
              </a:r>
              <a:endParaRPr lang="hu-HU" sz="1100" b="1" dirty="0">
                <a:solidFill>
                  <a:schemeClr val="accent3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695439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1">
            <a:extLst>
              <a:ext uri="{FF2B5EF4-FFF2-40B4-BE49-F238E27FC236}">
                <a16:creationId xmlns:a16="http://schemas.microsoft.com/office/drawing/2014/main" id="{D0CD2950-0FD4-0D24-7400-90A219D1A655}"/>
              </a:ext>
            </a:extLst>
          </p:cNvPr>
          <p:cNvSpPr txBox="1">
            <a:spLocks/>
          </p:cNvSpPr>
          <p:nvPr/>
        </p:nvSpPr>
        <p:spPr>
          <a:xfrm>
            <a:off x="471488" y="334459"/>
            <a:ext cx="5915025" cy="45631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400" b="1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err="1">
                <a:ea typeface="Calibri" panose="020F0502020204030204" pitchFamily="34" charset="0"/>
                <a:cs typeface="Times New Roman" panose="02020603050405020304" pitchFamily="18" charset="0"/>
              </a:rPr>
              <a:t>Colour</a:t>
            </a:r>
            <a:r>
              <a:rPr lang="en-US" dirty="0">
                <a:ea typeface="Calibri" panose="020F0502020204030204" pitchFamily="34" charset="0"/>
                <a:cs typeface="Times New Roman" panose="02020603050405020304" pitchFamily="18" charset="0"/>
              </a:rPr>
              <a:t> according to the </a:t>
            </a:r>
            <a:r>
              <a:rPr lang="en-US" dirty="0" err="1">
                <a:ea typeface="Calibri" panose="020F0502020204030204" pitchFamily="34" charset="0"/>
                <a:cs typeface="Times New Roman" panose="02020603050405020304" pitchFamily="18" charset="0"/>
              </a:rPr>
              <a:t>colour</a:t>
            </a:r>
            <a:r>
              <a:rPr lang="en-US" dirty="0">
                <a:ea typeface="Calibri" panose="020F0502020204030204" pitchFamily="34" charset="0"/>
                <a:cs typeface="Times New Roman" panose="02020603050405020304" pitchFamily="18" charset="0"/>
              </a:rPr>
              <a:t> codes!</a:t>
            </a:r>
            <a:r>
              <a:rPr lang="hu-HU" dirty="0">
                <a:ea typeface="Calibri" panose="020F0502020204030204" pitchFamily="34" charset="0"/>
                <a:cs typeface="Times New Roman" panose="02020603050405020304" pitchFamily="18" charset="0"/>
              </a:rPr>
              <a:t> 2</a:t>
            </a:r>
            <a:r>
              <a:rPr lang="hu-HU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hu-HU" dirty="0">
                <a:ea typeface="Calibri" panose="020F0502020204030204" pitchFamily="34" charset="0"/>
                <a:cs typeface="Times New Roman" panose="02020603050405020304" pitchFamily="18" charset="0"/>
              </a:rPr>
              <a:t>b</a:t>
            </a:r>
            <a:r>
              <a:rPr lang="hu-HU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.)</a:t>
            </a:r>
            <a:endParaRPr lang="hu-HU" sz="4800" dirty="0"/>
          </a:p>
        </p:txBody>
      </p:sp>
      <p:pic>
        <p:nvPicPr>
          <p:cNvPr id="5" name="Kép 4" descr="A képen Acélkék, Betűtípus, Majorelle kék, képernyőkép látható&#10;&#10;Automatikusan generált leírás">
            <a:extLst>
              <a:ext uri="{FF2B5EF4-FFF2-40B4-BE49-F238E27FC236}">
                <a16:creationId xmlns:a16="http://schemas.microsoft.com/office/drawing/2014/main" id="{CF6574BF-0DD4-2676-D95B-E69ECAD4142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1373" y="9158363"/>
            <a:ext cx="1275254" cy="426438"/>
          </a:xfrm>
          <a:prstGeom prst="rect">
            <a:avLst/>
          </a:prstGeom>
        </p:spPr>
      </p:pic>
      <p:pic>
        <p:nvPicPr>
          <p:cNvPr id="6" name="Kép 5" descr="A képen Grafika, Betűtípus, Grafikus tervezés, embléma látható&#10;&#10;Automatikusan generált leírás">
            <a:extLst>
              <a:ext uri="{FF2B5EF4-FFF2-40B4-BE49-F238E27FC236}">
                <a16:creationId xmlns:a16="http://schemas.microsoft.com/office/drawing/2014/main" id="{318DFCA8-EE35-4266-5A57-E412476D3F02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488" y="9215499"/>
            <a:ext cx="1435241" cy="326192"/>
          </a:xfrm>
          <a:prstGeom prst="rect">
            <a:avLst/>
          </a:prstGeom>
        </p:spPr>
      </p:pic>
      <p:pic>
        <p:nvPicPr>
          <p:cNvPr id="7" name="Kép 6" descr="A képen Betűtípus, képernyőkép, szöveg, Acélkék látható&#10;&#10;Automatikusan generált leírás">
            <a:extLst>
              <a:ext uri="{FF2B5EF4-FFF2-40B4-BE49-F238E27FC236}">
                <a16:creationId xmlns:a16="http://schemas.microsoft.com/office/drawing/2014/main" id="{97F6733F-F619-A960-8EB0-7CDFF315CFAF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26052" y="9184600"/>
            <a:ext cx="1860460" cy="400201"/>
          </a:xfrm>
          <a:prstGeom prst="rect">
            <a:avLst/>
          </a:prstGeom>
        </p:spPr>
      </p:pic>
      <p:graphicFrame>
        <p:nvGraphicFramePr>
          <p:cNvPr id="38" name="Táblázat 140">
            <a:extLst>
              <a:ext uri="{FF2B5EF4-FFF2-40B4-BE49-F238E27FC236}">
                <a16:creationId xmlns:a16="http://schemas.microsoft.com/office/drawing/2014/main" id="{5DA1B995-1887-3E5A-E071-A084DA45AD6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1833426"/>
              </p:ext>
            </p:extLst>
          </p:nvPr>
        </p:nvGraphicFramePr>
        <p:xfrm>
          <a:off x="3130537" y="5191586"/>
          <a:ext cx="3456000" cy="345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2000">
                  <a:extLst>
                    <a:ext uri="{9D8B030D-6E8A-4147-A177-3AD203B41FA5}">
                      <a16:colId xmlns:a16="http://schemas.microsoft.com/office/drawing/2014/main" val="4183476840"/>
                    </a:ext>
                  </a:extLst>
                </a:gridCol>
                <a:gridCol w="432000">
                  <a:extLst>
                    <a:ext uri="{9D8B030D-6E8A-4147-A177-3AD203B41FA5}">
                      <a16:colId xmlns:a16="http://schemas.microsoft.com/office/drawing/2014/main" val="606786667"/>
                    </a:ext>
                  </a:extLst>
                </a:gridCol>
                <a:gridCol w="432000">
                  <a:extLst>
                    <a:ext uri="{9D8B030D-6E8A-4147-A177-3AD203B41FA5}">
                      <a16:colId xmlns:a16="http://schemas.microsoft.com/office/drawing/2014/main" val="3256155216"/>
                    </a:ext>
                  </a:extLst>
                </a:gridCol>
                <a:gridCol w="432000">
                  <a:extLst>
                    <a:ext uri="{9D8B030D-6E8A-4147-A177-3AD203B41FA5}">
                      <a16:colId xmlns:a16="http://schemas.microsoft.com/office/drawing/2014/main" val="3670367097"/>
                    </a:ext>
                  </a:extLst>
                </a:gridCol>
                <a:gridCol w="432000">
                  <a:extLst>
                    <a:ext uri="{9D8B030D-6E8A-4147-A177-3AD203B41FA5}">
                      <a16:colId xmlns:a16="http://schemas.microsoft.com/office/drawing/2014/main" val="1347735126"/>
                    </a:ext>
                  </a:extLst>
                </a:gridCol>
                <a:gridCol w="432000">
                  <a:extLst>
                    <a:ext uri="{9D8B030D-6E8A-4147-A177-3AD203B41FA5}">
                      <a16:colId xmlns:a16="http://schemas.microsoft.com/office/drawing/2014/main" val="1268566837"/>
                    </a:ext>
                  </a:extLst>
                </a:gridCol>
                <a:gridCol w="432000">
                  <a:extLst>
                    <a:ext uri="{9D8B030D-6E8A-4147-A177-3AD203B41FA5}">
                      <a16:colId xmlns:a16="http://schemas.microsoft.com/office/drawing/2014/main" val="3248050828"/>
                    </a:ext>
                  </a:extLst>
                </a:gridCol>
                <a:gridCol w="432000">
                  <a:extLst>
                    <a:ext uri="{9D8B030D-6E8A-4147-A177-3AD203B41FA5}">
                      <a16:colId xmlns:a16="http://schemas.microsoft.com/office/drawing/2014/main" val="800012498"/>
                    </a:ext>
                  </a:extLst>
                </a:gridCol>
              </a:tblGrid>
              <a:tr h="432000"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>
                        <a:solidFill>
                          <a:srgbClr val="EE1D23"/>
                        </a:solidFill>
                      </a:endParaRPr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58774894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endParaRPr lang="hu-HU" sz="150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0157584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23305295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34289421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86751031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>
                        <a:solidFill>
                          <a:schemeClr val="tx1"/>
                        </a:solidFill>
                      </a:endParaRPr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26106266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endParaRPr lang="hu-HU" sz="150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04922920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9488196"/>
                  </a:ext>
                </a:extLst>
              </a:tr>
            </a:tbl>
          </a:graphicData>
        </a:graphic>
      </p:graphicFrame>
      <p:graphicFrame>
        <p:nvGraphicFramePr>
          <p:cNvPr id="95" name="Táblázat 9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5171456"/>
              </p:ext>
            </p:extLst>
          </p:nvPr>
        </p:nvGraphicFramePr>
        <p:xfrm>
          <a:off x="2554537" y="929450"/>
          <a:ext cx="4032000" cy="403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4000">
                  <a:extLst>
                    <a:ext uri="{9D8B030D-6E8A-4147-A177-3AD203B41FA5}">
                      <a16:colId xmlns:a16="http://schemas.microsoft.com/office/drawing/2014/main" val="1970057961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3592748886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165432856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2624727190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730538266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1005877417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213102478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376894925"/>
                    </a:ext>
                  </a:extLst>
                </a:gridCol>
              </a:tblGrid>
              <a:tr h="504000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CDCF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CDCF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CDCF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EE6F5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DC7E9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074BC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CDCF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CD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6474971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CDCF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CDCF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EE6F5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CDCF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CD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2917551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CDCF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CDCF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CDCF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83E97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CDCF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CD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732295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endParaRPr lang="hu-H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CDCF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CDCF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CDCF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931D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931D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931D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931D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CD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6720313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CDCF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CDCF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074BC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EE6F5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1D23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CDCF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CDCF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CD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8085402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endParaRPr lang="hu-H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EE6F5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EE6F5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074BC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CD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4599113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CDCF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CDCF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39598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CDCF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CDCF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CD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5097159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931D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931D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CDCF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931D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931D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931D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CDCF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CD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0870569"/>
                  </a:ext>
                </a:extLst>
              </a:tr>
            </a:tbl>
          </a:graphicData>
        </a:graphic>
      </p:graphicFrame>
      <p:sp>
        <p:nvSpPr>
          <p:cNvPr id="65" name="Szöveg helye 2">
            <a:extLst>
              <a:ext uri="{FF2B5EF4-FFF2-40B4-BE49-F238E27FC236}">
                <a16:creationId xmlns:a16="http://schemas.microsoft.com/office/drawing/2014/main" id="{BBE2C393-99D9-02E8-DC42-5AA6DAE1D51B}"/>
              </a:ext>
            </a:extLst>
          </p:cNvPr>
          <p:cNvSpPr txBox="1">
            <a:spLocks/>
          </p:cNvSpPr>
          <p:nvPr/>
        </p:nvSpPr>
        <p:spPr>
          <a:xfrm>
            <a:off x="122873" y="5156907"/>
            <a:ext cx="2859541" cy="3515704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>
            <a:noAutofit/>
          </a:bodyPr>
          <a:lstStyle>
            <a:lvl1pPr marL="0" indent="0" algn="l" defTabSz="685800" rtl="0" eaLnBrk="1" latinLnBrk="0" hangingPunct="1">
              <a:lnSpc>
                <a:spcPct val="100000"/>
              </a:lnSpc>
              <a:spcBef>
                <a:spcPts val="750"/>
              </a:spcBef>
              <a:buFont typeface="Arial" panose="020B0604020202020204" pitchFamily="34" charset="0"/>
              <a:buNone/>
              <a:defRPr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1pPr>
            <a:lvl2pPr marL="3429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2pPr>
            <a:lvl3pPr marL="6858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4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3pPr>
            <a:lvl4pPr marL="10287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4pPr>
            <a:lvl5pPr marL="13716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b="1" dirty="0"/>
              <a:t>Binary </a:t>
            </a:r>
            <a:r>
              <a:rPr lang="en-US" sz="1200" b="1" dirty="0" err="1"/>
              <a:t>colouring</a:t>
            </a:r>
            <a:endParaRPr lang="en-US" sz="1200" b="1" dirty="0"/>
          </a:p>
          <a:p>
            <a:pPr algn="ctr"/>
            <a:r>
              <a:rPr lang="en-US" sz="1200" b="1" dirty="0"/>
              <a:t>(binary</a:t>
            </a:r>
            <a:r>
              <a:rPr lang="en-US" sz="1200" b="1" dirty="0" smtClean="0"/>
              <a:t>)</a:t>
            </a:r>
            <a:endParaRPr lang="en-US" sz="1200" b="1" dirty="0"/>
          </a:p>
          <a:p>
            <a:r>
              <a:rPr lang="en-US" sz="1200" b="1" dirty="0"/>
              <a:t>At the ends of a tree-like diagram you see </a:t>
            </a:r>
            <a:r>
              <a:rPr lang="en-US" sz="1200" b="1" dirty="0" err="1"/>
              <a:t>colours</a:t>
            </a:r>
            <a:r>
              <a:rPr lang="en-US" sz="1200" b="1" dirty="0"/>
              <a:t>, which you can access through an "up-down" decision process. The value of „up” is 1 and the value of „down” is 0 . To select the </a:t>
            </a:r>
            <a:r>
              <a:rPr lang="en-US" sz="1200" b="1" dirty="0" err="1"/>
              <a:t>colour</a:t>
            </a:r>
            <a:r>
              <a:rPr lang="en-US" sz="1200" b="1" dirty="0"/>
              <a:t> of each field, start from the </a:t>
            </a:r>
            <a:r>
              <a:rPr lang="en-US" sz="1200" b="1" dirty="0" err="1"/>
              <a:t>centre</a:t>
            </a:r>
            <a:r>
              <a:rPr lang="en-US" sz="1200" b="1" dirty="0"/>
              <a:t> and work your way up or down the branches of the diagram, based on the elements of the numerical sequence associated with that field, to the </a:t>
            </a:r>
            <a:r>
              <a:rPr lang="en-US" sz="1200" b="1" dirty="0" err="1"/>
              <a:t>colour</a:t>
            </a:r>
            <a:r>
              <a:rPr lang="en-US" sz="1200" b="1" dirty="0"/>
              <a:t> you want to select.</a:t>
            </a:r>
          </a:p>
          <a:p>
            <a:r>
              <a:rPr lang="en-US" sz="1200" b="1" dirty="0"/>
              <a:t>e.g.: 101 -&gt; up - down - up</a:t>
            </a:r>
          </a:p>
          <a:p>
            <a:r>
              <a:rPr lang="en-US" sz="1200" b="1" dirty="0"/>
              <a:t>       0100 -&gt; down - up - down - down</a:t>
            </a:r>
          </a:p>
        </p:txBody>
      </p:sp>
      <p:grpSp>
        <p:nvGrpSpPr>
          <p:cNvPr id="66" name="Csoportba foglalás 65"/>
          <p:cNvGrpSpPr/>
          <p:nvPr/>
        </p:nvGrpSpPr>
        <p:grpSpPr>
          <a:xfrm>
            <a:off x="471488" y="1286005"/>
            <a:ext cx="2260917" cy="3318889"/>
            <a:chOff x="471488" y="1062946"/>
            <a:chExt cx="2260917" cy="3318889"/>
          </a:xfrm>
        </p:grpSpPr>
        <p:grpSp>
          <p:nvGrpSpPr>
            <p:cNvPr id="67" name="Csoportba foglalás 66">
              <a:extLst>
                <a:ext uri="{FF2B5EF4-FFF2-40B4-BE49-F238E27FC236}">
                  <a16:creationId xmlns:a16="http://schemas.microsoft.com/office/drawing/2014/main" id="{A4F38504-16C5-7055-8043-FFE2F9CD6881}"/>
                </a:ext>
              </a:extLst>
            </p:cNvPr>
            <p:cNvGrpSpPr/>
            <p:nvPr/>
          </p:nvGrpSpPr>
          <p:grpSpPr>
            <a:xfrm>
              <a:off x="471488" y="1062946"/>
              <a:ext cx="2260917" cy="3318889"/>
              <a:chOff x="493395" y="1252600"/>
              <a:chExt cx="2260917" cy="3318889"/>
            </a:xfrm>
          </p:grpSpPr>
          <p:sp>
            <p:nvSpPr>
              <p:cNvPr id="69" name="Szövegdoboz 68">
                <a:extLst>
                  <a:ext uri="{FF2B5EF4-FFF2-40B4-BE49-F238E27FC236}">
                    <a16:creationId xmlns:a16="http://schemas.microsoft.com/office/drawing/2014/main" id="{D369EF2F-E2D1-F89C-D18F-2555A4E7BB93}"/>
                  </a:ext>
                </a:extLst>
              </p:cNvPr>
              <p:cNvSpPr txBox="1"/>
              <p:nvPr/>
            </p:nvSpPr>
            <p:spPr>
              <a:xfrm>
                <a:off x="1249680" y="1445118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Yellow</a:t>
                </a:r>
                <a:r>
                  <a:rPr lang="hu-HU" sz="1100" b="1" dirty="0" smtClean="0">
                    <a:solidFill>
                      <a:schemeClr val="accent3"/>
                    </a:solidFill>
                  </a:rPr>
                  <a:t>	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70" name="Szövegdoboz 69">
                <a:extLst>
                  <a:ext uri="{FF2B5EF4-FFF2-40B4-BE49-F238E27FC236}">
                    <a16:creationId xmlns:a16="http://schemas.microsoft.com/office/drawing/2014/main" id="{11928CDB-B8D6-22FC-CEAA-C3E61D5D03B4}"/>
                  </a:ext>
                </a:extLst>
              </p:cNvPr>
              <p:cNvSpPr txBox="1"/>
              <p:nvPr/>
            </p:nvSpPr>
            <p:spPr>
              <a:xfrm>
                <a:off x="1249680" y="1252600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smtClean="0">
                    <a:solidFill>
                      <a:schemeClr val="accent3"/>
                    </a:solidFill>
                  </a:rPr>
                  <a:t>White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grpSp>
            <p:nvGrpSpPr>
              <p:cNvPr id="71" name="Csoportba foglalás 70">
                <a:extLst>
                  <a:ext uri="{FF2B5EF4-FFF2-40B4-BE49-F238E27FC236}">
                    <a16:creationId xmlns:a16="http://schemas.microsoft.com/office/drawing/2014/main" id="{DE0761D3-B631-37A4-18E2-FC64BD1D1770}"/>
                  </a:ext>
                </a:extLst>
              </p:cNvPr>
              <p:cNvGrpSpPr/>
              <p:nvPr/>
            </p:nvGrpSpPr>
            <p:grpSpPr>
              <a:xfrm>
                <a:off x="493395" y="1328140"/>
                <a:ext cx="756285" cy="3114840"/>
                <a:chOff x="493395" y="2581167"/>
                <a:chExt cx="1034733" cy="3062882"/>
              </a:xfrm>
            </p:grpSpPr>
            <p:grpSp>
              <p:nvGrpSpPr>
                <p:cNvPr id="85" name="Csoportba foglalás 84">
                  <a:extLst>
                    <a:ext uri="{FF2B5EF4-FFF2-40B4-BE49-F238E27FC236}">
                      <a16:creationId xmlns:a16="http://schemas.microsoft.com/office/drawing/2014/main" id="{46159B6D-6C26-6B47-F46E-6C602FB2446C}"/>
                    </a:ext>
                  </a:extLst>
                </p:cNvPr>
                <p:cNvGrpSpPr/>
                <p:nvPr/>
              </p:nvGrpSpPr>
              <p:grpSpPr>
                <a:xfrm>
                  <a:off x="493395" y="2581167"/>
                  <a:ext cx="1034733" cy="1533125"/>
                  <a:chOff x="493395" y="2581167"/>
                  <a:chExt cx="1034733" cy="1533125"/>
                </a:xfrm>
              </p:grpSpPr>
              <p:cxnSp>
                <p:nvCxnSpPr>
                  <p:cNvPr id="163" name="Egyenes összekötő 162">
                    <a:extLst>
                      <a:ext uri="{FF2B5EF4-FFF2-40B4-BE49-F238E27FC236}">
                        <a16:creationId xmlns:a16="http://schemas.microsoft.com/office/drawing/2014/main" id="{1B517F46-0636-2FC0-399A-367DA195CA49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V="1">
                    <a:off x="493395" y="2906103"/>
                    <a:ext cx="337503" cy="1208189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grpSp>
                <p:nvGrpSpPr>
                  <p:cNvPr id="164" name="Csoportba foglalás 163">
                    <a:extLst>
                      <a:ext uri="{FF2B5EF4-FFF2-40B4-BE49-F238E27FC236}">
                        <a16:creationId xmlns:a16="http://schemas.microsoft.com/office/drawing/2014/main" id="{E5C724C7-CD3F-3E88-D001-2C35CB01691D}"/>
                      </a:ext>
                    </a:extLst>
                  </p:cNvPr>
                  <p:cNvGrpSpPr/>
                  <p:nvPr/>
                </p:nvGrpSpPr>
                <p:grpSpPr>
                  <a:xfrm>
                    <a:off x="1291908" y="2581167"/>
                    <a:ext cx="236220" cy="211853"/>
                    <a:chOff x="1996440" y="2780665"/>
                    <a:chExt cx="236220" cy="276860"/>
                  </a:xfrm>
                </p:grpSpPr>
                <p:cxnSp>
                  <p:nvCxnSpPr>
                    <p:cNvPr id="179" name="Egyenes összekötő 178">
                      <a:extLst>
                        <a:ext uri="{FF2B5EF4-FFF2-40B4-BE49-F238E27FC236}">
                          <a16:creationId xmlns:a16="http://schemas.microsoft.com/office/drawing/2014/main" id="{9D01C744-6288-B4A7-884F-50951EFE24A7}"/>
                        </a:ext>
                      </a:extLst>
                    </p:cNvPr>
                    <p:cNvCxnSpPr/>
                    <p:nvPr/>
                  </p:nvCxnSpPr>
                  <p:spPr>
                    <a:xfrm flipV="1">
                      <a:off x="1996440" y="278066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80" name="Egyenes összekötő 179">
                      <a:extLst>
                        <a:ext uri="{FF2B5EF4-FFF2-40B4-BE49-F238E27FC236}">
                          <a16:creationId xmlns:a16="http://schemas.microsoft.com/office/drawing/2014/main" id="{5EB2D18E-4DC0-F751-92F5-F5196F7B9D62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1996440" y="291909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165" name="Csoportba foglalás 164">
                    <a:extLst>
                      <a:ext uri="{FF2B5EF4-FFF2-40B4-BE49-F238E27FC236}">
                        <a16:creationId xmlns:a16="http://schemas.microsoft.com/office/drawing/2014/main" id="{5864D023-2A1E-3EA8-98AD-092FD49859DD}"/>
                      </a:ext>
                    </a:extLst>
                  </p:cNvPr>
                  <p:cNvGrpSpPr/>
                  <p:nvPr/>
                </p:nvGrpSpPr>
                <p:grpSpPr>
                  <a:xfrm>
                    <a:off x="1291908" y="2989935"/>
                    <a:ext cx="236220" cy="211853"/>
                    <a:chOff x="1996440" y="2780665"/>
                    <a:chExt cx="236220" cy="276860"/>
                  </a:xfrm>
                </p:grpSpPr>
                <p:cxnSp>
                  <p:nvCxnSpPr>
                    <p:cNvPr id="177" name="Egyenes összekötő 176">
                      <a:extLst>
                        <a:ext uri="{FF2B5EF4-FFF2-40B4-BE49-F238E27FC236}">
                          <a16:creationId xmlns:a16="http://schemas.microsoft.com/office/drawing/2014/main" id="{41DA2CFA-9044-51C0-0E74-B4D1BE4E4DF8}"/>
                        </a:ext>
                      </a:extLst>
                    </p:cNvPr>
                    <p:cNvCxnSpPr/>
                    <p:nvPr/>
                  </p:nvCxnSpPr>
                  <p:spPr>
                    <a:xfrm flipV="1">
                      <a:off x="1996440" y="278066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78" name="Egyenes összekötő 177">
                      <a:extLst>
                        <a:ext uri="{FF2B5EF4-FFF2-40B4-BE49-F238E27FC236}">
                          <a16:creationId xmlns:a16="http://schemas.microsoft.com/office/drawing/2014/main" id="{EAF9BC34-E6E0-FAC7-BF81-57669DB3D63E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1996440" y="291909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166" name="Csoportba foglalás 165">
                    <a:extLst>
                      <a:ext uri="{FF2B5EF4-FFF2-40B4-BE49-F238E27FC236}">
                        <a16:creationId xmlns:a16="http://schemas.microsoft.com/office/drawing/2014/main" id="{E10BC367-4FC7-79B2-7295-8F0F14EE9632}"/>
                      </a:ext>
                    </a:extLst>
                  </p:cNvPr>
                  <p:cNvGrpSpPr/>
                  <p:nvPr/>
                </p:nvGrpSpPr>
                <p:grpSpPr>
                  <a:xfrm>
                    <a:off x="1291908" y="3398703"/>
                    <a:ext cx="236220" cy="211853"/>
                    <a:chOff x="1996440" y="2780665"/>
                    <a:chExt cx="236220" cy="276860"/>
                  </a:xfrm>
                </p:grpSpPr>
                <p:cxnSp>
                  <p:nvCxnSpPr>
                    <p:cNvPr id="175" name="Egyenes összekötő 174">
                      <a:extLst>
                        <a:ext uri="{FF2B5EF4-FFF2-40B4-BE49-F238E27FC236}">
                          <a16:creationId xmlns:a16="http://schemas.microsoft.com/office/drawing/2014/main" id="{795895F2-149D-EF16-CE4E-69F7D66FFF2D}"/>
                        </a:ext>
                      </a:extLst>
                    </p:cNvPr>
                    <p:cNvCxnSpPr/>
                    <p:nvPr/>
                  </p:nvCxnSpPr>
                  <p:spPr>
                    <a:xfrm flipV="1">
                      <a:off x="1996440" y="278066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76" name="Egyenes összekötő 175">
                      <a:extLst>
                        <a:ext uri="{FF2B5EF4-FFF2-40B4-BE49-F238E27FC236}">
                          <a16:creationId xmlns:a16="http://schemas.microsoft.com/office/drawing/2014/main" id="{209FB677-2A12-28E1-A197-21A8D1ED021D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1996440" y="291909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167" name="Csoportba foglalás 166">
                    <a:extLst>
                      <a:ext uri="{FF2B5EF4-FFF2-40B4-BE49-F238E27FC236}">
                        <a16:creationId xmlns:a16="http://schemas.microsoft.com/office/drawing/2014/main" id="{39236CBF-B786-C228-6346-FEADA05D1B2E}"/>
                      </a:ext>
                    </a:extLst>
                  </p:cNvPr>
                  <p:cNvGrpSpPr/>
                  <p:nvPr/>
                </p:nvGrpSpPr>
                <p:grpSpPr>
                  <a:xfrm>
                    <a:off x="1291908" y="3809538"/>
                    <a:ext cx="236220" cy="211853"/>
                    <a:chOff x="1996440" y="2780665"/>
                    <a:chExt cx="236220" cy="276860"/>
                  </a:xfrm>
                </p:grpSpPr>
                <p:cxnSp>
                  <p:nvCxnSpPr>
                    <p:cNvPr id="173" name="Egyenes összekötő 172">
                      <a:extLst>
                        <a:ext uri="{FF2B5EF4-FFF2-40B4-BE49-F238E27FC236}">
                          <a16:creationId xmlns:a16="http://schemas.microsoft.com/office/drawing/2014/main" id="{EAC030D6-75F8-6318-25F7-E54CB161CF5E}"/>
                        </a:ext>
                      </a:extLst>
                    </p:cNvPr>
                    <p:cNvCxnSpPr/>
                    <p:nvPr/>
                  </p:nvCxnSpPr>
                  <p:spPr>
                    <a:xfrm flipV="1">
                      <a:off x="1996440" y="278066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74" name="Egyenes összekötő 173">
                      <a:extLst>
                        <a:ext uri="{FF2B5EF4-FFF2-40B4-BE49-F238E27FC236}">
                          <a16:creationId xmlns:a16="http://schemas.microsoft.com/office/drawing/2014/main" id="{65C1578C-B8CC-4179-D202-343BE270573B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1996440" y="291909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cxnSp>
                <p:nvCxnSpPr>
                  <p:cNvPr id="168" name="Egyenes összekötő 167">
                    <a:extLst>
                      <a:ext uri="{FF2B5EF4-FFF2-40B4-BE49-F238E27FC236}">
                        <a16:creationId xmlns:a16="http://schemas.microsoft.com/office/drawing/2014/main" id="{CF8CFA76-455F-99C7-DB24-572E3179F5B6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V="1">
                    <a:off x="830898" y="2689483"/>
                    <a:ext cx="461010" cy="214576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69" name="Egyenes összekötő 168">
                    <a:extLst>
                      <a:ext uri="{FF2B5EF4-FFF2-40B4-BE49-F238E27FC236}">
                        <a16:creationId xmlns:a16="http://schemas.microsoft.com/office/drawing/2014/main" id="{1A2F2960-358D-C23A-3E22-EFB78AC3EEB4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830898" y="2904059"/>
                    <a:ext cx="461010" cy="195877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70" name="Egyenes összekötő 169">
                    <a:extLst>
                      <a:ext uri="{FF2B5EF4-FFF2-40B4-BE49-F238E27FC236}">
                        <a16:creationId xmlns:a16="http://schemas.microsoft.com/office/drawing/2014/main" id="{803CD348-47A1-AEF9-DF0A-E07209090751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V="1">
                    <a:off x="830898" y="3507401"/>
                    <a:ext cx="461010" cy="214576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71" name="Egyenes összekötő 170">
                    <a:extLst>
                      <a:ext uri="{FF2B5EF4-FFF2-40B4-BE49-F238E27FC236}">
                        <a16:creationId xmlns:a16="http://schemas.microsoft.com/office/drawing/2014/main" id="{AD77D2E8-5AA2-F251-4F63-6249D80E64E5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830898" y="3724022"/>
                    <a:ext cx="461010" cy="195877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72" name="Egyenes összekötő 171">
                    <a:extLst>
                      <a:ext uri="{FF2B5EF4-FFF2-40B4-BE49-F238E27FC236}">
                        <a16:creationId xmlns:a16="http://schemas.microsoft.com/office/drawing/2014/main" id="{6C3241D0-972A-2C46-18F6-06B451D26DB4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H="1" flipV="1">
                    <a:off x="724218" y="3311525"/>
                    <a:ext cx="106680" cy="404456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86" name="Csoportba foglalás 85">
                  <a:extLst>
                    <a:ext uri="{FF2B5EF4-FFF2-40B4-BE49-F238E27FC236}">
                      <a16:creationId xmlns:a16="http://schemas.microsoft.com/office/drawing/2014/main" id="{00F9D3B8-E9F6-C78D-8C09-D22B3614D22B}"/>
                    </a:ext>
                  </a:extLst>
                </p:cNvPr>
                <p:cNvGrpSpPr/>
                <p:nvPr/>
              </p:nvGrpSpPr>
              <p:grpSpPr>
                <a:xfrm flipV="1">
                  <a:off x="493395" y="4112968"/>
                  <a:ext cx="1034733" cy="1531081"/>
                  <a:chOff x="493395" y="2581167"/>
                  <a:chExt cx="1034733" cy="1531081"/>
                </a:xfrm>
              </p:grpSpPr>
              <p:cxnSp>
                <p:nvCxnSpPr>
                  <p:cNvPr id="87" name="Egyenes összekötő 86">
                    <a:extLst>
                      <a:ext uri="{FF2B5EF4-FFF2-40B4-BE49-F238E27FC236}">
                        <a16:creationId xmlns:a16="http://schemas.microsoft.com/office/drawing/2014/main" id="{0D74778F-A35A-D8C8-8CEF-9D81EC986E14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V="1">
                    <a:off x="493395" y="2904059"/>
                    <a:ext cx="337503" cy="1208189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grpSp>
                <p:nvGrpSpPr>
                  <p:cNvPr id="88" name="Csoportba foglalás 87">
                    <a:extLst>
                      <a:ext uri="{FF2B5EF4-FFF2-40B4-BE49-F238E27FC236}">
                        <a16:creationId xmlns:a16="http://schemas.microsoft.com/office/drawing/2014/main" id="{43BFDE52-0283-9E77-35BF-D33E7A843658}"/>
                      </a:ext>
                    </a:extLst>
                  </p:cNvPr>
                  <p:cNvGrpSpPr/>
                  <p:nvPr/>
                </p:nvGrpSpPr>
                <p:grpSpPr>
                  <a:xfrm>
                    <a:off x="1291908" y="2581167"/>
                    <a:ext cx="236220" cy="211853"/>
                    <a:chOff x="1996440" y="2780665"/>
                    <a:chExt cx="236220" cy="276860"/>
                  </a:xfrm>
                </p:grpSpPr>
                <p:cxnSp>
                  <p:nvCxnSpPr>
                    <p:cNvPr id="161" name="Egyenes összekötő 160">
                      <a:extLst>
                        <a:ext uri="{FF2B5EF4-FFF2-40B4-BE49-F238E27FC236}">
                          <a16:creationId xmlns:a16="http://schemas.microsoft.com/office/drawing/2014/main" id="{466C609D-555D-02B3-EFDF-21AD8DCE94DF}"/>
                        </a:ext>
                      </a:extLst>
                    </p:cNvPr>
                    <p:cNvCxnSpPr/>
                    <p:nvPr/>
                  </p:nvCxnSpPr>
                  <p:spPr>
                    <a:xfrm flipV="1">
                      <a:off x="1996440" y="278066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62" name="Egyenes összekötő 161">
                      <a:extLst>
                        <a:ext uri="{FF2B5EF4-FFF2-40B4-BE49-F238E27FC236}">
                          <a16:creationId xmlns:a16="http://schemas.microsoft.com/office/drawing/2014/main" id="{5512F01C-16A8-98CC-9624-163184DC5D53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1996440" y="291909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89" name="Csoportba foglalás 88">
                    <a:extLst>
                      <a:ext uri="{FF2B5EF4-FFF2-40B4-BE49-F238E27FC236}">
                        <a16:creationId xmlns:a16="http://schemas.microsoft.com/office/drawing/2014/main" id="{B1D4591E-F9E7-0724-9322-80F8100F20C2}"/>
                      </a:ext>
                    </a:extLst>
                  </p:cNvPr>
                  <p:cNvGrpSpPr/>
                  <p:nvPr/>
                </p:nvGrpSpPr>
                <p:grpSpPr>
                  <a:xfrm>
                    <a:off x="1291908" y="2989935"/>
                    <a:ext cx="236220" cy="211853"/>
                    <a:chOff x="1996440" y="2780665"/>
                    <a:chExt cx="236220" cy="276860"/>
                  </a:xfrm>
                </p:grpSpPr>
                <p:cxnSp>
                  <p:nvCxnSpPr>
                    <p:cNvPr id="159" name="Egyenes összekötő 158">
                      <a:extLst>
                        <a:ext uri="{FF2B5EF4-FFF2-40B4-BE49-F238E27FC236}">
                          <a16:creationId xmlns:a16="http://schemas.microsoft.com/office/drawing/2014/main" id="{CA3718D7-E502-194D-8D81-0676AF0B14DA}"/>
                        </a:ext>
                      </a:extLst>
                    </p:cNvPr>
                    <p:cNvCxnSpPr/>
                    <p:nvPr/>
                  </p:nvCxnSpPr>
                  <p:spPr>
                    <a:xfrm flipV="1">
                      <a:off x="1996440" y="278066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60" name="Egyenes összekötő 159">
                      <a:extLst>
                        <a:ext uri="{FF2B5EF4-FFF2-40B4-BE49-F238E27FC236}">
                          <a16:creationId xmlns:a16="http://schemas.microsoft.com/office/drawing/2014/main" id="{15223BFA-FFD8-92F8-C824-15C1B848F676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1996440" y="291909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90" name="Csoportba foglalás 89">
                    <a:extLst>
                      <a:ext uri="{FF2B5EF4-FFF2-40B4-BE49-F238E27FC236}">
                        <a16:creationId xmlns:a16="http://schemas.microsoft.com/office/drawing/2014/main" id="{3A5C8920-C783-6329-C834-0459E32B26EE}"/>
                      </a:ext>
                    </a:extLst>
                  </p:cNvPr>
                  <p:cNvGrpSpPr/>
                  <p:nvPr/>
                </p:nvGrpSpPr>
                <p:grpSpPr>
                  <a:xfrm>
                    <a:off x="1291908" y="3398703"/>
                    <a:ext cx="236220" cy="211853"/>
                    <a:chOff x="1996440" y="2780665"/>
                    <a:chExt cx="236220" cy="276860"/>
                  </a:xfrm>
                </p:grpSpPr>
                <p:cxnSp>
                  <p:nvCxnSpPr>
                    <p:cNvPr id="157" name="Egyenes összekötő 156">
                      <a:extLst>
                        <a:ext uri="{FF2B5EF4-FFF2-40B4-BE49-F238E27FC236}">
                          <a16:creationId xmlns:a16="http://schemas.microsoft.com/office/drawing/2014/main" id="{DFF05944-BE70-5A73-7D4C-4E90941A5716}"/>
                        </a:ext>
                      </a:extLst>
                    </p:cNvPr>
                    <p:cNvCxnSpPr/>
                    <p:nvPr/>
                  </p:nvCxnSpPr>
                  <p:spPr>
                    <a:xfrm flipV="1">
                      <a:off x="1996440" y="278066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58" name="Egyenes összekötő 157">
                      <a:extLst>
                        <a:ext uri="{FF2B5EF4-FFF2-40B4-BE49-F238E27FC236}">
                          <a16:creationId xmlns:a16="http://schemas.microsoft.com/office/drawing/2014/main" id="{A99E8953-3917-C768-A1CA-37EAADD715CF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1996440" y="291909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91" name="Csoportba foglalás 90">
                    <a:extLst>
                      <a:ext uri="{FF2B5EF4-FFF2-40B4-BE49-F238E27FC236}">
                        <a16:creationId xmlns:a16="http://schemas.microsoft.com/office/drawing/2014/main" id="{39ED7E96-28EF-2386-211E-9220358886C6}"/>
                      </a:ext>
                    </a:extLst>
                  </p:cNvPr>
                  <p:cNvGrpSpPr/>
                  <p:nvPr/>
                </p:nvGrpSpPr>
                <p:grpSpPr>
                  <a:xfrm>
                    <a:off x="1291908" y="3809538"/>
                    <a:ext cx="236220" cy="211853"/>
                    <a:chOff x="1996440" y="2780665"/>
                    <a:chExt cx="236220" cy="276860"/>
                  </a:xfrm>
                </p:grpSpPr>
                <p:cxnSp>
                  <p:nvCxnSpPr>
                    <p:cNvPr id="155" name="Egyenes összekötő 154">
                      <a:extLst>
                        <a:ext uri="{FF2B5EF4-FFF2-40B4-BE49-F238E27FC236}">
                          <a16:creationId xmlns:a16="http://schemas.microsoft.com/office/drawing/2014/main" id="{8EA8C143-C3E6-0E9C-CDFC-0268F0D6E494}"/>
                        </a:ext>
                      </a:extLst>
                    </p:cNvPr>
                    <p:cNvCxnSpPr/>
                    <p:nvPr/>
                  </p:nvCxnSpPr>
                  <p:spPr>
                    <a:xfrm flipV="1">
                      <a:off x="1996440" y="278066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56" name="Egyenes összekötő 155">
                      <a:extLst>
                        <a:ext uri="{FF2B5EF4-FFF2-40B4-BE49-F238E27FC236}">
                          <a16:creationId xmlns:a16="http://schemas.microsoft.com/office/drawing/2014/main" id="{E19DB28B-8298-F1B5-2A12-B56AC998A548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1996440" y="291909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cxnSp>
                <p:nvCxnSpPr>
                  <p:cNvPr id="92" name="Egyenes összekötő 91">
                    <a:extLst>
                      <a:ext uri="{FF2B5EF4-FFF2-40B4-BE49-F238E27FC236}">
                        <a16:creationId xmlns:a16="http://schemas.microsoft.com/office/drawing/2014/main" id="{21E2C462-F3EE-EAAA-8DDC-4941E4CDE58A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V="1">
                    <a:off x="830898" y="2687438"/>
                    <a:ext cx="461010" cy="214576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93" name="Egyenes összekötő 92">
                    <a:extLst>
                      <a:ext uri="{FF2B5EF4-FFF2-40B4-BE49-F238E27FC236}">
                        <a16:creationId xmlns:a16="http://schemas.microsoft.com/office/drawing/2014/main" id="{D3E00FD8-4B0E-D76A-07B6-DAF6317CCB13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830898" y="2904059"/>
                    <a:ext cx="461010" cy="195877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94" name="Egyenes összekötő 93">
                    <a:extLst>
                      <a:ext uri="{FF2B5EF4-FFF2-40B4-BE49-F238E27FC236}">
                        <a16:creationId xmlns:a16="http://schemas.microsoft.com/office/drawing/2014/main" id="{9C2B915B-653E-6D02-33FD-EAC5497DBF8F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V="1">
                    <a:off x="830898" y="3507401"/>
                    <a:ext cx="461010" cy="214576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53" name="Egyenes összekötő 152">
                    <a:extLst>
                      <a:ext uri="{FF2B5EF4-FFF2-40B4-BE49-F238E27FC236}">
                        <a16:creationId xmlns:a16="http://schemas.microsoft.com/office/drawing/2014/main" id="{3F01526A-29EE-316B-2B08-F762C40E7B01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830898" y="3721977"/>
                    <a:ext cx="461010" cy="195877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54" name="Egyenes összekötő 153">
                    <a:extLst>
                      <a:ext uri="{FF2B5EF4-FFF2-40B4-BE49-F238E27FC236}">
                        <a16:creationId xmlns:a16="http://schemas.microsoft.com/office/drawing/2014/main" id="{15BE1182-6DAD-C9BE-C2D6-5BBA752B2A45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H="1" flipV="1">
                    <a:off x="724218" y="3311525"/>
                    <a:ext cx="106680" cy="404456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sp>
            <p:nvSpPr>
              <p:cNvPr id="72" name="Szövegdoboz 71">
                <a:extLst>
                  <a:ext uri="{FF2B5EF4-FFF2-40B4-BE49-F238E27FC236}">
                    <a16:creationId xmlns:a16="http://schemas.microsoft.com/office/drawing/2014/main" id="{834CF577-D517-F0A3-4CCA-68C65DC2924A}"/>
                  </a:ext>
                </a:extLst>
              </p:cNvPr>
              <p:cNvSpPr txBox="1"/>
              <p:nvPr/>
            </p:nvSpPr>
            <p:spPr>
              <a:xfrm>
                <a:off x="1249680" y="1901064"/>
                <a:ext cx="115411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Orange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73" name="Szövegdoboz 72">
                <a:extLst>
                  <a:ext uri="{FF2B5EF4-FFF2-40B4-BE49-F238E27FC236}">
                    <a16:creationId xmlns:a16="http://schemas.microsoft.com/office/drawing/2014/main" id="{4224AE6F-5E89-E6E0-90A7-83D2234D4105}"/>
                  </a:ext>
                </a:extLst>
              </p:cNvPr>
              <p:cNvSpPr txBox="1"/>
              <p:nvPr/>
            </p:nvSpPr>
            <p:spPr>
              <a:xfrm>
                <a:off x="1249680" y="2295086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smtClean="0">
                    <a:solidFill>
                      <a:schemeClr val="accent3"/>
                    </a:solidFill>
                  </a:rPr>
                  <a:t>Red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74" name="Szövegdoboz 73">
                <a:extLst>
                  <a:ext uri="{FF2B5EF4-FFF2-40B4-BE49-F238E27FC236}">
                    <a16:creationId xmlns:a16="http://schemas.microsoft.com/office/drawing/2014/main" id="{ED56338F-CC61-E4E2-8566-CFBAB7A51796}"/>
                  </a:ext>
                </a:extLst>
              </p:cNvPr>
              <p:cNvSpPr txBox="1"/>
              <p:nvPr/>
            </p:nvSpPr>
            <p:spPr>
              <a:xfrm>
                <a:off x="1249680" y="2090693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smtClean="0">
                    <a:solidFill>
                      <a:schemeClr val="accent3"/>
                    </a:solidFill>
                  </a:rPr>
                  <a:t>Brown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75" name="Szövegdoboz 74">
                <a:extLst>
                  <a:ext uri="{FF2B5EF4-FFF2-40B4-BE49-F238E27FC236}">
                    <a16:creationId xmlns:a16="http://schemas.microsoft.com/office/drawing/2014/main" id="{B83629BE-2B7B-8145-3E04-32D2404F19FF}"/>
                  </a:ext>
                </a:extLst>
              </p:cNvPr>
              <p:cNvSpPr txBox="1"/>
              <p:nvPr/>
            </p:nvSpPr>
            <p:spPr>
              <a:xfrm>
                <a:off x="1249680" y="2715407"/>
                <a:ext cx="150463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Light</a:t>
                </a:r>
                <a:r>
                  <a:rPr lang="hu-HU" sz="1100" b="1" dirty="0" smtClean="0">
                    <a:solidFill>
                      <a:schemeClr val="accent3"/>
                    </a:solidFill>
                  </a:rPr>
                  <a:t> pink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76" name="Szövegdoboz 75">
                <a:extLst>
                  <a:ext uri="{FF2B5EF4-FFF2-40B4-BE49-F238E27FC236}">
                    <a16:creationId xmlns:a16="http://schemas.microsoft.com/office/drawing/2014/main" id="{EF134251-9422-AF8A-B2C3-3961062ED614}"/>
                  </a:ext>
                </a:extLst>
              </p:cNvPr>
              <p:cNvSpPr txBox="1"/>
              <p:nvPr/>
            </p:nvSpPr>
            <p:spPr>
              <a:xfrm>
                <a:off x="1249680" y="2511014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smtClean="0">
                    <a:solidFill>
                      <a:schemeClr val="accent3"/>
                    </a:solidFill>
                  </a:rPr>
                  <a:t>Pink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77" name="Szövegdoboz 76">
                <a:extLst>
                  <a:ext uri="{FF2B5EF4-FFF2-40B4-BE49-F238E27FC236}">
                    <a16:creationId xmlns:a16="http://schemas.microsoft.com/office/drawing/2014/main" id="{9B795510-A1EB-DFB2-FD05-EB6CE3AD0523}"/>
                  </a:ext>
                </a:extLst>
              </p:cNvPr>
              <p:cNvSpPr txBox="1"/>
              <p:nvPr/>
            </p:nvSpPr>
            <p:spPr>
              <a:xfrm>
                <a:off x="1249680" y="3101222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Dark</a:t>
                </a:r>
                <a:r>
                  <a:rPr lang="hu-HU" sz="1100" b="1" dirty="0" smtClean="0">
                    <a:solidFill>
                      <a:schemeClr val="accent3"/>
                    </a:solidFill>
                  </a:rPr>
                  <a:t> </a:t>
                </a: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purple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78" name="Szövegdoboz 77">
                <a:extLst>
                  <a:ext uri="{FF2B5EF4-FFF2-40B4-BE49-F238E27FC236}">
                    <a16:creationId xmlns:a16="http://schemas.microsoft.com/office/drawing/2014/main" id="{4A69605E-AD65-FCB7-8FF5-88C07D0FD15A}"/>
                  </a:ext>
                </a:extLst>
              </p:cNvPr>
              <p:cNvSpPr txBox="1"/>
              <p:nvPr/>
            </p:nvSpPr>
            <p:spPr>
              <a:xfrm>
                <a:off x="1249680" y="2896829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Light</a:t>
                </a:r>
                <a:r>
                  <a:rPr lang="hu-HU" sz="1100" b="1" dirty="0" smtClean="0">
                    <a:solidFill>
                      <a:schemeClr val="accent3"/>
                    </a:solidFill>
                  </a:rPr>
                  <a:t> </a:t>
                </a: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purple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79" name="Szövegdoboz 78">
                <a:extLst>
                  <a:ext uri="{FF2B5EF4-FFF2-40B4-BE49-F238E27FC236}">
                    <a16:creationId xmlns:a16="http://schemas.microsoft.com/office/drawing/2014/main" id="{20B7B115-CE45-AC8F-2E15-CBC0C31E6BD2}"/>
                  </a:ext>
                </a:extLst>
              </p:cNvPr>
              <p:cNvSpPr txBox="1"/>
              <p:nvPr/>
            </p:nvSpPr>
            <p:spPr>
              <a:xfrm>
                <a:off x="1249680" y="3521543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Light</a:t>
                </a:r>
                <a:r>
                  <a:rPr lang="hu-HU" sz="1100" b="1" dirty="0" smtClean="0">
                    <a:solidFill>
                      <a:schemeClr val="accent3"/>
                    </a:solidFill>
                  </a:rPr>
                  <a:t> </a:t>
                </a: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blue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80" name="Szövegdoboz 79">
                <a:extLst>
                  <a:ext uri="{FF2B5EF4-FFF2-40B4-BE49-F238E27FC236}">
                    <a16:creationId xmlns:a16="http://schemas.microsoft.com/office/drawing/2014/main" id="{8621B626-5364-332F-82A4-2AF6EAFAB4DE}"/>
                  </a:ext>
                </a:extLst>
              </p:cNvPr>
              <p:cNvSpPr txBox="1"/>
              <p:nvPr/>
            </p:nvSpPr>
            <p:spPr>
              <a:xfrm>
                <a:off x="1249680" y="3317150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Dark</a:t>
                </a:r>
                <a:r>
                  <a:rPr lang="hu-HU" sz="1100" b="1" dirty="0" smtClean="0">
                    <a:solidFill>
                      <a:schemeClr val="accent3"/>
                    </a:solidFill>
                  </a:rPr>
                  <a:t> </a:t>
                </a: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blue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81" name="Szövegdoboz 80">
                <a:extLst>
                  <a:ext uri="{FF2B5EF4-FFF2-40B4-BE49-F238E27FC236}">
                    <a16:creationId xmlns:a16="http://schemas.microsoft.com/office/drawing/2014/main" id="{39A91E6E-481C-D848-A93A-D4983BFBCCD0}"/>
                  </a:ext>
                </a:extLst>
              </p:cNvPr>
              <p:cNvSpPr txBox="1"/>
              <p:nvPr/>
            </p:nvSpPr>
            <p:spPr>
              <a:xfrm>
                <a:off x="1249680" y="3939315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Dark</a:t>
                </a:r>
                <a:r>
                  <a:rPr lang="hu-HU" sz="1100" b="1" dirty="0" smtClean="0">
                    <a:solidFill>
                      <a:schemeClr val="accent3"/>
                    </a:solidFill>
                  </a:rPr>
                  <a:t> </a:t>
                </a: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grey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82" name="Szövegdoboz 81">
                <a:extLst>
                  <a:ext uri="{FF2B5EF4-FFF2-40B4-BE49-F238E27FC236}">
                    <a16:creationId xmlns:a16="http://schemas.microsoft.com/office/drawing/2014/main" id="{61122B51-67F9-2D84-A54A-F2E1DFD32A78}"/>
                  </a:ext>
                </a:extLst>
              </p:cNvPr>
              <p:cNvSpPr txBox="1"/>
              <p:nvPr/>
            </p:nvSpPr>
            <p:spPr>
              <a:xfrm>
                <a:off x="1249680" y="3734922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Light</a:t>
                </a:r>
                <a:r>
                  <a:rPr lang="hu-HU" sz="1100" b="1" dirty="0" smtClean="0">
                    <a:solidFill>
                      <a:schemeClr val="accent3"/>
                    </a:solidFill>
                  </a:rPr>
                  <a:t> </a:t>
                </a: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grey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83" name="Szövegdoboz 82">
                <a:extLst>
                  <a:ext uri="{FF2B5EF4-FFF2-40B4-BE49-F238E27FC236}">
                    <a16:creationId xmlns:a16="http://schemas.microsoft.com/office/drawing/2014/main" id="{42666C1C-FE64-FBF3-CA96-000FD8546E36}"/>
                  </a:ext>
                </a:extLst>
              </p:cNvPr>
              <p:cNvSpPr txBox="1"/>
              <p:nvPr/>
            </p:nvSpPr>
            <p:spPr>
              <a:xfrm>
                <a:off x="1249680" y="4359636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smtClean="0">
                    <a:solidFill>
                      <a:schemeClr val="accent3"/>
                    </a:solidFill>
                  </a:rPr>
                  <a:t>Black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84" name="Szövegdoboz 83">
                <a:extLst>
                  <a:ext uri="{FF2B5EF4-FFF2-40B4-BE49-F238E27FC236}">
                    <a16:creationId xmlns:a16="http://schemas.microsoft.com/office/drawing/2014/main" id="{B020A44E-8A20-1F39-FA03-645DE553DBA5}"/>
                  </a:ext>
                </a:extLst>
              </p:cNvPr>
              <p:cNvSpPr txBox="1"/>
              <p:nvPr/>
            </p:nvSpPr>
            <p:spPr>
              <a:xfrm>
                <a:off x="1249680" y="4155243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Aqua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</p:grpSp>
        <p:sp>
          <p:nvSpPr>
            <p:cNvPr id="68" name="Szövegdoboz 67">
              <a:extLst>
                <a:ext uri="{FF2B5EF4-FFF2-40B4-BE49-F238E27FC236}">
                  <a16:creationId xmlns:a16="http://schemas.microsoft.com/office/drawing/2014/main" id="{3A88A278-9CE7-E7D3-6DF5-BCA28ADD7C09}"/>
                </a:ext>
              </a:extLst>
            </p:cNvPr>
            <p:cNvSpPr txBox="1"/>
            <p:nvPr/>
          </p:nvSpPr>
          <p:spPr>
            <a:xfrm>
              <a:off x="1227773" y="1443295"/>
              <a:ext cx="1154112" cy="261610"/>
            </a:xfrm>
            <a:prstGeom prst="rect">
              <a:avLst/>
            </a:prstGeom>
            <a:noFill/>
          </p:spPr>
          <p:txBody>
            <a:bodyPr wrap="square" rtlCol="0" anchor="b" anchorCtr="0">
              <a:spAutoFit/>
            </a:bodyPr>
            <a:lstStyle/>
            <a:p>
              <a:r>
                <a:rPr lang="hu-HU" sz="1100" b="1" dirty="0" err="1" smtClean="0">
                  <a:solidFill>
                    <a:schemeClr val="accent3"/>
                  </a:solidFill>
                </a:rPr>
                <a:t>Pale</a:t>
              </a:r>
              <a:r>
                <a:rPr lang="hu-HU" sz="1100" b="1" dirty="0" smtClean="0">
                  <a:solidFill>
                    <a:schemeClr val="accent3"/>
                  </a:solidFill>
                </a:rPr>
                <a:t> </a:t>
              </a:r>
              <a:r>
                <a:rPr lang="hu-HU" sz="1100" b="1" dirty="0" err="1" smtClean="0">
                  <a:solidFill>
                    <a:schemeClr val="accent3"/>
                  </a:solidFill>
                </a:rPr>
                <a:t>orange</a:t>
              </a:r>
              <a:endParaRPr lang="hu-HU" sz="1100" b="1" dirty="0">
                <a:solidFill>
                  <a:schemeClr val="accent3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561871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1">
            <a:extLst>
              <a:ext uri="{FF2B5EF4-FFF2-40B4-BE49-F238E27FC236}">
                <a16:creationId xmlns:a16="http://schemas.microsoft.com/office/drawing/2014/main" id="{D0CD2950-0FD4-0D24-7400-90A219D1A655}"/>
              </a:ext>
            </a:extLst>
          </p:cNvPr>
          <p:cNvSpPr txBox="1">
            <a:spLocks/>
          </p:cNvSpPr>
          <p:nvPr/>
        </p:nvSpPr>
        <p:spPr>
          <a:xfrm>
            <a:off x="471488" y="334459"/>
            <a:ext cx="5915025" cy="45631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400" b="1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err="1">
                <a:ea typeface="Calibri" panose="020F0502020204030204" pitchFamily="34" charset="0"/>
                <a:cs typeface="Times New Roman" panose="02020603050405020304" pitchFamily="18" charset="0"/>
              </a:rPr>
              <a:t>Colour</a:t>
            </a:r>
            <a:r>
              <a:rPr lang="en-US" dirty="0">
                <a:ea typeface="Calibri" panose="020F0502020204030204" pitchFamily="34" charset="0"/>
                <a:cs typeface="Times New Roman" panose="02020603050405020304" pitchFamily="18" charset="0"/>
              </a:rPr>
              <a:t> according to the </a:t>
            </a:r>
            <a:r>
              <a:rPr lang="en-US" dirty="0" err="1">
                <a:ea typeface="Calibri" panose="020F0502020204030204" pitchFamily="34" charset="0"/>
                <a:cs typeface="Times New Roman" panose="02020603050405020304" pitchFamily="18" charset="0"/>
              </a:rPr>
              <a:t>colour</a:t>
            </a:r>
            <a:r>
              <a:rPr lang="en-US" dirty="0">
                <a:ea typeface="Calibri" panose="020F0502020204030204" pitchFamily="34" charset="0"/>
                <a:cs typeface="Times New Roman" panose="02020603050405020304" pitchFamily="18" charset="0"/>
              </a:rPr>
              <a:t> codes!</a:t>
            </a:r>
            <a:r>
              <a:rPr lang="hu-HU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1. c.)</a:t>
            </a:r>
            <a:endParaRPr lang="hu-HU" sz="4800" dirty="0"/>
          </a:p>
        </p:txBody>
      </p:sp>
      <p:pic>
        <p:nvPicPr>
          <p:cNvPr id="5" name="Kép 4" descr="A képen Acélkék, Betűtípus, Majorelle kék, képernyőkép látható&#10;&#10;Automatikusan generált leírás">
            <a:extLst>
              <a:ext uri="{FF2B5EF4-FFF2-40B4-BE49-F238E27FC236}">
                <a16:creationId xmlns:a16="http://schemas.microsoft.com/office/drawing/2014/main" id="{CF6574BF-0DD4-2676-D95B-E69ECAD4142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1373" y="9158363"/>
            <a:ext cx="1275254" cy="426438"/>
          </a:xfrm>
          <a:prstGeom prst="rect">
            <a:avLst/>
          </a:prstGeom>
        </p:spPr>
      </p:pic>
      <p:pic>
        <p:nvPicPr>
          <p:cNvPr id="6" name="Kép 5" descr="A képen Grafika, Betűtípus, Grafikus tervezés, embléma látható&#10;&#10;Automatikusan generált leírás">
            <a:extLst>
              <a:ext uri="{FF2B5EF4-FFF2-40B4-BE49-F238E27FC236}">
                <a16:creationId xmlns:a16="http://schemas.microsoft.com/office/drawing/2014/main" id="{318DFCA8-EE35-4266-5A57-E412476D3F02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488" y="9215499"/>
            <a:ext cx="1435241" cy="326192"/>
          </a:xfrm>
          <a:prstGeom prst="rect">
            <a:avLst/>
          </a:prstGeom>
        </p:spPr>
      </p:pic>
      <p:pic>
        <p:nvPicPr>
          <p:cNvPr id="7" name="Kép 6" descr="A képen Betűtípus, képernyőkép, szöveg, Acélkék látható&#10;&#10;Automatikusan generált leírás">
            <a:extLst>
              <a:ext uri="{FF2B5EF4-FFF2-40B4-BE49-F238E27FC236}">
                <a16:creationId xmlns:a16="http://schemas.microsoft.com/office/drawing/2014/main" id="{97F6733F-F619-A960-8EB0-7CDFF315CFAF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26052" y="9184600"/>
            <a:ext cx="1860460" cy="400201"/>
          </a:xfrm>
          <a:prstGeom prst="rect">
            <a:avLst/>
          </a:prstGeom>
        </p:spPr>
      </p:pic>
      <p:graphicFrame>
        <p:nvGraphicFramePr>
          <p:cNvPr id="38" name="Táblázat 140">
            <a:extLst>
              <a:ext uri="{FF2B5EF4-FFF2-40B4-BE49-F238E27FC236}">
                <a16:creationId xmlns:a16="http://schemas.microsoft.com/office/drawing/2014/main" id="{5DA1B995-1887-3E5A-E071-A084DA45AD6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718633"/>
              </p:ext>
            </p:extLst>
          </p:nvPr>
        </p:nvGraphicFramePr>
        <p:xfrm>
          <a:off x="3130537" y="5396269"/>
          <a:ext cx="3456000" cy="345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2000">
                  <a:extLst>
                    <a:ext uri="{9D8B030D-6E8A-4147-A177-3AD203B41FA5}">
                      <a16:colId xmlns:a16="http://schemas.microsoft.com/office/drawing/2014/main" val="4183476840"/>
                    </a:ext>
                  </a:extLst>
                </a:gridCol>
                <a:gridCol w="432000">
                  <a:extLst>
                    <a:ext uri="{9D8B030D-6E8A-4147-A177-3AD203B41FA5}">
                      <a16:colId xmlns:a16="http://schemas.microsoft.com/office/drawing/2014/main" val="606786667"/>
                    </a:ext>
                  </a:extLst>
                </a:gridCol>
                <a:gridCol w="432000">
                  <a:extLst>
                    <a:ext uri="{9D8B030D-6E8A-4147-A177-3AD203B41FA5}">
                      <a16:colId xmlns:a16="http://schemas.microsoft.com/office/drawing/2014/main" val="3256155216"/>
                    </a:ext>
                  </a:extLst>
                </a:gridCol>
                <a:gridCol w="432000">
                  <a:extLst>
                    <a:ext uri="{9D8B030D-6E8A-4147-A177-3AD203B41FA5}">
                      <a16:colId xmlns:a16="http://schemas.microsoft.com/office/drawing/2014/main" val="3670367097"/>
                    </a:ext>
                  </a:extLst>
                </a:gridCol>
                <a:gridCol w="432000">
                  <a:extLst>
                    <a:ext uri="{9D8B030D-6E8A-4147-A177-3AD203B41FA5}">
                      <a16:colId xmlns:a16="http://schemas.microsoft.com/office/drawing/2014/main" val="1347735126"/>
                    </a:ext>
                  </a:extLst>
                </a:gridCol>
                <a:gridCol w="432000">
                  <a:extLst>
                    <a:ext uri="{9D8B030D-6E8A-4147-A177-3AD203B41FA5}">
                      <a16:colId xmlns:a16="http://schemas.microsoft.com/office/drawing/2014/main" val="1268566837"/>
                    </a:ext>
                  </a:extLst>
                </a:gridCol>
                <a:gridCol w="432000">
                  <a:extLst>
                    <a:ext uri="{9D8B030D-6E8A-4147-A177-3AD203B41FA5}">
                      <a16:colId xmlns:a16="http://schemas.microsoft.com/office/drawing/2014/main" val="3248050828"/>
                    </a:ext>
                  </a:extLst>
                </a:gridCol>
                <a:gridCol w="432000">
                  <a:extLst>
                    <a:ext uri="{9D8B030D-6E8A-4147-A177-3AD203B41FA5}">
                      <a16:colId xmlns:a16="http://schemas.microsoft.com/office/drawing/2014/main" val="800012498"/>
                    </a:ext>
                  </a:extLst>
                </a:gridCol>
              </a:tblGrid>
              <a:tr h="432000"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>
                        <a:solidFill>
                          <a:srgbClr val="EE1D23"/>
                        </a:solidFill>
                      </a:endParaRPr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58774894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endParaRPr lang="hu-HU" sz="150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0157584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23305295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34289421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86751031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>
                        <a:solidFill>
                          <a:schemeClr val="tx1"/>
                        </a:solidFill>
                      </a:endParaRPr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26106266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endParaRPr lang="hu-HU" sz="150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04922920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9488196"/>
                  </a:ext>
                </a:extLst>
              </a:tr>
            </a:tbl>
          </a:graphicData>
        </a:graphic>
      </p:graphicFrame>
      <p:graphicFrame>
        <p:nvGraphicFramePr>
          <p:cNvPr id="95" name="Táblázat 9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43709432"/>
              </p:ext>
            </p:extLst>
          </p:nvPr>
        </p:nvGraphicFramePr>
        <p:xfrm>
          <a:off x="2554537" y="929450"/>
          <a:ext cx="4032000" cy="403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4000">
                  <a:extLst>
                    <a:ext uri="{9D8B030D-6E8A-4147-A177-3AD203B41FA5}">
                      <a16:colId xmlns:a16="http://schemas.microsoft.com/office/drawing/2014/main" val="1970057961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3592748886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165432856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2624727190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730538266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1005877417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213102478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376894925"/>
                    </a:ext>
                  </a:extLst>
                </a:gridCol>
              </a:tblGrid>
              <a:tr h="504000"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endParaRPr lang="hu-H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endParaRPr lang="hu-H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endParaRPr lang="hu-H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hu-H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endParaRPr lang="hu-H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endParaRPr lang="hu-H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endParaRPr lang="hu-H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endParaRPr lang="hu-H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16474971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3</a:t>
                      </a:r>
                      <a:endParaRPr lang="hu-H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3</a:t>
                      </a:r>
                      <a:endParaRPr lang="hu-H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hu-H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15</a:t>
                      </a:r>
                      <a:endParaRPr lang="hu-H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15</a:t>
                      </a:r>
                      <a:endParaRPr lang="hu-H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15</a:t>
                      </a:r>
                      <a:endParaRPr lang="hu-H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3</a:t>
                      </a:r>
                      <a:endParaRPr lang="hu-H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3</a:t>
                      </a:r>
                      <a:endParaRPr lang="hu-H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62917551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3</a:t>
                      </a:r>
                      <a:endParaRPr lang="hu-H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3</a:t>
                      </a:r>
                      <a:endParaRPr lang="hu-H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3</a:t>
                      </a:r>
                      <a:endParaRPr lang="hu-H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15</a:t>
                      </a:r>
                      <a:endParaRPr lang="hu-H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6</a:t>
                      </a:r>
                      <a:endParaRPr lang="hu-H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15</a:t>
                      </a:r>
                      <a:endParaRPr lang="hu-H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3</a:t>
                      </a:r>
                      <a:endParaRPr lang="hu-H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3</a:t>
                      </a:r>
                      <a:endParaRPr lang="hu-H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12732295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3</a:t>
                      </a:r>
                      <a:endParaRPr lang="hu-H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3</a:t>
                      </a:r>
                      <a:endParaRPr lang="hu-H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3</a:t>
                      </a:r>
                      <a:endParaRPr lang="hu-H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12</a:t>
                      </a:r>
                      <a:endParaRPr lang="hu-H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12</a:t>
                      </a:r>
                      <a:endParaRPr lang="hu-H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12</a:t>
                      </a:r>
                      <a:endParaRPr lang="hu-H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12</a:t>
                      </a:r>
                      <a:endParaRPr lang="hu-H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endParaRPr lang="hu-H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56720313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3</a:t>
                      </a:r>
                      <a:endParaRPr lang="hu-H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3</a:t>
                      </a:r>
                      <a:endParaRPr lang="hu-H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endParaRPr lang="hu-H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hu-H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  <a:endParaRPr lang="hu-H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3</a:t>
                      </a:r>
                      <a:endParaRPr lang="hu-H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3</a:t>
                      </a:r>
                      <a:endParaRPr lang="hu-H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3</a:t>
                      </a:r>
                      <a:endParaRPr lang="hu-H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68085402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15</a:t>
                      </a:r>
                      <a:endParaRPr lang="hu-H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15</a:t>
                      </a:r>
                      <a:endParaRPr lang="hu-H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hu-H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15</a:t>
                      </a:r>
                      <a:endParaRPr lang="hu-H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hu-H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endParaRPr lang="hu-H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15</a:t>
                      </a:r>
                      <a:endParaRPr lang="hu-H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endParaRPr lang="hu-H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34599113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endParaRPr lang="hu-H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15</a:t>
                      </a:r>
                      <a:endParaRPr lang="hu-H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15</a:t>
                      </a:r>
                      <a:endParaRPr lang="hu-H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endParaRPr lang="hu-H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lang="hu-H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3</a:t>
                      </a:r>
                      <a:endParaRPr lang="hu-H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3</a:t>
                      </a:r>
                      <a:endParaRPr lang="hu-H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3</a:t>
                      </a:r>
                      <a:endParaRPr lang="hu-H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55097159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12</a:t>
                      </a:r>
                      <a:endParaRPr lang="hu-H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12</a:t>
                      </a:r>
                      <a:endParaRPr lang="hu-H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endParaRPr lang="hu-H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12</a:t>
                      </a:r>
                      <a:endParaRPr lang="hu-H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12</a:t>
                      </a:r>
                      <a:endParaRPr lang="hu-H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12</a:t>
                      </a:r>
                      <a:endParaRPr lang="hu-H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3</a:t>
                      </a:r>
                      <a:endParaRPr lang="hu-H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3</a:t>
                      </a:r>
                      <a:endParaRPr lang="hu-H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20870569"/>
                  </a:ext>
                </a:extLst>
              </a:tr>
            </a:tbl>
          </a:graphicData>
        </a:graphic>
      </p:graphicFrame>
      <p:sp>
        <p:nvSpPr>
          <p:cNvPr id="65" name="Szöveg helye 2">
            <a:extLst>
              <a:ext uri="{FF2B5EF4-FFF2-40B4-BE49-F238E27FC236}">
                <a16:creationId xmlns:a16="http://schemas.microsoft.com/office/drawing/2014/main" id="{BBE2C393-99D9-02E8-DC42-5AA6DAE1D51B}"/>
              </a:ext>
            </a:extLst>
          </p:cNvPr>
          <p:cNvSpPr txBox="1">
            <a:spLocks/>
          </p:cNvSpPr>
          <p:nvPr/>
        </p:nvSpPr>
        <p:spPr>
          <a:xfrm>
            <a:off x="122873" y="5156907"/>
            <a:ext cx="2859541" cy="3515704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>
            <a:noAutofit/>
          </a:bodyPr>
          <a:lstStyle>
            <a:lvl1pPr marL="0" indent="0" algn="l" defTabSz="685800" rtl="0" eaLnBrk="1" latinLnBrk="0" hangingPunct="1">
              <a:lnSpc>
                <a:spcPct val="100000"/>
              </a:lnSpc>
              <a:spcBef>
                <a:spcPts val="750"/>
              </a:spcBef>
              <a:buFont typeface="Arial" panose="020B0604020202020204" pitchFamily="34" charset="0"/>
              <a:buNone/>
              <a:defRPr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1pPr>
            <a:lvl2pPr marL="3429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2pPr>
            <a:lvl3pPr marL="6858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4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3pPr>
            <a:lvl4pPr marL="10287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4pPr>
            <a:lvl5pPr marL="13716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b="1" dirty="0"/>
              <a:t>Binary </a:t>
            </a:r>
            <a:r>
              <a:rPr lang="en-US" sz="1200" b="1" dirty="0" err="1"/>
              <a:t>colouring</a:t>
            </a:r>
            <a:endParaRPr lang="en-US" sz="1200" b="1" dirty="0"/>
          </a:p>
          <a:p>
            <a:pPr algn="ctr"/>
            <a:r>
              <a:rPr lang="en-US" sz="1200" b="1" dirty="0"/>
              <a:t>(binary</a:t>
            </a:r>
            <a:r>
              <a:rPr lang="en-US" sz="1200" b="1" dirty="0" smtClean="0"/>
              <a:t>)</a:t>
            </a:r>
            <a:endParaRPr lang="en-US" sz="1200" b="1" dirty="0"/>
          </a:p>
          <a:p>
            <a:r>
              <a:rPr lang="en-US" sz="1200" b="1" dirty="0"/>
              <a:t>At the ends of a tree-like diagram you see </a:t>
            </a:r>
            <a:r>
              <a:rPr lang="en-US" sz="1200" b="1" dirty="0" err="1"/>
              <a:t>colours</a:t>
            </a:r>
            <a:r>
              <a:rPr lang="en-US" sz="1200" b="1" dirty="0"/>
              <a:t>, which you can access through an "up-down" decision process. The value of „up” is 1 and the value of „down” is 0 . To select the </a:t>
            </a:r>
            <a:r>
              <a:rPr lang="en-US" sz="1200" b="1" dirty="0" err="1"/>
              <a:t>colour</a:t>
            </a:r>
            <a:r>
              <a:rPr lang="en-US" sz="1200" b="1" dirty="0"/>
              <a:t> of each field, start from the </a:t>
            </a:r>
            <a:r>
              <a:rPr lang="en-US" sz="1200" b="1" dirty="0" err="1"/>
              <a:t>centre</a:t>
            </a:r>
            <a:r>
              <a:rPr lang="en-US" sz="1200" b="1" dirty="0"/>
              <a:t> and work your way up or down the branches of the diagram, based on the elements of the numerical sequence associated with that field, to the </a:t>
            </a:r>
            <a:r>
              <a:rPr lang="en-US" sz="1200" b="1" dirty="0" err="1"/>
              <a:t>colour</a:t>
            </a:r>
            <a:r>
              <a:rPr lang="en-US" sz="1200" b="1" dirty="0"/>
              <a:t> you want to select.</a:t>
            </a:r>
          </a:p>
          <a:p>
            <a:r>
              <a:rPr lang="en-US" sz="1200" b="1" dirty="0"/>
              <a:t>e.g.: 101 -&gt; up - down - up</a:t>
            </a:r>
          </a:p>
          <a:p>
            <a:r>
              <a:rPr lang="en-US" sz="1200" b="1" dirty="0"/>
              <a:t>       0100 -&gt; down - up - down - down</a:t>
            </a:r>
          </a:p>
        </p:txBody>
      </p:sp>
      <p:grpSp>
        <p:nvGrpSpPr>
          <p:cNvPr id="66" name="Csoportba foglalás 65"/>
          <p:cNvGrpSpPr/>
          <p:nvPr/>
        </p:nvGrpSpPr>
        <p:grpSpPr>
          <a:xfrm>
            <a:off x="471488" y="1286005"/>
            <a:ext cx="2260917" cy="3318889"/>
            <a:chOff x="471488" y="1062946"/>
            <a:chExt cx="2260917" cy="3318889"/>
          </a:xfrm>
        </p:grpSpPr>
        <p:grpSp>
          <p:nvGrpSpPr>
            <p:cNvPr id="67" name="Csoportba foglalás 66">
              <a:extLst>
                <a:ext uri="{FF2B5EF4-FFF2-40B4-BE49-F238E27FC236}">
                  <a16:creationId xmlns:a16="http://schemas.microsoft.com/office/drawing/2014/main" id="{A4F38504-16C5-7055-8043-FFE2F9CD6881}"/>
                </a:ext>
              </a:extLst>
            </p:cNvPr>
            <p:cNvGrpSpPr/>
            <p:nvPr/>
          </p:nvGrpSpPr>
          <p:grpSpPr>
            <a:xfrm>
              <a:off x="471488" y="1062946"/>
              <a:ext cx="2260917" cy="3318889"/>
              <a:chOff x="493395" y="1252600"/>
              <a:chExt cx="2260917" cy="3318889"/>
            </a:xfrm>
          </p:grpSpPr>
          <p:sp>
            <p:nvSpPr>
              <p:cNvPr id="69" name="Szövegdoboz 68">
                <a:extLst>
                  <a:ext uri="{FF2B5EF4-FFF2-40B4-BE49-F238E27FC236}">
                    <a16:creationId xmlns:a16="http://schemas.microsoft.com/office/drawing/2014/main" id="{D369EF2F-E2D1-F89C-D18F-2555A4E7BB93}"/>
                  </a:ext>
                </a:extLst>
              </p:cNvPr>
              <p:cNvSpPr txBox="1"/>
              <p:nvPr/>
            </p:nvSpPr>
            <p:spPr>
              <a:xfrm>
                <a:off x="1249680" y="1445118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Yellow</a:t>
                </a:r>
                <a:r>
                  <a:rPr lang="hu-HU" sz="1100" b="1" dirty="0" smtClean="0">
                    <a:solidFill>
                      <a:schemeClr val="accent3"/>
                    </a:solidFill>
                  </a:rPr>
                  <a:t>	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70" name="Szövegdoboz 69">
                <a:extLst>
                  <a:ext uri="{FF2B5EF4-FFF2-40B4-BE49-F238E27FC236}">
                    <a16:creationId xmlns:a16="http://schemas.microsoft.com/office/drawing/2014/main" id="{11928CDB-B8D6-22FC-CEAA-C3E61D5D03B4}"/>
                  </a:ext>
                </a:extLst>
              </p:cNvPr>
              <p:cNvSpPr txBox="1"/>
              <p:nvPr/>
            </p:nvSpPr>
            <p:spPr>
              <a:xfrm>
                <a:off x="1249680" y="1252600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smtClean="0">
                    <a:solidFill>
                      <a:schemeClr val="accent3"/>
                    </a:solidFill>
                  </a:rPr>
                  <a:t>White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grpSp>
            <p:nvGrpSpPr>
              <p:cNvPr id="71" name="Csoportba foglalás 70">
                <a:extLst>
                  <a:ext uri="{FF2B5EF4-FFF2-40B4-BE49-F238E27FC236}">
                    <a16:creationId xmlns:a16="http://schemas.microsoft.com/office/drawing/2014/main" id="{DE0761D3-B631-37A4-18E2-FC64BD1D1770}"/>
                  </a:ext>
                </a:extLst>
              </p:cNvPr>
              <p:cNvGrpSpPr/>
              <p:nvPr/>
            </p:nvGrpSpPr>
            <p:grpSpPr>
              <a:xfrm>
                <a:off x="493395" y="1328140"/>
                <a:ext cx="756285" cy="3114840"/>
                <a:chOff x="493395" y="2581167"/>
                <a:chExt cx="1034733" cy="3062882"/>
              </a:xfrm>
            </p:grpSpPr>
            <p:grpSp>
              <p:nvGrpSpPr>
                <p:cNvPr id="85" name="Csoportba foglalás 84">
                  <a:extLst>
                    <a:ext uri="{FF2B5EF4-FFF2-40B4-BE49-F238E27FC236}">
                      <a16:creationId xmlns:a16="http://schemas.microsoft.com/office/drawing/2014/main" id="{46159B6D-6C26-6B47-F46E-6C602FB2446C}"/>
                    </a:ext>
                  </a:extLst>
                </p:cNvPr>
                <p:cNvGrpSpPr/>
                <p:nvPr/>
              </p:nvGrpSpPr>
              <p:grpSpPr>
                <a:xfrm>
                  <a:off x="493395" y="2581167"/>
                  <a:ext cx="1034733" cy="1533125"/>
                  <a:chOff x="493395" y="2581167"/>
                  <a:chExt cx="1034733" cy="1533125"/>
                </a:xfrm>
              </p:grpSpPr>
              <p:cxnSp>
                <p:nvCxnSpPr>
                  <p:cNvPr id="163" name="Egyenes összekötő 162">
                    <a:extLst>
                      <a:ext uri="{FF2B5EF4-FFF2-40B4-BE49-F238E27FC236}">
                        <a16:creationId xmlns:a16="http://schemas.microsoft.com/office/drawing/2014/main" id="{1B517F46-0636-2FC0-399A-367DA195CA49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V="1">
                    <a:off x="493395" y="2906103"/>
                    <a:ext cx="337503" cy="1208189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grpSp>
                <p:nvGrpSpPr>
                  <p:cNvPr id="164" name="Csoportba foglalás 163">
                    <a:extLst>
                      <a:ext uri="{FF2B5EF4-FFF2-40B4-BE49-F238E27FC236}">
                        <a16:creationId xmlns:a16="http://schemas.microsoft.com/office/drawing/2014/main" id="{E5C724C7-CD3F-3E88-D001-2C35CB01691D}"/>
                      </a:ext>
                    </a:extLst>
                  </p:cNvPr>
                  <p:cNvGrpSpPr/>
                  <p:nvPr/>
                </p:nvGrpSpPr>
                <p:grpSpPr>
                  <a:xfrm>
                    <a:off x="1291908" y="2581167"/>
                    <a:ext cx="236220" cy="211853"/>
                    <a:chOff x="1996440" y="2780665"/>
                    <a:chExt cx="236220" cy="276860"/>
                  </a:xfrm>
                </p:grpSpPr>
                <p:cxnSp>
                  <p:nvCxnSpPr>
                    <p:cNvPr id="179" name="Egyenes összekötő 178">
                      <a:extLst>
                        <a:ext uri="{FF2B5EF4-FFF2-40B4-BE49-F238E27FC236}">
                          <a16:creationId xmlns:a16="http://schemas.microsoft.com/office/drawing/2014/main" id="{9D01C744-6288-B4A7-884F-50951EFE24A7}"/>
                        </a:ext>
                      </a:extLst>
                    </p:cNvPr>
                    <p:cNvCxnSpPr/>
                    <p:nvPr/>
                  </p:nvCxnSpPr>
                  <p:spPr>
                    <a:xfrm flipV="1">
                      <a:off x="1996440" y="278066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80" name="Egyenes összekötő 179">
                      <a:extLst>
                        <a:ext uri="{FF2B5EF4-FFF2-40B4-BE49-F238E27FC236}">
                          <a16:creationId xmlns:a16="http://schemas.microsoft.com/office/drawing/2014/main" id="{5EB2D18E-4DC0-F751-92F5-F5196F7B9D62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1996440" y="291909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165" name="Csoportba foglalás 164">
                    <a:extLst>
                      <a:ext uri="{FF2B5EF4-FFF2-40B4-BE49-F238E27FC236}">
                        <a16:creationId xmlns:a16="http://schemas.microsoft.com/office/drawing/2014/main" id="{5864D023-2A1E-3EA8-98AD-092FD49859DD}"/>
                      </a:ext>
                    </a:extLst>
                  </p:cNvPr>
                  <p:cNvGrpSpPr/>
                  <p:nvPr/>
                </p:nvGrpSpPr>
                <p:grpSpPr>
                  <a:xfrm>
                    <a:off x="1291908" y="2989935"/>
                    <a:ext cx="236220" cy="211853"/>
                    <a:chOff x="1996440" y="2780665"/>
                    <a:chExt cx="236220" cy="276860"/>
                  </a:xfrm>
                </p:grpSpPr>
                <p:cxnSp>
                  <p:nvCxnSpPr>
                    <p:cNvPr id="177" name="Egyenes összekötő 176">
                      <a:extLst>
                        <a:ext uri="{FF2B5EF4-FFF2-40B4-BE49-F238E27FC236}">
                          <a16:creationId xmlns:a16="http://schemas.microsoft.com/office/drawing/2014/main" id="{41DA2CFA-9044-51C0-0E74-B4D1BE4E4DF8}"/>
                        </a:ext>
                      </a:extLst>
                    </p:cNvPr>
                    <p:cNvCxnSpPr/>
                    <p:nvPr/>
                  </p:nvCxnSpPr>
                  <p:spPr>
                    <a:xfrm flipV="1">
                      <a:off x="1996440" y="278066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78" name="Egyenes összekötő 177">
                      <a:extLst>
                        <a:ext uri="{FF2B5EF4-FFF2-40B4-BE49-F238E27FC236}">
                          <a16:creationId xmlns:a16="http://schemas.microsoft.com/office/drawing/2014/main" id="{EAF9BC34-E6E0-FAC7-BF81-57669DB3D63E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1996440" y="291909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166" name="Csoportba foglalás 165">
                    <a:extLst>
                      <a:ext uri="{FF2B5EF4-FFF2-40B4-BE49-F238E27FC236}">
                        <a16:creationId xmlns:a16="http://schemas.microsoft.com/office/drawing/2014/main" id="{E10BC367-4FC7-79B2-7295-8F0F14EE9632}"/>
                      </a:ext>
                    </a:extLst>
                  </p:cNvPr>
                  <p:cNvGrpSpPr/>
                  <p:nvPr/>
                </p:nvGrpSpPr>
                <p:grpSpPr>
                  <a:xfrm>
                    <a:off x="1291908" y="3398703"/>
                    <a:ext cx="236220" cy="211853"/>
                    <a:chOff x="1996440" y="2780665"/>
                    <a:chExt cx="236220" cy="276860"/>
                  </a:xfrm>
                </p:grpSpPr>
                <p:cxnSp>
                  <p:nvCxnSpPr>
                    <p:cNvPr id="175" name="Egyenes összekötő 174">
                      <a:extLst>
                        <a:ext uri="{FF2B5EF4-FFF2-40B4-BE49-F238E27FC236}">
                          <a16:creationId xmlns:a16="http://schemas.microsoft.com/office/drawing/2014/main" id="{795895F2-149D-EF16-CE4E-69F7D66FFF2D}"/>
                        </a:ext>
                      </a:extLst>
                    </p:cNvPr>
                    <p:cNvCxnSpPr/>
                    <p:nvPr/>
                  </p:nvCxnSpPr>
                  <p:spPr>
                    <a:xfrm flipV="1">
                      <a:off x="1996440" y="278066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76" name="Egyenes összekötő 175">
                      <a:extLst>
                        <a:ext uri="{FF2B5EF4-FFF2-40B4-BE49-F238E27FC236}">
                          <a16:creationId xmlns:a16="http://schemas.microsoft.com/office/drawing/2014/main" id="{209FB677-2A12-28E1-A197-21A8D1ED021D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1996440" y="291909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167" name="Csoportba foglalás 166">
                    <a:extLst>
                      <a:ext uri="{FF2B5EF4-FFF2-40B4-BE49-F238E27FC236}">
                        <a16:creationId xmlns:a16="http://schemas.microsoft.com/office/drawing/2014/main" id="{39236CBF-B786-C228-6346-FEADA05D1B2E}"/>
                      </a:ext>
                    </a:extLst>
                  </p:cNvPr>
                  <p:cNvGrpSpPr/>
                  <p:nvPr/>
                </p:nvGrpSpPr>
                <p:grpSpPr>
                  <a:xfrm>
                    <a:off x="1291908" y="3809538"/>
                    <a:ext cx="236220" cy="211853"/>
                    <a:chOff x="1996440" y="2780665"/>
                    <a:chExt cx="236220" cy="276860"/>
                  </a:xfrm>
                </p:grpSpPr>
                <p:cxnSp>
                  <p:nvCxnSpPr>
                    <p:cNvPr id="173" name="Egyenes összekötő 172">
                      <a:extLst>
                        <a:ext uri="{FF2B5EF4-FFF2-40B4-BE49-F238E27FC236}">
                          <a16:creationId xmlns:a16="http://schemas.microsoft.com/office/drawing/2014/main" id="{EAC030D6-75F8-6318-25F7-E54CB161CF5E}"/>
                        </a:ext>
                      </a:extLst>
                    </p:cNvPr>
                    <p:cNvCxnSpPr/>
                    <p:nvPr/>
                  </p:nvCxnSpPr>
                  <p:spPr>
                    <a:xfrm flipV="1">
                      <a:off x="1996440" y="278066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74" name="Egyenes összekötő 173">
                      <a:extLst>
                        <a:ext uri="{FF2B5EF4-FFF2-40B4-BE49-F238E27FC236}">
                          <a16:creationId xmlns:a16="http://schemas.microsoft.com/office/drawing/2014/main" id="{65C1578C-B8CC-4179-D202-343BE270573B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1996440" y="291909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cxnSp>
                <p:nvCxnSpPr>
                  <p:cNvPr id="168" name="Egyenes összekötő 167">
                    <a:extLst>
                      <a:ext uri="{FF2B5EF4-FFF2-40B4-BE49-F238E27FC236}">
                        <a16:creationId xmlns:a16="http://schemas.microsoft.com/office/drawing/2014/main" id="{CF8CFA76-455F-99C7-DB24-572E3179F5B6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V="1">
                    <a:off x="830898" y="2689483"/>
                    <a:ext cx="461010" cy="214576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69" name="Egyenes összekötő 168">
                    <a:extLst>
                      <a:ext uri="{FF2B5EF4-FFF2-40B4-BE49-F238E27FC236}">
                        <a16:creationId xmlns:a16="http://schemas.microsoft.com/office/drawing/2014/main" id="{1A2F2960-358D-C23A-3E22-EFB78AC3EEB4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830898" y="2904059"/>
                    <a:ext cx="461010" cy="195877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70" name="Egyenes összekötő 169">
                    <a:extLst>
                      <a:ext uri="{FF2B5EF4-FFF2-40B4-BE49-F238E27FC236}">
                        <a16:creationId xmlns:a16="http://schemas.microsoft.com/office/drawing/2014/main" id="{803CD348-47A1-AEF9-DF0A-E07209090751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V="1">
                    <a:off x="830898" y="3507401"/>
                    <a:ext cx="461010" cy="214576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71" name="Egyenes összekötő 170">
                    <a:extLst>
                      <a:ext uri="{FF2B5EF4-FFF2-40B4-BE49-F238E27FC236}">
                        <a16:creationId xmlns:a16="http://schemas.microsoft.com/office/drawing/2014/main" id="{AD77D2E8-5AA2-F251-4F63-6249D80E64E5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830898" y="3724022"/>
                    <a:ext cx="461010" cy="195877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72" name="Egyenes összekötő 171">
                    <a:extLst>
                      <a:ext uri="{FF2B5EF4-FFF2-40B4-BE49-F238E27FC236}">
                        <a16:creationId xmlns:a16="http://schemas.microsoft.com/office/drawing/2014/main" id="{6C3241D0-972A-2C46-18F6-06B451D26DB4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H="1" flipV="1">
                    <a:off x="724218" y="3311525"/>
                    <a:ext cx="106680" cy="404456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86" name="Csoportba foglalás 85">
                  <a:extLst>
                    <a:ext uri="{FF2B5EF4-FFF2-40B4-BE49-F238E27FC236}">
                      <a16:creationId xmlns:a16="http://schemas.microsoft.com/office/drawing/2014/main" id="{00F9D3B8-E9F6-C78D-8C09-D22B3614D22B}"/>
                    </a:ext>
                  </a:extLst>
                </p:cNvPr>
                <p:cNvGrpSpPr/>
                <p:nvPr/>
              </p:nvGrpSpPr>
              <p:grpSpPr>
                <a:xfrm flipV="1">
                  <a:off x="493395" y="4112968"/>
                  <a:ext cx="1034733" cy="1531081"/>
                  <a:chOff x="493395" y="2581167"/>
                  <a:chExt cx="1034733" cy="1531081"/>
                </a:xfrm>
              </p:grpSpPr>
              <p:cxnSp>
                <p:nvCxnSpPr>
                  <p:cNvPr id="87" name="Egyenes összekötő 86">
                    <a:extLst>
                      <a:ext uri="{FF2B5EF4-FFF2-40B4-BE49-F238E27FC236}">
                        <a16:creationId xmlns:a16="http://schemas.microsoft.com/office/drawing/2014/main" id="{0D74778F-A35A-D8C8-8CEF-9D81EC986E14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V="1">
                    <a:off x="493395" y="2904059"/>
                    <a:ext cx="337503" cy="1208189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grpSp>
                <p:nvGrpSpPr>
                  <p:cNvPr id="88" name="Csoportba foglalás 87">
                    <a:extLst>
                      <a:ext uri="{FF2B5EF4-FFF2-40B4-BE49-F238E27FC236}">
                        <a16:creationId xmlns:a16="http://schemas.microsoft.com/office/drawing/2014/main" id="{43BFDE52-0283-9E77-35BF-D33E7A843658}"/>
                      </a:ext>
                    </a:extLst>
                  </p:cNvPr>
                  <p:cNvGrpSpPr/>
                  <p:nvPr/>
                </p:nvGrpSpPr>
                <p:grpSpPr>
                  <a:xfrm>
                    <a:off x="1291908" y="2581167"/>
                    <a:ext cx="236220" cy="211853"/>
                    <a:chOff x="1996440" y="2780665"/>
                    <a:chExt cx="236220" cy="276860"/>
                  </a:xfrm>
                </p:grpSpPr>
                <p:cxnSp>
                  <p:nvCxnSpPr>
                    <p:cNvPr id="161" name="Egyenes összekötő 160">
                      <a:extLst>
                        <a:ext uri="{FF2B5EF4-FFF2-40B4-BE49-F238E27FC236}">
                          <a16:creationId xmlns:a16="http://schemas.microsoft.com/office/drawing/2014/main" id="{466C609D-555D-02B3-EFDF-21AD8DCE94DF}"/>
                        </a:ext>
                      </a:extLst>
                    </p:cNvPr>
                    <p:cNvCxnSpPr/>
                    <p:nvPr/>
                  </p:nvCxnSpPr>
                  <p:spPr>
                    <a:xfrm flipV="1">
                      <a:off x="1996440" y="278066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62" name="Egyenes összekötő 161">
                      <a:extLst>
                        <a:ext uri="{FF2B5EF4-FFF2-40B4-BE49-F238E27FC236}">
                          <a16:creationId xmlns:a16="http://schemas.microsoft.com/office/drawing/2014/main" id="{5512F01C-16A8-98CC-9624-163184DC5D53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1996440" y="291909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89" name="Csoportba foglalás 88">
                    <a:extLst>
                      <a:ext uri="{FF2B5EF4-FFF2-40B4-BE49-F238E27FC236}">
                        <a16:creationId xmlns:a16="http://schemas.microsoft.com/office/drawing/2014/main" id="{B1D4591E-F9E7-0724-9322-80F8100F20C2}"/>
                      </a:ext>
                    </a:extLst>
                  </p:cNvPr>
                  <p:cNvGrpSpPr/>
                  <p:nvPr/>
                </p:nvGrpSpPr>
                <p:grpSpPr>
                  <a:xfrm>
                    <a:off x="1291908" y="2989935"/>
                    <a:ext cx="236220" cy="211853"/>
                    <a:chOff x="1996440" y="2780665"/>
                    <a:chExt cx="236220" cy="276860"/>
                  </a:xfrm>
                </p:grpSpPr>
                <p:cxnSp>
                  <p:nvCxnSpPr>
                    <p:cNvPr id="159" name="Egyenes összekötő 158">
                      <a:extLst>
                        <a:ext uri="{FF2B5EF4-FFF2-40B4-BE49-F238E27FC236}">
                          <a16:creationId xmlns:a16="http://schemas.microsoft.com/office/drawing/2014/main" id="{CA3718D7-E502-194D-8D81-0676AF0B14DA}"/>
                        </a:ext>
                      </a:extLst>
                    </p:cNvPr>
                    <p:cNvCxnSpPr/>
                    <p:nvPr/>
                  </p:nvCxnSpPr>
                  <p:spPr>
                    <a:xfrm flipV="1">
                      <a:off x="1996440" y="278066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60" name="Egyenes összekötő 159">
                      <a:extLst>
                        <a:ext uri="{FF2B5EF4-FFF2-40B4-BE49-F238E27FC236}">
                          <a16:creationId xmlns:a16="http://schemas.microsoft.com/office/drawing/2014/main" id="{15223BFA-FFD8-92F8-C824-15C1B848F676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1996440" y="291909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90" name="Csoportba foglalás 89">
                    <a:extLst>
                      <a:ext uri="{FF2B5EF4-FFF2-40B4-BE49-F238E27FC236}">
                        <a16:creationId xmlns:a16="http://schemas.microsoft.com/office/drawing/2014/main" id="{3A5C8920-C783-6329-C834-0459E32B26EE}"/>
                      </a:ext>
                    </a:extLst>
                  </p:cNvPr>
                  <p:cNvGrpSpPr/>
                  <p:nvPr/>
                </p:nvGrpSpPr>
                <p:grpSpPr>
                  <a:xfrm>
                    <a:off x="1291908" y="3398703"/>
                    <a:ext cx="236220" cy="211853"/>
                    <a:chOff x="1996440" y="2780665"/>
                    <a:chExt cx="236220" cy="276860"/>
                  </a:xfrm>
                </p:grpSpPr>
                <p:cxnSp>
                  <p:nvCxnSpPr>
                    <p:cNvPr id="157" name="Egyenes összekötő 156">
                      <a:extLst>
                        <a:ext uri="{FF2B5EF4-FFF2-40B4-BE49-F238E27FC236}">
                          <a16:creationId xmlns:a16="http://schemas.microsoft.com/office/drawing/2014/main" id="{DFF05944-BE70-5A73-7D4C-4E90941A5716}"/>
                        </a:ext>
                      </a:extLst>
                    </p:cNvPr>
                    <p:cNvCxnSpPr/>
                    <p:nvPr/>
                  </p:nvCxnSpPr>
                  <p:spPr>
                    <a:xfrm flipV="1">
                      <a:off x="1996440" y="278066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58" name="Egyenes összekötő 157">
                      <a:extLst>
                        <a:ext uri="{FF2B5EF4-FFF2-40B4-BE49-F238E27FC236}">
                          <a16:creationId xmlns:a16="http://schemas.microsoft.com/office/drawing/2014/main" id="{A99E8953-3917-C768-A1CA-37EAADD715CF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1996440" y="291909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91" name="Csoportba foglalás 90">
                    <a:extLst>
                      <a:ext uri="{FF2B5EF4-FFF2-40B4-BE49-F238E27FC236}">
                        <a16:creationId xmlns:a16="http://schemas.microsoft.com/office/drawing/2014/main" id="{39ED7E96-28EF-2386-211E-9220358886C6}"/>
                      </a:ext>
                    </a:extLst>
                  </p:cNvPr>
                  <p:cNvGrpSpPr/>
                  <p:nvPr/>
                </p:nvGrpSpPr>
                <p:grpSpPr>
                  <a:xfrm>
                    <a:off x="1291908" y="3809538"/>
                    <a:ext cx="236220" cy="211853"/>
                    <a:chOff x="1996440" y="2780665"/>
                    <a:chExt cx="236220" cy="276860"/>
                  </a:xfrm>
                </p:grpSpPr>
                <p:cxnSp>
                  <p:nvCxnSpPr>
                    <p:cNvPr id="155" name="Egyenes összekötő 154">
                      <a:extLst>
                        <a:ext uri="{FF2B5EF4-FFF2-40B4-BE49-F238E27FC236}">
                          <a16:creationId xmlns:a16="http://schemas.microsoft.com/office/drawing/2014/main" id="{8EA8C143-C3E6-0E9C-CDFC-0268F0D6E494}"/>
                        </a:ext>
                      </a:extLst>
                    </p:cNvPr>
                    <p:cNvCxnSpPr/>
                    <p:nvPr/>
                  </p:nvCxnSpPr>
                  <p:spPr>
                    <a:xfrm flipV="1">
                      <a:off x="1996440" y="278066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56" name="Egyenes összekötő 155">
                      <a:extLst>
                        <a:ext uri="{FF2B5EF4-FFF2-40B4-BE49-F238E27FC236}">
                          <a16:creationId xmlns:a16="http://schemas.microsoft.com/office/drawing/2014/main" id="{E19DB28B-8298-F1B5-2A12-B56AC998A548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1996440" y="291909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cxnSp>
                <p:nvCxnSpPr>
                  <p:cNvPr id="92" name="Egyenes összekötő 91">
                    <a:extLst>
                      <a:ext uri="{FF2B5EF4-FFF2-40B4-BE49-F238E27FC236}">
                        <a16:creationId xmlns:a16="http://schemas.microsoft.com/office/drawing/2014/main" id="{21E2C462-F3EE-EAAA-8DDC-4941E4CDE58A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V="1">
                    <a:off x="830898" y="2687438"/>
                    <a:ext cx="461010" cy="214576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93" name="Egyenes összekötő 92">
                    <a:extLst>
                      <a:ext uri="{FF2B5EF4-FFF2-40B4-BE49-F238E27FC236}">
                        <a16:creationId xmlns:a16="http://schemas.microsoft.com/office/drawing/2014/main" id="{D3E00FD8-4B0E-D76A-07B6-DAF6317CCB13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830898" y="2904059"/>
                    <a:ext cx="461010" cy="195877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94" name="Egyenes összekötő 93">
                    <a:extLst>
                      <a:ext uri="{FF2B5EF4-FFF2-40B4-BE49-F238E27FC236}">
                        <a16:creationId xmlns:a16="http://schemas.microsoft.com/office/drawing/2014/main" id="{9C2B915B-653E-6D02-33FD-EAC5497DBF8F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V="1">
                    <a:off x="830898" y="3507401"/>
                    <a:ext cx="461010" cy="214576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53" name="Egyenes összekötő 152">
                    <a:extLst>
                      <a:ext uri="{FF2B5EF4-FFF2-40B4-BE49-F238E27FC236}">
                        <a16:creationId xmlns:a16="http://schemas.microsoft.com/office/drawing/2014/main" id="{3F01526A-29EE-316B-2B08-F762C40E7B01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830898" y="3721977"/>
                    <a:ext cx="461010" cy="195877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54" name="Egyenes összekötő 153">
                    <a:extLst>
                      <a:ext uri="{FF2B5EF4-FFF2-40B4-BE49-F238E27FC236}">
                        <a16:creationId xmlns:a16="http://schemas.microsoft.com/office/drawing/2014/main" id="{15BE1182-6DAD-C9BE-C2D6-5BBA752B2A45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H="1" flipV="1">
                    <a:off x="724218" y="3311525"/>
                    <a:ext cx="106680" cy="404456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sp>
            <p:nvSpPr>
              <p:cNvPr id="72" name="Szövegdoboz 71">
                <a:extLst>
                  <a:ext uri="{FF2B5EF4-FFF2-40B4-BE49-F238E27FC236}">
                    <a16:creationId xmlns:a16="http://schemas.microsoft.com/office/drawing/2014/main" id="{834CF577-D517-F0A3-4CCA-68C65DC2924A}"/>
                  </a:ext>
                </a:extLst>
              </p:cNvPr>
              <p:cNvSpPr txBox="1"/>
              <p:nvPr/>
            </p:nvSpPr>
            <p:spPr>
              <a:xfrm>
                <a:off x="1249680" y="1901064"/>
                <a:ext cx="115411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Orange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73" name="Szövegdoboz 72">
                <a:extLst>
                  <a:ext uri="{FF2B5EF4-FFF2-40B4-BE49-F238E27FC236}">
                    <a16:creationId xmlns:a16="http://schemas.microsoft.com/office/drawing/2014/main" id="{4224AE6F-5E89-E6E0-90A7-83D2234D4105}"/>
                  </a:ext>
                </a:extLst>
              </p:cNvPr>
              <p:cNvSpPr txBox="1"/>
              <p:nvPr/>
            </p:nvSpPr>
            <p:spPr>
              <a:xfrm>
                <a:off x="1249680" y="2295086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smtClean="0">
                    <a:solidFill>
                      <a:schemeClr val="accent3"/>
                    </a:solidFill>
                  </a:rPr>
                  <a:t>Red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74" name="Szövegdoboz 73">
                <a:extLst>
                  <a:ext uri="{FF2B5EF4-FFF2-40B4-BE49-F238E27FC236}">
                    <a16:creationId xmlns:a16="http://schemas.microsoft.com/office/drawing/2014/main" id="{ED56338F-CC61-E4E2-8566-CFBAB7A51796}"/>
                  </a:ext>
                </a:extLst>
              </p:cNvPr>
              <p:cNvSpPr txBox="1"/>
              <p:nvPr/>
            </p:nvSpPr>
            <p:spPr>
              <a:xfrm>
                <a:off x="1249680" y="2090693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smtClean="0">
                    <a:solidFill>
                      <a:schemeClr val="accent3"/>
                    </a:solidFill>
                  </a:rPr>
                  <a:t>Brown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75" name="Szövegdoboz 74">
                <a:extLst>
                  <a:ext uri="{FF2B5EF4-FFF2-40B4-BE49-F238E27FC236}">
                    <a16:creationId xmlns:a16="http://schemas.microsoft.com/office/drawing/2014/main" id="{B83629BE-2B7B-8145-3E04-32D2404F19FF}"/>
                  </a:ext>
                </a:extLst>
              </p:cNvPr>
              <p:cNvSpPr txBox="1"/>
              <p:nvPr/>
            </p:nvSpPr>
            <p:spPr>
              <a:xfrm>
                <a:off x="1249680" y="2715407"/>
                <a:ext cx="150463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Light</a:t>
                </a:r>
                <a:r>
                  <a:rPr lang="hu-HU" sz="1100" b="1" dirty="0" smtClean="0">
                    <a:solidFill>
                      <a:schemeClr val="accent3"/>
                    </a:solidFill>
                  </a:rPr>
                  <a:t> pink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76" name="Szövegdoboz 75">
                <a:extLst>
                  <a:ext uri="{FF2B5EF4-FFF2-40B4-BE49-F238E27FC236}">
                    <a16:creationId xmlns:a16="http://schemas.microsoft.com/office/drawing/2014/main" id="{EF134251-9422-AF8A-B2C3-3961062ED614}"/>
                  </a:ext>
                </a:extLst>
              </p:cNvPr>
              <p:cNvSpPr txBox="1"/>
              <p:nvPr/>
            </p:nvSpPr>
            <p:spPr>
              <a:xfrm>
                <a:off x="1249680" y="2511014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smtClean="0">
                    <a:solidFill>
                      <a:schemeClr val="accent3"/>
                    </a:solidFill>
                  </a:rPr>
                  <a:t>Pink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77" name="Szövegdoboz 76">
                <a:extLst>
                  <a:ext uri="{FF2B5EF4-FFF2-40B4-BE49-F238E27FC236}">
                    <a16:creationId xmlns:a16="http://schemas.microsoft.com/office/drawing/2014/main" id="{9B795510-A1EB-DFB2-FD05-EB6CE3AD0523}"/>
                  </a:ext>
                </a:extLst>
              </p:cNvPr>
              <p:cNvSpPr txBox="1"/>
              <p:nvPr/>
            </p:nvSpPr>
            <p:spPr>
              <a:xfrm>
                <a:off x="1249680" y="3101222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Dark</a:t>
                </a:r>
                <a:r>
                  <a:rPr lang="hu-HU" sz="1100" b="1" dirty="0" smtClean="0">
                    <a:solidFill>
                      <a:schemeClr val="accent3"/>
                    </a:solidFill>
                  </a:rPr>
                  <a:t> </a:t>
                </a: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purple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78" name="Szövegdoboz 77">
                <a:extLst>
                  <a:ext uri="{FF2B5EF4-FFF2-40B4-BE49-F238E27FC236}">
                    <a16:creationId xmlns:a16="http://schemas.microsoft.com/office/drawing/2014/main" id="{4A69605E-AD65-FCB7-8FF5-88C07D0FD15A}"/>
                  </a:ext>
                </a:extLst>
              </p:cNvPr>
              <p:cNvSpPr txBox="1"/>
              <p:nvPr/>
            </p:nvSpPr>
            <p:spPr>
              <a:xfrm>
                <a:off x="1249680" y="2896829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Light</a:t>
                </a:r>
                <a:r>
                  <a:rPr lang="hu-HU" sz="1100" b="1" dirty="0" smtClean="0">
                    <a:solidFill>
                      <a:schemeClr val="accent3"/>
                    </a:solidFill>
                  </a:rPr>
                  <a:t> </a:t>
                </a: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purple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79" name="Szövegdoboz 78">
                <a:extLst>
                  <a:ext uri="{FF2B5EF4-FFF2-40B4-BE49-F238E27FC236}">
                    <a16:creationId xmlns:a16="http://schemas.microsoft.com/office/drawing/2014/main" id="{20B7B115-CE45-AC8F-2E15-CBC0C31E6BD2}"/>
                  </a:ext>
                </a:extLst>
              </p:cNvPr>
              <p:cNvSpPr txBox="1"/>
              <p:nvPr/>
            </p:nvSpPr>
            <p:spPr>
              <a:xfrm>
                <a:off x="1249680" y="3521543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Light</a:t>
                </a:r>
                <a:r>
                  <a:rPr lang="hu-HU" sz="1100" b="1" dirty="0" smtClean="0">
                    <a:solidFill>
                      <a:schemeClr val="accent3"/>
                    </a:solidFill>
                  </a:rPr>
                  <a:t> </a:t>
                </a: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blue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80" name="Szövegdoboz 79">
                <a:extLst>
                  <a:ext uri="{FF2B5EF4-FFF2-40B4-BE49-F238E27FC236}">
                    <a16:creationId xmlns:a16="http://schemas.microsoft.com/office/drawing/2014/main" id="{8621B626-5364-332F-82A4-2AF6EAFAB4DE}"/>
                  </a:ext>
                </a:extLst>
              </p:cNvPr>
              <p:cNvSpPr txBox="1"/>
              <p:nvPr/>
            </p:nvSpPr>
            <p:spPr>
              <a:xfrm>
                <a:off x="1249680" y="3317150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Dark</a:t>
                </a:r>
                <a:r>
                  <a:rPr lang="hu-HU" sz="1100" b="1" dirty="0" smtClean="0">
                    <a:solidFill>
                      <a:schemeClr val="accent3"/>
                    </a:solidFill>
                  </a:rPr>
                  <a:t> </a:t>
                </a: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blue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81" name="Szövegdoboz 80">
                <a:extLst>
                  <a:ext uri="{FF2B5EF4-FFF2-40B4-BE49-F238E27FC236}">
                    <a16:creationId xmlns:a16="http://schemas.microsoft.com/office/drawing/2014/main" id="{39A91E6E-481C-D848-A93A-D4983BFBCCD0}"/>
                  </a:ext>
                </a:extLst>
              </p:cNvPr>
              <p:cNvSpPr txBox="1"/>
              <p:nvPr/>
            </p:nvSpPr>
            <p:spPr>
              <a:xfrm>
                <a:off x="1249680" y="3939315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Dark</a:t>
                </a:r>
                <a:r>
                  <a:rPr lang="hu-HU" sz="1100" b="1" dirty="0" smtClean="0">
                    <a:solidFill>
                      <a:schemeClr val="accent3"/>
                    </a:solidFill>
                  </a:rPr>
                  <a:t> </a:t>
                </a: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grey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82" name="Szövegdoboz 81">
                <a:extLst>
                  <a:ext uri="{FF2B5EF4-FFF2-40B4-BE49-F238E27FC236}">
                    <a16:creationId xmlns:a16="http://schemas.microsoft.com/office/drawing/2014/main" id="{61122B51-67F9-2D84-A54A-F2E1DFD32A78}"/>
                  </a:ext>
                </a:extLst>
              </p:cNvPr>
              <p:cNvSpPr txBox="1"/>
              <p:nvPr/>
            </p:nvSpPr>
            <p:spPr>
              <a:xfrm>
                <a:off x="1249680" y="3734922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Light</a:t>
                </a:r>
                <a:r>
                  <a:rPr lang="hu-HU" sz="1100" b="1" dirty="0" smtClean="0">
                    <a:solidFill>
                      <a:schemeClr val="accent3"/>
                    </a:solidFill>
                  </a:rPr>
                  <a:t> </a:t>
                </a: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grey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83" name="Szövegdoboz 82">
                <a:extLst>
                  <a:ext uri="{FF2B5EF4-FFF2-40B4-BE49-F238E27FC236}">
                    <a16:creationId xmlns:a16="http://schemas.microsoft.com/office/drawing/2014/main" id="{42666C1C-FE64-FBF3-CA96-000FD8546E36}"/>
                  </a:ext>
                </a:extLst>
              </p:cNvPr>
              <p:cNvSpPr txBox="1"/>
              <p:nvPr/>
            </p:nvSpPr>
            <p:spPr>
              <a:xfrm>
                <a:off x="1249680" y="4359636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smtClean="0">
                    <a:solidFill>
                      <a:schemeClr val="accent3"/>
                    </a:solidFill>
                  </a:rPr>
                  <a:t>Black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84" name="Szövegdoboz 83">
                <a:extLst>
                  <a:ext uri="{FF2B5EF4-FFF2-40B4-BE49-F238E27FC236}">
                    <a16:creationId xmlns:a16="http://schemas.microsoft.com/office/drawing/2014/main" id="{B020A44E-8A20-1F39-FA03-645DE553DBA5}"/>
                  </a:ext>
                </a:extLst>
              </p:cNvPr>
              <p:cNvSpPr txBox="1"/>
              <p:nvPr/>
            </p:nvSpPr>
            <p:spPr>
              <a:xfrm>
                <a:off x="1249680" y="4155243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Aqua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</p:grpSp>
        <p:sp>
          <p:nvSpPr>
            <p:cNvPr id="68" name="Szövegdoboz 67">
              <a:extLst>
                <a:ext uri="{FF2B5EF4-FFF2-40B4-BE49-F238E27FC236}">
                  <a16:creationId xmlns:a16="http://schemas.microsoft.com/office/drawing/2014/main" id="{3A88A278-9CE7-E7D3-6DF5-BCA28ADD7C09}"/>
                </a:ext>
              </a:extLst>
            </p:cNvPr>
            <p:cNvSpPr txBox="1"/>
            <p:nvPr/>
          </p:nvSpPr>
          <p:spPr>
            <a:xfrm>
              <a:off x="1227773" y="1443295"/>
              <a:ext cx="1154112" cy="261610"/>
            </a:xfrm>
            <a:prstGeom prst="rect">
              <a:avLst/>
            </a:prstGeom>
            <a:noFill/>
          </p:spPr>
          <p:txBody>
            <a:bodyPr wrap="square" rtlCol="0" anchor="b" anchorCtr="0">
              <a:spAutoFit/>
            </a:bodyPr>
            <a:lstStyle/>
            <a:p>
              <a:r>
                <a:rPr lang="hu-HU" sz="1100" b="1" dirty="0" err="1" smtClean="0">
                  <a:solidFill>
                    <a:schemeClr val="accent3"/>
                  </a:solidFill>
                </a:rPr>
                <a:t>Pale</a:t>
              </a:r>
              <a:r>
                <a:rPr lang="hu-HU" sz="1100" b="1" dirty="0" smtClean="0">
                  <a:solidFill>
                    <a:schemeClr val="accent3"/>
                  </a:solidFill>
                </a:rPr>
                <a:t> </a:t>
              </a:r>
              <a:r>
                <a:rPr lang="hu-HU" sz="1100" b="1" dirty="0" err="1" smtClean="0">
                  <a:solidFill>
                    <a:schemeClr val="accent3"/>
                  </a:solidFill>
                </a:rPr>
                <a:t>orange</a:t>
              </a:r>
              <a:endParaRPr lang="hu-HU" sz="1100" b="1" dirty="0">
                <a:solidFill>
                  <a:schemeClr val="accent3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491710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1">
            <a:extLst>
              <a:ext uri="{FF2B5EF4-FFF2-40B4-BE49-F238E27FC236}">
                <a16:creationId xmlns:a16="http://schemas.microsoft.com/office/drawing/2014/main" id="{D0CD2950-0FD4-0D24-7400-90A219D1A655}"/>
              </a:ext>
            </a:extLst>
          </p:cNvPr>
          <p:cNvSpPr txBox="1">
            <a:spLocks/>
          </p:cNvSpPr>
          <p:nvPr/>
        </p:nvSpPr>
        <p:spPr>
          <a:xfrm>
            <a:off x="471488" y="334459"/>
            <a:ext cx="5915025" cy="45631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400" b="1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200" dirty="0" err="1">
                <a:ea typeface="Calibri" panose="020F0502020204030204" pitchFamily="34" charset="0"/>
                <a:cs typeface="Times New Roman" panose="02020603050405020304" pitchFamily="18" charset="0"/>
              </a:rPr>
              <a:t>Colour</a:t>
            </a:r>
            <a:r>
              <a:rPr lang="en-US" sz="2200" dirty="0">
                <a:ea typeface="Calibri" panose="020F0502020204030204" pitchFamily="34" charset="0"/>
                <a:cs typeface="Times New Roman" panose="02020603050405020304" pitchFamily="18" charset="0"/>
              </a:rPr>
              <a:t> according to the </a:t>
            </a:r>
            <a:r>
              <a:rPr lang="en-US" sz="2200" dirty="0" err="1">
                <a:ea typeface="Calibri" panose="020F0502020204030204" pitchFamily="34" charset="0"/>
                <a:cs typeface="Times New Roman" panose="02020603050405020304" pitchFamily="18" charset="0"/>
              </a:rPr>
              <a:t>colour</a:t>
            </a:r>
            <a:r>
              <a:rPr lang="en-US" sz="2200" dirty="0">
                <a:ea typeface="Calibri" panose="020F0502020204030204" pitchFamily="34" charset="0"/>
                <a:cs typeface="Times New Roman" panose="02020603050405020304" pitchFamily="18" charset="0"/>
              </a:rPr>
              <a:t> codes!</a:t>
            </a:r>
            <a:r>
              <a:rPr lang="hu-HU" sz="22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sz="2200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2.- </a:t>
            </a:r>
            <a:r>
              <a:rPr lang="hu-HU" sz="2200" dirty="0" err="1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solution</a:t>
            </a:r>
            <a:endParaRPr lang="hu-HU" sz="2200" dirty="0" smtClean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hu-HU" sz="2200" dirty="0" err="1">
                <a:cs typeface="Times New Roman" panose="02020603050405020304" pitchFamily="18" charset="0"/>
              </a:rPr>
              <a:t>Storybook</a:t>
            </a:r>
            <a:r>
              <a:rPr lang="hu-HU" sz="2200" dirty="0">
                <a:cs typeface="Times New Roman" panose="02020603050405020304" pitchFamily="18" charset="0"/>
              </a:rPr>
              <a:t> </a:t>
            </a:r>
            <a:r>
              <a:rPr lang="hu-HU" sz="2200" dirty="0" err="1">
                <a:cs typeface="Times New Roman" panose="02020603050405020304" pitchFamily="18" charset="0"/>
              </a:rPr>
              <a:t>character</a:t>
            </a:r>
            <a:r>
              <a:rPr lang="hu-HU" sz="2200" dirty="0">
                <a:cs typeface="Times New Roman" panose="02020603050405020304" pitchFamily="18" charset="0"/>
              </a:rPr>
              <a:t> </a:t>
            </a:r>
            <a:r>
              <a:rPr lang="hu-HU" sz="2200" dirty="0" err="1">
                <a:cs typeface="Times New Roman" panose="02020603050405020304" pitchFamily="18" charset="0"/>
              </a:rPr>
              <a:t>duck</a:t>
            </a:r>
            <a:endParaRPr lang="hu-HU" sz="2200" dirty="0"/>
          </a:p>
        </p:txBody>
      </p:sp>
      <p:pic>
        <p:nvPicPr>
          <p:cNvPr id="5" name="Kép 4" descr="A képen Acélkék, Betűtípus, Majorelle kék, képernyőkép látható&#10;&#10;Automatikusan generált leírás">
            <a:extLst>
              <a:ext uri="{FF2B5EF4-FFF2-40B4-BE49-F238E27FC236}">
                <a16:creationId xmlns:a16="http://schemas.microsoft.com/office/drawing/2014/main" id="{CF6574BF-0DD4-2676-D95B-E69ECAD4142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1373" y="9158363"/>
            <a:ext cx="1275254" cy="426438"/>
          </a:xfrm>
          <a:prstGeom prst="rect">
            <a:avLst/>
          </a:prstGeom>
        </p:spPr>
      </p:pic>
      <p:pic>
        <p:nvPicPr>
          <p:cNvPr id="6" name="Kép 5" descr="A képen Grafika, Betűtípus, Grafikus tervezés, embléma látható&#10;&#10;Automatikusan generált leírás">
            <a:extLst>
              <a:ext uri="{FF2B5EF4-FFF2-40B4-BE49-F238E27FC236}">
                <a16:creationId xmlns:a16="http://schemas.microsoft.com/office/drawing/2014/main" id="{318DFCA8-EE35-4266-5A57-E412476D3F02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488" y="9215499"/>
            <a:ext cx="1435241" cy="326192"/>
          </a:xfrm>
          <a:prstGeom prst="rect">
            <a:avLst/>
          </a:prstGeom>
        </p:spPr>
      </p:pic>
      <p:pic>
        <p:nvPicPr>
          <p:cNvPr id="7" name="Kép 6" descr="A képen Betűtípus, képernyőkép, szöveg, Acélkék látható&#10;&#10;Automatikusan generált leírás">
            <a:extLst>
              <a:ext uri="{FF2B5EF4-FFF2-40B4-BE49-F238E27FC236}">
                <a16:creationId xmlns:a16="http://schemas.microsoft.com/office/drawing/2014/main" id="{97F6733F-F619-A960-8EB0-7CDFF315CFAF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26052" y="9184600"/>
            <a:ext cx="1860460" cy="400201"/>
          </a:xfrm>
          <a:prstGeom prst="rect">
            <a:avLst/>
          </a:prstGeom>
        </p:spPr>
      </p:pic>
      <p:graphicFrame>
        <p:nvGraphicFramePr>
          <p:cNvPr id="65" name="Táblázat 6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74156677"/>
              </p:ext>
            </p:extLst>
          </p:nvPr>
        </p:nvGraphicFramePr>
        <p:xfrm>
          <a:off x="2475826" y="2592000"/>
          <a:ext cx="4032000" cy="403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4000">
                  <a:extLst>
                    <a:ext uri="{9D8B030D-6E8A-4147-A177-3AD203B41FA5}">
                      <a16:colId xmlns:a16="http://schemas.microsoft.com/office/drawing/2014/main" val="1970057961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3592748886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165432856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2624727190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730538266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1005877417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213102478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376894925"/>
                    </a:ext>
                  </a:extLst>
                </a:gridCol>
              </a:tblGrid>
              <a:tr h="504000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CDCF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CDCF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CDCF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EE6F5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DC7E9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074BC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CDCF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CD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6474971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CDCF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CDCF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EE6F5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CDCF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CD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2917551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CDCF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CDCF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CDCF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83E97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CDCF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CD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732295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endParaRPr lang="hu-H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CDCF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CDCF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CDCF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931D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931D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931D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931D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CD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6720313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CDCF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CDCF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074BC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EE6F5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E1D23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CDCF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CDCF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CD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8085402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endParaRPr lang="hu-H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EE6F5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EE6F5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074BC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CD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4599113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CDCF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CDCF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39598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CDCF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CDCF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CD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5097159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931D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931D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CDCF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931D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931D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931D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CDCF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CD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0870569"/>
                  </a:ext>
                </a:extLst>
              </a:tr>
            </a:tbl>
          </a:graphicData>
        </a:graphic>
      </p:graphicFrame>
      <p:graphicFrame>
        <p:nvGraphicFramePr>
          <p:cNvPr id="66" name="Táblázat 6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14929234"/>
              </p:ext>
            </p:extLst>
          </p:nvPr>
        </p:nvGraphicFramePr>
        <p:xfrm>
          <a:off x="2475826" y="2592000"/>
          <a:ext cx="4032000" cy="4032000"/>
        </p:xfrm>
        <a:graphic>
          <a:graphicData uri="http://schemas.openxmlformats.org/drawingml/2006/table">
            <a:tbl>
              <a:tblPr firstRow="1" bandRow="1"/>
              <a:tblGrid>
                <a:gridCol w="504000">
                  <a:extLst>
                    <a:ext uri="{9D8B030D-6E8A-4147-A177-3AD203B41FA5}">
                      <a16:colId xmlns:a16="http://schemas.microsoft.com/office/drawing/2014/main" val="1970057961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3592748886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165432856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2624727190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730538266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1005877417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213102478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376894925"/>
                    </a:ext>
                  </a:extLst>
                </a:gridCol>
              </a:tblGrid>
              <a:tr h="504000"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9pPr>
                    </a:lstStyle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0011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9pPr>
                    </a:lstStyle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0011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9pPr>
                    </a:lstStyle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0011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9pPr>
                    </a:lstStyle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0001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9pPr>
                    </a:lstStyle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0100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9pPr>
                    </a:lstStyle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0101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9pPr>
                    </a:lstStyle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0011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9pPr>
                    </a:lstStyle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0011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16474971"/>
                  </a:ext>
                </a:extLst>
              </a:tr>
              <a:tr h="504000"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9pPr>
                    </a:lstStyle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0011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9pPr>
                    </a:lstStyle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0011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9pPr>
                    </a:lstStyle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0001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9pPr>
                    </a:lstStyle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1111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9pPr>
                    </a:lstStyle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1111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9pPr>
                    </a:lstStyle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1111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9pPr>
                    </a:lstStyle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0011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9pPr>
                    </a:lstStyle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0011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62917551"/>
                  </a:ext>
                </a:extLst>
              </a:tr>
              <a:tr h="504000"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9pPr>
                    </a:lstStyle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0011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9pPr>
                    </a:lstStyle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0011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9pPr>
                    </a:lstStyle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0011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9pPr>
                    </a:lstStyle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1111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9pPr>
                    </a:lstStyle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0110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9pPr>
                    </a:lstStyle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1111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9pPr>
                    </a:lstStyle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0011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9pPr>
                    </a:lstStyle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0011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12732295"/>
                  </a:ext>
                </a:extLst>
              </a:tr>
              <a:tr h="504000"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9pPr>
                    </a:lstStyle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0011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9pPr>
                    </a:lstStyle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0011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9pPr>
                    </a:lstStyle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0011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9pPr>
                    </a:lstStyle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1100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9pPr>
                    </a:lstStyle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1100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9pPr>
                    </a:lstStyle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1100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9pPr>
                    </a:lstStyle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1100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9pPr>
                    </a:lstStyle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0011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56720313"/>
                  </a:ext>
                </a:extLst>
              </a:tr>
              <a:tr h="504000"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9pPr>
                    </a:lstStyle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0011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9pPr>
                    </a:lstStyle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0011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9pPr>
                    </a:lstStyle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0101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9pPr>
                    </a:lstStyle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0001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9pPr>
                    </a:lstStyle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1010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9pPr>
                    </a:lstStyle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0011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9pPr>
                    </a:lstStyle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0011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9pPr>
                    </a:lstStyle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0011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68085402"/>
                  </a:ext>
                </a:extLst>
              </a:tr>
              <a:tr h="504000"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9pPr>
                    </a:lstStyle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1111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9pPr>
                    </a:lstStyle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1111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9pPr>
                    </a:lstStyle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0001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9pPr>
                    </a:lstStyle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1111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9pPr>
                    </a:lstStyle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0001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9pPr>
                    </a:lstStyle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0101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9pPr>
                    </a:lstStyle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1111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9pPr>
                    </a:lstStyle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0011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34599113"/>
                  </a:ext>
                </a:extLst>
              </a:tr>
              <a:tr h="504000"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9pPr>
                    </a:lstStyle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0011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9pPr>
                    </a:lstStyle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1111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9pPr>
                    </a:lstStyle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1111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9pPr>
                    </a:lstStyle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0011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9pPr>
                    </a:lstStyle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0010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9pPr>
                    </a:lstStyle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0011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9pPr>
                    </a:lstStyle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0011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9pPr>
                    </a:lstStyle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0011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55097159"/>
                  </a:ext>
                </a:extLst>
              </a:tr>
              <a:tr h="504000"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9pPr>
                    </a:lstStyle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1100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9pPr>
                    </a:lstStyle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1100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9pPr>
                    </a:lstStyle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0011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9pPr>
                    </a:lstStyle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1100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9pPr>
                    </a:lstStyle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1100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9pPr>
                    </a:lstStyle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1100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9pPr>
                    </a:lstStyle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0011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9pPr>
                    </a:lstStyle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0011</a:t>
                      </a:r>
                      <a:endParaRPr lang="hu-HU" dirty="0"/>
                    </a:p>
                  </a:txBody>
                  <a:tcPr anchor="b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20870569"/>
                  </a:ext>
                </a:extLst>
              </a:tr>
            </a:tbl>
          </a:graphicData>
        </a:graphic>
      </p:graphicFrame>
      <p:graphicFrame>
        <p:nvGraphicFramePr>
          <p:cNvPr id="67" name="Táblázat 6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2856375"/>
              </p:ext>
            </p:extLst>
          </p:nvPr>
        </p:nvGraphicFramePr>
        <p:xfrm>
          <a:off x="2474062" y="2592000"/>
          <a:ext cx="4032000" cy="4032000"/>
        </p:xfrm>
        <a:graphic>
          <a:graphicData uri="http://schemas.openxmlformats.org/drawingml/2006/table">
            <a:tbl>
              <a:tblPr firstRow="1" bandRow="1"/>
              <a:tblGrid>
                <a:gridCol w="504000">
                  <a:extLst>
                    <a:ext uri="{9D8B030D-6E8A-4147-A177-3AD203B41FA5}">
                      <a16:colId xmlns:a16="http://schemas.microsoft.com/office/drawing/2014/main" val="1970057961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3592748886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165432856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2624727190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730538266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1005877417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213102478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376894925"/>
                    </a:ext>
                  </a:extLst>
                </a:gridCol>
              </a:tblGrid>
              <a:tr h="504000"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9pPr>
                    </a:lstStyle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endParaRPr lang="hu-HU" dirty="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9pPr>
                    </a:lstStyle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endParaRPr lang="hu-HU" dirty="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9pPr>
                    </a:lstStyle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endParaRPr lang="hu-HU" dirty="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9pPr>
                    </a:lstStyle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hu-HU" dirty="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9pPr>
                    </a:lstStyle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endParaRPr lang="hu-HU" dirty="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9pPr>
                    </a:lstStyle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endParaRPr lang="hu-HU" dirty="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9pPr>
                    </a:lstStyle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endParaRPr lang="hu-HU" dirty="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Helvetica"/>
                        </a:defRPr>
                      </a:lvl9pPr>
                    </a:lstStyle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endParaRPr lang="hu-HU" dirty="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16474971"/>
                  </a:ext>
                </a:extLst>
              </a:tr>
              <a:tr h="504000"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9pPr>
                    </a:lstStyle>
                    <a:p>
                      <a:pPr algn="ctr"/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3</a:t>
                      </a:r>
                      <a:endParaRPr lang="hu-HU" dirty="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9pPr>
                    </a:lstStyle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3</a:t>
                      </a:r>
                      <a:endParaRPr lang="hu-HU" dirty="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9pPr>
                    </a:lstStyle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hu-HU" dirty="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9pPr>
                    </a:lstStyle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15</a:t>
                      </a:r>
                      <a:endParaRPr lang="hu-HU" dirty="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9pPr>
                    </a:lstStyle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15</a:t>
                      </a:r>
                      <a:endParaRPr lang="hu-HU" dirty="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9pPr>
                    </a:lstStyle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15</a:t>
                      </a:r>
                      <a:endParaRPr lang="hu-HU" dirty="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9pPr>
                    </a:lstStyle>
                    <a:p>
                      <a:pPr algn="ctr"/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3</a:t>
                      </a:r>
                      <a:endParaRPr lang="hu-HU" dirty="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9pPr>
                    </a:lstStyle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3</a:t>
                      </a:r>
                      <a:endParaRPr lang="hu-HU" dirty="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62917551"/>
                  </a:ext>
                </a:extLst>
              </a:tr>
              <a:tr h="504000"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9pPr>
                    </a:lstStyle>
                    <a:p>
                      <a:pPr algn="ctr"/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3</a:t>
                      </a:r>
                      <a:endParaRPr lang="hu-HU" dirty="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9pPr>
                    </a:lstStyle>
                    <a:p>
                      <a:pPr algn="ctr"/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3</a:t>
                      </a:r>
                      <a:endParaRPr lang="hu-HU" dirty="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9pPr>
                    </a:lstStyle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3</a:t>
                      </a:r>
                      <a:endParaRPr lang="hu-HU" dirty="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9pPr>
                    </a:lstStyle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15</a:t>
                      </a:r>
                      <a:endParaRPr lang="hu-HU" dirty="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9pPr>
                    </a:lstStyle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6</a:t>
                      </a:r>
                      <a:endParaRPr lang="hu-HU" dirty="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9pPr>
                    </a:lstStyle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15</a:t>
                      </a:r>
                      <a:endParaRPr lang="hu-HU" dirty="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9pPr>
                    </a:lstStyle>
                    <a:p>
                      <a:pPr algn="ctr"/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3</a:t>
                      </a:r>
                      <a:endParaRPr lang="hu-HU" dirty="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9pPr>
                    </a:lstStyle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3</a:t>
                      </a:r>
                      <a:endParaRPr lang="hu-HU" dirty="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12732295"/>
                  </a:ext>
                </a:extLst>
              </a:tr>
              <a:tr h="504000"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9pPr>
                    </a:lstStyle>
                    <a:p>
                      <a:pPr algn="ctr"/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3</a:t>
                      </a:r>
                      <a:endParaRPr lang="hu-HU" dirty="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9pPr>
                    </a:lstStyle>
                    <a:p>
                      <a:pPr algn="ctr"/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3</a:t>
                      </a:r>
                      <a:endParaRPr lang="hu-HU" dirty="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9pPr>
                    </a:lstStyle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3</a:t>
                      </a:r>
                      <a:endParaRPr lang="hu-HU" dirty="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9pPr>
                    </a:lstStyle>
                    <a:p>
                      <a:pPr algn="ctr"/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12</a:t>
                      </a:r>
                      <a:endParaRPr lang="hu-HU" dirty="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9pPr>
                    </a:lstStyle>
                    <a:p>
                      <a:pPr algn="ctr"/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12</a:t>
                      </a:r>
                      <a:endParaRPr lang="hu-HU" dirty="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9pPr>
                    </a:lstStyle>
                    <a:p>
                      <a:pPr algn="ctr"/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12</a:t>
                      </a:r>
                      <a:endParaRPr lang="hu-HU" dirty="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9pPr>
                    </a:lstStyle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12</a:t>
                      </a:r>
                      <a:endParaRPr lang="hu-HU" dirty="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9pPr>
                    </a:lstStyle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endParaRPr lang="hu-HU" dirty="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56720313"/>
                  </a:ext>
                </a:extLst>
              </a:tr>
              <a:tr h="504000"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9pPr>
                    </a:lstStyle>
                    <a:p>
                      <a:pPr algn="ctr"/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3</a:t>
                      </a:r>
                      <a:endParaRPr lang="hu-HU" dirty="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9pPr>
                    </a:lstStyle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3</a:t>
                      </a:r>
                      <a:endParaRPr lang="hu-HU" dirty="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9pPr>
                    </a:lstStyle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endParaRPr lang="hu-HU" dirty="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9pPr>
                    </a:lstStyle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hu-HU" dirty="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9pPr>
                    </a:lstStyle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  <a:endParaRPr lang="hu-HU" dirty="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9pPr>
                    </a:lstStyle>
                    <a:p>
                      <a:pPr algn="ctr"/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3</a:t>
                      </a:r>
                      <a:endParaRPr lang="hu-HU" dirty="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9pPr>
                    </a:lstStyle>
                    <a:p>
                      <a:pPr algn="ctr"/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3</a:t>
                      </a:r>
                      <a:endParaRPr lang="hu-HU" dirty="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9pPr>
                    </a:lstStyle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3</a:t>
                      </a:r>
                      <a:endParaRPr lang="hu-HU" dirty="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68085402"/>
                  </a:ext>
                </a:extLst>
              </a:tr>
              <a:tr h="504000"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9pPr>
                    </a:lstStyle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15</a:t>
                      </a:r>
                      <a:endParaRPr lang="hu-HU" dirty="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9pPr>
                    </a:lstStyle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15</a:t>
                      </a:r>
                      <a:endParaRPr lang="hu-HU" dirty="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9pPr>
                    </a:lstStyle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hu-HU" dirty="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9pPr>
                    </a:lstStyle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15</a:t>
                      </a:r>
                      <a:endParaRPr lang="hu-HU" dirty="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9pPr>
                    </a:lstStyle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hu-HU" dirty="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9pPr>
                    </a:lstStyle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endParaRPr lang="hu-HU" dirty="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9pPr>
                    </a:lstStyle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15</a:t>
                      </a:r>
                      <a:endParaRPr lang="hu-HU" dirty="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9pPr>
                    </a:lstStyle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endParaRPr lang="hu-HU" dirty="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34599113"/>
                  </a:ext>
                </a:extLst>
              </a:tr>
              <a:tr h="504000"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9pPr>
                    </a:lstStyle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endParaRPr lang="hu-HU" dirty="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9pPr>
                    </a:lstStyle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15</a:t>
                      </a:r>
                      <a:endParaRPr lang="hu-HU" dirty="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9pPr>
                    </a:lstStyle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15</a:t>
                      </a:r>
                      <a:endParaRPr lang="hu-HU" dirty="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9pPr>
                    </a:lstStyle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endParaRPr lang="hu-HU" dirty="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9pPr>
                    </a:lstStyle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lang="hu-HU" dirty="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9pPr>
                    </a:lstStyle>
                    <a:p>
                      <a:pPr algn="ctr"/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3</a:t>
                      </a:r>
                      <a:endParaRPr lang="hu-HU" dirty="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9pPr>
                    </a:lstStyle>
                    <a:p>
                      <a:pPr algn="ctr"/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3</a:t>
                      </a:r>
                      <a:endParaRPr lang="hu-HU" dirty="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9pPr>
                    </a:lstStyle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3</a:t>
                      </a:r>
                      <a:endParaRPr lang="hu-HU" dirty="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55097159"/>
                  </a:ext>
                </a:extLst>
              </a:tr>
              <a:tr h="504000"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9pPr>
                    </a:lstStyle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12</a:t>
                      </a:r>
                      <a:endParaRPr lang="hu-HU" dirty="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9pPr>
                    </a:lstStyle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12</a:t>
                      </a:r>
                      <a:endParaRPr lang="hu-HU" dirty="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9pPr>
                    </a:lstStyle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endParaRPr lang="hu-HU" dirty="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9pPr>
                    </a:lstStyle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12</a:t>
                      </a:r>
                      <a:endParaRPr lang="hu-HU" dirty="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9pPr>
                    </a:lstStyle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12</a:t>
                      </a:r>
                      <a:endParaRPr lang="hu-HU" dirty="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9pPr>
                    </a:lstStyle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12</a:t>
                      </a:r>
                      <a:endParaRPr lang="hu-HU" dirty="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9pPr>
                    </a:lstStyle>
                    <a:p>
                      <a:pPr algn="ctr"/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3</a:t>
                      </a:r>
                      <a:endParaRPr lang="hu-HU" dirty="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Helvetica"/>
                        </a:defRPr>
                      </a:lvl9pPr>
                    </a:lstStyle>
                    <a:p>
                      <a:pPr algn="ctr"/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3</a:t>
                      </a:r>
                      <a:endParaRPr lang="hu-HU" dirty="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20870569"/>
                  </a:ext>
                </a:extLst>
              </a:tr>
            </a:tbl>
          </a:graphicData>
        </a:graphic>
      </p:graphicFrame>
      <p:grpSp>
        <p:nvGrpSpPr>
          <p:cNvPr id="68" name="Csoportba foglalás 67"/>
          <p:cNvGrpSpPr/>
          <p:nvPr/>
        </p:nvGrpSpPr>
        <p:grpSpPr>
          <a:xfrm>
            <a:off x="471488" y="2948555"/>
            <a:ext cx="2260917" cy="3318889"/>
            <a:chOff x="471488" y="1062946"/>
            <a:chExt cx="2260917" cy="3318889"/>
          </a:xfrm>
        </p:grpSpPr>
        <p:grpSp>
          <p:nvGrpSpPr>
            <p:cNvPr id="69" name="Csoportba foglalás 68">
              <a:extLst>
                <a:ext uri="{FF2B5EF4-FFF2-40B4-BE49-F238E27FC236}">
                  <a16:creationId xmlns:a16="http://schemas.microsoft.com/office/drawing/2014/main" id="{A4F38504-16C5-7055-8043-FFE2F9CD6881}"/>
                </a:ext>
              </a:extLst>
            </p:cNvPr>
            <p:cNvGrpSpPr/>
            <p:nvPr/>
          </p:nvGrpSpPr>
          <p:grpSpPr>
            <a:xfrm>
              <a:off x="471488" y="1062946"/>
              <a:ext cx="2260917" cy="3318889"/>
              <a:chOff x="493395" y="1252600"/>
              <a:chExt cx="2260917" cy="3318889"/>
            </a:xfrm>
          </p:grpSpPr>
          <p:sp>
            <p:nvSpPr>
              <p:cNvPr id="71" name="Szövegdoboz 70">
                <a:extLst>
                  <a:ext uri="{FF2B5EF4-FFF2-40B4-BE49-F238E27FC236}">
                    <a16:creationId xmlns:a16="http://schemas.microsoft.com/office/drawing/2014/main" id="{D369EF2F-E2D1-F89C-D18F-2555A4E7BB93}"/>
                  </a:ext>
                </a:extLst>
              </p:cNvPr>
              <p:cNvSpPr txBox="1"/>
              <p:nvPr/>
            </p:nvSpPr>
            <p:spPr>
              <a:xfrm>
                <a:off x="1249680" y="1445118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Yellow</a:t>
                </a:r>
                <a:r>
                  <a:rPr lang="hu-HU" sz="1100" b="1" dirty="0" smtClean="0">
                    <a:solidFill>
                      <a:schemeClr val="accent3"/>
                    </a:solidFill>
                  </a:rPr>
                  <a:t>	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72" name="Szövegdoboz 71">
                <a:extLst>
                  <a:ext uri="{FF2B5EF4-FFF2-40B4-BE49-F238E27FC236}">
                    <a16:creationId xmlns:a16="http://schemas.microsoft.com/office/drawing/2014/main" id="{11928CDB-B8D6-22FC-CEAA-C3E61D5D03B4}"/>
                  </a:ext>
                </a:extLst>
              </p:cNvPr>
              <p:cNvSpPr txBox="1"/>
              <p:nvPr/>
            </p:nvSpPr>
            <p:spPr>
              <a:xfrm>
                <a:off x="1249680" y="1252600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smtClean="0">
                    <a:solidFill>
                      <a:schemeClr val="accent3"/>
                    </a:solidFill>
                  </a:rPr>
                  <a:t>White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grpSp>
            <p:nvGrpSpPr>
              <p:cNvPr id="73" name="Csoportba foglalás 72">
                <a:extLst>
                  <a:ext uri="{FF2B5EF4-FFF2-40B4-BE49-F238E27FC236}">
                    <a16:creationId xmlns:a16="http://schemas.microsoft.com/office/drawing/2014/main" id="{DE0761D3-B631-37A4-18E2-FC64BD1D1770}"/>
                  </a:ext>
                </a:extLst>
              </p:cNvPr>
              <p:cNvGrpSpPr/>
              <p:nvPr/>
            </p:nvGrpSpPr>
            <p:grpSpPr>
              <a:xfrm>
                <a:off x="493395" y="1328140"/>
                <a:ext cx="756285" cy="3114840"/>
                <a:chOff x="493395" y="2581167"/>
                <a:chExt cx="1034733" cy="3062882"/>
              </a:xfrm>
            </p:grpSpPr>
            <p:grpSp>
              <p:nvGrpSpPr>
                <p:cNvPr id="87" name="Csoportba foglalás 86">
                  <a:extLst>
                    <a:ext uri="{FF2B5EF4-FFF2-40B4-BE49-F238E27FC236}">
                      <a16:creationId xmlns:a16="http://schemas.microsoft.com/office/drawing/2014/main" id="{46159B6D-6C26-6B47-F46E-6C602FB2446C}"/>
                    </a:ext>
                  </a:extLst>
                </p:cNvPr>
                <p:cNvGrpSpPr/>
                <p:nvPr/>
              </p:nvGrpSpPr>
              <p:grpSpPr>
                <a:xfrm>
                  <a:off x="493395" y="2581167"/>
                  <a:ext cx="1034733" cy="1533125"/>
                  <a:chOff x="493395" y="2581167"/>
                  <a:chExt cx="1034733" cy="1533125"/>
                </a:xfrm>
              </p:grpSpPr>
              <p:cxnSp>
                <p:nvCxnSpPr>
                  <p:cNvPr id="163" name="Egyenes összekötő 162">
                    <a:extLst>
                      <a:ext uri="{FF2B5EF4-FFF2-40B4-BE49-F238E27FC236}">
                        <a16:creationId xmlns:a16="http://schemas.microsoft.com/office/drawing/2014/main" id="{1B517F46-0636-2FC0-399A-367DA195CA49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V="1">
                    <a:off x="493395" y="2906103"/>
                    <a:ext cx="337503" cy="1208189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grpSp>
                <p:nvGrpSpPr>
                  <p:cNvPr id="164" name="Csoportba foglalás 163">
                    <a:extLst>
                      <a:ext uri="{FF2B5EF4-FFF2-40B4-BE49-F238E27FC236}">
                        <a16:creationId xmlns:a16="http://schemas.microsoft.com/office/drawing/2014/main" id="{E5C724C7-CD3F-3E88-D001-2C35CB01691D}"/>
                      </a:ext>
                    </a:extLst>
                  </p:cNvPr>
                  <p:cNvGrpSpPr/>
                  <p:nvPr/>
                </p:nvGrpSpPr>
                <p:grpSpPr>
                  <a:xfrm>
                    <a:off x="1291908" y="2581167"/>
                    <a:ext cx="236220" cy="211853"/>
                    <a:chOff x="1996440" y="2780665"/>
                    <a:chExt cx="236220" cy="276860"/>
                  </a:xfrm>
                </p:grpSpPr>
                <p:cxnSp>
                  <p:nvCxnSpPr>
                    <p:cNvPr id="179" name="Egyenes összekötő 178">
                      <a:extLst>
                        <a:ext uri="{FF2B5EF4-FFF2-40B4-BE49-F238E27FC236}">
                          <a16:creationId xmlns:a16="http://schemas.microsoft.com/office/drawing/2014/main" id="{9D01C744-6288-B4A7-884F-50951EFE24A7}"/>
                        </a:ext>
                      </a:extLst>
                    </p:cNvPr>
                    <p:cNvCxnSpPr/>
                    <p:nvPr/>
                  </p:nvCxnSpPr>
                  <p:spPr>
                    <a:xfrm flipV="1">
                      <a:off x="1996440" y="278066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80" name="Egyenes összekötő 179">
                      <a:extLst>
                        <a:ext uri="{FF2B5EF4-FFF2-40B4-BE49-F238E27FC236}">
                          <a16:creationId xmlns:a16="http://schemas.microsoft.com/office/drawing/2014/main" id="{5EB2D18E-4DC0-F751-92F5-F5196F7B9D62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1996440" y="291909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165" name="Csoportba foglalás 164">
                    <a:extLst>
                      <a:ext uri="{FF2B5EF4-FFF2-40B4-BE49-F238E27FC236}">
                        <a16:creationId xmlns:a16="http://schemas.microsoft.com/office/drawing/2014/main" id="{5864D023-2A1E-3EA8-98AD-092FD49859DD}"/>
                      </a:ext>
                    </a:extLst>
                  </p:cNvPr>
                  <p:cNvGrpSpPr/>
                  <p:nvPr/>
                </p:nvGrpSpPr>
                <p:grpSpPr>
                  <a:xfrm>
                    <a:off x="1291908" y="2989935"/>
                    <a:ext cx="236220" cy="211853"/>
                    <a:chOff x="1996440" y="2780665"/>
                    <a:chExt cx="236220" cy="276860"/>
                  </a:xfrm>
                </p:grpSpPr>
                <p:cxnSp>
                  <p:nvCxnSpPr>
                    <p:cNvPr id="177" name="Egyenes összekötő 176">
                      <a:extLst>
                        <a:ext uri="{FF2B5EF4-FFF2-40B4-BE49-F238E27FC236}">
                          <a16:creationId xmlns:a16="http://schemas.microsoft.com/office/drawing/2014/main" id="{41DA2CFA-9044-51C0-0E74-B4D1BE4E4DF8}"/>
                        </a:ext>
                      </a:extLst>
                    </p:cNvPr>
                    <p:cNvCxnSpPr/>
                    <p:nvPr/>
                  </p:nvCxnSpPr>
                  <p:spPr>
                    <a:xfrm flipV="1">
                      <a:off x="1996440" y="278066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78" name="Egyenes összekötő 177">
                      <a:extLst>
                        <a:ext uri="{FF2B5EF4-FFF2-40B4-BE49-F238E27FC236}">
                          <a16:creationId xmlns:a16="http://schemas.microsoft.com/office/drawing/2014/main" id="{EAF9BC34-E6E0-FAC7-BF81-57669DB3D63E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1996440" y="291909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166" name="Csoportba foglalás 165">
                    <a:extLst>
                      <a:ext uri="{FF2B5EF4-FFF2-40B4-BE49-F238E27FC236}">
                        <a16:creationId xmlns:a16="http://schemas.microsoft.com/office/drawing/2014/main" id="{E10BC367-4FC7-79B2-7295-8F0F14EE9632}"/>
                      </a:ext>
                    </a:extLst>
                  </p:cNvPr>
                  <p:cNvGrpSpPr/>
                  <p:nvPr/>
                </p:nvGrpSpPr>
                <p:grpSpPr>
                  <a:xfrm>
                    <a:off x="1291908" y="3398703"/>
                    <a:ext cx="236220" cy="211853"/>
                    <a:chOff x="1996440" y="2780665"/>
                    <a:chExt cx="236220" cy="276860"/>
                  </a:xfrm>
                </p:grpSpPr>
                <p:cxnSp>
                  <p:nvCxnSpPr>
                    <p:cNvPr id="175" name="Egyenes összekötő 174">
                      <a:extLst>
                        <a:ext uri="{FF2B5EF4-FFF2-40B4-BE49-F238E27FC236}">
                          <a16:creationId xmlns:a16="http://schemas.microsoft.com/office/drawing/2014/main" id="{795895F2-149D-EF16-CE4E-69F7D66FFF2D}"/>
                        </a:ext>
                      </a:extLst>
                    </p:cNvPr>
                    <p:cNvCxnSpPr/>
                    <p:nvPr/>
                  </p:nvCxnSpPr>
                  <p:spPr>
                    <a:xfrm flipV="1">
                      <a:off x="1996440" y="278066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76" name="Egyenes összekötő 175">
                      <a:extLst>
                        <a:ext uri="{FF2B5EF4-FFF2-40B4-BE49-F238E27FC236}">
                          <a16:creationId xmlns:a16="http://schemas.microsoft.com/office/drawing/2014/main" id="{209FB677-2A12-28E1-A197-21A8D1ED021D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1996440" y="291909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167" name="Csoportba foglalás 166">
                    <a:extLst>
                      <a:ext uri="{FF2B5EF4-FFF2-40B4-BE49-F238E27FC236}">
                        <a16:creationId xmlns:a16="http://schemas.microsoft.com/office/drawing/2014/main" id="{39236CBF-B786-C228-6346-FEADA05D1B2E}"/>
                      </a:ext>
                    </a:extLst>
                  </p:cNvPr>
                  <p:cNvGrpSpPr/>
                  <p:nvPr/>
                </p:nvGrpSpPr>
                <p:grpSpPr>
                  <a:xfrm>
                    <a:off x="1291908" y="3809538"/>
                    <a:ext cx="236220" cy="211853"/>
                    <a:chOff x="1996440" y="2780665"/>
                    <a:chExt cx="236220" cy="276860"/>
                  </a:xfrm>
                </p:grpSpPr>
                <p:cxnSp>
                  <p:nvCxnSpPr>
                    <p:cNvPr id="173" name="Egyenes összekötő 172">
                      <a:extLst>
                        <a:ext uri="{FF2B5EF4-FFF2-40B4-BE49-F238E27FC236}">
                          <a16:creationId xmlns:a16="http://schemas.microsoft.com/office/drawing/2014/main" id="{EAC030D6-75F8-6318-25F7-E54CB161CF5E}"/>
                        </a:ext>
                      </a:extLst>
                    </p:cNvPr>
                    <p:cNvCxnSpPr/>
                    <p:nvPr/>
                  </p:nvCxnSpPr>
                  <p:spPr>
                    <a:xfrm flipV="1">
                      <a:off x="1996440" y="278066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74" name="Egyenes összekötő 173">
                      <a:extLst>
                        <a:ext uri="{FF2B5EF4-FFF2-40B4-BE49-F238E27FC236}">
                          <a16:creationId xmlns:a16="http://schemas.microsoft.com/office/drawing/2014/main" id="{65C1578C-B8CC-4179-D202-343BE270573B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1996440" y="291909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cxnSp>
                <p:nvCxnSpPr>
                  <p:cNvPr id="168" name="Egyenes összekötő 167">
                    <a:extLst>
                      <a:ext uri="{FF2B5EF4-FFF2-40B4-BE49-F238E27FC236}">
                        <a16:creationId xmlns:a16="http://schemas.microsoft.com/office/drawing/2014/main" id="{CF8CFA76-455F-99C7-DB24-572E3179F5B6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V="1">
                    <a:off x="830898" y="2689483"/>
                    <a:ext cx="461010" cy="214576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69" name="Egyenes összekötő 168">
                    <a:extLst>
                      <a:ext uri="{FF2B5EF4-FFF2-40B4-BE49-F238E27FC236}">
                        <a16:creationId xmlns:a16="http://schemas.microsoft.com/office/drawing/2014/main" id="{1A2F2960-358D-C23A-3E22-EFB78AC3EEB4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830898" y="2904059"/>
                    <a:ext cx="461010" cy="195877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70" name="Egyenes összekötő 169">
                    <a:extLst>
                      <a:ext uri="{FF2B5EF4-FFF2-40B4-BE49-F238E27FC236}">
                        <a16:creationId xmlns:a16="http://schemas.microsoft.com/office/drawing/2014/main" id="{803CD348-47A1-AEF9-DF0A-E07209090751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V="1">
                    <a:off x="830898" y="3507401"/>
                    <a:ext cx="461010" cy="214576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71" name="Egyenes összekötő 170">
                    <a:extLst>
                      <a:ext uri="{FF2B5EF4-FFF2-40B4-BE49-F238E27FC236}">
                        <a16:creationId xmlns:a16="http://schemas.microsoft.com/office/drawing/2014/main" id="{AD77D2E8-5AA2-F251-4F63-6249D80E64E5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830898" y="3724022"/>
                    <a:ext cx="461010" cy="195877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72" name="Egyenes összekötő 171">
                    <a:extLst>
                      <a:ext uri="{FF2B5EF4-FFF2-40B4-BE49-F238E27FC236}">
                        <a16:creationId xmlns:a16="http://schemas.microsoft.com/office/drawing/2014/main" id="{6C3241D0-972A-2C46-18F6-06B451D26DB4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H="1" flipV="1">
                    <a:off x="724218" y="3311525"/>
                    <a:ext cx="106680" cy="404456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88" name="Csoportba foglalás 87">
                  <a:extLst>
                    <a:ext uri="{FF2B5EF4-FFF2-40B4-BE49-F238E27FC236}">
                      <a16:creationId xmlns:a16="http://schemas.microsoft.com/office/drawing/2014/main" id="{00F9D3B8-E9F6-C78D-8C09-D22B3614D22B}"/>
                    </a:ext>
                  </a:extLst>
                </p:cNvPr>
                <p:cNvGrpSpPr/>
                <p:nvPr/>
              </p:nvGrpSpPr>
              <p:grpSpPr>
                <a:xfrm flipV="1">
                  <a:off x="493395" y="4112968"/>
                  <a:ext cx="1034733" cy="1531081"/>
                  <a:chOff x="493395" y="2581167"/>
                  <a:chExt cx="1034733" cy="1531081"/>
                </a:xfrm>
              </p:grpSpPr>
              <p:cxnSp>
                <p:nvCxnSpPr>
                  <p:cNvPr id="89" name="Egyenes összekötő 88">
                    <a:extLst>
                      <a:ext uri="{FF2B5EF4-FFF2-40B4-BE49-F238E27FC236}">
                        <a16:creationId xmlns:a16="http://schemas.microsoft.com/office/drawing/2014/main" id="{0D74778F-A35A-D8C8-8CEF-9D81EC986E14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V="1">
                    <a:off x="493395" y="2904059"/>
                    <a:ext cx="337503" cy="1208189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grpSp>
                <p:nvGrpSpPr>
                  <p:cNvPr id="90" name="Csoportba foglalás 89">
                    <a:extLst>
                      <a:ext uri="{FF2B5EF4-FFF2-40B4-BE49-F238E27FC236}">
                        <a16:creationId xmlns:a16="http://schemas.microsoft.com/office/drawing/2014/main" id="{43BFDE52-0283-9E77-35BF-D33E7A843658}"/>
                      </a:ext>
                    </a:extLst>
                  </p:cNvPr>
                  <p:cNvGrpSpPr/>
                  <p:nvPr/>
                </p:nvGrpSpPr>
                <p:grpSpPr>
                  <a:xfrm>
                    <a:off x="1291908" y="2581167"/>
                    <a:ext cx="236220" cy="211853"/>
                    <a:chOff x="1996440" y="2780665"/>
                    <a:chExt cx="236220" cy="276860"/>
                  </a:xfrm>
                </p:grpSpPr>
                <p:cxnSp>
                  <p:nvCxnSpPr>
                    <p:cNvPr id="161" name="Egyenes összekötő 160">
                      <a:extLst>
                        <a:ext uri="{FF2B5EF4-FFF2-40B4-BE49-F238E27FC236}">
                          <a16:creationId xmlns:a16="http://schemas.microsoft.com/office/drawing/2014/main" id="{466C609D-555D-02B3-EFDF-21AD8DCE94DF}"/>
                        </a:ext>
                      </a:extLst>
                    </p:cNvPr>
                    <p:cNvCxnSpPr/>
                    <p:nvPr/>
                  </p:nvCxnSpPr>
                  <p:spPr>
                    <a:xfrm flipV="1">
                      <a:off x="1996440" y="278066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62" name="Egyenes összekötő 161">
                      <a:extLst>
                        <a:ext uri="{FF2B5EF4-FFF2-40B4-BE49-F238E27FC236}">
                          <a16:creationId xmlns:a16="http://schemas.microsoft.com/office/drawing/2014/main" id="{5512F01C-16A8-98CC-9624-163184DC5D53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1996440" y="291909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91" name="Csoportba foglalás 90">
                    <a:extLst>
                      <a:ext uri="{FF2B5EF4-FFF2-40B4-BE49-F238E27FC236}">
                        <a16:creationId xmlns:a16="http://schemas.microsoft.com/office/drawing/2014/main" id="{B1D4591E-F9E7-0724-9322-80F8100F20C2}"/>
                      </a:ext>
                    </a:extLst>
                  </p:cNvPr>
                  <p:cNvGrpSpPr/>
                  <p:nvPr/>
                </p:nvGrpSpPr>
                <p:grpSpPr>
                  <a:xfrm>
                    <a:off x="1291908" y="2989935"/>
                    <a:ext cx="236220" cy="211853"/>
                    <a:chOff x="1996440" y="2780665"/>
                    <a:chExt cx="236220" cy="276860"/>
                  </a:xfrm>
                </p:grpSpPr>
                <p:cxnSp>
                  <p:nvCxnSpPr>
                    <p:cNvPr id="159" name="Egyenes összekötő 158">
                      <a:extLst>
                        <a:ext uri="{FF2B5EF4-FFF2-40B4-BE49-F238E27FC236}">
                          <a16:creationId xmlns:a16="http://schemas.microsoft.com/office/drawing/2014/main" id="{CA3718D7-E502-194D-8D81-0676AF0B14DA}"/>
                        </a:ext>
                      </a:extLst>
                    </p:cNvPr>
                    <p:cNvCxnSpPr/>
                    <p:nvPr/>
                  </p:nvCxnSpPr>
                  <p:spPr>
                    <a:xfrm flipV="1">
                      <a:off x="1996440" y="278066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60" name="Egyenes összekötő 159">
                      <a:extLst>
                        <a:ext uri="{FF2B5EF4-FFF2-40B4-BE49-F238E27FC236}">
                          <a16:creationId xmlns:a16="http://schemas.microsoft.com/office/drawing/2014/main" id="{15223BFA-FFD8-92F8-C824-15C1B848F676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1996440" y="291909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92" name="Csoportba foglalás 91">
                    <a:extLst>
                      <a:ext uri="{FF2B5EF4-FFF2-40B4-BE49-F238E27FC236}">
                        <a16:creationId xmlns:a16="http://schemas.microsoft.com/office/drawing/2014/main" id="{3A5C8920-C783-6329-C834-0459E32B26EE}"/>
                      </a:ext>
                    </a:extLst>
                  </p:cNvPr>
                  <p:cNvGrpSpPr/>
                  <p:nvPr/>
                </p:nvGrpSpPr>
                <p:grpSpPr>
                  <a:xfrm>
                    <a:off x="1291908" y="3398703"/>
                    <a:ext cx="236220" cy="211853"/>
                    <a:chOff x="1996440" y="2780665"/>
                    <a:chExt cx="236220" cy="276860"/>
                  </a:xfrm>
                </p:grpSpPr>
                <p:cxnSp>
                  <p:nvCxnSpPr>
                    <p:cNvPr id="157" name="Egyenes összekötő 156">
                      <a:extLst>
                        <a:ext uri="{FF2B5EF4-FFF2-40B4-BE49-F238E27FC236}">
                          <a16:creationId xmlns:a16="http://schemas.microsoft.com/office/drawing/2014/main" id="{DFF05944-BE70-5A73-7D4C-4E90941A5716}"/>
                        </a:ext>
                      </a:extLst>
                    </p:cNvPr>
                    <p:cNvCxnSpPr/>
                    <p:nvPr/>
                  </p:nvCxnSpPr>
                  <p:spPr>
                    <a:xfrm flipV="1">
                      <a:off x="1996440" y="278066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58" name="Egyenes összekötő 157">
                      <a:extLst>
                        <a:ext uri="{FF2B5EF4-FFF2-40B4-BE49-F238E27FC236}">
                          <a16:creationId xmlns:a16="http://schemas.microsoft.com/office/drawing/2014/main" id="{A99E8953-3917-C768-A1CA-37EAADD715CF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1996440" y="291909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93" name="Csoportba foglalás 92">
                    <a:extLst>
                      <a:ext uri="{FF2B5EF4-FFF2-40B4-BE49-F238E27FC236}">
                        <a16:creationId xmlns:a16="http://schemas.microsoft.com/office/drawing/2014/main" id="{39ED7E96-28EF-2386-211E-9220358886C6}"/>
                      </a:ext>
                    </a:extLst>
                  </p:cNvPr>
                  <p:cNvGrpSpPr/>
                  <p:nvPr/>
                </p:nvGrpSpPr>
                <p:grpSpPr>
                  <a:xfrm>
                    <a:off x="1291908" y="3809538"/>
                    <a:ext cx="236220" cy="211853"/>
                    <a:chOff x="1996440" y="2780665"/>
                    <a:chExt cx="236220" cy="276860"/>
                  </a:xfrm>
                </p:grpSpPr>
                <p:cxnSp>
                  <p:nvCxnSpPr>
                    <p:cNvPr id="155" name="Egyenes összekötő 154">
                      <a:extLst>
                        <a:ext uri="{FF2B5EF4-FFF2-40B4-BE49-F238E27FC236}">
                          <a16:creationId xmlns:a16="http://schemas.microsoft.com/office/drawing/2014/main" id="{8EA8C143-C3E6-0E9C-CDFC-0268F0D6E494}"/>
                        </a:ext>
                      </a:extLst>
                    </p:cNvPr>
                    <p:cNvCxnSpPr/>
                    <p:nvPr/>
                  </p:nvCxnSpPr>
                  <p:spPr>
                    <a:xfrm flipV="1">
                      <a:off x="1996440" y="278066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56" name="Egyenes összekötő 155">
                      <a:extLst>
                        <a:ext uri="{FF2B5EF4-FFF2-40B4-BE49-F238E27FC236}">
                          <a16:creationId xmlns:a16="http://schemas.microsoft.com/office/drawing/2014/main" id="{E19DB28B-8298-F1B5-2A12-B56AC998A548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1996440" y="2919095"/>
                      <a:ext cx="236220" cy="138430"/>
                    </a:xfrm>
                    <a:prstGeom prst="line">
                      <a:avLst/>
                    </a:prstGeom>
                    <a:ln w="19050">
                      <a:solidFill>
                        <a:schemeClr val="accent3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cxnSp>
                <p:nvCxnSpPr>
                  <p:cNvPr id="94" name="Egyenes összekötő 93">
                    <a:extLst>
                      <a:ext uri="{FF2B5EF4-FFF2-40B4-BE49-F238E27FC236}">
                        <a16:creationId xmlns:a16="http://schemas.microsoft.com/office/drawing/2014/main" id="{21E2C462-F3EE-EAAA-8DDC-4941E4CDE58A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V="1">
                    <a:off x="830898" y="2687438"/>
                    <a:ext cx="461010" cy="214576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95" name="Egyenes összekötő 94">
                    <a:extLst>
                      <a:ext uri="{FF2B5EF4-FFF2-40B4-BE49-F238E27FC236}">
                        <a16:creationId xmlns:a16="http://schemas.microsoft.com/office/drawing/2014/main" id="{D3E00FD8-4B0E-D76A-07B6-DAF6317CCB13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830898" y="2904059"/>
                    <a:ext cx="461010" cy="195877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96" name="Egyenes összekötő 95">
                    <a:extLst>
                      <a:ext uri="{FF2B5EF4-FFF2-40B4-BE49-F238E27FC236}">
                        <a16:creationId xmlns:a16="http://schemas.microsoft.com/office/drawing/2014/main" id="{9C2B915B-653E-6D02-33FD-EAC5497DBF8F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V="1">
                    <a:off x="830898" y="3507401"/>
                    <a:ext cx="461010" cy="214576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53" name="Egyenes összekötő 152">
                    <a:extLst>
                      <a:ext uri="{FF2B5EF4-FFF2-40B4-BE49-F238E27FC236}">
                        <a16:creationId xmlns:a16="http://schemas.microsoft.com/office/drawing/2014/main" id="{3F01526A-29EE-316B-2B08-F762C40E7B01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830898" y="3721977"/>
                    <a:ext cx="461010" cy="195877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54" name="Egyenes összekötő 153">
                    <a:extLst>
                      <a:ext uri="{FF2B5EF4-FFF2-40B4-BE49-F238E27FC236}">
                        <a16:creationId xmlns:a16="http://schemas.microsoft.com/office/drawing/2014/main" id="{15BE1182-6DAD-C9BE-C2D6-5BBA752B2A45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H="1" flipV="1">
                    <a:off x="724218" y="3311525"/>
                    <a:ext cx="106680" cy="404456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sp>
            <p:nvSpPr>
              <p:cNvPr id="74" name="Szövegdoboz 73">
                <a:extLst>
                  <a:ext uri="{FF2B5EF4-FFF2-40B4-BE49-F238E27FC236}">
                    <a16:creationId xmlns:a16="http://schemas.microsoft.com/office/drawing/2014/main" id="{834CF577-D517-F0A3-4CCA-68C65DC2924A}"/>
                  </a:ext>
                </a:extLst>
              </p:cNvPr>
              <p:cNvSpPr txBox="1"/>
              <p:nvPr/>
            </p:nvSpPr>
            <p:spPr>
              <a:xfrm>
                <a:off x="1249680" y="1901064"/>
                <a:ext cx="115411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Orange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75" name="Szövegdoboz 74">
                <a:extLst>
                  <a:ext uri="{FF2B5EF4-FFF2-40B4-BE49-F238E27FC236}">
                    <a16:creationId xmlns:a16="http://schemas.microsoft.com/office/drawing/2014/main" id="{4224AE6F-5E89-E6E0-90A7-83D2234D4105}"/>
                  </a:ext>
                </a:extLst>
              </p:cNvPr>
              <p:cNvSpPr txBox="1"/>
              <p:nvPr/>
            </p:nvSpPr>
            <p:spPr>
              <a:xfrm>
                <a:off x="1249680" y="2295086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smtClean="0">
                    <a:solidFill>
                      <a:schemeClr val="accent3"/>
                    </a:solidFill>
                  </a:rPr>
                  <a:t>Red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76" name="Szövegdoboz 75">
                <a:extLst>
                  <a:ext uri="{FF2B5EF4-FFF2-40B4-BE49-F238E27FC236}">
                    <a16:creationId xmlns:a16="http://schemas.microsoft.com/office/drawing/2014/main" id="{ED56338F-CC61-E4E2-8566-CFBAB7A51796}"/>
                  </a:ext>
                </a:extLst>
              </p:cNvPr>
              <p:cNvSpPr txBox="1"/>
              <p:nvPr/>
            </p:nvSpPr>
            <p:spPr>
              <a:xfrm>
                <a:off x="1249680" y="2090693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smtClean="0">
                    <a:solidFill>
                      <a:schemeClr val="accent3"/>
                    </a:solidFill>
                  </a:rPr>
                  <a:t>Brown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77" name="Szövegdoboz 76">
                <a:extLst>
                  <a:ext uri="{FF2B5EF4-FFF2-40B4-BE49-F238E27FC236}">
                    <a16:creationId xmlns:a16="http://schemas.microsoft.com/office/drawing/2014/main" id="{B83629BE-2B7B-8145-3E04-32D2404F19FF}"/>
                  </a:ext>
                </a:extLst>
              </p:cNvPr>
              <p:cNvSpPr txBox="1"/>
              <p:nvPr/>
            </p:nvSpPr>
            <p:spPr>
              <a:xfrm>
                <a:off x="1249680" y="2715407"/>
                <a:ext cx="150463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Light</a:t>
                </a:r>
                <a:r>
                  <a:rPr lang="hu-HU" sz="1100" b="1" dirty="0" smtClean="0">
                    <a:solidFill>
                      <a:schemeClr val="accent3"/>
                    </a:solidFill>
                  </a:rPr>
                  <a:t> pink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78" name="Szövegdoboz 77">
                <a:extLst>
                  <a:ext uri="{FF2B5EF4-FFF2-40B4-BE49-F238E27FC236}">
                    <a16:creationId xmlns:a16="http://schemas.microsoft.com/office/drawing/2014/main" id="{EF134251-9422-AF8A-B2C3-3961062ED614}"/>
                  </a:ext>
                </a:extLst>
              </p:cNvPr>
              <p:cNvSpPr txBox="1"/>
              <p:nvPr/>
            </p:nvSpPr>
            <p:spPr>
              <a:xfrm>
                <a:off x="1249680" y="2511014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smtClean="0">
                    <a:solidFill>
                      <a:schemeClr val="accent3"/>
                    </a:solidFill>
                  </a:rPr>
                  <a:t>Pink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79" name="Szövegdoboz 78">
                <a:extLst>
                  <a:ext uri="{FF2B5EF4-FFF2-40B4-BE49-F238E27FC236}">
                    <a16:creationId xmlns:a16="http://schemas.microsoft.com/office/drawing/2014/main" id="{9B795510-A1EB-DFB2-FD05-EB6CE3AD0523}"/>
                  </a:ext>
                </a:extLst>
              </p:cNvPr>
              <p:cNvSpPr txBox="1"/>
              <p:nvPr/>
            </p:nvSpPr>
            <p:spPr>
              <a:xfrm>
                <a:off x="1249680" y="3101222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Dark</a:t>
                </a:r>
                <a:r>
                  <a:rPr lang="hu-HU" sz="1100" b="1" dirty="0" smtClean="0">
                    <a:solidFill>
                      <a:schemeClr val="accent3"/>
                    </a:solidFill>
                  </a:rPr>
                  <a:t> </a:t>
                </a: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purple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80" name="Szövegdoboz 79">
                <a:extLst>
                  <a:ext uri="{FF2B5EF4-FFF2-40B4-BE49-F238E27FC236}">
                    <a16:creationId xmlns:a16="http://schemas.microsoft.com/office/drawing/2014/main" id="{4A69605E-AD65-FCB7-8FF5-88C07D0FD15A}"/>
                  </a:ext>
                </a:extLst>
              </p:cNvPr>
              <p:cNvSpPr txBox="1"/>
              <p:nvPr/>
            </p:nvSpPr>
            <p:spPr>
              <a:xfrm>
                <a:off x="1249680" y="2896829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Light</a:t>
                </a:r>
                <a:r>
                  <a:rPr lang="hu-HU" sz="1100" b="1" dirty="0" smtClean="0">
                    <a:solidFill>
                      <a:schemeClr val="accent3"/>
                    </a:solidFill>
                  </a:rPr>
                  <a:t> </a:t>
                </a: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purple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81" name="Szövegdoboz 80">
                <a:extLst>
                  <a:ext uri="{FF2B5EF4-FFF2-40B4-BE49-F238E27FC236}">
                    <a16:creationId xmlns:a16="http://schemas.microsoft.com/office/drawing/2014/main" id="{20B7B115-CE45-AC8F-2E15-CBC0C31E6BD2}"/>
                  </a:ext>
                </a:extLst>
              </p:cNvPr>
              <p:cNvSpPr txBox="1"/>
              <p:nvPr/>
            </p:nvSpPr>
            <p:spPr>
              <a:xfrm>
                <a:off x="1249680" y="3521543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Light</a:t>
                </a:r>
                <a:r>
                  <a:rPr lang="hu-HU" sz="1100" b="1" dirty="0" smtClean="0">
                    <a:solidFill>
                      <a:schemeClr val="accent3"/>
                    </a:solidFill>
                  </a:rPr>
                  <a:t> </a:t>
                </a: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blue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82" name="Szövegdoboz 81">
                <a:extLst>
                  <a:ext uri="{FF2B5EF4-FFF2-40B4-BE49-F238E27FC236}">
                    <a16:creationId xmlns:a16="http://schemas.microsoft.com/office/drawing/2014/main" id="{8621B626-5364-332F-82A4-2AF6EAFAB4DE}"/>
                  </a:ext>
                </a:extLst>
              </p:cNvPr>
              <p:cNvSpPr txBox="1"/>
              <p:nvPr/>
            </p:nvSpPr>
            <p:spPr>
              <a:xfrm>
                <a:off x="1249680" y="3317150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Dark</a:t>
                </a:r>
                <a:r>
                  <a:rPr lang="hu-HU" sz="1100" b="1" dirty="0" smtClean="0">
                    <a:solidFill>
                      <a:schemeClr val="accent3"/>
                    </a:solidFill>
                  </a:rPr>
                  <a:t> </a:t>
                </a: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blue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83" name="Szövegdoboz 82">
                <a:extLst>
                  <a:ext uri="{FF2B5EF4-FFF2-40B4-BE49-F238E27FC236}">
                    <a16:creationId xmlns:a16="http://schemas.microsoft.com/office/drawing/2014/main" id="{39A91E6E-481C-D848-A93A-D4983BFBCCD0}"/>
                  </a:ext>
                </a:extLst>
              </p:cNvPr>
              <p:cNvSpPr txBox="1"/>
              <p:nvPr/>
            </p:nvSpPr>
            <p:spPr>
              <a:xfrm>
                <a:off x="1249680" y="3939315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Dark</a:t>
                </a:r>
                <a:r>
                  <a:rPr lang="hu-HU" sz="1100" b="1" dirty="0" smtClean="0">
                    <a:solidFill>
                      <a:schemeClr val="accent3"/>
                    </a:solidFill>
                  </a:rPr>
                  <a:t> </a:t>
                </a: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grey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84" name="Szövegdoboz 83">
                <a:extLst>
                  <a:ext uri="{FF2B5EF4-FFF2-40B4-BE49-F238E27FC236}">
                    <a16:creationId xmlns:a16="http://schemas.microsoft.com/office/drawing/2014/main" id="{61122B51-67F9-2D84-A54A-F2E1DFD32A78}"/>
                  </a:ext>
                </a:extLst>
              </p:cNvPr>
              <p:cNvSpPr txBox="1"/>
              <p:nvPr/>
            </p:nvSpPr>
            <p:spPr>
              <a:xfrm>
                <a:off x="1249680" y="3734922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Light</a:t>
                </a:r>
                <a:r>
                  <a:rPr lang="hu-HU" sz="1100" b="1" dirty="0" smtClean="0">
                    <a:solidFill>
                      <a:schemeClr val="accent3"/>
                    </a:solidFill>
                  </a:rPr>
                  <a:t> </a:t>
                </a: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grey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85" name="Szövegdoboz 84">
                <a:extLst>
                  <a:ext uri="{FF2B5EF4-FFF2-40B4-BE49-F238E27FC236}">
                    <a16:creationId xmlns:a16="http://schemas.microsoft.com/office/drawing/2014/main" id="{42666C1C-FE64-FBF3-CA96-000FD8546E36}"/>
                  </a:ext>
                </a:extLst>
              </p:cNvPr>
              <p:cNvSpPr txBox="1"/>
              <p:nvPr/>
            </p:nvSpPr>
            <p:spPr>
              <a:xfrm>
                <a:off x="1249680" y="4359636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smtClean="0">
                    <a:solidFill>
                      <a:schemeClr val="accent3"/>
                    </a:solidFill>
                  </a:rPr>
                  <a:t>Black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  <p:sp>
            <p:nvSpPr>
              <p:cNvPr id="86" name="Szövegdoboz 85">
                <a:extLst>
                  <a:ext uri="{FF2B5EF4-FFF2-40B4-BE49-F238E27FC236}">
                    <a16:creationId xmlns:a16="http://schemas.microsoft.com/office/drawing/2014/main" id="{B020A44E-8A20-1F39-FA03-645DE553DBA5}"/>
                  </a:ext>
                </a:extLst>
              </p:cNvPr>
              <p:cNvSpPr txBox="1"/>
              <p:nvPr/>
            </p:nvSpPr>
            <p:spPr>
              <a:xfrm>
                <a:off x="1249680" y="4155243"/>
                <a:ext cx="1051242" cy="211853"/>
              </a:xfrm>
              <a:prstGeom prst="rect">
                <a:avLst/>
              </a:prstGeom>
              <a:noFill/>
            </p:spPr>
            <p:txBody>
              <a:bodyPr wrap="square" rtlCol="0" anchor="b" anchorCtr="0">
                <a:spAutoFit/>
              </a:bodyPr>
              <a:lstStyle/>
              <a:p>
                <a:pPr>
                  <a:lnSpc>
                    <a:spcPts val="900"/>
                  </a:lnSpc>
                </a:pPr>
                <a:r>
                  <a:rPr lang="hu-HU" sz="1100" b="1" dirty="0" err="1" smtClean="0">
                    <a:solidFill>
                      <a:schemeClr val="accent3"/>
                    </a:solidFill>
                  </a:rPr>
                  <a:t>Aqua</a:t>
                </a:r>
                <a:endParaRPr lang="hu-HU" sz="1100" b="1" dirty="0">
                  <a:solidFill>
                    <a:schemeClr val="accent3"/>
                  </a:solidFill>
                </a:endParaRPr>
              </a:p>
            </p:txBody>
          </p:sp>
        </p:grpSp>
        <p:sp>
          <p:nvSpPr>
            <p:cNvPr id="70" name="Szövegdoboz 69">
              <a:extLst>
                <a:ext uri="{FF2B5EF4-FFF2-40B4-BE49-F238E27FC236}">
                  <a16:creationId xmlns:a16="http://schemas.microsoft.com/office/drawing/2014/main" id="{3A88A278-9CE7-E7D3-6DF5-BCA28ADD7C09}"/>
                </a:ext>
              </a:extLst>
            </p:cNvPr>
            <p:cNvSpPr txBox="1"/>
            <p:nvPr/>
          </p:nvSpPr>
          <p:spPr>
            <a:xfrm>
              <a:off x="1227773" y="1443295"/>
              <a:ext cx="1154112" cy="261610"/>
            </a:xfrm>
            <a:prstGeom prst="rect">
              <a:avLst/>
            </a:prstGeom>
            <a:noFill/>
          </p:spPr>
          <p:txBody>
            <a:bodyPr wrap="square" rtlCol="0" anchor="b" anchorCtr="0">
              <a:spAutoFit/>
            </a:bodyPr>
            <a:lstStyle/>
            <a:p>
              <a:r>
                <a:rPr lang="hu-HU" sz="1100" b="1" dirty="0" err="1" smtClean="0">
                  <a:solidFill>
                    <a:schemeClr val="accent3"/>
                  </a:solidFill>
                </a:rPr>
                <a:t>Pale</a:t>
              </a:r>
              <a:r>
                <a:rPr lang="hu-HU" sz="1100" b="1" dirty="0" smtClean="0">
                  <a:solidFill>
                    <a:schemeClr val="accent3"/>
                  </a:solidFill>
                </a:rPr>
                <a:t> </a:t>
              </a:r>
              <a:r>
                <a:rPr lang="hu-HU" sz="1100" b="1" dirty="0" err="1" smtClean="0">
                  <a:solidFill>
                    <a:schemeClr val="accent3"/>
                  </a:solidFill>
                </a:rPr>
                <a:t>orange</a:t>
              </a:r>
              <a:endParaRPr lang="hu-HU" sz="1100" b="1" dirty="0">
                <a:solidFill>
                  <a:schemeClr val="accent3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09243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1">
            <a:extLst>
              <a:ext uri="{FF2B5EF4-FFF2-40B4-BE49-F238E27FC236}">
                <a16:creationId xmlns:a16="http://schemas.microsoft.com/office/drawing/2014/main" id="{D0CD2950-0FD4-0D24-7400-90A219D1A655}"/>
              </a:ext>
            </a:extLst>
          </p:cNvPr>
          <p:cNvSpPr txBox="1">
            <a:spLocks/>
          </p:cNvSpPr>
          <p:nvPr/>
        </p:nvSpPr>
        <p:spPr>
          <a:xfrm>
            <a:off x="471488" y="334459"/>
            <a:ext cx="5915025" cy="45631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400" b="1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err="1">
                <a:ea typeface="Calibri" panose="020F0502020204030204" pitchFamily="34" charset="0"/>
                <a:cs typeface="Times New Roman" panose="02020603050405020304" pitchFamily="18" charset="0"/>
              </a:rPr>
              <a:t>Colour</a:t>
            </a:r>
            <a:r>
              <a:rPr lang="en-US" dirty="0">
                <a:ea typeface="Calibri" panose="020F0502020204030204" pitchFamily="34" charset="0"/>
                <a:cs typeface="Times New Roman" panose="02020603050405020304" pitchFamily="18" charset="0"/>
              </a:rPr>
              <a:t> according to the </a:t>
            </a:r>
            <a:r>
              <a:rPr lang="en-US" dirty="0" err="1">
                <a:ea typeface="Calibri" panose="020F0502020204030204" pitchFamily="34" charset="0"/>
                <a:cs typeface="Times New Roman" panose="02020603050405020304" pitchFamily="18" charset="0"/>
              </a:rPr>
              <a:t>colour</a:t>
            </a:r>
            <a:r>
              <a:rPr lang="en-US" dirty="0">
                <a:ea typeface="Calibri" panose="020F0502020204030204" pitchFamily="34" charset="0"/>
                <a:cs typeface="Times New Roman" panose="02020603050405020304" pitchFamily="18" charset="0"/>
              </a:rPr>
              <a:t> codes!</a:t>
            </a:r>
            <a:r>
              <a:rPr lang="hu-HU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3. </a:t>
            </a:r>
            <a:r>
              <a:rPr lang="hu-HU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hu-HU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.)</a:t>
            </a:r>
            <a:endParaRPr lang="hu-HU" sz="4800" dirty="0"/>
          </a:p>
        </p:txBody>
      </p:sp>
      <p:pic>
        <p:nvPicPr>
          <p:cNvPr id="5" name="Kép 4" descr="A képen Acélkék, Betűtípus, Majorelle kék, képernyőkép látható&#10;&#10;Automatikusan generált leírás">
            <a:extLst>
              <a:ext uri="{FF2B5EF4-FFF2-40B4-BE49-F238E27FC236}">
                <a16:creationId xmlns:a16="http://schemas.microsoft.com/office/drawing/2014/main" id="{CF6574BF-0DD4-2676-D95B-E69ECAD4142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1373" y="9158363"/>
            <a:ext cx="1275254" cy="426438"/>
          </a:xfrm>
          <a:prstGeom prst="rect">
            <a:avLst/>
          </a:prstGeom>
        </p:spPr>
      </p:pic>
      <p:pic>
        <p:nvPicPr>
          <p:cNvPr id="6" name="Kép 5" descr="A képen Grafika, Betűtípus, Grafikus tervezés, embléma látható&#10;&#10;Automatikusan generált leírás">
            <a:extLst>
              <a:ext uri="{FF2B5EF4-FFF2-40B4-BE49-F238E27FC236}">
                <a16:creationId xmlns:a16="http://schemas.microsoft.com/office/drawing/2014/main" id="{318DFCA8-EE35-4266-5A57-E412476D3F02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488" y="9215499"/>
            <a:ext cx="1435241" cy="326192"/>
          </a:xfrm>
          <a:prstGeom prst="rect">
            <a:avLst/>
          </a:prstGeom>
        </p:spPr>
      </p:pic>
      <p:pic>
        <p:nvPicPr>
          <p:cNvPr id="7" name="Kép 6" descr="A képen Betűtípus, képernyőkép, szöveg, Acélkék látható&#10;&#10;Automatikusan generált leírás">
            <a:extLst>
              <a:ext uri="{FF2B5EF4-FFF2-40B4-BE49-F238E27FC236}">
                <a16:creationId xmlns:a16="http://schemas.microsoft.com/office/drawing/2014/main" id="{97F6733F-F619-A960-8EB0-7CDFF315CFAF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26052" y="9184600"/>
            <a:ext cx="1860460" cy="400201"/>
          </a:xfrm>
          <a:prstGeom prst="rect">
            <a:avLst/>
          </a:prstGeom>
        </p:spPr>
      </p:pic>
      <p:graphicFrame>
        <p:nvGraphicFramePr>
          <p:cNvPr id="38" name="Táblázat 140">
            <a:extLst>
              <a:ext uri="{FF2B5EF4-FFF2-40B4-BE49-F238E27FC236}">
                <a16:creationId xmlns:a16="http://schemas.microsoft.com/office/drawing/2014/main" id="{5DA1B995-1887-3E5A-E071-A084DA45AD6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1833426"/>
              </p:ext>
            </p:extLst>
          </p:nvPr>
        </p:nvGraphicFramePr>
        <p:xfrm>
          <a:off x="3130537" y="5191586"/>
          <a:ext cx="3456000" cy="345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2000">
                  <a:extLst>
                    <a:ext uri="{9D8B030D-6E8A-4147-A177-3AD203B41FA5}">
                      <a16:colId xmlns:a16="http://schemas.microsoft.com/office/drawing/2014/main" val="4183476840"/>
                    </a:ext>
                  </a:extLst>
                </a:gridCol>
                <a:gridCol w="432000">
                  <a:extLst>
                    <a:ext uri="{9D8B030D-6E8A-4147-A177-3AD203B41FA5}">
                      <a16:colId xmlns:a16="http://schemas.microsoft.com/office/drawing/2014/main" val="606786667"/>
                    </a:ext>
                  </a:extLst>
                </a:gridCol>
                <a:gridCol w="432000">
                  <a:extLst>
                    <a:ext uri="{9D8B030D-6E8A-4147-A177-3AD203B41FA5}">
                      <a16:colId xmlns:a16="http://schemas.microsoft.com/office/drawing/2014/main" val="3256155216"/>
                    </a:ext>
                  </a:extLst>
                </a:gridCol>
                <a:gridCol w="432000">
                  <a:extLst>
                    <a:ext uri="{9D8B030D-6E8A-4147-A177-3AD203B41FA5}">
                      <a16:colId xmlns:a16="http://schemas.microsoft.com/office/drawing/2014/main" val="3670367097"/>
                    </a:ext>
                  </a:extLst>
                </a:gridCol>
                <a:gridCol w="432000">
                  <a:extLst>
                    <a:ext uri="{9D8B030D-6E8A-4147-A177-3AD203B41FA5}">
                      <a16:colId xmlns:a16="http://schemas.microsoft.com/office/drawing/2014/main" val="1347735126"/>
                    </a:ext>
                  </a:extLst>
                </a:gridCol>
                <a:gridCol w="432000">
                  <a:extLst>
                    <a:ext uri="{9D8B030D-6E8A-4147-A177-3AD203B41FA5}">
                      <a16:colId xmlns:a16="http://schemas.microsoft.com/office/drawing/2014/main" val="1268566837"/>
                    </a:ext>
                  </a:extLst>
                </a:gridCol>
                <a:gridCol w="432000">
                  <a:extLst>
                    <a:ext uri="{9D8B030D-6E8A-4147-A177-3AD203B41FA5}">
                      <a16:colId xmlns:a16="http://schemas.microsoft.com/office/drawing/2014/main" val="3248050828"/>
                    </a:ext>
                  </a:extLst>
                </a:gridCol>
                <a:gridCol w="432000">
                  <a:extLst>
                    <a:ext uri="{9D8B030D-6E8A-4147-A177-3AD203B41FA5}">
                      <a16:colId xmlns:a16="http://schemas.microsoft.com/office/drawing/2014/main" val="800012498"/>
                    </a:ext>
                  </a:extLst>
                </a:gridCol>
              </a:tblGrid>
              <a:tr h="432000"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>
                        <a:solidFill>
                          <a:srgbClr val="EE1D23"/>
                        </a:solidFill>
                      </a:endParaRPr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58774894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endParaRPr lang="hu-HU" sz="150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0157584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23305295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34289421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86751031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>
                        <a:solidFill>
                          <a:schemeClr val="tx1"/>
                        </a:solidFill>
                      </a:endParaRPr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26106266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endParaRPr lang="hu-HU" sz="150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04922920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1500" dirty="0"/>
                    </a:p>
                  </a:txBody>
                  <a:tcPr marL="103463" marR="103463" marT="51731" marB="51731">
                    <a:lnL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9488196"/>
                  </a:ext>
                </a:extLst>
              </a:tr>
            </a:tbl>
          </a:graphicData>
        </a:graphic>
      </p:graphicFrame>
      <p:graphicFrame>
        <p:nvGraphicFramePr>
          <p:cNvPr id="95" name="Táblázat 9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7025400"/>
              </p:ext>
            </p:extLst>
          </p:nvPr>
        </p:nvGraphicFramePr>
        <p:xfrm>
          <a:off x="2554537" y="929450"/>
          <a:ext cx="4032000" cy="403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4000">
                  <a:extLst>
                    <a:ext uri="{9D8B030D-6E8A-4147-A177-3AD203B41FA5}">
                      <a16:colId xmlns:a16="http://schemas.microsoft.com/office/drawing/2014/main" val="1970057961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3592748886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165432856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2624727190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730538266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1005877417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213102478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376894925"/>
                    </a:ext>
                  </a:extLst>
                </a:gridCol>
              </a:tblGrid>
              <a:tr h="504000"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1001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1110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1110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1001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1110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1110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1001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1001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16474971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1001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1110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0101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1001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1110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0101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1001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1001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62917551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1001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0001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1001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1001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0001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1001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1001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1001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12732295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1001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0001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1001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1001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0001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1001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1001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1001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56720313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0001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0001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0001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0001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0001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1001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0001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0001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68085402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0001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0001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0101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0101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0001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0001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0001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1001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34599113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0001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0001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0001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0001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0001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1111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0001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0001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55097159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0001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1111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0001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1111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0001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1111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1111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hu-H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elvetica"/>
                          <a:ea typeface="+mn-ea"/>
                          <a:cs typeface="+mn-cs"/>
                        </a:rPr>
                        <a:t>1111</a:t>
                      </a:r>
                      <a:endParaRPr lang="hu-H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20870569"/>
                  </a:ext>
                </a:extLst>
              </a:tr>
            </a:tbl>
          </a:graphicData>
        </a:graphic>
      </p:graphicFrame>
      <p:sp>
        <p:nvSpPr>
          <p:cNvPr id="65" name="Szövegdoboz 64">
            <a:extLst>
              <a:ext uri="{FF2B5EF4-FFF2-40B4-BE49-F238E27FC236}">
                <a16:creationId xmlns:a16="http://schemas.microsoft.com/office/drawing/2014/main" id="{3A88A278-9CE7-E7D3-6DF5-BCA28ADD7C09}"/>
              </a:ext>
            </a:extLst>
          </p:cNvPr>
          <p:cNvSpPr txBox="1"/>
          <p:nvPr/>
        </p:nvSpPr>
        <p:spPr>
          <a:xfrm>
            <a:off x="1223631" y="1706307"/>
            <a:ext cx="1051242" cy="261610"/>
          </a:xfrm>
          <a:prstGeom prst="rect">
            <a:avLst/>
          </a:prstGeom>
          <a:noFill/>
        </p:spPr>
        <p:txBody>
          <a:bodyPr wrap="square" rtlCol="0" anchor="b" anchorCtr="0">
            <a:spAutoFit/>
          </a:bodyPr>
          <a:lstStyle/>
          <a:p>
            <a:r>
              <a:rPr lang="hu-HU" sz="1100" b="1" dirty="0" smtClean="0">
                <a:solidFill>
                  <a:schemeClr val="accent3"/>
                </a:solidFill>
              </a:rPr>
              <a:t>Pink</a:t>
            </a:r>
            <a:endParaRPr lang="hu-HU" sz="1100" b="1" dirty="0">
              <a:solidFill>
                <a:schemeClr val="accent3"/>
              </a:solidFill>
            </a:endParaRPr>
          </a:p>
        </p:txBody>
      </p:sp>
      <p:grpSp>
        <p:nvGrpSpPr>
          <p:cNvPr id="2" name="Csoportba foglalás 1"/>
          <p:cNvGrpSpPr/>
          <p:nvPr/>
        </p:nvGrpSpPr>
        <p:grpSpPr>
          <a:xfrm>
            <a:off x="471488" y="1285984"/>
            <a:ext cx="2260917" cy="3355804"/>
            <a:chOff x="471488" y="1285984"/>
            <a:chExt cx="2260917" cy="3355804"/>
          </a:xfrm>
        </p:grpSpPr>
        <p:sp>
          <p:nvSpPr>
            <p:cNvPr id="67" name="Szövegdoboz 66">
              <a:extLst>
                <a:ext uri="{FF2B5EF4-FFF2-40B4-BE49-F238E27FC236}">
                  <a16:creationId xmlns:a16="http://schemas.microsoft.com/office/drawing/2014/main" id="{D369EF2F-E2D1-F89C-D18F-2555A4E7BB93}"/>
                </a:ext>
              </a:extLst>
            </p:cNvPr>
            <p:cNvSpPr txBox="1"/>
            <p:nvPr/>
          </p:nvSpPr>
          <p:spPr>
            <a:xfrm>
              <a:off x="1215898" y="1285984"/>
              <a:ext cx="1051242" cy="211853"/>
            </a:xfrm>
            <a:prstGeom prst="rect">
              <a:avLst/>
            </a:prstGeom>
            <a:noFill/>
          </p:spPr>
          <p:txBody>
            <a:bodyPr wrap="square" rtlCol="0" anchor="b" anchorCtr="0">
              <a:spAutoFit/>
            </a:bodyPr>
            <a:lstStyle/>
            <a:p>
              <a:pPr>
                <a:lnSpc>
                  <a:spcPts val="900"/>
                </a:lnSpc>
              </a:pPr>
              <a:r>
                <a:rPr lang="hu-HU" sz="1100" b="1" dirty="0" err="1" smtClean="0">
                  <a:solidFill>
                    <a:schemeClr val="accent3"/>
                  </a:solidFill>
                </a:rPr>
                <a:t>Yellow</a:t>
              </a:r>
              <a:endParaRPr lang="hu-HU" sz="1100" b="1" dirty="0">
                <a:solidFill>
                  <a:schemeClr val="accent3"/>
                </a:solidFill>
              </a:endParaRPr>
            </a:p>
          </p:txBody>
        </p:sp>
        <p:sp>
          <p:nvSpPr>
            <p:cNvPr id="68" name="Szövegdoboz 67">
              <a:extLst>
                <a:ext uri="{FF2B5EF4-FFF2-40B4-BE49-F238E27FC236}">
                  <a16:creationId xmlns:a16="http://schemas.microsoft.com/office/drawing/2014/main" id="{11928CDB-B8D6-22FC-CEAA-C3E61D5D03B4}"/>
                </a:ext>
              </a:extLst>
            </p:cNvPr>
            <p:cNvSpPr txBox="1"/>
            <p:nvPr/>
          </p:nvSpPr>
          <p:spPr>
            <a:xfrm>
              <a:off x="1227773" y="1522122"/>
              <a:ext cx="1051242" cy="211853"/>
            </a:xfrm>
            <a:prstGeom prst="rect">
              <a:avLst/>
            </a:prstGeom>
            <a:noFill/>
          </p:spPr>
          <p:txBody>
            <a:bodyPr wrap="square" rtlCol="0" anchor="b" anchorCtr="0">
              <a:spAutoFit/>
            </a:bodyPr>
            <a:lstStyle/>
            <a:p>
              <a:pPr>
                <a:lnSpc>
                  <a:spcPts val="900"/>
                </a:lnSpc>
              </a:pPr>
              <a:r>
                <a:rPr lang="hu-HU" sz="1100" b="1" dirty="0" smtClean="0">
                  <a:solidFill>
                    <a:schemeClr val="accent3"/>
                  </a:solidFill>
                </a:rPr>
                <a:t>White</a:t>
              </a:r>
              <a:endParaRPr lang="hu-HU" sz="1100" b="1" dirty="0">
                <a:solidFill>
                  <a:schemeClr val="accent3"/>
                </a:solidFill>
              </a:endParaRPr>
            </a:p>
          </p:txBody>
        </p:sp>
        <p:grpSp>
          <p:nvGrpSpPr>
            <p:cNvPr id="69" name="Csoportba foglalás 68">
              <a:extLst>
                <a:ext uri="{FF2B5EF4-FFF2-40B4-BE49-F238E27FC236}">
                  <a16:creationId xmlns:a16="http://schemas.microsoft.com/office/drawing/2014/main" id="{DE0761D3-B631-37A4-18E2-FC64BD1D1770}"/>
                </a:ext>
              </a:extLst>
            </p:cNvPr>
            <p:cNvGrpSpPr/>
            <p:nvPr/>
          </p:nvGrpSpPr>
          <p:grpSpPr>
            <a:xfrm>
              <a:off x="471488" y="1383650"/>
              <a:ext cx="756285" cy="3114840"/>
              <a:chOff x="493395" y="2581167"/>
              <a:chExt cx="1034733" cy="3062882"/>
            </a:xfrm>
          </p:grpSpPr>
          <p:grpSp>
            <p:nvGrpSpPr>
              <p:cNvPr id="83" name="Csoportba foglalás 82">
                <a:extLst>
                  <a:ext uri="{FF2B5EF4-FFF2-40B4-BE49-F238E27FC236}">
                    <a16:creationId xmlns:a16="http://schemas.microsoft.com/office/drawing/2014/main" id="{46159B6D-6C26-6B47-F46E-6C602FB2446C}"/>
                  </a:ext>
                </a:extLst>
              </p:cNvPr>
              <p:cNvGrpSpPr/>
              <p:nvPr/>
            </p:nvGrpSpPr>
            <p:grpSpPr>
              <a:xfrm>
                <a:off x="493395" y="2581167"/>
                <a:ext cx="1034733" cy="1533125"/>
                <a:chOff x="493395" y="2581167"/>
                <a:chExt cx="1034733" cy="1533125"/>
              </a:xfrm>
            </p:grpSpPr>
            <p:cxnSp>
              <p:nvCxnSpPr>
                <p:cNvPr id="161" name="Egyenes összekötő 160">
                  <a:extLst>
                    <a:ext uri="{FF2B5EF4-FFF2-40B4-BE49-F238E27FC236}">
                      <a16:creationId xmlns:a16="http://schemas.microsoft.com/office/drawing/2014/main" id="{1B517F46-0636-2FC0-399A-367DA195CA49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493395" y="2906103"/>
                  <a:ext cx="337503" cy="1208189"/>
                </a:xfrm>
                <a:prstGeom prst="line">
                  <a:avLst/>
                </a:prstGeom>
                <a:ln w="19050">
                  <a:solidFill>
                    <a:schemeClr val="accent3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162" name="Csoportba foglalás 161">
                  <a:extLst>
                    <a:ext uri="{FF2B5EF4-FFF2-40B4-BE49-F238E27FC236}">
                      <a16:creationId xmlns:a16="http://schemas.microsoft.com/office/drawing/2014/main" id="{E5C724C7-CD3F-3E88-D001-2C35CB01691D}"/>
                    </a:ext>
                  </a:extLst>
                </p:cNvPr>
                <p:cNvGrpSpPr/>
                <p:nvPr/>
              </p:nvGrpSpPr>
              <p:grpSpPr>
                <a:xfrm>
                  <a:off x="1291908" y="2581167"/>
                  <a:ext cx="236220" cy="211853"/>
                  <a:chOff x="1996440" y="2780665"/>
                  <a:chExt cx="236220" cy="276860"/>
                </a:xfrm>
              </p:grpSpPr>
              <p:cxnSp>
                <p:nvCxnSpPr>
                  <p:cNvPr id="177" name="Egyenes összekötő 176">
                    <a:extLst>
                      <a:ext uri="{FF2B5EF4-FFF2-40B4-BE49-F238E27FC236}">
                        <a16:creationId xmlns:a16="http://schemas.microsoft.com/office/drawing/2014/main" id="{9D01C744-6288-B4A7-884F-50951EFE24A7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1996440" y="2780665"/>
                    <a:ext cx="236220" cy="138430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78" name="Egyenes összekötő 177">
                    <a:extLst>
                      <a:ext uri="{FF2B5EF4-FFF2-40B4-BE49-F238E27FC236}">
                        <a16:creationId xmlns:a16="http://schemas.microsoft.com/office/drawing/2014/main" id="{5EB2D18E-4DC0-F751-92F5-F5196F7B9D62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1996440" y="2919095"/>
                    <a:ext cx="236220" cy="138430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163" name="Csoportba foglalás 162">
                  <a:extLst>
                    <a:ext uri="{FF2B5EF4-FFF2-40B4-BE49-F238E27FC236}">
                      <a16:creationId xmlns:a16="http://schemas.microsoft.com/office/drawing/2014/main" id="{5864D023-2A1E-3EA8-98AD-092FD49859DD}"/>
                    </a:ext>
                  </a:extLst>
                </p:cNvPr>
                <p:cNvGrpSpPr/>
                <p:nvPr/>
              </p:nvGrpSpPr>
              <p:grpSpPr>
                <a:xfrm>
                  <a:off x="1291908" y="2989935"/>
                  <a:ext cx="236220" cy="211853"/>
                  <a:chOff x="1996440" y="2780665"/>
                  <a:chExt cx="236220" cy="276860"/>
                </a:xfrm>
              </p:grpSpPr>
              <p:cxnSp>
                <p:nvCxnSpPr>
                  <p:cNvPr id="175" name="Egyenes összekötő 174">
                    <a:extLst>
                      <a:ext uri="{FF2B5EF4-FFF2-40B4-BE49-F238E27FC236}">
                        <a16:creationId xmlns:a16="http://schemas.microsoft.com/office/drawing/2014/main" id="{41DA2CFA-9044-51C0-0E74-B4D1BE4E4DF8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1996440" y="2780665"/>
                    <a:ext cx="236220" cy="138430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76" name="Egyenes összekötő 175">
                    <a:extLst>
                      <a:ext uri="{FF2B5EF4-FFF2-40B4-BE49-F238E27FC236}">
                        <a16:creationId xmlns:a16="http://schemas.microsoft.com/office/drawing/2014/main" id="{EAF9BC34-E6E0-FAC7-BF81-57669DB3D63E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1996440" y="2919095"/>
                    <a:ext cx="236220" cy="138430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164" name="Csoportba foglalás 163">
                  <a:extLst>
                    <a:ext uri="{FF2B5EF4-FFF2-40B4-BE49-F238E27FC236}">
                      <a16:creationId xmlns:a16="http://schemas.microsoft.com/office/drawing/2014/main" id="{E10BC367-4FC7-79B2-7295-8F0F14EE9632}"/>
                    </a:ext>
                  </a:extLst>
                </p:cNvPr>
                <p:cNvGrpSpPr/>
                <p:nvPr/>
              </p:nvGrpSpPr>
              <p:grpSpPr>
                <a:xfrm>
                  <a:off x="1291908" y="3398703"/>
                  <a:ext cx="236220" cy="211853"/>
                  <a:chOff x="1996440" y="2780665"/>
                  <a:chExt cx="236220" cy="276860"/>
                </a:xfrm>
              </p:grpSpPr>
              <p:cxnSp>
                <p:nvCxnSpPr>
                  <p:cNvPr id="173" name="Egyenes összekötő 172">
                    <a:extLst>
                      <a:ext uri="{FF2B5EF4-FFF2-40B4-BE49-F238E27FC236}">
                        <a16:creationId xmlns:a16="http://schemas.microsoft.com/office/drawing/2014/main" id="{795895F2-149D-EF16-CE4E-69F7D66FFF2D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1996440" y="2780665"/>
                    <a:ext cx="236220" cy="138430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74" name="Egyenes összekötő 173">
                    <a:extLst>
                      <a:ext uri="{FF2B5EF4-FFF2-40B4-BE49-F238E27FC236}">
                        <a16:creationId xmlns:a16="http://schemas.microsoft.com/office/drawing/2014/main" id="{209FB677-2A12-28E1-A197-21A8D1ED021D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1996440" y="2919095"/>
                    <a:ext cx="236220" cy="138430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165" name="Csoportba foglalás 164">
                  <a:extLst>
                    <a:ext uri="{FF2B5EF4-FFF2-40B4-BE49-F238E27FC236}">
                      <a16:creationId xmlns:a16="http://schemas.microsoft.com/office/drawing/2014/main" id="{39236CBF-B786-C228-6346-FEADA05D1B2E}"/>
                    </a:ext>
                  </a:extLst>
                </p:cNvPr>
                <p:cNvGrpSpPr/>
                <p:nvPr/>
              </p:nvGrpSpPr>
              <p:grpSpPr>
                <a:xfrm>
                  <a:off x="1291908" y="3809538"/>
                  <a:ext cx="236220" cy="211853"/>
                  <a:chOff x="1996440" y="2780665"/>
                  <a:chExt cx="236220" cy="276860"/>
                </a:xfrm>
              </p:grpSpPr>
              <p:cxnSp>
                <p:nvCxnSpPr>
                  <p:cNvPr id="171" name="Egyenes összekötő 170">
                    <a:extLst>
                      <a:ext uri="{FF2B5EF4-FFF2-40B4-BE49-F238E27FC236}">
                        <a16:creationId xmlns:a16="http://schemas.microsoft.com/office/drawing/2014/main" id="{EAC030D6-75F8-6318-25F7-E54CB161CF5E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1996440" y="2780665"/>
                    <a:ext cx="236220" cy="138430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72" name="Egyenes összekötő 171">
                    <a:extLst>
                      <a:ext uri="{FF2B5EF4-FFF2-40B4-BE49-F238E27FC236}">
                        <a16:creationId xmlns:a16="http://schemas.microsoft.com/office/drawing/2014/main" id="{65C1578C-B8CC-4179-D202-343BE270573B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1996440" y="2919095"/>
                    <a:ext cx="236220" cy="138430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166" name="Egyenes összekötő 165">
                  <a:extLst>
                    <a:ext uri="{FF2B5EF4-FFF2-40B4-BE49-F238E27FC236}">
                      <a16:creationId xmlns:a16="http://schemas.microsoft.com/office/drawing/2014/main" id="{CF8CFA76-455F-99C7-DB24-572E3179F5B6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830898" y="2689483"/>
                  <a:ext cx="461010" cy="214576"/>
                </a:xfrm>
                <a:prstGeom prst="line">
                  <a:avLst/>
                </a:prstGeom>
                <a:ln w="19050">
                  <a:solidFill>
                    <a:schemeClr val="accent3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7" name="Egyenes összekötő 166">
                  <a:extLst>
                    <a:ext uri="{FF2B5EF4-FFF2-40B4-BE49-F238E27FC236}">
                      <a16:creationId xmlns:a16="http://schemas.microsoft.com/office/drawing/2014/main" id="{1A2F2960-358D-C23A-3E22-EFB78AC3EEB4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830898" y="2904059"/>
                  <a:ext cx="461010" cy="195877"/>
                </a:xfrm>
                <a:prstGeom prst="line">
                  <a:avLst/>
                </a:prstGeom>
                <a:ln w="19050">
                  <a:solidFill>
                    <a:schemeClr val="accent3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8" name="Egyenes összekötő 167">
                  <a:extLst>
                    <a:ext uri="{FF2B5EF4-FFF2-40B4-BE49-F238E27FC236}">
                      <a16:creationId xmlns:a16="http://schemas.microsoft.com/office/drawing/2014/main" id="{803CD348-47A1-AEF9-DF0A-E07209090751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830898" y="3507401"/>
                  <a:ext cx="461010" cy="214576"/>
                </a:xfrm>
                <a:prstGeom prst="line">
                  <a:avLst/>
                </a:prstGeom>
                <a:ln w="19050">
                  <a:solidFill>
                    <a:schemeClr val="accent3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9" name="Egyenes összekötő 168">
                  <a:extLst>
                    <a:ext uri="{FF2B5EF4-FFF2-40B4-BE49-F238E27FC236}">
                      <a16:creationId xmlns:a16="http://schemas.microsoft.com/office/drawing/2014/main" id="{AD77D2E8-5AA2-F251-4F63-6249D80E64E5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830898" y="3724022"/>
                  <a:ext cx="461010" cy="195877"/>
                </a:xfrm>
                <a:prstGeom prst="line">
                  <a:avLst/>
                </a:prstGeom>
                <a:ln w="19050">
                  <a:solidFill>
                    <a:schemeClr val="accent3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0" name="Egyenes összekötő 169">
                  <a:extLst>
                    <a:ext uri="{FF2B5EF4-FFF2-40B4-BE49-F238E27FC236}">
                      <a16:creationId xmlns:a16="http://schemas.microsoft.com/office/drawing/2014/main" id="{6C3241D0-972A-2C46-18F6-06B451D26DB4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 flipV="1">
                  <a:off x="724218" y="3311525"/>
                  <a:ext cx="106680" cy="404456"/>
                </a:xfrm>
                <a:prstGeom prst="line">
                  <a:avLst/>
                </a:prstGeom>
                <a:ln w="19050">
                  <a:solidFill>
                    <a:schemeClr val="accent3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84" name="Csoportba foglalás 83">
                <a:extLst>
                  <a:ext uri="{FF2B5EF4-FFF2-40B4-BE49-F238E27FC236}">
                    <a16:creationId xmlns:a16="http://schemas.microsoft.com/office/drawing/2014/main" id="{00F9D3B8-E9F6-C78D-8C09-D22B3614D22B}"/>
                  </a:ext>
                </a:extLst>
              </p:cNvPr>
              <p:cNvGrpSpPr/>
              <p:nvPr/>
            </p:nvGrpSpPr>
            <p:grpSpPr>
              <a:xfrm flipV="1">
                <a:off x="493395" y="4112968"/>
                <a:ext cx="1034733" cy="1531081"/>
                <a:chOff x="493395" y="2581167"/>
                <a:chExt cx="1034733" cy="1531081"/>
              </a:xfrm>
            </p:grpSpPr>
            <p:cxnSp>
              <p:nvCxnSpPr>
                <p:cNvPr id="85" name="Egyenes összekötő 84">
                  <a:extLst>
                    <a:ext uri="{FF2B5EF4-FFF2-40B4-BE49-F238E27FC236}">
                      <a16:creationId xmlns:a16="http://schemas.microsoft.com/office/drawing/2014/main" id="{0D74778F-A35A-D8C8-8CEF-9D81EC986E14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493395" y="2904059"/>
                  <a:ext cx="337503" cy="1208189"/>
                </a:xfrm>
                <a:prstGeom prst="line">
                  <a:avLst/>
                </a:prstGeom>
                <a:ln w="19050">
                  <a:solidFill>
                    <a:schemeClr val="accent3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86" name="Csoportba foglalás 85">
                  <a:extLst>
                    <a:ext uri="{FF2B5EF4-FFF2-40B4-BE49-F238E27FC236}">
                      <a16:creationId xmlns:a16="http://schemas.microsoft.com/office/drawing/2014/main" id="{43BFDE52-0283-9E77-35BF-D33E7A843658}"/>
                    </a:ext>
                  </a:extLst>
                </p:cNvPr>
                <p:cNvGrpSpPr/>
                <p:nvPr/>
              </p:nvGrpSpPr>
              <p:grpSpPr>
                <a:xfrm>
                  <a:off x="1291908" y="2581167"/>
                  <a:ext cx="236220" cy="211853"/>
                  <a:chOff x="1996440" y="2780665"/>
                  <a:chExt cx="236220" cy="276860"/>
                </a:xfrm>
              </p:grpSpPr>
              <p:cxnSp>
                <p:nvCxnSpPr>
                  <p:cNvPr id="159" name="Egyenes összekötő 158">
                    <a:extLst>
                      <a:ext uri="{FF2B5EF4-FFF2-40B4-BE49-F238E27FC236}">
                        <a16:creationId xmlns:a16="http://schemas.microsoft.com/office/drawing/2014/main" id="{466C609D-555D-02B3-EFDF-21AD8DCE94DF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1996440" y="2780665"/>
                    <a:ext cx="236220" cy="138430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60" name="Egyenes összekötő 159">
                    <a:extLst>
                      <a:ext uri="{FF2B5EF4-FFF2-40B4-BE49-F238E27FC236}">
                        <a16:creationId xmlns:a16="http://schemas.microsoft.com/office/drawing/2014/main" id="{5512F01C-16A8-98CC-9624-163184DC5D53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1996440" y="2919095"/>
                    <a:ext cx="236220" cy="138430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87" name="Csoportba foglalás 86">
                  <a:extLst>
                    <a:ext uri="{FF2B5EF4-FFF2-40B4-BE49-F238E27FC236}">
                      <a16:creationId xmlns:a16="http://schemas.microsoft.com/office/drawing/2014/main" id="{B1D4591E-F9E7-0724-9322-80F8100F20C2}"/>
                    </a:ext>
                  </a:extLst>
                </p:cNvPr>
                <p:cNvGrpSpPr/>
                <p:nvPr/>
              </p:nvGrpSpPr>
              <p:grpSpPr>
                <a:xfrm>
                  <a:off x="1291908" y="2989935"/>
                  <a:ext cx="236220" cy="211853"/>
                  <a:chOff x="1996440" y="2780665"/>
                  <a:chExt cx="236220" cy="276860"/>
                </a:xfrm>
              </p:grpSpPr>
              <p:cxnSp>
                <p:nvCxnSpPr>
                  <p:cNvPr id="157" name="Egyenes összekötő 156">
                    <a:extLst>
                      <a:ext uri="{FF2B5EF4-FFF2-40B4-BE49-F238E27FC236}">
                        <a16:creationId xmlns:a16="http://schemas.microsoft.com/office/drawing/2014/main" id="{CA3718D7-E502-194D-8D81-0676AF0B14DA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1996440" y="2780665"/>
                    <a:ext cx="236220" cy="138430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58" name="Egyenes összekötő 157">
                    <a:extLst>
                      <a:ext uri="{FF2B5EF4-FFF2-40B4-BE49-F238E27FC236}">
                        <a16:creationId xmlns:a16="http://schemas.microsoft.com/office/drawing/2014/main" id="{15223BFA-FFD8-92F8-C824-15C1B848F676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1996440" y="2919095"/>
                    <a:ext cx="236220" cy="138430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88" name="Csoportba foglalás 87">
                  <a:extLst>
                    <a:ext uri="{FF2B5EF4-FFF2-40B4-BE49-F238E27FC236}">
                      <a16:creationId xmlns:a16="http://schemas.microsoft.com/office/drawing/2014/main" id="{3A5C8920-C783-6329-C834-0459E32B26EE}"/>
                    </a:ext>
                  </a:extLst>
                </p:cNvPr>
                <p:cNvGrpSpPr/>
                <p:nvPr/>
              </p:nvGrpSpPr>
              <p:grpSpPr>
                <a:xfrm>
                  <a:off x="1291908" y="3398703"/>
                  <a:ext cx="236220" cy="211853"/>
                  <a:chOff x="1996440" y="2780665"/>
                  <a:chExt cx="236220" cy="276860"/>
                </a:xfrm>
              </p:grpSpPr>
              <p:cxnSp>
                <p:nvCxnSpPr>
                  <p:cNvPr id="155" name="Egyenes összekötő 154">
                    <a:extLst>
                      <a:ext uri="{FF2B5EF4-FFF2-40B4-BE49-F238E27FC236}">
                        <a16:creationId xmlns:a16="http://schemas.microsoft.com/office/drawing/2014/main" id="{DFF05944-BE70-5A73-7D4C-4E90941A5716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1996440" y="2780665"/>
                    <a:ext cx="236220" cy="138430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56" name="Egyenes összekötő 155">
                    <a:extLst>
                      <a:ext uri="{FF2B5EF4-FFF2-40B4-BE49-F238E27FC236}">
                        <a16:creationId xmlns:a16="http://schemas.microsoft.com/office/drawing/2014/main" id="{A99E8953-3917-C768-A1CA-37EAADD715CF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1996440" y="2919095"/>
                    <a:ext cx="236220" cy="138430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89" name="Csoportba foglalás 88">
                  <a:extLst>
                    <a:ext uri="{FF2B5EF4-FFF2-40B4-BE49-F238E27FC236}">
                      <a16:creationId xmlns:a16="http://schemas.microsoft.com/office/drawing/2014/main" id="{39ED7E96-28EF-2386-211E-9220358886C6}"/>
                    </a:ext>
                  </a:extLst>
                </p:cNvPr>
                <p:cNvGrpSpPr/>
                <p:nvPr/>
              </p:nvGrpSpPr>
              <p:grpSpPr>
                <a:xfrm>
                  <a:off x="1291908" y="3809538"/>
                  <a:ext cx="236220" cy="211853"/>
                  <a:chOff x="1996440" y="2780665"/>
                  <a:chExt cx="236220" cy="276860"/>
                </a:xfrm>
              </p:grpSpPr>
              <p:cxnSp>
                <p:nvCxnSpPr>
                  <p:cNvPr id="153" name="Egyenes összekötő 152">
                    <a:extLst>
                      <a:ext uri="{FF2B5EF4-FFF2-40B4-BE49-F238E27FC236}">
                        <a16:creationId xmlns:a16="http://schemas.microsoft.com/office/drawing/2014/main" id="{8EA8C143-C3E6-0E9C-CDFC-0268F0D6E494}"/>
                      </a:ext>
                    </a:extLst>
                  </p:cNvPr>
                  <p:cNvCxnSpPr/>
                  <p:nvPr/>
                </p:nvCxnSpPr>
                <p:spPr>
                  <a:xfrm flipV="1">
                    <a:off x="1996440" y="2780665"/>
                    <a:ext cx="236220" cy="138430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54" name="Egyenes összekötő 153">
                    <a:extLst>
                      <a:ext uri="{FF2B5EF4-FFF2-40B4-BE49-F238E27FC236}">
                        <a16:creationId xmlns:a16="http://schemas.microsoft.com/office/drawing/2014/main" id="{E19DB28B-8298-F1B5-2A12-B56AC998A548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1996440" y="2919095"/>
                    <a:ext cx="236220" cy="138430"/>
                  </a:xfrm>
                  <a:prstGeom prst="line">
                    <a:avLst/>
                  </a:prstGeom>
                  <a:ln w="19050">
                    <a:solidFill>
                      <a:schemeClr val="accent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90" name="Egyenes összekötő 89">
                  <a:extLst>
                    <a:ext uri="{FF2B5EF4-FFF2-40B4-BE49-F238E27FC236}">
                      <a16:creationId xmlns:a16="http://schemas.microsoft.com/office/drawing/2014/main" id="{21E2C462-F3EE-EAAA-8DDC-4941E4CDE58A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830898" y="2687438"/>
                  <a:ext cx="461010" cy="214576"/>
                </a:xfrm>
                <a:prstGeom prst="line">
                  <a:avLst/>
                </a:prstGeom>
                <a:ln w="19050">
                  <a:solidFill>
                    <a:schemeClr val="accent3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1" name="Egyenes összekötő 90">
                  <a:extLst>
                    <a:ext uri="{FF2B5EF4-FFF2-40B4-BE49-F238E27FC236}">
                      <a16:creationId xmlns:a16="http://schemas.microsoft.com/office/drawing/2014/main" id="{D3E00FD8-4B0E-D76A-07B6-DAF6317CCB13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830898" y="2904059"/>
                  <a:ext cx="461010" cy="195877"/>
                </a:xfrm>
                <a:prstGeom prst="line">
                  <a:avLst/>
                </a:prstGeom>
                <a:ln w="19050">
                  <a:solidFill>
                    <a:schemeClr val="accent3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2" name="Egyenes összekötő 91">
                  <a:extLst>
                    <a:ext uri="{FF2B5EF4-FFF2-40B4-BE49-F238E27FC236}">
                      <a16:creationId xmlns:a16="http://schemas.microsoft.com/office/drawing/2014/main" id="{9C2B915B-653E-6D02-33FD-EAC5497DBF8F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830898" y="3507401"/>
                  <a:ext cx="461010" cy="214576"/>
                </a:xfrm>
                <a:prstGeom prst="line">
                  <a:avLst/>
                </a:prstGeom>
                <a:ln w="19050">
                  <a:solidFill>
                    <a:schemeClr val="accent3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3" name="Egyenes összekötő 92">
                  <a:extLst>
                    <a:ext uri="{FF2B5EF4-FFF2-40B4-BE49-F238E27FC236}">
                      <a16:creationId xmlns:a16="http://schemas.microsoft.com/office/drawing/2014/main" id="{3F01526A-29EE-316B-2B08-F762C40E7B01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830898" y="3721977"/>
                  <a:ext cx="461010" cy="195877"/>
                </a:xfrm>
                <a:prstGeom prst="line">
                  <a:avLst/>
                </a:prstGeom>
                <a:ln w="19050">
                  <a:solidFill>
                    <a:schemeClr val="accent3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4" name="Egyenes összekötő 93">
                  <a:extLst>
                    <a:ext uri="{FF2B5EF4-FFF2-40B4-BE49-F238E27FC236}">
                      <a16:creationId xmlns:a16="http://schemas.microsoft.com/office/drawing/2014/main" id="{15BE1182-6DAD-C9BE-C2D6-5BBA752B2A45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 flipV="1">
                  <a:off x="724218" y="3311525"/>
                  <a:ext cx="106680" cy="404456"/>
                </a:xfrm>
                <a:prstGeom prst="line">
                  <a:avLst/>
                </a:prstGeom>
                <a:ln w="19050">
                  <a:solidFill>
                    <a:schemeClr val="accent3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70" name="Szövegdoboz 69">
              <a:extLst>
                <a:ext uri="{FF2B5EF4-FFF2-40B4-BE49-F238E27FC236}">
                  <a16:creationId xmlns:a16="http://schemas.microsoft.com/office/drawing/2014/main" id="{834CF577-D517-F0A3-4CCA-68C65DC2924A}"/>
                </a:ext>
              </a:extLst>
            </p:cNvPr>
            <p:cNvSpPr txBox="1"/>
            <p:nvPr/>
          </p:nvSpPr>
          <p:spPr>
            <a:xfrm>
              <a:off x="1227773" y="1956574"/>
              <a:ext cx="1154112" cy="211853"/>
            </a:xfrm>
            <a:prstGeom prst="rect">
              <a:avLst/>
            </a:prstGeom>
            <a:noFill/>
          </p:spPr>
          <p:txBody>
            <a:bodyPr wrap="square" rtlCol="0" anchor="b" anchorCtr="0">
              <a:spAutoFit/>
            </a:bodyPr>
            <a:lstStyle/>
            <a:p>
              <a:pPr>
                <a:lnSpc>
                  <a:spcPts val="900"/>
                </a:lnSpc>
              </a:pPr>
              <a:r>
                <a:rPr lang="hu-HU" sz="1100" b="1" dirty="0" err="1">
                  <a:solidFill>
                    <a:schemeClr val="accent3"/>
                  </a:solidFill>
                </a:rPr>
                <a:t>O</a:t>
              </a:r>
              <a:r>
                <a:rPr lang="hu-HU" sz="1100" b="1" dirty="0" err="1" smtClean="0">
                  <a:solidFill>
                    <a:schemeClr val="accent3"/>
                  </a:solidFill>
                </a:rPr>
                <a:t>range</a:t>
              </a:r>
              <a:endParaRPr lang="hu-HU" sz="1100" b="1" dirty="0">
                <a:solidFill>
                  <a:schemeClr val="accent3"/>
                </a:solidFill>
              </a:endParaRPr>
            </a:p>
          </p:txBody>
        </p:sp>
        <p:sp>
          <p:nvSpPr>
            <p:cNvPr id="71" name="Szövegdoboz 70">
              <a:extLst>
                <a:ext uri="{FF2B5EF4-FFF2-40B4-BE49-F238E27FC236}">
                  <a16:creationId xmlns:a16="http://schemas.microsoft.com/office/drawing/2014/main" id="{4224AE6F-5E89-E6E0-90A7-83D2234D4105}"/>
                </a:ext>
              </a:extLst>
            </p:cNvPr>
            <p:cNvSpPr txBox="1"/>
            <p:nvPr/>
          </p:nvSpPr>
          <p:spPr>
            <a:xfrm>
              <a:off x="1227773" y="4203293"/>
              <a:ext cx="1051242" cy="211853"/>
            </a:xfrm>
            <a:prstGeom prst="rect">
              <a:avLst/>
            </a:prstGeom>
            <a:noFill/>
          </p:spPr>
          <p:txBody>
            <a:bodyPr wrap="square" rtlCol="0" anchor="b" anchorCtr="0">
              <a:spAutoFit/>
            </a:bodyPr>
            <a:lstStyle/>
            <a:p>
              <a:pPr>
                <a:lnSpc>
                  <a:spcPts val="900"/>
                </a:lnSpc>
              </a:pPr>
              <a:r>
                <a:rPr lang="hu-HU" sz="1100" b="1" dirty="0" smtClean="0">
                  <a:solidFill>
                    <a:schemeClr val="accent3"/>
                  </a:solidFill>
                </a:rPr>
                <a:t>Red</a:t>
              </a:r>
              <a:endParaRPr lang="hu-HU" sz="1100" b="1" dirty="0">
                <a:solidFill>
                  <a:schemeClr val="accent3"/>
                </a:solidFill>
              </a:endParaRPr>
            </a:p>
          </p:txBody>
        </p:sp>
        <p:sp>
          <p:nvSpPr>
            <p:cNvPr id="72" name="Szövegdoboz 71">
              <a:extLst>
                <a:ext uri="{FF2B5EF4-FFF2-40B4-BE49-F238E27FC236}">
                  <a16:creationId xmlns:a16="http://schemas.microsoft.com/office/drawing/2014/main" id="{ED56338F-CC61-E4E2-8566-CFBAB7A51796}"/>
                </a:ext>
              </a:extLst>
            </p:cNvPr>
            <p:cNvSpPr txBox="1"/>
            <p:nvPr/>
          </p:nvSpPr>
          <p:spPr>
            <a:xfrm>
              <a:off x="1227773" y="2146203"/>
              <a:ext cx="1051242" cy="211853"/>
            </a:xfrm>
            <a:prstGeom prst="rect">
              <a:avLst/>
            </a:prstGeom>
            <a:noFill/>
          </p:spPr>
          <p:txBody>
            <a:bodyPr wrap="square" rtlCol="0" anchor="b" anchorCtr="0">
              <a:spAutoFit/>
            </a:bodyPr>
            <a:lstStyle/>
            <a:p>
              <a:pPr>
                <a:lnSpc>
                  <a:spcPts val="900"/>
                </a:lnSpc>
              </a:pPr>
              <a:r>
                <a:rPr lang="hu-HU" sz="1100" b="1" dirty="0" smtClean="0">
                  <a:solidFill>
                    <a:schemeClr val="accent3"/>
                  </a:solidFill>
                </a:rPr>
                <a:t>Brown</a:t>
              </a:r>
              <a:endParaRPr lang="hu-HU" sz="1100" b="1" dirty="0">
                <a:solidFill>
                  <a:schemeClr val="accent3"/>
                </a:solidFill>
              </a:endParaRPr>
            </a:p>
          </p:txBody>
        </p:sp>
        <p:sp>
          <p:nvSpPr>
            <p:cNvPr id="73" name="Szövegdoboz 72">
              <a:extLst>
                <a:ext uri="{FF2B5EF4-FFF2-40B4-BE49-F238E27FC236}">
                  <a16:creationId xmlns:a16="http://schemas.microsoft.com/office/drawing/2014/main" id="{B83629BE-2B7B-8145-3E04-32D2404F19FF}"/>
                </a:ext>
              </a:extLst>
            </p:cNvPr>
            <p:cNvSpPr txBox="1"/>
            <p:nvPr/>
          </p:nvSpPr>
          <p:spPr>
            <a:xfrm>
              <a:off x="1227773" y="2760031"/>
              <a:ext cx="1504632" cy="211853"/>
            </a:xfrm>
            <a:prstGeom prst="rect">
              <a:avLst/>
            </a:prstGeom>
            <a:noFill/>
          </p:spPr>
          <p:txBody>
            <a:bodyPr wrap="square" rtlCol="0" anchor="b" anchorCtr="0">
              <a:spAutoFit/>
            </a:bodyPr>
            <a:lstStyle/>
            <a:p>
              <a:pPr>
                <a:lnSpc>
                  <a:spcPts val="900"/>
                </a:lnSpc>
              </a:pPr>
              <a:r>
                <a:rPr lang="hu-HU" sz="1100" b="1" dirty="0" err="1" smtClean="0">
                  <a:solidFill>
                    <a:schemeClr val="accent3"/>
                  </a:solidFill>
                </a:rPr>
                <a:t>Light</a:t>
              </a:r>
              <a:r>
                <a:rPr lang="hu-HU" sz="1100" b="1" dirty="0" smtClean="0">
                  <a:solidFill>
                    <a:schemeClr val="accent3"/>
                  </a:solidFill>
                </a:rPr>
                <a:t> pink</a:t>
              </a:r>
              <a:endParaRPr lang="hu-HU" sz="1100" b="1" dirty="0">
                <a:solidFill>
                  <a:schemeClr val="accent3"/>
                </a:solidFill>
              </a:endParaRPr>
            </a:p>
          </p:txBody>
        </p:sp>
        <p:sp>
          <p:nvSpPr>
            <p:cNvPr id="74" name="Szövegdoboz 73">
              <a:extLst>
                <a:ext uri="{FF2B5EF4-FFF2-40B4-BE49-F238E27FC236}">
                  <a16:creationId xmlns:a16="http://schemas.microsoft.com/office/drawing/2014/main" id="{EF134251-9422-AF8A-B2C3-3961062ED614}"/>
                </a:ext>
              </a:extLst>
            </p:cNvPr>
            <p:cNvSpPr txBox="1"/>
            <p:nvPr/>
          </p:nvSpPr>
          <p:spPr>
            <a:xfrm>
              <a:off x="1211756" y="2563968"/>
              <a:ext cx="1051242" cy="211853"/>
            </a:xfrm>
            <a:prstGeom prst="rect">
              <a:avLst/>
            </a:prstGeom>
            <a:noFill/>
          </p:spPr>
          <p:txBody>
            <a:bodyPr wrap="square" rtlCol="0" anchor="b" anchorCtr="0">
              <a:spAutoFit/>
            </a:bodyPr>
            <a:lstStyle/>
            <a:p>
              <a:pPr>
                <a:lnSpc>
                  <a:spcPts val="900"/>
                </a:lnSpc>
              </a:pPr>
              <a:r>
                <a:rPr lang="hu-HU" sz="1100" b="1" dirty="0" err="1" smtClean="0">
                  <a:solidFill>
                    <a:schemeClr val="accent3"/>
                  </a:solidFill>
                </a:rPr>
                <a:t>Aqua</a:t>
              </a:r>
              <a:endParaRPr lang="hu-HU" sz="1100" b="1" dirty="0">
                <a:solidFill>
                  <a:schemeClr val="accent3"/>
                </a:solidFill>
              </a:endParaRPr>
            </a:p>
          </p:txBody>
        </p:sp>
        <p:sp>
          <p:nvSpPr>
            <p:cNvPr id="75" name="Szövegdoboz 74">
              <a:extLst>
                <a:ext uri="{FF2B5EF4-FFF2-40B4-BE49-F238E27FC236}">
                  <a16:creationId xmlns:a16="http://schemas.microsoft.com/office/drawing/2014/main" id="{9B795510-A1EB-DFB2-FD05-EB6CE3AD0523}"/>
                </a:ext>
              </a:extLst>
            </p:cNvPr>
            <p:cNvSpPr txBox="1"/>
            <p:nvPr/>
          </p:nvSpPr>
          <p:spPr>
            <a:xfrm>
              <a:off x="1227773" y="3156732"/>
              <a:ext cx="1051242" cy="211853"/>
            </a:xfrm>
            <a:prstGeom prst="rect">
              <a:avLst/>
            </a:prstGeom>
            <a:noFill/>
          </p:spPr>
          <p:txBody>
            <a:bodyPr wrap="square" rtlCol="0" anchor="b" anchorCtr="0">
              <a:spAutoFit/>
            </a:bodyPr>
            <a:lstStyle/>
            <a:p>
              <a:pPr>
                <a:lnSpc>
                  <a:spcPts val="900"/>
                </a:lnSpc>
              </a:pPr>
              <a:r>
                <a:rPr lang="hu-HU" sz="1100" b="1" dirty="0" err="1" smtClean="0">
                  <a:solidFill>
                    <a:schemeClr val="accent3"/>
                  </a:solidFill>
                </a:rPr>
                <a:t>Dark</a:t>
              </a:r>
              <a:r>
                <a:rPr lang="hu-HU" sz="1100" b="1" dirty="0" smtClean="0">
                  <a:solidFill>
                    <a:schemeClr val="accent3"/>
                  </a:solidFill>
                </a:rPr>
                <a:t> </a:t>
              </a:r>
              <a:r>
                <a:rPr lang="hu-HU" sz="1100" b="1" dirty="0" err="1" smtClean="0">
                  <a:solidFill>
                    <a:schemeClr val="accent3"/>
                  </a:solidFill>
                </a:rPr>
                <a:t>purple</a:t>
              </a:r>
              <a:endParaRPr lang="hu-HU" sz="1100" b="1" dirty="0">
                <a:solidFill>
                  <a:schemeClr val="accent3"/>
                </a:solidFill>
              </a:endParaRPr>
            </a:p>
          </p:txBody>
        </p:sp>
        <p:sp>
          <p:nvSpPr>
            <p:cNvPr id="76" name="Szövegdoboz 75">
              <a:extLst>
                <a:ext uri="{FF2B5EF4-FFF2-40B4-BE49-F238E27FC236}">
                  <a16:creationId xmlns:a16="http://schemas.microsoft.com/office/drawing/2014/main" id="{4A69605E-AD65-FCB7-8FF5-88C07D0FD15A}"/>
                </a:ext>
              </a:extLst>
            </p:cNvPr>
            <p:cNvSpPr txBox="1"/>
            <p:nvPr/>
          </p:nvSpPr>
          <p:spPr>
            <a:xfrm>
              <a:off x="1227773" y="2952339"/>
              <a:ext cx="1051242" cy="211853"/>
            </a:xfrm>
            <a:prstGeom prst="rect">
              <a:avLst/>
            </a:prstGeom>
            <a:noFill/>
          </p:spPr>
          <p:txBody>
            <a:bodyPr wrap="square" rtlCol="0" anchor="b" anchorCtr="0">
              <a:spAutoFit/>
            </a:bodyPr>
            <a:lstStyle/>
            <a:p>
              <a:pPr>
                <a:lnSpc>
                  <a:spcPts val="900"/>
                </a:lnSpc>
              </a:pPr>
              <a:r>
                <a:rPr lang="hu-HU" sz="1100" b="1" dirty="0" err="1" smtClean="0">
                  <a:solidFill>
                    <a:schemeClr val="accent3"/>
                  </a:solidFill>
                </a:rPr>
                <a:t>Light</a:t>
              </a:r>
              <a:r>
                <a:rPr lang="hu-HU" sz="1100" b="1" dirty="0" smtClean="0">
                  <a:solidFill>
                    <a:schemeClr val="accent3"/>
                  </a:solidFill>
                </a:rPr>
                <a:t> </a:t>
              </a:r>
              <a:r>
                <a:rPr lang="hu-HU" sz="1100" b="1" dirty="0" err="1" smtClean="0">
                  <a:solidFill>
                    <a:schemeClr val="accent3"/>
                  </a:solidFill>
                </a:rPr>
                <a:t>purple</a:t>
              </a:r>
              <a:endParaRPr lang="hu-HU" sz="1100" b="1" dirty="0">
                <a:solidFill>
                  <a:schemeClr val="accent3"/>
                </a:solidFill>
              </a:endParaRPr>
            </a:p>
          </p:txBody>
        </p:sp>
        <p:sp>
          <p:nvSpPr>
            <p:cNvPr id="77" name="Szövegdoboz 76">
              <a:extLst>
                <a:ext uri="{FF2B5EF4-FFF2-40B4-BE49-F238E27FC236}">
                  <a16:creationId xmlns:a16="http://schemas.microsoft.com/office/drawing/2014/main" id="{20B7B115-CE45-AC8F-2E15-CBC0C31E6BD2}"/>
                </a:ext>
              </a:extLst>
            </p:cNvPr>
            <p:cNvSpPr txBox="1"/>
            <p:nvPr/>
          </p:nvSpPr>
          <p:spPr>
            <a:xfrm>
              <a:off x="1227773" y="3577053"/>
              <a:ext cx="1051242" cy="211853"/>
            </a:xfrm>
            <a:prstGeom prst="rect">
              <a:avLst/>
            </a:prstGeom>
            <a:noFill/>
          </p:spPr>
          <p:txBody>
            <a:bodyPr wrap="square" rtlCol="0" anchor="b" anchorCtr="0">
              <a:spAutoFit/>
            </a:bodyPr>
            <a:lstStyle/>
            <a:p>
              <a:pPr>
                <a:lnSpc>
                  <a:spcPts val="900"/>
                </a:lnSpc>
              </a:pPr>
              <a:r>
                <a:rPr lang="hu-HU" sz="1100" b="1" dirty="0" err="1" smtClean="0">
                  <a:solidFill>
                    <a:schemeClr val="accent3"/>
                  </a:solidFill>
                </a:rPr>
                <a:t>Light</a:t>
              </a:r>
              <a:r>
                <a:rPr lang="hu-HU" sz="1100" b="1" dirty="0" smtClean="0">
                  <a:solidFill>
                    <a:schemeClr val="accent3"/>
                  </a:solidFill>
                </a:rPr>
                <a:t> </a:t>
              </a:r>
              <a:r>
                <a:rPr lang="hu-HU" sz="1100" b="1" dirty="0" err="1" smtClean="0">
                  <a:solidFill>
                    <a:schemeClr val="accent3"/>
                  </a:solidFill>
                </a:rPr>
                <a:t>blue</a:t>
              </a:r>
              <a:endParaRPr lang="hu-HU" sz="1100" b="1" dirty="0">
                <a:solidFill>
                  <a:schemeClr val="accent3"/>
                </a:solidFill>
              </a:endParaRPr>
            </a:p>
          </p:txBody>
        </p:sp>
        <p:sp>
          <p:nvSpPr>
            <p:cNvPr id="78" name="Szövegdoboz 77">
              <a:extLst>
                <a:ext uri="{FF2B5EF4-FFF2-40B4-BE49-F238E27FC236}">
                  <a16:creationId xmlns:a16="http://schemas.microsoft.com/office/drawing/2014/main" id="{8621B626-5364-332F-82A4-2AF6EAFAB4DE}"/>
                </a:ext>
              </a:extLst>
            </p:cNvPr>
            <p:cNvSpPr txBox="1"/>
            <p:nvPr/>
          </p:nvSpPr>
          <p:spPr>
            <a:xfrm>
              <a:off x="1211756" y="4429935"/>
              <a:ext cx="1051242" cy="211853"/>
            </a:xfrm>
            <a:prstGeom prst="rect">
              <a:avLst/>
            </a:prstGeom>
            <a:noFill/>
          </p:spPr>
          <p:txBody>
            <a:bodyPr wrap="square" rtlCol="0" anchor="b" anchorCtr="0">
              <a:spAutoFit/>
            </a:bodyPr>
            <a:lstStyle/>
            <a:p>
              <a:pPr>
                <a:lnSpc>
                  <a:spcPts val="900"/>
                </a:lnSpc>
              </a:pPr>
              <a:r>
                <a:rPr lang="hu-HU" sz="1100" b="1" dirty="0" err="1" smtClean="0">
                  <a:solidFill>
                    <a:schemeClr val="accent3"/>
                  </a:solidFill>
                </a:rPr>
                <a:t>Dark</a:t>
              </a:r>
              <a:r>
                <a:rPr lang="hu-HU" sz="1100" b="1" dirty="0" smtClean="0">
                  <a:solidFill>
                    <a:schemeClr val="accent3"/>
                  </a:solidFill>
                </a:rPr>
                <a:t> </a:t>
              </a:r>
              <a:r>
                <a:rPr lang="hu-HU" sz="1100" b="1" dirty="0" err="1" smtClean="0">
                  <a:solidFill>
                    <a:schemeClr val="accent3"/>
                  </a:solidFill>
                </a:rPr>
                <a:t>blue</a:t>
              </a:r>
              <a:endParaRPr lang="hu-HU" sz="1100" b="1" dirty="0">
                <a:solidFill>
                  <a:schemeClr val="accent3"/>
                </a:solidFill>
              </a:endParaRPr>
            </a:p>
          </p:txBody>
        </p:sp>
        <p:sp>
          <p:nvSpPr>
            <p:cNvPr id="79" name="Szövegdoboz 78">
              <a:extLst>
                <a:ext uri="{FF2B5EF4-FFF2-40B4-BE49-F238E27FC236}">
                  <a16:creationId xmlns:a16="http://schemas.microsoft.com/office/drawing/2014/main" id="{39A91E6E-481C-D848-A93A-D4983BFBCCD0}"/>
                </a:ext>
              </a:extLst>
            </p:cNvPr>
            <p:cNvSpPr txBox="1"/>
            <p:nvPr/>
          </p:nvSpPr>
          <p:spPr>
            <a:xfrm>
              <a:off x="1227773" y="3994825"/>
              <a:ext cx="1051242" cy="211853"/>
            </a:xfrm>
            <a:prstGeom prst="rect">
              <a:avLst/>
            </a:prstGeom>
            <a:noFill/>
          </p:spPr>
          <p:txBody>
            <a:bodyPr wrap="square" rtlCol="0" anchor="b" anchorCtr="0">
              <a:spAutoFit/>
            </a:bodyPr>
            <a:lstStyle/>
            <a:p>
              <a:pPr>
                <a:lnSpc>
                  <a:spcPts val="900"/>
                </a:lnSpc>
              </a:pPr>
              <a:r>
                <a:rPr lang="hu-HU" sz="1100" b="1" dirty="0" err="1" smtClean="0">
                  <a:solidFill>
                    <a:schemeClr val="accent3"/>
                  </a:solidFill>
                </a:rPr>
                <a:t>Dark</a:t>
              </a:r>
              <a:r>
                <a:rPr lang="hu-HU" sz="1100" b="1" dirty="0" smtClean="0">
                  <a:solidFill>
                    <a:schemeClr val="accent3"/>
                  </a:solidFill>
                </a:rPr>
                <a:t> </a:t>
              </a:r>
              <a:r>
                <a:rPr lang="hu-HU" sz="1100" b="1" dirty="0" err="1" smtClean="0">
                  <a:solidFill>
                    <a:schemeClr val="accent3"/>
                  </a:solidFill>
                </a:rPr>
                <a:t>grey</a:t>
              </a:r>
              <a:endParaRPr lang="hu-HU" sz="1100" b="1" dirty="0">
                <a:solidFill>
                  <a:schemeClr val="accent3"/>
                </a:solidFill>
              </a:endParaRPr>
            </a:p>
          </p:txBody>
        </p:sp>
        <p:sp>
          <p:nvSpPr>
            <p:cNvPr id="80" name="Szövegdoboz 79">
              <a:extLst>
                <a:ext uri="{FF2B5EF4-FFF2-40B4-BE49-F238E27FC236}">
                  <a16:creationId xmlns:a16="http://schemas.microsoft.com/office/drawing/2014/main" id="{61122B51-67F9-2D84-A54A-F2E1DFD32A78}"/>
                </a:ext>
              </a:extLst>
            </p:cNvPr>
            <p:cNvSpPr txBox="1"/>
            <p:nvPr/>
          </p:nvSpPr>
          <p:spPr>
            <a:xfrm>
              <a:off x="1227773" y="3791265"/>
              <a:ext cx="1243284" cy="211020"/>
            </a:xfrm>
            <a:prstGeom prst="rect">
              <a:avLst/>
            </a:prstGeom>
            <a:noFill/>
          </p:spPr>
          <p:txBody>
            <a:bodyPr wrap="square" rtlCol="0" anchor="b" anchorCtr="0">
              <a:spAutoFit/>
            </a:bodyPr>
            <a:lstStyle/>
            <a:p>
              <a:pPr>
                <a:lnSpc>
                  <a:spcPts val="900"/>
                </a:lnSpc>
              </a:pPr>
              <a:r>
                <a:rPr lang="hu-HU" sz="1100" b="1" dirty="0" err="1" smtClean="0">
                  <a:solidFill>
                    <a:schemeClr val="accent3"/>
                  </a:solidFill>
                </a:rPr>
                <a:t>Light</a:t>
              </a:r>
              <a:r>
                <a:rPr lang="hu-HU" sz="1100" b="1" dirty="0" smtClean="0">
                  <a:solidFill>
                    <a:schemeClr val="accent3"/>
                  </a:solidFill>
                </a:rPr>
                <a:t> </a:t>
              </a:r>
              <a:r>
                <a:rPr lang="hu-HU" sz="1100" b="1" dirty="0" err="1" smtClean="0">
                  <a:solidFill>
                    <a:schemeClr val="accent3"/>
                  </a:solidFill>
                </a:rPr>
                <a:t>grey</a:t>
              </a:r>
              <a:r>
                <a:rPr lang="hu-HU" sz="1100" b="1" dirty="0" smtClean="0">
                  <a:solidFill>
                    <a:schemeClr val="accent3"/>
                  </a:solidFill>
                </a:rPr>
                <a:t> </a:t>
              </a:r>
              <a:endParaRPr lang="hu-HU" sz="1100" b="1" dirty="0">
                <a:solidFill>
                  <a:schemeClr val="accent3"/>
                </a:solidFill>
              </a:endParaRPr>
            </a:p>
          </p:txBody>
        </p:sp>
        <p:sp>
          <p:nvSpPr>
            <p:cNvPr id="81" name="Szövegdoboz 80">
              <a:extLst>
                <a:ext uri="{FF2B5EF4-FFF2-40B4-BE49-F238E27FC236}">
                  <a16:creationId xmlns:a16="http://schemas.microsoft.com/office/drawing/2014/main" id="{42666C1C-FE64-FBF3-CA96-000FD8546E36}"/>
                </a:ext>
              </a:extLst>
            </p:cNvPr>
            <p:cNvSpPr txBox="1"/>
            <p:nvPr/>
          </p:nvSpPr>
          <p:spPr>
            <a:xfrm>
              <a:off x="1227773" y="3381675"/>
              <a:ext cx="1051242" cy="211853"/>
            </a:xfrm>
            <a:prstGeom prst="rect">
              <a:avLst/>
            </a:prstGeom>
            <a:noFill/>
          </p:spPr>
          <p:txBody>
            <a:bodyPr wrap="square" rtlCol="0" anchor="b" anchorCtr="0">
              <a:spAutoFit/>
            </a:bodyPr>
            <a:lstStyle/>
            <a:p>
              <a:pPr>
                <a:lnSpc>
                  <a:spcPts val="900"/>
                </a:lnSpc>
              </a:pPr>
              <a:r>
                <a:rPr lang="hu-HU" sz="1100" b="1" dirty="0" smtClean="0">
                  <a:solidFill>
                    <a:schemeClr val="accent3"/>
                  </a:solidFill>
                </a:rPr>
                <a:t>Black</a:t>
              </a:r>
              <a:endParaRPr lang="hu-HU" sz="1100" b="1" dirty="0">
                <a:solidFill>
                  <a:schemeClr val="accent3"/>
                </a:solidFill>
              </a:endParaRPr>
            </a:p>
          </p:txBody>
        </p:sp>
      </p:grpSp>
      <p:sp>
        <p:nvSpPr>
          <p:cNvPr id="179" name="Szövegdoboz 178">
            <a:extLst>
              <a:ext uri="{FF2B5EF4-FFF2-40B4-BE49-F238E27FC236}">
                <a16:creationId xmlns:a16="http://schemas.microsoft.com/office/drawing/2014/main" id="{834CF577-D517-F0A3-4CCA-68C65DC2924A}"/>
              </a:ext>
            </a:extLst>
          </p:cNvPr>
          <p:cNvSpPr txBox="1"/>
          <p:nvPr/>
        </p:nvSpPr>
        <p:spPr>
          <a:xfrm>
            <a:off x="1207684" y="2358250"/>
            <a:ext cx="1154112" cy="211853"/>
          </a:xfrm>
          <a:prstGeom prst="rect">
            <a:avLst/>
          </a:prstGeom>
          <a:noFill/>
        </p:spPr>
        <p:txBody>
          <a:bodyPr wrap="square" rtlCol="0" anchor="b" anchorCtr="0">
            <a:spAutoFit/>
          </a:bodyPr>
          <a:lstStyle/>
          <a:p>
            <a:pPr>
              <a:lnSpc>
                <a:spcPts val="900"/>
              </a:lnSpc>
            </a:pPr>
            <a:r>
              <a:rPr lang="hu-HU" sz="1100" b="1" dirty="0" err="1" smtClean="0">
                <a:solidFill>
                  <a:schemeClr val="accent3"/>
                </a:solidFill>
              </a:rPr>
              <a:t>Dark</a:t>
            </a:r>
            <a:r>
              <a:rPr lang="hu-HU" sz="1100" b="1" dirty="0" smtClean="0">
                <a:solidFill>
                  <a:schemeClr val="accent3"/>
                </a:solidFill>
              </a:rPr>
              <a:t> </a:t>
            </a:r>
            <a:r>
              <a:rPr lang="hu-HU" sz="1100" b="1" dirty="0" err="1" smtClean="0">
                <a:solidFill>
                  <a:schemeClr val="accent3"/>
                </a:solidFill>
              </a:rPr>
              <a:t>green</a:t>
            </a:r>
            <a:endParaRPr lang="hu-HU" sz="1100" b="1" dirty="0">
              <a:solidFill>
                <a:schemeClr val="accent3"/>
              </a:solidFill>
            </a:endParaRPr>
          </a:p>
        </p:txBody>
      </p:sp>
      <p:sp>
        <p:nvSpPr>
          <p:cNvPr id="96" name="Szöveg helye 2">
            <a:extLst>
              <a:ext uri="{FF2B5EF4-FFF2-40B4-BE49-F238E27FC236}">
                <a16:creationId xmlns:a16="http://schemas.microsoft.com/office/drawing/2014/main" id="{BBE2C393-99D9-02E8-DC42-5AA6DAE1D51B}"/>
              </a:ext>
            </a:extLst>
          </p:cNvPr>
          <p:cNvSpPr txBox="1">
            <a:spLocks/>
          </p:cNvSpPr>
          <p:nvPr/>
        </p:nvSpPr>
        <p:spPr>
          <a:xfrm>
            <a:off x="122873" y="5156907"/>
            <a:ext cx="2859541" cy="3515704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>
            <a:noAutofit/>
          </a:bodyPr>
          <a:lstStyle>
            <a:lvl1pPr marL="0" indent="0" algn="l" defTabSz="685800" rtl="0" eaLnBrk="1" latinLnBrk="0" hangingPunct="1">
              <a:lnSpc>
                <a:spcPct val="100000"/>
              </a:lnSpc>
              <a:spcBef>
                <a:spcPts val="750"/>
              </a:spcBef>
              <a:buFont typeface="Arial" panose="020B0604020202020204" pitchFamily="34" charset="0"/>
              <a:buNone/>
              <a:defRPr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1pPr>
            <a:lvl2pPr marL="3429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2pPr>
            <a:lvl3pPr marL="6858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4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3pPr>
            <a:lvl4pPr marL="10287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4pPr>
            <a:lvl5pPr marL="13716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b="1" dirty="0"/>
              <a:t>Binary </a:t>
            </a:r>
            <a:r>
              <a:rPr lang="en-US" sz="1200" b="1" dirty="0" err="1"/>
              <a:t>colouring</a:t>
            </a:r>
            <a:endParaRPr lang="en-US" sz="1200" b="1" dirty="0"/>
          </a:p>
          <a:p>
            <a:pPr algn="ctr"/>
            <a:r>
              <a:rPr lang="en-US" sz="1200" b="1" dirty="0"/>
              <a:t>(binary</a:t>
            </a:r>
            <a:r>
              <a:rPr lang="en-US" sz="1200" b="1" dirty="0" smtClean="0"/>
              <a:t>)</a:t>
            </a:r>
            <a:endParaRPr lang="en-US" sz="1200" b="1" dirty="0"/>
          </a:p>
          <a:p>
            <a:r>
              <a:rPr lang="en-US" sz="1200" b="1" dirty="0"/>
              <a:t>At the ends of a tree-like diagram you see </a:t>
            </a:r>
            <a:r>
              <a:rPr lang="en-US" sz="1200" b="1" dirty="0" err="1"/>
              <a:t>colours</a:t>
            </a:r>
            <a:r>
              <a:rPr lang="en-US" sz="1200" b="1" dirty="0"/>
              <a:t>, which you can access through an "up-down" decision process. The value of „up” is 1 and the value of „down” is 0 . To select the </a:t>
            </a:r>
            <a:r>
              <a:rPr lang="en-US" sz="1200" b="1" dirty="0" err="1"/>
              <a:t>colour</a:t>
            </a:r>
            <a:r>
              <a:rPr lang="en-US" sz="1200" b="1" dirty="0"/>
              <a:t> of each field, start from the </a:t>
            </a:r>
            <a:r>
              <a:rPr lang="en-US" sz="1200" b="1" dirty="0" err="1"/>
              <a:t>centre</a:t>
            </a:r>
            <a:r>
              <a:rPr lang="en-US" sz="1200" b="1" dirty="0"/>
              <a:t> and work your way up or down the branches of the diagram, based on the elements of the numerical sequence associated with that field, to the </a:t>
            </a:r>
            <a:r>
              <a:rPr lang="en-US" sz="1200" b="1" dirty="0" err="1"/>
              <a:t>colour</a:t>
            </a:r>
            <a:r>
              <a:rPr lang="en-US" sz="1200" b="1" dirty="0"/>
              <a:t> you want to select.</a:t>
            </a:r>
          </a:p>
          <a:p>
            <a:r>
              <a:rPr lang="en-US" sz="1200" b="1" dirty="0"/>
              <a:t>e.g.: 101 -&gt; up - down - up</a:t>
            </a:r>
          </a:p>
          <a:p>
            <a:r>
              <a:rPr lang="en-US" sz="1200" b="1" dirty="0"/>
              <a:t>       0100 -&gt; down - up - down - down</a:t>
            </a:r>
          </a:p>
        </p:txBody>
      </p:sp>
    </p:spTree>
    <p:extLst>
      <p:ext uri="{BB962C8B-B14F-4D97-AF65-F5344CB8AC3E}">
        <p14:creationId xmlns:p14="http://schemas.microsoft.com/office/powerpoint/2010/main" val="2944148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éma">
  <a:themeElements>
    <a:clrScheme name="2. egyéni sé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D71921"/>
      </a:accent1>
      <a:accent2>
        <a:srgbClr val="00AEEF"/>
      </a:accent2>
      <a:accent3>
        <a:srgbClr val="006DB1"/>
      </a:accent3>
      <a:accent4>
        <a:srgbClr val="FFC40D"/>
      </a:accent4>
      <a:accent5>
        <a:srgbClr val="6CAD3B"/>
      </a:accent5>
      <a:accent6>
        <a:srgbClr val="939598"/>
      </a:accent6>
      <a:hlink>
        <a:srgbClr val="00AEEF"/>
      </a:hlink>
      <a:folHlink>
        <a:srgbClr val="006DB1"/>
      </a:folHlink>
    </a:clrScheme>
    <a:fontScheme name="3. egyéni séma">
      <a:majorFont>
        <a:latin typeface="Trebuchet MS"/>
        <a:ea typeface=""/>
        <a:cs typeface=""/>
      </a:majorFont>
      <a:minorFont>
        <a:latin typeface="Helvetica"/>
        <a:ea typeface=""/>
        <a:cs typeface=""/>
      </a:minorFont>
    </a:fontScheme>
    <a:fmtScheme name="Office-té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8670</TotalTime>
  <Words>8066</Words>
  <Application>Microsoft Office PowerPoint</Application>
  <PresentationFormat>A4 (210x297 mm)</PresentationFormat>
  <Paragraphs>3724</Paragraphs>
  <Slides>44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5</vt:i4>
      </vt:variant>
      <vt:variant>
        <vt:lpstr>Téma</vt:lpstr>
      </vt:variant>
      <vt:variant>
        <vt:i4>1</vt:i4>
      </vt:variant>
      <vt:variant>
        <vt:lpstr>Diacímek</vt:lpstr>
      </vt:variant>
      <vt:variant>
        <vt:i4>44</vt:i4>
      </vt:variant>
    </vt:vector>
  </HeadingPairs>
  <TitlesOfParts>
    <vt:vector size="50" baseType="lpstr">
      <vt:lpstr>Arial</vt:lpstr>
      <vt:lpstr>Calibri</vt:lpstr>
      <vt:lpstr>Helvetica</vt:lpstr>
      <vt:lpstr>Times New Roman</vt:lpstr>
      <vt:lpstr>Trebuchet MS</vt:lpstr>
      <vt:lpstr>Office-téma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PowerPoint-bemutató</dc:title>
  <dc:creator>Kügerl Johanna</dc:creator>
  <cp:lastModifiedBy>Farkas Krisztina</cp:lastModifiedBy>
  <cp:revision>101</cp:revision>
  <cp:lastPrinted>2023-07-03T14:30:27Z</cp:lastPrinted>
  <dcterms:created xsi:type="dcterms:W3CDTF">2023-05-16T14:11:30Z</dcterms:created>
  <dcterms:modified xsi:type="dcterms:W3CDTF">2023-07-08T14:47:39Z</dcterms:modified>
</cp:coreProperties>
</file>