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8" r:id="rId3"/>
    <p:sldId id="263" r:id="rId4"/>
    <p:sldId id="282" r:id="rId5"/>
    <p:sldId id="264" r:id="rId6"/>
    <p:sldId id="279" r:id="rId7"/>
    <p:sldId id="280" r:id="rId8"/>
    <p:sldId id="281" r:id="rId9"/>
    <p:sldId id="284" r:id="rId10"/>
    <p:sldId id="283" r:id="rId11"/>
    <p:sldId id="285" r:id="rId12"/>
    <p:sldId id="286" r:id="rId13"/>
    <p:sldId id="288" r:id="rId14"/>
    <p:sldId id="287" r:id="rId15"/>
    <p:sldId id="289" r:id="rId16"/>
    <p:sldId id="290" r:id="rId17"/>
    <p:sldId id="292" r:id="rId18"/>
    <p:sldId id="291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6" r:id="rId42"/>
    <p:sldId id="315" r:id="rId43"/>
    <p:sldId id="317" r:id="rId44"/>
    <p:sldId id="318" r:id="rId45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CA3"/>
    <a:srgbClr val="FFF9B8"/>
    <a:srgbClr val="FFF101"/>
    <a:srgbClr val="CCCDCF"/>
    <a:srgbClr val="EE1D23"/>
    <a:srgbClr val="4DC7E9"/>
    <a:srgbClr val="939598"/>
    <a:srgbClr val="F7B6C4"/>
    <a:srgbClr val="F7931D"/>
    <a:srgbClr val="40A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6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211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106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334459"/>
            <a:ext cx="5915025" cy="564701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22ADA8D3-DE69-5856-8D38-5B95A9D943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5494020"/>
            <a:ext cx="5915025" cy="330231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accent3"/>
                </a:solidFill>
              </a:defRPr>
            </a:lvl1pPr>
            <a:lvl2pPr marL="342900" indent="0">
              <a:buNone/>
              <a:defRPr sz="1600">
                <a:solidFill>
                  <a:schemeClr val="accent3"/>
                </a:solidFill>
              </a:defRPr>
            </a:lvl2pPr>
            <a:lvl3pPr marL="685800" indent="0">
              <a:buNone/>
              <a:defRPr sz="1400">
                <a:solidFill>
                  <a:schemeClr val="accent3"/>
                </a:solidFill>
              </a:defRPr>
            </a:lvl3pPr>
            <a:lvl4pPr marL="1028700" indent="0">
              <a:buNone/>
              <a:defRPr sz="1200">
                <a:solidFill>
                  <a:schemeClr val="accent3"/>
                </a:solidFill>
              </a:defRPr>
            </a:lvl4pPr>
            <a:lvl5pPr marL="1371600" indent="0">
              <a:buNone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31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58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14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66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55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95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888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5753-A491-4450-88F6-C5053B0487E0}" type="datetimeFigureOut">
              <a:rPr lang="hu-HU" smtClean="0"/>
              <a:t>2023. 07. 08.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214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C7AEBCDD-FF4A-4FFC-984F-11635186CF3E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46"/>
          </a:p>
        </p:txBody>
      </p:sp>
    </p:spTree>
    <p:extLst>
      <p:ext uri="{BB962C8B-B14F-4D97-AF65-F5344CB8AC3E}">
        <p14:creationId xmlns:p14="http://schemas.microsoft.com/office/powerpoint/2010/main" val="397895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1. a.)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62707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0000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2" name="Csoportba foglalás 1"/>
          <p:cNvGrpSpPr/>
          <p:nvPr/>
        </p:nvGrpSpPr>
        <p:grpSpPr>
          <a:xfrm>
            <a:off x="471488" y="1062946"/>
            <a:ext cx="2260917" cy="3318889"/>
            <a:chOff x="471488" y="1062946"/>
            <a:chExt cx="2260917" cy="3318889"/>
          </a:xfrm>
        </p:grpSpPr>
        <p:grpSp>
          <p:nvGrpSpPr>
            <p:cNvPr id="39" name="Csoportba foglalás 3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062946"/>
              <a:ext cx="2260917" cy="3318889"/>
              <a:chOff x="493395" y="1252600"/>
              <a:chExt cx="2260917" cy="3318889"/>
            </a:xfrm>
          </p:grpSpPr>
          <p:sp>
            <p:nvSpPr>
              <p:cNvPr id="40" name="Szövegdoboz 39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49680" y="144511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	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1" name="Szövegdoboz 40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80" y="125260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42" name="Csoportba foglalás 41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57" name="Csoportba foglalás 5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77" name="Egyenes összekötő 76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8" name="Csoportba foglalás 77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93" name="Egyenes összekötő 92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Egyenes összekötő 93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9" name="Csoportba foglalás 78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91" name="Egyenes összekötő 90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Egyenes összekötő 9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0" name="Csoportba foglalás 79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89" name="Egyenes összekötő 88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Egyenes összekötő 89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1" name="Csoportba foglalás 80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87" name="Egyenes összekötő 86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Egyenes összekötő 87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Egyenes összekötő 81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Egyenes összekötő 82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Egyenes összekötő 83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Egyenes összekötő 84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Egyenes összekötő 85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8" name="Csoportba foglalás 5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59" name="Egyenes összekötő 5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0" name="Csoportba foglalás 5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75" name="Egyenes összekötő 74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Egyenes összekötő 75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1" name="Csoportba foglalás 6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73" name="Egyenes összekötő 72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Egyenes összekötő 73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2" name="Csoportba foglalás 6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71" name="Egyenes összekötő 70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Egyenes összekötő 71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3" name="Csoportba foglalás 6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69" name="Egyenes összekötő 68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Egyenes összekötő 69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4" name="Egyenes összekötő 6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Egyenes összekötő 6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Egyenes összekötő 6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Egyenes összekötő 66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Egyenes összekötő 67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3" name="Szövegdoboz 42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9680" y="19010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5" name="Szövegdoboz 4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49680" y="229508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6" name="Szövegdoboz 4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7" name="Szövegdoboz 4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15407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8" name="Szövegdoboz 4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49680" y="251101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9" name="Szövegdoboz 4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0" name="Szövegdoboz 4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1" name="Szövegdoboz 5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2" name="Szövegdoboz 5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49680" y="331715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3" name="Szövegdoboz 5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4" name="Szövegdoboz 5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49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5" name="Szövegdoboz 5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49680" y="435963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6" name="Szövegdoboz 55">
                <a:extLst>
                  <a:ext uri="{FF2B5EF4-FFF2-40B4-BE49-F238E27FC236}">
                    <a16:creationId xmlns:a16="http://schemas.microsoft.com/office/drawing/2014/main" id="{B020A44E-8A20-1F39-FA03-645DE553DBA5}"/>
                  </a:ext>
                </a:extLst>
              </p:cNvPr>
              <p:cNvSpPr txBox="1"/>
              <p:nvPr/>
            </p:nvSpPr>
            <p:spPr>
              <a:xfrm>
                <a:off x="1249680" y="41552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27773" y="1443295"/>
              <a:ext cx="115411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9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</p:spTree>
    <p:extLst>
      <p:ext uri="{BB962C8B-B14F-4D97-AF65-F5344CB8AC3E}">
        <p14:creationId xmlns:p14="http://schemas.microsoft.com/office/powerpoint/2010/main" val="11391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93523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180" name="Csoportba foglalás 179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181" name="Szövegdoboz 180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15898" y="128598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2" name="Szövegdoboz 181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7773" y="15221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83" name="Csoportba foglalás 182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71488" y="1383650"/>
              <a:ext cx="756285" cy="3114840"/>
              <a:chOff x="493395" y="2581167"/>
              <a:chExt cx="1034733" cy="3062882"/>
            </a:xfrm>
          </p:grpSpPr>
          <p:grpSp>
            <p:nvGrpSpPr>
              <p:cNvPr id="196" name="Csoportba foglalás 195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216" name="Egyenes összekötő 215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7" name="Csoportba foglalás 216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2" name="Egyenes összekötő 231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Egyenes összekötő 232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8" name="Csoportba foglalás 217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30" name="Egyenes összekötő 229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Egyenes összekötő 230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9" name="Csoportba foglalás 218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8" name="Egyenes összekötő 227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Egyenes összekötő 228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0" name="Csoportba foglalás 219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26" name="Egyenes összekötő 225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Egyenes összekötő 226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1" name="Egyenes összekötő 220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Egyenes összekötő 221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Egyenes összekötő 222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Egyenes összekötő 223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Egyenes összekötő 224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Csoportba foglalás 196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98" name="Egyenes összekötő 197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9" name="Csoportba foglalás 198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4" name="Egyenes összekötő 213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Egyenes összekötő 214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0" name="Csoportba foglalás 199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2" name="Egyenes összekötő 211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Egyenes összekötő 212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1" name="Csoportba foglalás 200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10" name="Egyenes összekötő 209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Egyenes összekötő 210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2" name="Csoportba foglalás 201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208" name="Egyenes összekötő 207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Egyenes összekötő 208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3" name="Egyenes összekötő 202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Egyenes összekötő 203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Egyenes összekötő 204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Egyenes összekötő 205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Egyenes összekötő 206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4" name="Szövegdoboz 183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7773" y="195657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>
                  <a:solidFill>
                    <a:schemeClr val="accent3"/>
                  </a:solidFill>
                </a:rPr>
                <a:t>O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5" name="Szövegdoboz 184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27773" y="42032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6" name="Szövegdoboz 185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27773" y="214620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Brown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7" name="Szövegdoboz 186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27773" y="276003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8" name="Szövegdoboz 187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11756" y="256396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89" name="Szövegdoboz 188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27773" y="31567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0" name="Szövegdoboz 189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27773" y="295233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1" name="Szövegdoboz 190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27773" y="357705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2" name="Szövegdoboz 191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11756" y="442993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3" name="Szövegdoboz 192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27773" y="39948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4" name="Szövegdoboz 193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27773" y="3791265"/>
              <a:ext cx="1243284" cy="21102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95" name="Szövegdoboz 194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27773" y="338167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2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8633"/>
              </p:ext>
            </p:extLst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61068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10173" y="5363092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8" name="Csoportba foglalás 97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15898" y="128598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7773" y="15221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01" name="Csoportba foglalás 100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71488" y="1383650"/>
              <a:ext cx="756285" cy="3114840"/>
              <a:chOff x="493395" y="2581167"/>
              <a:chExt cx="1034733" cy="3062882"/>
            </a:xfrm>
          </p:grpSpPr>
          <p:grpSp>
            <p:nvGrpSpPr>
              <p:cNvPr id="114" name="Csoportba foglalás 113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4" name="Egyenes összekötő 133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5" name="Csoportba foglalás 134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Csoportba foglalás 136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Csoportba foglalás 137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9" name="Egyenes összekötő 138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Egyenes összekötő 141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Csoportba foglalás 114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6" name="Egyenes összekötő 115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Csoportba foglalás 118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Csoportba foglalás 119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1" name="Egyenes összekötő 120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Egyenes összekötő 123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gyenes összekötő 124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7773" y="195657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>
                  <a:solidFill>
                    <a:schemeClr val="accent3"/>
                  </a:solidFill>
                </a:rPr>
                <a:t>O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27773" y="42032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27773" y="214620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Brown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27773" y="276003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11756" y="256396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27773" y="31567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27773" y="295233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27773" y="357705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11756" y="442993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27773" y="39948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27773" y="3791265"/>
              <a:ext cx="1243284" cy="21102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27773" y="338167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32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hu-HU" sz="2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err="1">
                <a:cs typeface="Times New Roman" panose="02020603050405020304" pitchFamily="18" charset="0"/>
              </a:rPr>
              <a:t>C</a:t>
            </a:r>
            <a:r>
              <a:rPr lang="hu-HU" sz="2200" dirty="0" err="1" smtClean="0">
                <a:cs typeface="Times New Roman" panose="02020603050405020304" pitchFamily="18" charset="0"/>
              </a:rPr>
              <a:t>rab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81" name="Táblázat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443499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3" name="Táblázat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59968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2" name="Táblázat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07546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hu-H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66" name="Csoportba foglalás 65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15898" y="128598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7773" y="15221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71488" y="1383650"/>
              <a:ext cx="756285" cy="3114840"/>
              <a:chOff x="493395" y="2581167"/>
              <a:chExt cx="1034733" cy="3062882"/>
            </a:xfrm>
          </p:grpSpPr>
          <p:grpSp>
            <p:nvGrpSpPr>
              <p:cNvPr id="111" name="Csoportba foglalás 110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1" name="Egyenes összekötő 130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2" name="Csoportba foglalás 131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Csoportba foglalás 132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4" name="Csoportba foglalás 133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Csoportba foglalás 134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6" name="Egyenes összekötő 135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Egyenes összekötő 136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Egyenes összekötő 137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Egyenes összekötő 138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Csoportba foglalás 111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3" name="Egyenes összekötő 112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4" name="Csoportba foglalás 113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8" name="Egyenes összekötő 117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Egyenes összekötő 118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Egyenes összekötő 119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Egyenes összekötő 120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7773" y="195657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>
                  <a:solidFill>
                    <a:schemeClr val="accent3"/>
                  </a:solidFill>
                </a:rPr>
                <a:t>O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27773" y="42032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27773" y="214620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Brown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27773" y="276003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11756" y="256396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27773" y="31567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27773" y="295233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27773" y="357705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11756" y="442993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27773" y="39948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27773" y="3791265"/>
              <a:ext cx="1243284" cy="21102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27773" y="338167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24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a.)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47756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6" name="Szövegdoboz 65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1493156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9591" y="1668401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2" name="Egyenes összekötő 161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Egyenes összekötő 178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Csoportba foglalás 165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Egyenes összekötő 170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Csoportba foglalás 84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6" name="Egyenes összekötő 85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Egyenes összekötő 160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Csoportba foglalás 89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Egyenes összekötő 152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887638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53613" y="33268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Brown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5755"/>
              <a:ext cx="1243284" cy="21102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80" name="Szövegdoboz 179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err="1" smtClean="0">
                <a:solidFill>
                  <a:schemeClr val="accent3"/>
                </a:solidFill>
              </a:rPr>
              <a:t>Dark</a:t>
            </a:r>
            <a:r>
              <a:rPr lang="hu-HU" sz="1100" b="1" dirty="0" smtClean="0">
                <a:solidFill>
                  <a:schemeClr val="accent3"/>
                </a:solidFill>
              </a:rPr>
              <a:t> </a:t>
            </a:r>
            <a:r>
              <a:rPr lang="hu-HU" sz="1100" b="1" dirty="0" err="1" smtClean="0">
                <a:solidFill>
                  <a:schemeClr val="accent3"/>
                </a:solidFill>
              </a:rPr>
              <a:t>green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</p:spTree>
    <p:extLst>
      <p:ext uri="{BB962C8B-B14F-4D97-AF65-F5344CB8AC3E}">
        <p14:creationId xmlns:p14="http://schemas.microsoft.com/office/powerpoint/2010/main" val="25961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2660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82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sp>
        <p:nvSpPr>
          <p:cNvPr id="96" name="Szövegdoboz 95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1493156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98" name="Csoportba foglalás 97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9591" y="1668401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01" name="Csoportba foglalás 100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114" name="Csoportba foglalás 113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34" name="Egyenes összekötő 133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5" name="Csoportba foglalás 134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0" name="Egyenes összekötő 149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Egyenes összekötő 150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Csoportba foglalás 135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Egyenes összekötő 148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Csoportba foglalás 136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Egyenes összekötő 146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Csoportba foglalás 137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9" name="Egyenes összekötő 138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Egyenes összekötő 139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Egyenes összekötő 140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Egyenes összekötő 141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Egyenes összekötő 142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Csoportba foglalás 114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116" name="Egyenes összekötő 115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2" name="Egyenes összekötő 131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Egyenes összekötő 132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30" name="Egyenes összekötő 129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Egyenes összekötő 130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Csoportba foglalás 118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Egyenes összekötő 128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Csoportba foglalás 119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1" name="Egyenes összekötő 120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Egyenes összekötő 121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gyenes összekötő 122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Egyenes összekötő 123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gyenes összekötő 124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887638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53613" y="33268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Brown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5755"/>
              <a:ext cx="1243284" cy="21102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52" name="Szövegdoboz 151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err="1" smtClean="0">
                <a:solidFill>
                  <a:schemeClr val="accent3"/>
                </a:solidFill>
              </a:rPr>
              <a:t>Dark</a:t>
            </a:r>
            <a:r>
              <a:rPr lang="hu-HU" sz="1100" b="1" dirty="0" smtClean="0">
                <a:solidFill>
                  <a:schemeClr val="accent3"/>
                </a:solidFill>
              </a:rPr>
              <a:t> </a:t>
            </a:r>
            <a:r>
              <a:rPr lang="hu-HU" sz="1100" b="1" dirty="0" err="1" smtClean="0">
                <a:solidFill>
                  <a:schemeClr val="accent3"/>
                </a:solidFill>
              </a:rPr>
              <a:t>green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4.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8633"/>
              </p:ext>
            </p:extLst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51543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15898" y="1493156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id="{A4F38504-16C5-7055-8043-FFE2F9CD6881}"/>
              </a:ext>
            </a:extLst>
          </p:cNvPr>
          <p:cNvGrpSpPr/>
          <p:nvPr/>
        </p:nvGrpSpPr>
        <p:grpSpPr>
          <a:xfrm>
            <a:off x="471488" y="1285984"/>
            <a:ext cx="2260917" cy="3355804"/>
            <a:chOff x="493395" y="1230474"/>
            <a:chExt cx="2260917" cy="3355804"/>
          </a:xfrm>
        </p:grpSpPr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37805" y="123047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9591" y="1668401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93395" y="1328140"/>
              <a:ext cx="756285" cy="3114840"/>
              <a:chOff x="493395" y="2581167"/>
              <a:chExt cx="1034733" cy="3062882"/>
            </a:xfrm>
          </p:grpSpPr>
          <p:grpSp>
            <p:nvGrpSpPr>
              <p:cNvPr id="83" name="Csoportba foglalás 82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1" name="Egyenes összekötő 160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Csoportba foglalás 161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6" name="Egyenes összekötő 165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9591" y="1887638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53613" y="332683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49680" y="20906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Brown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49680" y="270452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33663" y="250845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49680" y="31012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49680" y="289682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49680" y="352154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33663" y="43744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49680" y="393931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49680" y="3735755"/>
              <a:ext cx="1243284" cy="21102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53613" y="41700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79" name="Szövegdoboz 178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err="1" smtClean="0">
                <a:solidFill>
                  <a:schemeClr val="accent3"/>
                </a:solidFill>
              </a:rPr>
              <a:t>Dark</a:t>
            </a:r>
            <a:r>
              <a:rPr lang="hu-HU" sz="1100" b="1" dirty="0" smtClean="0">
                <a:solidFill>
                  <a:schemeClr val="accent3"/>
                </a:solidFill>
              </a:rPr>
              <a:t> </a:t>
            </a:r>
            <a:r>
              <a:rPr lang="hu-HU" sz="1100" b="1" dirty="0" err="1" smtClean="0">
                <a:solidFill>
                  <a:schemeClr val="accent3"/>
                </a:solidFill>
              </a:rPr>
              <a:t>green</a:t>
            </a:r>
            <a:endParaRPr lang="hu-HU" sz="11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Táblázat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6183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4" name="Táblázat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55956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52" name="Táblázat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056595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err="1" smtClean="0">
                <a:cs typeface="Times New Roman" panose="02020603050405020304" pitchFamily="18" charset="0"/>
              </a:rPr>
              <a:t>Dino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2" name="Csoportba foglalás 1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65" name="Szövegdoboz 64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8" name="Csoportba foglalás 6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29591" y="1668401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1" name="Csoportba foglalás 70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4" name="Csoportba foglalás 83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1" name="Csoportba foglalás 160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2" name="Csoportba foglalás 161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3" name="Csoportba foglalás 162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2" name="Egyenes összekötő 171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0" name="Egyenes összekötő 169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Egyenes összekötő 170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5" name="Egyenes összekötő 164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Egyenes összekötő 166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Csoportba foglalás 84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6" name="Egyenes összekötő 85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7" name="Csoportba foglalás 86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8" name="Csoportba foglalás 87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9" name="Csoportba foglalás 88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4" name="Egyenes összekötő 153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96" name="Egyenes összekötő 9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Egyenes összekötő 152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" name="Egyenes összekötő 90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29591" y="1887638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78" name="Szövegdoboz 177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43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90706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7" name="Csoportba foglalás 96"/>
          <p:cNvGrpSpPr/>
          <p:nvPr/>
        </p:nvGrpSpPr>
        <p:grpSpPr>
          <a:xfrm>
            <a:off x="471488" y="1268470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91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5.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03076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471488" y="1268470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00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459568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71488" y="1268470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67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80512"/>
              </p:ext>
            </p:extLst>
          </p:nvPr>
        </p:nvGraphicFramePr>
        <p:xfrm>
          <a:off x="3292496" y="5403885"/>
          <a:ext cx="28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68" name="Táblázat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2157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236" name="Csoportba foglalás 235"/>
          <p:cNvGrpSpPr/>
          <p:nvPr/>
        </p:nvGrpSpPr>
        <p:grpSpPr>
          <a:xfrm>
            <a:off x="471488" y="1062946"/>
            <a:ext cx="2260917" cy="3318889"/>
            <a:chOff x="471488" y="1062946"/>
            <a:chExt cx="2260917" cy="3318889"/>
          </a:xfrm>
        </p:grpSpPr>
        <p:grpSp>
          <p:nvGrpSpPr>
            <p:cNvPr id="237" name="Csoportba foglalás 236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062946"/>
              <a:ext cx="2260917" cy="3318889"/>
              <a:chOff x="493395" y="1252600"/>
              <a:chExt cx="2260917" cy="3318889"/>
            </a:xfrm>
          </p:grpSpPr>
          <p:sp>
            <p:nvSpPr>
              <p:cNvPr id="239" name="Szövegdoboz 238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49680" y="144511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	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0" name="Szövegdoboz 239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80" y="125260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241" name="Csoportba foglalás 240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255" name="Csoportba foglalás 25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275" name="Egyenes összekötő 27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6" name="Csoportba foglalás 27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91" name="Egyenes összekötő 29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2" name="Egyenes összekötő 29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7" name="Csoportba foglalás 27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89" name="Egyenes összekötő 28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Egyenes összekötő 28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8" name="Csoportba foglalás 27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87" name="Egyenes összekötő 28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Egyenes összekötő 28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9" name="Csoportba foglalás 27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85" name="Egyenes összekötő 28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6" name="Egyenes összekötő 28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0" name="Egyenes összekötő 27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Egyenes összekötő 28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Egyenes összekötő 28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Egyenes összekötő 28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Egyenes összekötő 28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6" name="Csoportba foglalás 25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257" name="Egyenes összekötő 25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58" name="Csoportba foglalás 25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73" name="Egyenes összekötő 27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Egyenes összekötő 27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59" name="Csoportba foglalás 25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71" name="Egyenes összekötő 27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2" name="Egyenes összekötő 27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0" name="Csoportba foglalás 25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69" name="Egyenes összekötő 26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0" name="Egyenes összekötő 26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1" name="Csoportba foglalás 26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67" name="Egyenes összekötő 26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Egyenes összekötő 26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2" name="Egyenes összekötő 26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Egyenes összekötő 26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Egyenes összekötő 26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Egyenes összekötő 26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Egyenes összekötő 26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42" name="Szövegdoboz 241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9680" y="19010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3" name="Szövegdoboz 242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49680" y="229508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4" name="Szövegdoboz 243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5" name="Szövegdoboz 244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15407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6" name="Szövegdoboz 245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49680" y="251101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7" name="Szövegdoboz 246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8" name="Szövegdoboz 247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49" name="Szövegdoboz 248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0" name="Szövegdoboz 249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49680" y="331715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1" name="Szövegdoboz 250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2" name="Szövegdoboz 251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49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3" name="Szövegdoboz 252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49680" y="435963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4" name="Szövegdoboz 253">
                <a:extLst>
                  <a:ext uri="{FF2B5EF4-FFF2-40B4-BE49-F238E27FC236}">
                    <a16:creationId xmlns:a16="http://schemas.microsoft.com/office/drawing/2014/main" id="{B020A44E-8A20-1F39-FA03-645DE553DBA5}"/>
                  </a:ext>
                </a:extLst>
              </p:cNvPr>
              <p:cNvSpPr txBox="1"/>
              <p:nvPr/>
            </p:nvSpPr>
            <p:spPr>
              <a:xfrm>
                <a:off x="1249680" y="41552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238" name="Szövegdoboz 23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27773" y="1443295"/>
              <a:ext cx="115411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7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Dog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80" name="Táblázat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582195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5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2" name="Táblázat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08290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1" name="Táblázat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9158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3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67" name="Csoportba foglalás 66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0" name="Szövegdoboz 99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2" name="Csoportba foglalás 101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6" name="Csoportba foglalás 13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5" name="Egyenes összekötő 14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0" name="Egyenes összekötő 13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8" name="Csoportba foglalás 11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89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78334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7" name="Csoportba foglalás 96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7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0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0" name="Szövegdoboz 99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2" name="Csoportba foglalás 101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6" name="Csoportba foglalás 13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5" name="Egyenes összekötő 14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0" name="Egyenes összekötő 13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8" name="Csoportba foglalás 11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23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6.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306982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09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Táblázat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434366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5" name="Táblázat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96463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6" name="Táblázat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08319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smtClean="0">
                <a:cs typeface="Times New Roman" panose="02020603050405020304" pitchFamily="18" charset="0"/>
              </a:rPr>
              <a:t>Video </a:t>
            </a:r>
            <a:r>
              <a:rPr lang="hu-HU" sz="2200" dirty="0">
                <a:cs typeface="Times New Roman" panose="02020603050405020304" pitchFamily="18" charset="0"/>
              </a:rPr>
              <a:t>game </a:t>
            </a:r>
            <a:r>
              <a:rPr lang="hu-HU" sz="2200" dirty="0" err="1">
                <a:cs typeface="Times New Roman" panose="02020603050405020304" pitchFamily="18" charset="0"/>
              </a:rPr>
              <a:t>hedgehog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8" name="Csoportba foglalás 67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green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3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080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181" name="Csoportba foglalás 180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182" name="Szövegdoboz 181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83" name="Csoportba foglalás 182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85" name="Szövegdoboz 184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86" name="Szövegdoboz 185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87" name="Csoportba foglalás 186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200" name="Csoportba foglalás 199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220" name="Egyenes összekötő 219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21" name="Csoportba foglalás 220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36" name="Egyenes összekötő 235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Egyenes összekötő 236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2" name="Csoportba foglalás 221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34" name="Egyenes összekötő 233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Egyenes összekötő 234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3" name="Csoportba foglalás 222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32" name="Egyenes összekötő 231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Egyenes összekötő 232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4" name="Csoportba foglalás 223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30" name="Egyenes összekötő 229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1" name="Egyenes összekötő 230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5" name="Egyenes összekötő 224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Egyenes összekötő 225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Egyenes összekötő 226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Egyenes összekötő 227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Egyenes összekötő 228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1" name="Csoportba foglalás 200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202" name="Egyenes összekötő 201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3" name="Csoportba foglalás 202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18" name="Egyenes összekötő 217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Egyenes összekötő 218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4" name="Csoportba foglalás 203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16" name="Egyenes összekötő 215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Egyenes összekötő 216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" name="Csoportba foglalás 204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14" name="Egyenes összekötő 213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Egyenes összekötő 214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" name="Csoportba foglalás 205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212" name="Egyenes összekötő 211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Egyenes összekötő 212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7" name="Egyenes összekötő 206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Egyenes összekötő 207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Egyenes összekötő 208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Egyenes összekötő 209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Egyenes összekötő 210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8" name="Szövegdoboz 187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89" name="Szövegdoboz 188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0" name="Szövegdoboz 189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1" name="Szövegdoboz 190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2" name="Szövegdoboz 191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3" name="Szövegdoboz 192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4" name="Szövegdoboz 193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5" name="Szövegdoboz 194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6" name="Szövegdoboz 195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7" name="Szövegdoboz 196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8" name="Szövegdoboz 197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9" name="Szövegdoboz 198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84" name="Szövegdoboz 183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9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06408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9" name="Csoportba foglalás 68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92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14270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99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Táblázat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17573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F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7" name="Táblázat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387932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8" name="Táblázat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16143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err="1" smtClean="0">
                <a:cs typeface="Times New Roman" panose="02020603050405020304" pitchFamily="18" charset="0"/>
              </a:rPr>
              <a:t>Mushrooms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pSp>
        <p:nvGrpSpPr>
          <p:cNvPr id="67" name="Csoportba foglalás 66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0" name="Szövegdoboz 99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2" name="Csoportba foglalás 101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6" name="Csoportba foglalás 13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5" name="Egyenes összekötő 14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0" name="Egyenes összekötő 13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8" name="Csoportba foglalás 11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0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3958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58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8633"/>
              </p:ext>
            </p:extLst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348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8" name="Csoportba foglalás 97"/>
          <p:cNvGrpSpPr/>
          <p:nvPr/>
        </p:nvGrpSpPr>
        <p:grpSpPr>
          <a:xfrm>
            <a:off x="471488" y="1062946"/>
            <a:ext cx="2260917" cy="3318889"/>
            <a:chOff x="471488" y="1062946"/>
            <a:chExt cx="2260917" cy="3318889"/>
          </a:xfrm>
        </p:grpSpPr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062946"/>
              <a:ext cx="2260917" cy="3318889"/>
              <a:chOff x="493395" y="1252600"/>
              <a:chExt cx="2260917" cy="3318889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49680" y="144511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	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80" y="125260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3" name="Egyenes összekötő 152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Egyenes összekötő 153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1" name="Csoportba foglalás 140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Egyenes összekötő 135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Csoportba foglalás 12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9680" y="19010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49680" y="229508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15407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49680" y="251101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49680" y="331715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49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49680" y="435963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B020A44E-8A20-1F39-FA03-645DE553DBA5}"/>
                  </a:ext>
                </a:extLst>
              </p:cNvPr>
              <p:cNvSpPr txBox="1"/>
              <p:nvPr/>
            </p:nvSpPr>
            <p:spPr>
              <a:xfrm>
                <a:off x="1249680" y="41552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27773" y="1443295"/>
              <a:ext cx="115411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25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8.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403336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9" name="Csoportba foglalás 68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26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785365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79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8.-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Hourglass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84" name="Táblázat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33535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BC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5" name="Táblázat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62049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6" name="Táblázat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96217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68" name="Csoportba foglalás 67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22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919855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471488" y="127387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59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437673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1074B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71488" y="127387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0" name="Szövegdoboz 99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2" name="Csoportba foglalás 101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6" name="Csoportba foglalás 13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5" name="Egyenes összekötő 14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0" name="Egyenes összekötő 13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8" name="Csoportba foglalás 11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41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0429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71488" y="1273878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51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8.-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Crown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8" name="Táblázat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4634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1074B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AE4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7" name="Táblázat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3312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8" name="Táblázat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57486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67" name="Csoportba foglalás 66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0" name="Szövegdoboz 99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2" name="Csoportba foglalás 101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6" name="Csoportba foglalás 13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5" name="Egyenes összekötő 14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0" name="Egyenes összekötő 13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8" name="Csoportba foglalás 11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6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9.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542548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471488" y="126754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Brown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08" name="Egyenes összekötő 107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9" name="Csoportba foglalás 108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4" name="Egyenes összekötő 123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Egyenes összekötő 124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0" name="Csoportba foglalás 109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2" name="Egyenes összekötő 121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Egyenes összekötő 122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1" name="Csoportba foglalás 110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0" name="Egyenes összekötő 119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Egyenes összekötő 120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Csoportba foglalás 111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18" name="Egyenes összekötő 117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Egyenes összekötő 118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Egyenes összekötő 112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Egyenes összekötő 113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Egyenes összekötő 114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Egyenes összekötő 115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6" name="Egyenes összekötő 105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Egyenes összekötő 106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4" name="Egyenes összekötő 103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Egyenes összekötő 104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2" name="Egyenes összekötő 101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Egyenes összekötő 102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00" name="Egyenes összekötő 99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Egyenes összekötő 100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Egyenes összekötő 97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Egyenes összekötő 98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Fekete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4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b.)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90528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1074B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8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9" name="Csoportba foglalás 68"/>
          <p:cNvGrpSpPr/>
          <p:nvPr/>
        </p:nvGrpSpPr>
        <p:grpSpPr>
          <a:xfrm>
            <a:off x="471488" y="1273878"/>
            <a:ext cx="2260917" cy="3355804"/>
            <a:chOff x="471488" y="1285984"/>
            <a:chExt cx="2260917" cy="3355804"/>
          </a:xfrm>
        </p:grpSpPr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5" name="Csoportba foglalás 74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90" name="Egyenes összekötő 89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" name="Csoportba foglalás 93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7" name="Egyenes összekötő 96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Egyenes összekötő 151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74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47781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8" name="Csoportba foglalás 67"/>
          <p:cNvGrpSpPr/>
          <p:nvPr/>
        </p:nvGrpSpPr>
        <p:grpSpPr>
          <a:xfrm>
            <a:off x="471488" y="127387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4" name="Egyenes összekötő 163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5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– </a:t>
            </a:r>
            <a:r>
              <a:rPr lang="hu-HU" sz="2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solutiun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Video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game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hu-HU" sz="2200" dirty="0" err="1" smtClean="0">
                <a:cs typeface="Times New Roman" panose="02020603050405020304" pitchFamily="18" charset="0"/>
              </a:rPr>
              <a:t>ushrooms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97" name="Táblázat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98940"/>
              </p:ext>
            </p:extLst>
          </p:nvPr>
        </p:nvGraphicFramePr>
        <p:xfrm>
          <a:off x="2448000" y="2495419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99" name="Táblázat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93629"/>
              </p:ext>
            </p:extLst>
          </p:nvPr>
        </p:nvGraphicFramePr>
        <p:xfrm>
          <a:off x="2448000" y="2495419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lang="hu-HU" sz="11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98" name="Táblázat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19582"/>
              </p:ext>
            </p:extLst>
          </p:nvPr>
        </p:nvGraphicFramePr>
        <p:xfrm>
          <a:off x="2448000" y="2495419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lang="hu-HU" sz="1100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sz="1100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95" name="Csoportba foglalás 94"/>
          <p:cNvGrpSpPr/>
          <p:nvPr/>
        </p:nvGrpSpPr>
        <p:grpSpPr>
          <a:xfrm>
            <a:off x="471488" y="2851974"/>
            <a:ext cx="2260917" cy="3318889"/>
            <a:chOff x="471488" y="1062946"/>
            <a:chExt cx="2260917" cy="3318889"/>
          </a:xfrm>
        </p:grpSpPr>
        <p:grpSp>
          <p:nvGrpSpPr>
            <p:cNvPr id="96" name="Csoportba foglalás 95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062946"/>
              <a:ext cx="2260917" cy="3318889"/>
              <a:chOff x="493395" y="1252600"/>
              <a:chExt cx="2260917" cy="3318889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49680" y="144511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	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80" y="125260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7" name="Egyenes összekötő 136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3" name="Egyenes összekötő 152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Egyenes összekötő 153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1" name="Csoportba foglalás 140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Egyenes összekötő 145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Csoportba foglalás 11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9" name="Egyenes összekötő 11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Egyenes összekötő 135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Csoportba foglalás 12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Egyenes összekötő 127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9680" y="19010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49680" y="229508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15407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49680" y="251101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49680" y="331715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49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49680" y="435963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B020A44E-8A20-1F39-FA03-645DE553DBA5}"/>
                  </a:ext>
                </a:extLst>
              </p:cNvPr>
              <p:cNvSpPr txBox="1"/>
              <p:nvPr/>
            </p:nvSpPr>
            <p:spPr>
              <a:xfrm>
                <a:off x="1249680" y="41552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27773" y="1443295"/>
              <a:ext cx="115411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81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9.-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smtClean="0">
                <a:cs typeface="Times New Roman" panose="02020603050405020304" pitchFamily="18" charset="0"/>
              </a:rPr>
              <a:t>Muffin and </a:t>
            </a:r>
            <a:r>
              <a:rPr lang="hu-HU" sz="2200" dirty="0" err="1" smtClean="0">
                <a:cs typeface="Times New Roman" panose="02020603050405020304" pitchFamily="18" charset="0"/>
              </a:rPr>
              <a:t>soft</a:t>
            </a:r>
            <a:r>
              <a:rPr lang="hu-HU" sz="2200" dirty="0" smtClean="0">
                <a:cs typeface="Times New Roman" panose="02020603050405020304" pitchFamily="18" charset="0"/>
              </a:rPr>
              <a:t> </a:t>
            </a:r>
            <a:r>
              <a:rPr lang="hu-HU" sz="2200" dirty="0" err="1" smtClean="0">
                <a:cs typeface="Times New Roman" panose="02020603050405020304" pitchFamily="18" charset="0"/>
              </a:rPr>
              <a:t>drink</a:t>
            </a:r>
            <a:r>
              <a:rPr lang="hu-HU" sz="2200" dirty="0" smtClean="0">
                <a:cs typeface="Times New Roman" panose="02020603050405020304" pitchFamily="18" charset="0"/>
              </a:rPr>
              <a:t> </a:t>
            </a:r>
            <a:r>
              <a:rPr lang="hu-HU" sz="2200" dirty="0" err="1" smtClean="0">
                <a:cs typeface="Times New Roman" panose="02020603050405020304" pitchFamily="18" charset="0"/>
              </a:rPr>
              <a:t>can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84" name="Táblázat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878696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1074B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B6C4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5" name="Táblázat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38263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6" name="Táblázat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845000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68" name="Csoportba foglalás 67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smtClean="0">
                  <a:solidFill>
                    <a:schemeClr val="accent3"/>
                  </a:solidFill>
                </a:rPr>
                <a:t>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70" name="Csoportba foglalás 69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4" name="Csoportba foglalás 73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75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2963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10. a.)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08619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71488" y="112147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0" name="Szövegdoboz 99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2" name="Csoportba foglalás 101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6" name="Csoportba foglalás 13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5" name="Egyenes összekötő 14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0" name="Egyenes összekötő 13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8" name="Csoportba foglalás 11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4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5324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12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7" name="Csoportba foglalás 96"/>
          <p:cNvGrpSpPr/>
          <p:nvPr/>
        </p:nvGrpSpPr>
        <p:grpSpPr>
          <a:xfrm>
            <a:off x="471488" y="1121478"/>
            <a:ext cx="2260917" cy="3355804"/>
            <a:chOff x="471488" y="1285984"/>
            <a:chExt cx="2260917" cy="3355804"/>
          </a:xfrm>
        </p:grpSpPr>
        <p:sp>
          <p:nvSpPr>
            <p:cNvPr id="128" name="Szövegdoboz 12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29" name="Csoportba foglalás 12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31" name="Szövegdoboz 13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2" name="Szövegdoboz 13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33" name="Csoportba foglalás 13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46" name="Csoportba foglalás 14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6" name="Egyenes összekötő 16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2" name="Egyenes összekötő 18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Egyenes összekötő 182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Csoportba foglalás 16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Egyenes összekötő 18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Csoportba foglalás 16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0" name="Csoportba foglalás 16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Csoportba foglalás 14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48" name="Egyenes összekötő 14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9" name="Csoportba foglalás 14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4" name="Egyenes összekötő 16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Egyenes összekötő 16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Csoportba foglalás 14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Egyenes összekötő 16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Csoportba foglalás 15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Csoportba foglalás 15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4" name="Szövegdoboz 13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6" name="Szövegdoboz 13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8" name="Szövegdoboz 13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2" name="Szövegdoboz 14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4" name="Szövegdoboz 14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30" name="Szövegdoboz 12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94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475699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97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71488" y="1121478"/>
            <a:ext cx="2260917" cy="3355804"/>
            <a:chOff x="471488" y="1285984"/>
            <a:chExt cx="2260917" cy="3355804"/>
          </a:xfrm>
        </p:grpSpPr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3" name="Csoportba foglalás 10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6" name="Egyenes összekötő 135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Csoportba foglalás 139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gyenes összekötő 144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Csoportba foglalás 116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8" name="Egyenes összekötő 117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Egyenes összekötő 134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Csoportba foglalás 121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Egyenes összekötő 126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95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10.- </a:t>
            </a:r>
            <a:r>
              <a:rPr lang="hu-H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smtClean="0">
                <a:cs typeface="Times New Roman" panose="02020603050405020304" pitchFamily="18" charset="0"/>
              </a:rPr>
              <a:t>Robot </a:t>
            </a:r>
            <a:r>
              <a:rPr lang="hu-HU" sz="2200" dirty="0" err="1" smtClean="0">
                <a:cs typeface="Times New Roman" panose="02020603050405020304" pitchFamily="18" charset="0"/>
              </a:rPr>
              <a:t>head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182" name="Táblázat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526797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C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7" name="Táblázat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60885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188" name="Táblázat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88541"/>
              </p:ext>
            </p:extLst>
          </p:nvPr>
        </p:nvGraphicFramePr>
        <p:xfrm>
          <a:off x="2554537" y="2937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0010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1101</a:t>
                      </a:r>
                      <a:endParaRPr lang="hu-H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67" name="Csoportba foglalás 66"/>
          <p:cNvGrpSpPr/>
          <p:nvPr/>
        </p:nvGrpSpPr>
        <p:grpSpPr>
          <a:xfrm>
            <a:off x="471488" y="3275098"/>
            <a:ext cx="2260917" cy="3355804"/>
            <a:chOff x="471488" y="1285984"/>
            <a:chExt cx="2260917" cy="3355804"/>
          </a:xfrm>
        </p:grpSpPr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15898" y="1493156"/>
              <a:ext cx="105124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285984"/>
              <a:ext cx="2260917" cy="3355804"/>
              <a:chOff x="493395" y="1230474"/>
              <a:chExt cx="2260917" cy="3355804"/>
            </a:xfrm>
          </p:grpSpPr>
          <p:sp>
            <p:nvSpPr>
              <p:cNvPr id="100" name="Szövegdoboz 99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37805" y="123047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1" name="Szövegdoboz 100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54145" y="1932667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102" name="Csoportba foglalás 101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115" name="Csoportba foglalás 11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35" name="Egyenes összekötő 134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6" name="Csoportba foglalás 135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1" name="Egyenes összekötő 150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Egyenes összekötő 151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" name="Csoportba foglalás 136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9" name="Egyenes összekötő 148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Egyenes összekötő 149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Csoportba foglalás 137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7" name="Egyenes összekötő 146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Egyenes összekötő 147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Csoportba foglalás 138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45" name="Egyenes összekötő 144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Egyenes összekötő 145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0" name="Egyenes összekötő 139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Egyenes összekötő 140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Egyenes összekötő 141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Egyenes összekötő 142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Egyenes összekötő 143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Csoportba foglalás 11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117" name="Egyenes összekötő 11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8" name="Csoportba foglalás 11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3" name="Egyenes összekötő 132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Egyenes összekötő 133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9" name="Csoportba foglalás 11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31" name="Egyenes összekötő 130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Egyenes összekötő 131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Csoportba foglalás 11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9" name="Egyenes összekötő 128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Egyenes összekötő 129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Csoportba foglalás 12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27" name="Egyenes összekötő 126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Egyenes összekötő 127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2" name="Egyenes összekötő 12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Egyenes összekötő 12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Egyenes összekötő 12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Egyenes összekötő 124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Egyenes összekötő 125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3" name="Szövegdoboz 102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3623" y="16975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53613" y="332683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5" name="Szövegdoboz 104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04521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33663" y="250845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Pale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green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33663" y="437442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5755"/>
                <a:ext cx="1243284" cy="211020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53613" y="417003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07684" y="2358250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2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64354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6" name="Csoportba foglalás 65"/>
          <p:cNvGrpSpPr/>
          <p:nvPr/>
        </p:nvGrpSpPr>
        <p:grpSpPr>
          <a:xfrm>
            <a:off x="471488" y="1286005"/>
            <a:ext cx="2260917" cy="3318889"/>
            <a:chOff x="471488" y="1062946"/>
            <a:chExt cx="2260917" cy="3318889"/>
          </a:xfrm>
        </p:grpSpPr>
        <p:grpSp>
          <p:nvGrpSpPr>
            <p:cNvPr id="67" name="Csoportba foglalás 66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062946"/>
              <a:ext cx="2260917" cy="3318889"/>
              <a:chOff x="493395" y="1252600"/>
              <a:chExt cx="2260917" cy="3318889"/>
            </a:xfrm>
          </p:grpSpPr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49680" y="144511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	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80" y="125260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1" name="Csoportba foglalás 70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5" name="Csoportba foglalás 8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7" name="Egyenes összekötő 8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8" name="Csoportba foglalás 8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9" name="Csoportba foglalás 8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9680" y="19010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49680" y="229508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15407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49680" y="251101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49680" y="331715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49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49680" y="435963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B020A44E-8A20-1F39-FA03-645DE553DBA5}"/>
                  </a:ext>
                </a:extLst>
              </p:cNvPr>
              <p:cNvSpPr txBox="1"/>
              <p:nvPr/>
            </p:nvSpPr>
            <p:spPr>
              <a:xfrm>
                <a:off x="1249680" y="41552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27773" y="1443295"/>
              <a:ext cx="115411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54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171456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6" name="Csoportba foglalás 65"/>
          <p:cNvGrpSpPr/>
          <p:nvPr/>
        </p:nvGrpSpPr>
        <p:grpSpPr>
          <a:xfrm>
            <a:off x="471488" y="1286005"/>
            <a:ext cx="2260917" cy="3318889"/>
            <a:chOff x="471488" y="1062946"/>
            <a:chExt cx="2260917" cy="3318889"/>
          </a:xfrm>
        </p:grpSpPr>
        <p:grpSp>
          <p:nvGrpSpPr>
            <p:cNvPr id="67" name="Csoportba foglalás 66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062946"/>
              <a:ext cx="2260917" cy="3318889"/>
              <a:chOff x="493395" y="1252600"/>
              <a:chExt cx="2260917" cy="3318889"/>
            </a:xfrm>
          </p:grpSpPr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49680" y="144511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	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80" y="125260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1" name="Csoportba foglalás 70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5" name="Csoportba foglalás 8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7" name="Egyenes összekötő 8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8" name="Csoportba foglalás 8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9" name="Csoportba foglalás 8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9680" y="19010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49680" y="229508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15407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49680" y="251101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49680" y="331715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49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49680" y="435963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B020A44E-8A20-1F39-FA03-645DE553DBA5}"/>
                  </a:ext>
                </a:extLst>
              </p:cNvPr>
              <p:cNvSpPr txBox="1"/>
              <p:nvPr/>
            </p:nvSpPr>
            <p:spPr>
              <a:xfrm>
                <a:off x="1249680" y="41552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27773" y="1443295"/>
              <a:ext cx="115411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8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1. c.)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8633"/>
              </p:ext>
            </p:extLst>
          </p:nvPr>
        </p:nvGraphicFramePr>
        <p:xfrm>
          <a:off x="3130537" y="5396269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709432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5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  <p:grpSp>
        <p:nvGrpSpPr>
          <p:cNvPr id="66" name="Csoportba foglalás 65"/>
          <p:cNvGrpSpPr/>
          <p:nvPr/>
        </p:nvGrpSpPr>
        <p:grpSpPr>
          <a:xfrm>
            <a:off x="471488" y="1286005"/>
            <a:ext cx="2260917" cy="3318889"/>
            <a:chOff x="471488" y="1062946"/>
            <a:chExt cx="2260917" cy="3318889"/>
          </a:xfrm>
        </p:grpSpPr>
        <p:grpSp>
          <p:nvGrpSpPr>
            <p:cNvPr id="67" name="Csoportba foglalás 66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062946"/>
              <a:ext cx="2260917" cy="3318889"/>
              <a:chOff x="493395" y="1252600"/>
              <a:chExt cx="2260917" cy="3318889"/>
            </a:xfrm>
          </p:grpSpPr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49680" y="144511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	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80" y="125260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1" name="Csoportba foglalás 70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5" name="Csoportba foglalás 84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7" name="Egyenes összekötő 86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8" name="Csoportba foglalás 87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9" name="Csoportba foglalás 88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2" name="Egyenes összekötő 91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Egyenes összekötő 92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9680" y="19010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49680" y="229508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15407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49680" y="251101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49680" y="331715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49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49680" y="435963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B020A44E-8A20-1F39-FA03-645DE553DBA5}"/>
                  </a:ext>
                </a:extLst>
              </p:cNvPr>
              <p:cNvSpPr txBox="1"/>
              <p:nvPr/>
            </p:nvSpPr>
            <p:spPr>
              <a:xfrm>
                <a:off x="1249680" y="41552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27773" y="1443295"/>
              <a:ext cx="115411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17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hu-HU" sz="2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endParaRPr lang="hu-HU" sz="2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200" dirty="0" err="1">
                <a:cs typeface="Times New Roman" panose="02020603050405020304" pitchFamily="18" charset="0"/>
              </a:rPr>
              <a:t>Storybook</a:t>
            </a:r>
            <a:r>
              <a:rPr lang="hu-HU" sz="2200" dirty="0">
                <a:cs typeface="Times New Roman" panose="02020603050405020304" pitchFamily="18" charset="0"/>
              </a:rPr>
              <a:t> </a:t>
            </a:r>
            <a:r>
              <a:rPr lang="hu-HU" sz="2200" dirty="0" err="1">
                <a:cs typeface="Times New Roman" panose="02020603050405020304" pitchFamily="18" charset="0"/>
              </a:rPr>
              <a:t>character</a:t>
            </a:r>
            <a:r>
              <a:rPr lang="hu-HU" sz="2200" dirty="0">
                <a:cs typeface="Times New Roman" panose="02020603050405020304" pitchFamily="18" charset="0"/>
              </a:rPr>
              <a:t> </a:t>
            </a:r>
            <a:r>
              <a:rPr lang="hu-HU" sz="2200" dirty="0" err="1">
                <a:cs typeface="Times New Roman" panose="02020603050405020304" pitchFamily="18" charset="0"/>
              </a:rPr>
              <a:t>duck</a:t>
            </a:r>
            <a:endParaRPr lang="hu-HU" sz="22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65" name="Táblázat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56677"/>
              </p:ext>
            </p:extLst>
          </p:nvPr>
        </p:nvGraphicFramePr>
        <p:xfrm>
          <a:off x="2475826" y="259200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C7E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3E97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1D23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74BC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31D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66" name="Táblázat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29234"/>
              </p:ext>
            </p:extLst>
          </p:nvPr>
        </p:nvGraphicFramePr>
        <p:xfrm>
          <a:off x="2475826" y="2592000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0110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hu-HU" dirty="0"/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aphicFrame>
        <p:nvGraphicFramePr>
          <p:cNvPr id="67" name="Táblázat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856375"/>
              </p:ext>
            </p:extLst>
          </p:nvPr>
        </p:nvGraphicFramePr>
        <p:xfrm>
          <a:off x="2474062" y="2592000"/>
          <a:ext cx="4032000" cy="4032000"/>
        </p:xfrm>
        <a:graphic>
          <a:graphicData uri="http://schemas.openxmlformats.org/drawingml/2006/table">
            <a:tbl>
              <a:tblPr firstRow="1" bandRow="1"/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pPr algn="ctr"/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grpSp>
        <p:nvGrpSpPr>
          <p:cNvPr id="68" name="Csoportba foglalás 67"/>
          <p:cNvGrpSpPr/>
          <p:nvPr/>
        </p:nvGrpSpPr>
        <p:grpSpPr>
          <a:xfrm>
            <a:off x="471488" y="2948555"/>
            <a:ext cx="2260917" cy="3318889"/>
            <a:chOff x="471488" y="1062946"/>
            <a:chExt cx="2260917" cy="3318889"/>
          </a:xfrm>
        </p:grpSpPr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A4F38504-16C5-7055-8043-FFE2F9CD6881}"/>
                </a:ext>
              </a:extLst>
            </p:cNvPr>
            <p:cNvGrpSpPr/>
            <p:nvPr/>
          </p:nvGrpSpPr>
          <p:grpSpPr>
            <a:xfrm>
              <a:off x="471488" y="1062946"/>
              <a:ext cx="2260917" cy="3318889"/>
              <a:chOff x="493395" y="1252600"/>
              <a:chExt cx="2260917" cy="3318889"/>
            </a:xfrm>
          </p:grpSpPr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D369EF2F-E2D1-F89C-D18F-2555A4E7BB93}"/>
                  </a:ext>
                </a:extLst>
              </p:cNvPr>
              <p:cNvSpPr txBox="1"/>
              <p:nvPr/>
            </p:nvSpPr>
            <p:spPr>
              <a:xfrm>
                <a:off x="1249680" y="1445118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Yellow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	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11928CDB-B8D6-22FC-CEAA-C3E61D5D03B4}"/>
                  </a:ext>
                </a:extLst>
              </p:cNvPr>
              <p:cNvSpPr txBox="1"/>
              <p:nvPr/>
            </p:nvSpPr>
            <p:spPr>
              <a:xfrm>
                <a:off x="1249680" y="125260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White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73" name="Csoportba foglalás 72">
                <a:extLst>
                  <a:ext uri="{FF2B5EF4-FFF2-40B4-BE49-F238E27FC236}">
                    <a16:creationId xmlns:a16="http://schemas.microsoft.com/office/drawing/2014/main" id="{DE0761D3-B631-37A4-18E2-FC64BD1D1770}"/>
                  </a:ext>
                </a:extLst>
              </p:cNvPr>
              <p:cNvGrpSpPr/>
              <p:nvPr/>
            </p:nvGrpSpPr>
            <p:grpSpPr>
              <a:xfrm>
                <a:off x="493395" y="1328140"/>
                <a:ext cx="756285" cy="3114840"/>
                <a:chOff x="493395" y="2581167"/>
                <a:chExt cx="1034733" cy="3062882"/>
              </a:xfrm>
            </p:grpSpPr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46159B6D-6C26-6B47-F46E-6C602FB2446C}"/>
                    </a:ext>
                  </a:extLst>
                </p:cNvPr>
                <p:cNvGrpSpPr/>
                <p:nvPr/>
              </p:nvGrpSpPr>
              <p:grpSpPr>
                <a:xfrm>
                  <a:off x="493395" y="2581167"/>
                  <a:ext cx="1034733" cy="1533125"/>
                  <a:chOff x="493395" y="2581167"/>
                  <a:chExt cx="1034733" cy="1533125"/>
                </a:xfrm>
              </p:grpSpPr>
              <p:cxnSp>
                <p:nvCxnSpPr>
                  <p:cNvPr id="163" name="Egyenes összekötő 162">
                    <a:extLst>
                      <a:ext uri="{FF2B5EF4-FFF2-40B4-BE49-F238E27FC236}">
                        <a16:creationId xmlns:a16="http://schemas.microsoft.com/office/drawing/2014/main" id="{1B517F46-0636-2FC0-399A-367DA195C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6103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4" name="Csoportba foglalás 163">
                    <a:extLst>
                      <a:ext uri="{FF2B5EF4-FFF2-40B4-BE49-F238E27FC236}">
                        <a16:creationId xmlns:a16="http://schemas.microsoft.com/office/drawing/2014/main" id="{E5C724C7-CD3F-3E88-D001-2C35CB01691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9" name="Egyenes összekötő 178">
                      <a:extLst>
                        <a:ext uri="{FF2B5EF4-FFF2-40B4-BE49-F238E27FC236}">
                          <a16:creationId xmlns:a16="http://schemas.microsoft.com/office/drawing/2014/main" id="{9D01C744-6288-B4A7-884F-50951EFE24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Egyenes összekötő 179">
                      <a:extLst>
                        <a:ext uri="{FF2B5EF4-FFF2-40B4-BE49-F238E27FC236}">
                          <a16:creationId xmlns:a16="http://schemas.microsoft.com/office/drawing/2014/main" id="{5EB2D18E-4DC0-F751-92F5-F5196F7B9D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Csoportba foglalás 164">
                    <a:extLst>
                      <a:ext uri="{FF2B5EF4-FFF2-40B4-BE49-F238E27FC236}">
                        <a16:creationId xmlns:a16="http://schemas.microsoft.com/office/drawing/2014/main" id="{5864D023-2A1E-3EA8-98AD-092FD49859DD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7" name="Egyenes összekötő 176">
                      <a:extLst>
                        <a:ext uri="{FF2B5EF4-FFF2-40B4-BE49-F238E27FC236}">
                          <a16:creationId xmlns:a16="http://schemas.microsoft.com/office/drawing/2014/main" id="{41DA2CFA-9044-51C0-0E74-B4D1BE4E4DF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Egyenes összekötő 177">
                      <a:extLst>
                        <a:ext uri="{FF2B5EF4-FFF2-40B4-BE49-F238E27FC236}">
                          <a16:creationId xmlns:a16="http://schemas.microsoft.com/office/drawing/2014/main" id="{EAF9BC34-E6E0-FAC7-BF81-57669DB3D6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Csoportba foglalás 165">
                    <a:extLst>
                      <a:ext uri="{FF2B5EF4-FFF2-40B4-BE49-F238E27FC236}">
                        <a16:creationId xmlns:a16="http://schemas.microsoft.com/office/drawing/2014/main" id="{E10BC367-4FC7-79B2-7295-8F0F14EE963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5" name="Egyenes összekötő 174">
                      <a:extLst>
                        <a:ext uri="{FF2B5EF4-FFF2-40B4-BE49-F238E27FC236}">
                          <a16:creationId xmlns:a16="http://schemas.microsoft.com/office/drawing/2014/main" id="{795895F2-149D-EF16-CE4E-69F7D66FFF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Egyenes összekötő 175">
                      <a:extLst>
                        <a:ext uri="{FF2B5EF4-FFF2-40B4-BE49-F238E27FC236}">
                          <a16:creationId xmlns:a16="http://schemas.microsoft.com/office/drawing/2014/main" id="{209FB677-2A12-28E1-A197-21A8D1ED02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7" name="Csoportba foglalás 166">
                    <a:extLst>
                      <a:ext uri="{FF2B5EF4-FFF2-40B4-BE49-F238E27FC236}">
                        <a16:creationId xmlns:a16="http://schemas.microsoft.com/office/drawing/2014/main" id="{39236CBF-B786-C228-6346-FEADA05D1B2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73" name="Egyenes összekötő 172">
                      <a:extLst>
                        <a:ext uri="{FF2B5EF4-FFF2-40B4-BE49-F238E27FC236}">
                          <a16:creationId xmlns:a16="http://schemas.microsoft.com/office/drawing/2014/main" id="{EAC030D6-75F8-6318-25F7-E54CB161CF5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Egyenes összekötő 173">
                      <a:extLst>
                        <a:ext uri="{FF2B5EF4-FFF2-40B4-BE49-F238E27FC236}">
                          <a16:creationId xmlns:a16="http://schemas.microsoft.com/office/drawing/2014/main" id="{65C1578C-B8CC-4179-D202-343BE270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8" name="Egyenes összekötő 167">
                    <a:extLst>
                      <a:ext uri="{FF2B5EF4-FFF2-40B4-BE49-F238E27FC236}">
                        <a16:creationId xmlns:a16="http://schemas.microsoft.com/office/drawing/2014/main" id="{CF8CFA76-455F-99C7-DB24-572E3179F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9483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Egyenes összekötő 168">
                    <a:extLst>
                      <a:ext uri="{FF2B5EF4-FFF2-40B4-BE49-F238E27FC236}">
                        <a16:creationId xmlns:a16="http://schemas.microsoft.com/office/drawing/2014/main" id="{1A2F2960-358D-C23A-3E22-EFB78AC3E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Egyenes összekötő 169">
                    <a:extLst>
                      <a:ext uri="{FF2B5EF4-FFF2-40B4-BE49-F238E27FC236}">
                        <a16:creationId xmlns:a16="http://schemas.microsoft.com/office/drawing/2014/main" id="{803CD348-47A1-AEF9-DF0A-E072090907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AD77D2E8-5AA2-F251-4F63-6249D80E6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4022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C3241D0-972A-2C46-18F6-06B451D26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00F9D3B8-E9F6-C78D-8C09-D22B3614D22B}"/>
                    </a:ext>
                  </a:extLst>
                </p:cNvPr>
                <p:cNvGrpSpPr/>
                <p:nvPr/>
              </p:nvGrpSpPr>
              <p:grpSpPr>
                <a:xfrm flipV="1">
                  <a:off x="493395" y="4112968"/>
                  <a:ext cx="1034733" cy="1531081"/>
                  <a:chOff x="493395" y="2581167"/>
                  <a:chExt cx="1034733" cy="1531081"/>
                </a:xfrm>
              </p:grpSpPr>
              <p:cxnSp>
                <p:nvCxnSpPr>
                  <p:cNvPr id="89" name="Egyenes összekötő 88">
                    <a:extLst>
                      <a:ext uri="{FF2B5EF4-FFF2-40B4-BE49-F238E27FC236}">
                        <a16:creationId xmlns:a16="http://schemas.microsoft.com/office/drawing/2014/main" id="{0D74778F-A35A-D8C8-8CEF-9D81EC986E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93395" y="2904059"/>
                    <a:ext cx="337503" cy="1208189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0" name="Csoportba foglalás 89">
                    <a:extLst>
                      <a:ext uri="{FF2B5EF4-FFF2-40B4-BE49-F238E27FC236}">
                        <a16:creationId xmlns:a16="http://schemas.microsoft.com/office/drawing/2014/main" id="{43BFDE52-0283-9E77-35BF-D33E7A843658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581167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61" name="Egyenes összekötő 160">
                      <a:extLst>
                        <a:ext uri="{FF2B5EF4-FFF2-40B4-BE49-F238E27FC236}">
                          <a16:creationId xmlns:a16="http://schemas.microsoft.com/office/drawing/2014/main" id="{466C609D-555D-02B3-EFDF-21AD8DCE94D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Egyenes összekötő 161">
                      <a:extLst>
                        <a:ext uri="{FF2B5EF4-FFF2-40B4-BE49-F238E27FC236}">
                          <a16:creationId xmlns:a16="http://schemas.microsoft.com/office/drawing/2014/main" id="{5512F01C-16A8-98CC-9624-163184DC5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Csoportba foglalás 90">
                    <a:extLst>
                      <a:ext uri="{FF2B5EF4-FFF2-40B4-BE49-F238E27FC236}">
                        <a16:creationId xmlns:a16="http://schemas.microsoft.com/office/drawing/2014/main" id="{B1D4591E-F9E7-0724-9322-80F8100F20C2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2989935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9" name="Egyenes összekötő 158">
                      <a:extLst>
                        <a:ext uri="{FF2B5EF4-FFF2-40B4-BE49-F238E27FC236}">
                          <a16:creationId xmlns:a16="http://schemas.microsoft.com/office/drawing/2014/main" id="{CA3718D7-E502-194D-8D81-0676AF0B14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Egyenes összekötő 159">
                      <a:extLst>
                        <a:ext uri="{FF2B5EF4-FFF2-40B4-BE49-F238E27FC236}">
                          <a16:creationId xmlns:a16="http://schemas.microsoft.com/office/drawing/2014/main" id="{15223BFA-FFD8-92F8-C824-15C1B848F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Csoportba foglalás 91">
                    <a:extLst>
                      <a:ext uri="{FF2B5EF4-FFF2-40B4-BE49-F238E27FC236}">
                        <a16:creationId xmlns:a16="http://schemas.microsoft.com/office/drawing/2014/main" id="{3A5C8920-C783-6329-C834-0459E32B26EE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398703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7" name="Egyenes összekötő 156">
                      <a:extLst>
                        <a:ext uri="{FF2B5EF4-FFF2-40B4-BE49-F238E27FC236}">
                          <a16:creationId xmlns:a16="http://schemas.microsoft.com/office/drawing/2014/main" id="{DFF05944-BE70-5A73-7D4C-4E90941A571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Egyenes összekötő 157">
                      <a:extLst>
                        <a:ext uri="{FF2B5EF4-FFF2-40B4-BE49-F238E27FC236}">
                          <a16:creationId xmlns:a16="http://schemas.microsoft.com/office/drawing/2014/main" id="{A99E8953-3917-C768-A1CA-37EAADD71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Csoportba foglalás 92">
                    <a:extLst>
                      <a:ext uri="{FF2B5EF4-FFF2-40B4-BE49-F238E27FC236}">
                        <a16:creationId xmlns:a16="http://schemas.microsoft.com/office/drawing/2014/main" id="{39ED7E96-28EF-2386-211E-9220358886C6}"/>
                      </a:ext>
                    </a:extLst>
                  </p:cNvPr>
                  <p:cNvGrpSpPr/>
                  <p:nvPr/>
                </p:nvGrpSpPr>
                <p:grpSpPr>
                  <a:xfrm>
                    <a:off x="1291908" y="3809538"/>
                    <a:ext cx="236220" cy="211853"/>
                    <a:chOff x="1996440" y="2780665"/>
                    <a:chExt cx="236220" cy="276860"/>
                  </a:xfrm>
                </p:grpSpPr>
                <p:cxnSp>
                  <p:nvCxnSpPr>
                    <p:cNvPr id="155" name="Egyenes összekötő 154">
                      <a:extLst>
                        <a:ext uri="{FF2B5EF4-FFF2-40B4-BE49-F238E27FC236}">
                          <a16:creationId xmlns:a16="http://schemas.microsoft.com/office/drawing/2014/main" id="{8EA8C143-C3E6-0E9C-CDFC-0268F0D6E4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96440" y="278066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Egyenes összekötő 155">
                      <a:extLst>
                        <a:ext uri="{FF2B5EF4-FFF2-40B4-BE49-F238E27FC236}">
                          <a16:creationId xmlns:a16="http://schemas.microsoft.com/office/drawing/2014/main" id="{E19DB28B-8298-F1B5-2A12-B56AC998A5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96440" y="2919095"/>
                      <a:ext cx="236220" cy="138430"/>
                    </a:xfrm>
                    <a:prstGeom prst="line">
                      <a:avLst/>
                    </a:prstGeom>
                    <a:ln w="19050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" name="Egyenes összekötő 93">
                    <a:extLst>
                      <a:ext uri="{FF2B5EF4-FFF2-40B4-BE49-F238E27FC236}">
                        <a16:creationId xmlns:a16="http://schemas.microsoft.com/office/drawing/2014/main" id="{21E2C462-F3EE-EAAA-8DDC-4941E4CDE5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2687438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Egyenes összekötő 94">
                    <a:extLst>
                      <a:ext uri="{FF2B5EF4-FFF2-40B4-BE49-F238E27FC236}">
                        <a16:creationId xmlns:a16="http://schemas.microsoft.com/office/drawing/2014/main" id="{D3E00FD8-4B0E-D76A-07B6-DAF6317CCB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2904059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Egyenes összekötő 95">
                    <a:extLst>
                      <a:ext uri="{FF2B5EF4-FFF2-40B4-BE49-F238E27FC236}">
                        <a16:creationId xmlns:a16="http://schemas.microsoft.com/office/drawing/2014/main" id="{9C2B915B-653E-6D02-33FD-EAC5497DB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0898" y="3507401"/>
                    <a:ext cx="461010" cy="21457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3F01526A-29EE-316B-2B08-F762C40E7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898" y="3721977"/>
                    <a:ext cx="461010" cy="19587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15BE1182-6DAD-C9BE-C2D6-5BBA752B2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24218" y="3311525"/>
                    <a:ext cx="106680" cy="404456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834CF577-D517-F0A3-4CCA-68C65DC2924A}"/>
                  </a:ext>
                </a:extLst>
              </p:cNvPr>
              <p:cNvSpPr txBox="1"/>
              <p:nvPr/>
            </p:nvSpPr>
            <p:spPr>
              <a:xfrm>
                <a:off x="1249680" y="1901064"/>
                <a:ext cx="115411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Orange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4224AE6F-5E89-E6E0-90A7-83D2234D4105}"/>
                  </a:ext>
                </a:extLst>
              </p:cNvPr>
              <p:cNvSpPr txBox="1"/>
              <p:nvPr/>
            </p:nvSpPr>
            <p:spPr>
              <a:xfrm>
                <a:off x="1249680" y="229508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Red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D56338F-CC61-E4E2-8566-CFBAB7A51796}"/>
                  </a:ext>
                </a:extLst>
              </p:cNvPr>
              <p:cNvSpPr txBox="1"/>
              <p:nvPr/>
            </p:nvSpPr>
            <p:spPr>
              <a:xfrm>
                <a:off x="1249680" y="209069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Brown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B83629BE-2B7B-8145-3E04-32D2404F19FF}"/>
                  </a:ext>
                </a:extLst>
              </p:cNvPr>
              <p:cNvSpPr txBox="1"/>
              <p:nvPr/>
            </p:nvSpPr>
            <p:spPr>
              <a:xfrm>
                <a:off x="1249680" y="2715407"/>
                <a:ext cx="150463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EF134251-9422-AF8A-B2C3-3961062ED614}"/>
                  </a:ext>
                </a:extLst>
              </p:cNvPr>
              <p:cNvSpPr txBox="1"/>
              <p:nvPr/>
            </p:nvSpPr>
            <p:spPr>
              <a:xfrm>
                <a:off x="1249680" y="2511014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Pink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9B795510-A1EB-DFB2-FD05-EB6CE3AD0523}"/>
                  </a:ext>
                </a:extLst>
              </p:cNvPr>
              <p:cNvSpPr txBox="1"/>
              <p:nvPr/>
            </p:nvSpPr>
            <p:spPr>
              <a:xfrm>
                <a:off x="1249680" y="31012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4A69605E-AD65-FCB7-8FF5-88C07D0FD15A}"/>
                  </a:ext>
                </a:extLst>
              </p:cNvPr>
              <p:cNvSpPr txBox="1"/>
              <p:nvPr/>
            </p:nvSpPr>
            <p:spPr>
              <a:xfrm>
                <a:off x="1249680" y="2896829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purple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20B7B115-CE45-AC8F-2E15-CBC0C31E6BD2}"/>
                  </a:ext>
                </a:extLst>
              </p:cNvPr>
              <p:cNvSpPr txBox="1"/>
              <p:nvPr/>
            </p:nvSpPr>
            <p:spPr>
              <a:xfrm>
                <a:off x="1249680" y="35215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8621B626-5364-332F-82A4-2AF6EAFAB4DE}"/>
                  </a:ext>
                </a:extLst>
              </p:cNvPr>
              <p:cNvSpPr txBox="1"/>
              <p:nvPr/>
            </p:nvSpPr>
            <p:spPr>
              <a:xfrm>
                <a:off x="1249680" y="3317150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blue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9A91E6E-481C-D848-A93A-D4983BFBCCD0}"/>
                  </a:ext>
                </a:extLst>
              </p:cNvPr>
              <p:cNvSpPr txBox="1"/>
              <p:nvPr/>
            </p:nvSpPr>
            <p:spPr>
              <a:xfrm>
                <a:off x="1249680" y="3939315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Dark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61122B51-67F9-2D84-A54A-F2E1DFD32A78}"/>
                  </a:ext>
                </a:extLst>
              </p:cNvPr>
              <p:cNvSpPr txBox="1"/>
              <p:nvPr/>
            </p:nvSpPr>
            <p:spPr>
              <a:xfrm>
                <a:off x="1249680" y="3734922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Light</a:t>
                </a:r>
                <a:r>
                  <a:rPr lang="hu-HU" sz="11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grey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42666C1C-FE64-FBF3-CA96-000FD8546E36}"/>
                  </a:ext>
                </a:extLst>
              </p:cNvPr>
              <p:cNvSpPr txBox="1"/>
              <p:nvPr/>
            </p:nvSpPr>
            <p:spPr>
              <a:xfrm>
                <a:off x="1249680" y="4359636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smtClean="0">
                    <a:solidFill>
                      <a:schemeClr val="accent3"/>
                    </a:solidFill>
                  </a:rPr>
                  <a:t>Black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B020A44E-8A20-1F39-FA03-645DE553DBA5}"/>
                  </a:ext>
                </a:extLst>
              </p:cNvPr>
              <p:cNvSpPr txBox="1"/>
              <p:nvPr/>
            </p:nvSpPr>
            <p:spPr>
              <a:xfrm>
                <a:off x="1249680" y="4155243"/>
                <a:ext cx="1051242" cy="211853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>
                  <a:lnSpc>
                    <a:spcPts val="900"/>
                  </a:lnSpc>
                </a:pPr>
                <a:r>
                  <a:rPr lang="hu-HU" sz="1100" b="1" dirty="0" err="1" smtClean="0">
                    <a:solidFill>
                      <a:schemeClr val="accent3"/>
                    </a:solidFill>
                  </a:rPr>
                  <a:t>Aqua</a:t>
                </a:r>
                <a:endParaRPr lang="hu-HU" sz="11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3A88A278-9CE7-E7D3-6DF5-BCA28ADD7C09}"/>
                </a:ext>
              </a:extLst>
            </p:cNvPr>
            <p:cNvSpPr txBox="1"/>
            <p:nvPr/>
          </p:nvSpPr>
          <p:spPr>
            <a:xfrm>
              <a:off x="1227773" y="1443295"/>
              <a:ext cx="1154112" cy="26161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hu-HU" sz="1100" b="1" dirty="0" err="1" smtClean="0">
                  <a:solidFill>
                    <a:schemeClr val="accent3"/>
                  </a:solidFill>
                </a:rPr>
                <a:t>Pale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orange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2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0CD2950-0FD4-0D24-7400-90A219D1A655}"/>
              </a:ext>
            </a:extLst>
          </p:cNvPr>
          <p:cNvSpPr txBox="1">
            <a:spLocks/>
          </p:cNvSpPr>
          <p:nvPr/>
        </p:nvSpPr>
        <p:spPr>
          <a:xfrm>
            <a:off x="471488" y="334459"/>
            <a:ext cx="5915025" cy="45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according to the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codes!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4800" dirty="0"/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CF6574BF-0DD4-2676-D95B-E69ECAD4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3" y="9158363"/>
            <a:ext cx="1275254" cy="426438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318DFCA8-EE35-4266-5A57-E412476D3F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9215499"/>
            <a:ext cx="1435241" cy="326192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97F6733F-F619-A960-8EB0-7CDFF315CFA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52" y="9184600"/>
            <a:ext cx="1860460" cy="400201"/>
          </a:xfrm>
          <a:prstGeom prst="rect">
            <a:avLst/>
          </a:prstGeom>
        </p:spPr>
      </p:pic>
      <p:graphicFrame>
        <p:nvGraphicFramePr>
          <p:cNvPr id="38" name="Táblázat 140">
            <a:extLst>
              <a:ext uri="{FF2B5EF4-FFF2-40B4-BE49-F238E27FC236}">
                <a16:creationId xmlns:a16="http://schemas.microsoft.com/office/drawing/2014/main" id="{5DA1B995-1887-3E5A-E071-A084DA45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3426"/>
              </p:ext>
            </p:extLst>
          </p:nvPr>
        </p:nvGraphicFramePr>
        <p:xfrm>
          <a:off x="3130537" y="5191586"/>
          <a:ext cx="345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834768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67866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561552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03670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773512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68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48050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0001249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rgbClr val="EE1D23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74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5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05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2894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7510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106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229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500" dirty="0"/>
                    </a:p>
                  </a:txBody>
                  <a:tcPr marL="103463" marR="103463" marT="51731" marB="51731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8196"/>
                  </a:ext>
                </a:extLst>
              </a:tr>
            </a:tbl>
          </a:graphicData>
        </a:graphic>
      </p:graphicFrame>
      <p:graphicFrame>
        <p:nvGraphicFramePr>
          <p:cNvPr id="95" name="Táblázat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025400"/>
              </p:ext>
            </p:extLst>
          </p:nvPr>
        </p:nvGraphicFramePr>
        <p:xfrm>
          <a:off x="2554537" y="929450"/>
          <a:ext cx="4032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9700579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927488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54328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6247271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053826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058774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31024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68949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4749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1755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32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203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854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99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971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+mn-cs"/>
                        </a:rPr>
                        <a:t>1111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70569"/>
                  </a:ext>
                </a:extLst>
              </a:tr>
            </a:tbl>
          </a:graphicData>
        </a:graphic>
      </p:graphicFrame>
      <p:sp>
        <p:nvSpPr>
          <p:cNvPr id="65" name="Szövegdoboz 64">
            <a:extLst>
              <a:ext uri="{FF2B5EF4-FFF2-40B4-BE49-F238E27FC236}">
                <a16:creationId xmlns:a16="http://schemas.microsoft.com/office/drawing/2014/main" id="{3A88A278-9CE7-E7D3-6DF5-BCA28ADD7C09}"/>
              </a:ext>
            </a:extLst>
          </p:cNvPr>
          <p:cNvSpPr txBox="1"/>
          <p:nvPr/>
        </p:nvSpPr>
        <p:spPr>
          <a:xfrm>
            <a:off x="1223631" y="1706307"/>
            <a:ext cx="1051242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hu-HU" sz="1100" b="1" dirty="0" smtClean="0">
                <a:solidFill>
                  <a:schemeClr val="accent3"/>
                </a:solidFill>
              </a:rPr>
              <a:t>Pink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471488" y="1285984"/>
            <a:ext cx="2260917" cy="3355804"/>
            <a:chOff x="471488" y="1285984"/>
            <a:chExt cx="2260917" cy="3355804"/>
          </a:xfrm>
        </p:grpSpPr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D369EF2F-E2D1-F89C-D18F-2555A4E7BB93}"/>
                </a:ext>
              </a:extLst>
            </p:cNvPr>
            <p:cNvSpPr txBox="1"/>
            <p:nvPr/>
          </p:nvSpPr>
          <p:spPr>
            <a:xfrm>
              <a:off x="1215898" y="1285984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Yellow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11928CDB-B8D6-22FC-CEAA-C3E61D5D03B4}"/>
                </a:ext>
              </a:extLst>
            </p:cNvPr>
            <p:cNvSpPr txBox="1"/>
            <p:nvPr/>
          </p:nvSpPr>
          <p:spPr>
            <a:xfrm>
              <a:off x="1227773" y="152212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White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69" name="Csoportba foglalás 68">
              <a:extLst>
                <a:ext uri="{FF2B5EF4-FFF2-40B4-BE49-F238E27FC236}">
                  <a16:creationId xmlns:a16="http://schemas.microsoft.com/office/drawing/2014/main" id="{DE0761D3-B631-37A4-18E2-FC64BD1D1770}"/>
                </a:ext>
              </a:extLst>
            </p:cNvPr>
            <p:cNvGrpSpPr/>
            <p:nvPr/>
          </p:nvGrpSpPr>
          <p:grpSpPr>
            <a:xfrm>
              <a:off x="471488" y="1383650"/>
              <a:ext cx="756285" cy="3114840"/>
              <a:chOff x="493395" y="2581167"/>
              <a:chExt cx="1034733" cy="3062882"/>
            </a:xfrm>
          </p:grpSpPr>
          <p:grpSp>
            <p:nvGrpSpPr>
              <p:cNvPr id="83" name="Csoportba foglalás 82">
                <a:extLst>
                  <a:ext uri="{FF2B5EF4-FFF2-40B4-BE49-F238E27FC236}">
                    <a16:creationId xmlns:a16="http://schemas.microsoft.com/office/drawing/2014/main" id="{46159B6D-6C26-6B47-F46E-6C602FB2446C}"/>
                  </a:ext>
                </a:extLst>
              </p:cNvPr>
              <p:cNvGrpSpPr/>
              <p:nvPr/>
            </p:nvGrpSpPr>
            <p:grpSpPr>
              <a:xfrm>
                <a:off x="493395" y="2581167"/>
                <a:ext cx="1034733" cy="1533125"/>
                <a:chOff x="493395" y="2581167"/>
                <a:chExt cx="1034733" cy="1533125"/>
              </a:xfrm>
            </p:grpSpPr>
            <p:cxnSp>
              <p:nvCxnSpPr>
                <p:cNvPr id="161" name="Egyenes összekötő 160">
                  <a:extLst>
                    <a:ext uri="{FF2B5EF4-FFF2-40B4-BE49-F238E27FC236}">
                      <a16:creationId xmlns:a16="http://schemas.microsoft.com/office/drawing/2014/main" id="{1B517F46-0636-2FC0-399A-367DA195CA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6103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Csoportba foglalás 161">
                  <a:extLst>
                    <a:ext uri="{FF2B5EF4-FFF2-40B4-BE49-F238E27FC236}">
                      <a16:creationId xmlns:a16="http://schemas.microsoft.com/office/drawing/2014/main" id="{E5C724C7-CD3F-3E88-D001-2C35CB01691D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7" name="Egyenes összekötő 176">
                    <a:extLst>
                      <a:ext uri="{FF2B5EF4-FFF2-40B4-BE49-F238E27FC236}">
                        <a16:creationId xmlns:a16="http://schemas.microsoft.com/office/drawing/2014/main" id="{9D01C744-6288-B4A7-884F-50951EFE24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Egyenes összekötő 177">
                    <a:extLst>
                      <a:ext uri="{FF2B5EF4-FFF2-40B4-BE49-F238E27FC236}">
                        <a16:creationId xmlns:a16="http://schemas.microsoft.com/office/drawing/2014/main" id="{5EB2D18E-4DC0-F751-92F5-F5196F7B9D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Csoportba foglalás 162">
                  <a:extLst>
                    <a:ext uri="{FF2B5EF4-FFF2-40B4-BE49-F238E27FC236}">
                      <a16:creationId xmlns:a16="http://schemas.microsoft.com/office/drawing/2014/main" id="{5864D023-2A1E-3EA8-98AD-092FD49859DD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5" name="Egyenes összekötő 174">
                    <a:extLst>
                      <a:ext uri="{FF2B5EF4-FFF2-40B4-BE49-F238E27FC236}">
                        <a16:creationId xmlns:a16="http://schemas.microsoft.com/office/drawing/2014/main" id="{41DA2CFA-9044-51C0-0E74-B4D1BE4E4D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Egyenes összekötő 175">
                    <a:extLst>
                      <a:ext uri="{FF2B5EF4-FFF2-40B4-BE49-F238E27FC236}">
                        <a16:creationId xmlns:a16="http://schemas.microsoft.com/office/drawing/2014/main" id="{EAF9BC34-E6E0-FAC7-BF81-57669DB3D6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Csoportba foglalás 163">
                  <a:extLst>
                    <a:ext uri="{FF2B5EF4-FFF2-40B4-BE49-F238E27FC236}">
                      <a16:creationId xmlns:a16="http://schemas.microsoft.com/office/drawing/2014/main" id="{E10BC367-4FC7-79B2-7295-8F0F14EE9632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3" name="Egyenes összekötő 172">
                    <a:extLst>
                      <a:ext uri="{FF2B5EF4-FFF2-40B4-BE49-F238E27FC236}">
                        <a16:creationId xmlns:a16="http://schemas.microsoft.com/office/drawing/2014/main" id="{795895F2-149D-EF16-CE4E-69F7D66FF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Egyenes összekötő 173">
                    <a:extLst>
                      <a:ext uri="{FF2B5EF4-FFF2-40B4-BE49-F238E27FC236}">
                        <a16:creationId xmlns:a16="http://schemas.microsoft.com/office/drawing/2014/main" id="{209FB677-2A12-28E1-A197-21A8D1ED02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Csoportba foglalás 164">
                  <a:extLst>
                    <a:ext uri="{FF2B5EF4-FFF2-40B4-BE49-F238E27FC236}">
                      <a16:creationId xmlns:a16="http://schemas.microsoft.com/office/drawing/2014/main" id="{39236CBF-B786-C228-6346-FEADA05D1B2E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71" name="Egyenes összekötő 170">
                    <a:extLst>
                      <a:ext uri="{FF2B5EF4-FFF2-40B4-BE49-F238E27FC236}">
                        <a16:creationId xmlns:a16="http://schemas.microsoft.com/office/drawing/2014/main" id="{EAC030D6-75F8-6318-25F7-E54CB161C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Egyenes összekötő 171">
                    <a:extLst>
                      <a:ext uri="{FF2B5EF4-FFF2-40B4-BE49-F238E27FC236}">
                        <a16:creationId xmlns:a16="http://schemas.microsoft.com/office/drawing/2014/main" id="{65C1578C-B8CC-4179-D202-343BE270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6" name="Egyenes összekötő 165">
                  <a:extLst>
                    <a:ext uri="{FF2B5EF4-FFF2-40B4-BE49-F238E27FC236}">
                      <a16:creationId xmlns:a16="http://schemas.microsoft.com/office/drawing/2014/main" id="{CF8CFA76-455F-99C7-DB24-572E3179F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9483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Egyenes összekötő 166">
                  <a:extLst>
                    <a:ext uri="{FF2B5EF4-FFF2-40B4-BE49-F238E27FC236}">
                      <a16:creationId xmlns:a16="http://schemas.microsoft.com/office/drawing/2014/main" id="{1A2F2960-358D-C23A-3E22-EFB78AC3E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Egyenes összekötő 167">
                  <a:extLst>
                    <a:ext uri="{FF2B5EF4-FFF2-40B4-BE49-F238E27FC236}">
                      <a16:creationId xmlns:a16="http://schemas.microsoft.com/office/drawing/2014/main" id="{803CD348-47A1-AEF9-DF0A-E07209090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Egyenes összekötő 168">
                  <a:extLst>
                    <a:ext uri="{FF2B5EF4-FFF2-40B4-BE49-F238E27FC236}">
                      <a16:creationId xmlns:a16="http://schemas.microsoft.com/office/drawing/2014/main" id="{AD77D2E8-5AA2-F251-4F63-6249D80E64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4022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Egyenes összekötő 169">
                  <a:extLst>
                    <a:ext uri="{FF2B5EF4-FFF2-40B4-BE49-F238E27FC236}">
                      <a16:creationId xmlns:a16="http://schemas.microsoft.com/office/drawing/2014/main" id="{6C3241D0-972A-2C46-18F6-06B451D26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Csoportba foglalás 83">
                <a:extLst>
                  <a:ext uri="{FF2B5EF4-FFF2-40B4-BE49-F238E27FC236}">
                    <a16:creationId xmlns:a16="http://schemas.microsoft.com/office/drawing/2014/main" id="{00F9D3B8-E9F6-C78D-8C09-D22B3614D22B}"/>
                  </a:ext>
                </a:extLst>
              </p:cNvPr>
              <p:cNvGrpSpPr/>
              <p:nvPr/>
            </p:nvGrpSpPr>
            <p:grpSpPr>
              <a:xfrm flipV="1">
                <a:off x="493395" y="4112968"/>
                <a:ext cx="1034733" cy="1531081"/>
                <a:chOff x="493395" y="2581167"/>
                <a:chExt cx="1034733" cy="1531081"/>
              </a:xfrm>
            </p:grpSpPr>
            <p:cxnSp>
              <p:nvCxnSpPr>
                <p:cNvPr id="85" name="Egyenes összekötő 84">
                  <a:extLst>
                    <a:ext uri="{FF2B5EF4-FFF2-40B4-BE49-F238E27FC236}">
                      <a16:creationId xmlns:a16="http://schemas.microsoft.com/office/drawing/2014/main" id="{0D74778F-A35A-D8C8-8CEF-9D81EC986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3395" y="2904059"/>
                  <a:ext cx="337503" cy="1208189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Csoportba foglalás 85">
                  <a:extLst>
                    <a:ext uri="{FF2B5EF4-FFF2-40B4-BE49-F238E27FC236}">
                      <a16:creationId xmlns:a16="http://schemas.microsoft.com/office/drawing/2014/main" id="{43BFDE52-0283-9E77-35BF-D33E7A843658}"/>
                    </a:ext>
                  </a:extLst>
                </p:cNvPr>
                <p:cNvGrpSpPr/>
                <p:nvPr/>
              </p:nvGrpSpPr>
              <p:grpSpPr>
                <a:xfrm>
                  <a:off x="1291908" y="2581167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9" name="Egyenes összekötő 158">
                    <a:extLst>
                      <a:ext uri="{FF2B5EF4-FFF2-40B4-BE49-F238E27FC236}">
                        <a16:creationId xmlns:a16="http://schemas.microsoft.com/office/drawing/2014/main" id="{466C609D-555D-02B3-EFDF-21AD8DCE9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Egyenes összekötő 159">
                    <a:extLst>
                      <a:ext uri="{FF2B5EF4-FFF2-40B4-BE49-F238E27FC236}">
                        <a16:creationId xmlns:a16="http://schemas.microsoft.com/office/drawing/2014/main" id="{5512F01C-16A8-98CC-9624-163184DC5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Csoportba foglalás 86">
                  <a:extLst>
                    <a:ext uri="{FF2B5EF4-FFF2-40B4-BE49-F238E27FC236}">
                      <a16:creationId xmlns:a16="http://schemas.microsoft.com/office/drawing/2014/main" id="{B1D4591E-F9E7-0724-9322-80F8100F20C2}"/>
                    </a:ext>
                  </a:extLst>
                </p:cNvPr>
                <p:cNvGrpSpPr/>
                <p:nvPr/>
              </p:nvGrpSpPr>
              <p:grpSpPr>
                <a:xfrm>
                  <a:off x="1291908" y="2989935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7" name="Egyenes összekötő 156">
                    <a:extLst>
                      <a:ext uri="{FF2B5EF4-FFF2-40B4-BE49-F238E27FC236}">
                        <a16:creationId xmlns:a16="http://schemas.microsoft.com/office/drawing/2014/main" id="{CA3718D7-E502-194D-8D81-0676AF0B14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Egyenes összekötő 157">
                    <a:extLst>
                      <a:ext uri="{FF2B5EF4-FFF2-40B4-BE49-F238E27FC236}">
                        <a16:creationId xmlns:a16="http://schemas.microsoft.com/office/drawing/2014/main" id="{15223BFA-FFD8-92F8-C824-15C1B848F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Csoportba foglalás 87">
                  <a:extLst>
                    <a:ext uri="{FF2B5EF4-FFF2-40B4-BE49-F238E27FC236}">
                      <a16:creationId xmlns:a16="http://schemas.microsoft.com/office/drawing/2014/main" id="{3A5C8920-C783-6329-C834-0459E32B26EE}"/>
                    </a:ext>
                  </a:extLst>
                </p:cNvPr>
                <p:cNvGrpSpPr/>
                <p:nvPr/>
              </p:nvGrpSpPr>
              <p:grpSpPr>
                <a:xfrm>
                  <a:off x="1291908" y="3398703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5" name="Egyenes összekötő 154">
                    <a:extLst>
                      <a:ext uri="{FF2B5EF4-FFF2-40B4-BE49-F238E27FC236}">
                        <a16:creationId xmlns:a16="http://schemas.microsoft.com/office/drawing/2014/main" id="{DFF05944-BE70-5A73-7D4C-4E90941A57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Egyenes összekötő 155">
                    <a:extLst>
                      <a:ext uri="{FF2B5EF4-FFF2-40B4-BE49-F238E27FC236}">
                        <a16:creationId xmlns:a16="http://schemas.microsoft.com/office/drawing/2014/main" id="{A99E8953-3917-C768-A1CA-37EAADD71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Csoportba foglalás 88">
                  <a:extLst>
                    <a:ext uri="{FF2B5EF4-FFF2-40B4-BE49-F238E27FC236}">
                      <a16:creationId xmlns:a16="http://schemas.microsoft.com/office/drawing/2014/main" id="{39ED7E96-28EF-2386-211E-9220358886C6}"/>
                    </a:ext>
                  </a:extLst>
                </p:cNvPr>
                <p:cNvGrpSpPr/>
                <p:nvPr/>
              </p:nvGrpSpPr>
              <p:grpSpPr>
                <a:xfrm>
                  <a:off x="1291908" y="3809538"/>
                  <a:ext cx="236220" cy="211853"/>
                  <a:chOff x="1996440" y="2780665"/>
                  <a:chExt cx="236220" cy="276860"/>
                </a:xfrm>
              </p:grpSpPr>
              <p:cxnSp>
                <p:nvCxnSpPr>
                  <p:cNvPr id="153" name="Egyenes összekötő 152">
                    <a:extLst>
                      <a:ext uri="{FF2B5EF4-FFF2-40B4-BE49-F238E27FC236}">
                        <a16:creationId xmlns:a16="http://schemas.microsoft.com/office/drawing/2014/main" id="{8EA8C143-C3E6-0E9C-CDFC-0268F0D6E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96440" y="278066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Egyenes összekötő 153">
                    <a:extLst>
                      <a:ext uri="{FF2B5EF4-FFF2-40B4-BE49-F238E27FC236}">
                        <a16:creationId xmlns:a16="http://schemas.microsoft.com/office/drawing/2014/main" id="{E19DB28B-8298-F1B5-2A12-B56AC998A5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6440" y="2919095"/>
                    <a:ext cx="236220" cy="138430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0" name="Egyenes összekötő 89">
                  <a:extLst>
                    <a:ext uri="{FF2B5EF4-FFF2-40B4-BE49-F238E27FC236}">
                      <a16:creationId xmlns:a16="http://schemas.microsoft.com/office/drawing/2014/main" id="{21E2C462-F3EE-EAAA-8DDC-4941E4CDE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2687438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Egyenes összekötő 90">
                  <a:extLst>
                    <a:ext uri="{FF2B5EF4-FFF2-40B4-BE49-F238E27FC236}">
                      <a16:creationId xmlns:a16="http://schemas.microsoft.com/office/drawing/2014/main" id="{D3E00FD8-4B0E-D76A-07B6-DAF6317CC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2904059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Egyenes összekötő 91">
                  <a:extLst>
                    <a:ext uri="{FF2B5EF4-FFF2-40B4-BE49-F238E27FC236}">
                      <a16:creationId xmlns:a16="http://schemas.microsoft.com/office/drawing/2014/main" id="{9C2B915B-653E-6D02-33FD-EAC5497DB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0898" y="3507401"/>
                  <a:ext cx="461010" cy="21457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gyenes összekötő 92">
                  <a:extLst>
                    <a:ext uri="{FF2B5EF4-FFF2-40B4-BE49-F238E27FC236}">
                      <a16:creationId xmlns:a16="http://schemas.microsoft.com/office/drawing/2014/main" id="{3F01526A-29EE-316B-2B08-F762C40E7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898" y="3721977"/>
                  <a:ext cx="461010" cy="195877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Egyenes összekötő 93">
                  <a:extLst>
                    <a:ext uri="{FF2B5EF4-FFF2-40B4-BE49-F238E27FC236}">
                      <a16:creationId xmlns:a16="http://schemas.microsoft.com/office/drawing/2014/main" id="{15BE1182-6DAD-C9BE-C2D6-5BBA752B2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4218" y="3311525"/>
                  <a:ext cx="106680" cy="404456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34CF577-D517-F0A3-4CCA-68C65DC2924A}"/>
                </a:ext>
              </a:extLst>
            </p:cNvPr>
            <p:cNvSpPr txBox="1"/>
            <p:nvPr/>
          </p:nvSpPr>
          <p:spPr>
            <a:xfrm>
              <a:off x="1227773" y="1956574"/>
              <a:ext cx="115411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>
                  <a:solidFill>
                    <a:schemeClr val="accent3"/>
                  </a:solidFill>
                </a:rPr>
                <a:t>O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range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4224AE6F-5E89-E6E0-90A7-83D2234D4105}"/>
                </a:ext>
              </a:extLst>
            </p:cNvPr>
            <p:cNvSpPr txBox="1"/>
            <p:nvPr/>
          </p:nvSpPr>
          <p:spPr>
            <a:xfrm>
              <a:off x="1227773" y="420329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Red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ED56338F-CC61-E4E2-8566-CFBAB7A51796}"/>
                </a:ext>
              </a:extLst>
            </p:cNvPr>
            <p:cNvSpPr txBox="1"/>
            <p:nvPr/>
          </p:nvSpPr>
          <p:spPr>
            <a:xfrm>
              <a:off x="1227773" y="214620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Brown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B83629BE-2B7B-8145-3E04-32D2404F19FF}"/>
                </a:ext>
              </a:extLst>
            </p:cNvPr>
            <p:cNvSpPr txBox="1"/>
            <p:nvPr/>
          </p:nvSpPr>
          <p:spPr>
            <a:xfrm>
              <a:off x="1227773" y="2760031"/>
              <a:ext cx="150463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pink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EF134251-9422-AF8A-B2C3-3961062ED614}"/>
                </a:ext>
              </a:extLst>
            </p:cNvPr>
            <p:cNvSpPr txBox="1"/>
            <p:nvPr/>
          </p:nvSpPr>
          <p:spPr>
            <a:xfrm>
              <a:off x="1211756" y="2563968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Aqua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5" name="Szövegdoboz 74">
              <a:extLst>
                <a:ext uri="{FF2B5EF4-FFF2-40B4-BE49-F238E27FC236}">
                  <a16:creationId xmlns:a16="http://schemas.microsoft.com/office/drawing/2014/main" id="{9B795510-A1EB-DFB2-FD05-EB6CE3AD0523}"/>
                </a:ext>
              </a:extLst>
            </p:cNvPr>
            <p:cNvSpPr txBox="1"/>
            <p:nvPr/>
          </p:nvSpPr>
          <p:spPr>
            <a:xfrm>
              <a:off x="1227773" y="3156732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6" name="Szövegdoboz 75">
              <a:extLst>
                <a:ext uri="{FF2B5EF4-FFF2-40B4-BE49-F238E27FC236}">
                  <a16:creationId xmlns:a16="http://schemas.microsoft.com/office/drawing/2014/main" id="{4A69605E-AD65-FCB7-8FF5-88C07D0FD15A}"/>
                </a:ext>
              </a:extLst>
            </p:cNvPr>
            <p:cNvSpPr txBox="1"/>
            <p:nvPr/>
          </p:nvSpPr>
          <p:spPr>
            <a:xfrm>
              <a:off x="1227773" y="2952339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purple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20B7B115-CE45-AC8F-2E15-CBC0C31E6BD2}"/>
                </a:ext>
              </a:extLst>
            </p:cNvPr>
            <p:cNvSpPr txBox="1"/>
            <p:nvPr/>
          </p:nvSpPr>
          <p:spPr>
            <a:xfrm>
              <a:off x="1227773" y="3577053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8" name="Szövegdoboz 77">
              <a:extLst>
                <a:ext uri="{FF2B5EF4-FFF2-40B4-BE49-F238E27FC236}">
                  <a16:creationId xmlns:a16="http://schemas.microsoft.com/office/drawing/2014/main" id="{8621B626-5364-332F-82A4-2AF6EAFAB4DE}"/>
                </a:ext>
              </a:extLst>
            </p:cNvPr>
            <p:cNvSpPr txBox="1"/>
            <p:nvPr/>
          </p:nvSpPr>
          <p:spPr>
            <a:xfrm>
              <a:off x="1211756" y="442993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blue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39A91E6E-481C-D848-A93A-D4983BFBCCD0}"/>
                </a:ext>
              </a:extLst>
            </p:cNvPr>
            <p:cNvSpPr txBox="1"/>
            <p:nvPr/>
          </p:nvSpPr>
          <p:spPr>
            <a:xfrm>
              <a:off x="1227773" y="399482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Dark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0" name="Szövegdoboz 79">
              <a:extLst>
                <a:ext uri="{FF2B5EF4-FFF2-40B4-BE49-F238E27FC236}">
                  <a16:creationId xmlns:a16="http://schemas.microsoft.com/office/drawing/2014/main" id="{61122B51-67F9-2D84-A54A-F2E1DFD32A78}"/>
                </a:ext>
              </a:extLst>
            </p:cNvPr>
            <p:cNvSpPr txBox="1"/>
            <p:nvPr/>
          </p:nvSpPr>
          <p:spPr>
            <a:xfrm>
              <a:off x="1227773" y="3791265"/>
              <a:ext cx="1243284" cy="21102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err="1" smtClean="0">
                  <a:solidFill>
                    <a:schemeClr val="accent3"/>
                  </a:solidFill>
                </a:rPr>
                <a:t>Light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r>
                <a:rPr lang="hu-HU" sz="1100" b="1" dirty="0" err="1" smtClean="0">
                  <a:solidFill>
                    <a:schemeClr val="accent3"/>
                  </a:solidFill>
                </a:rPr>
                <a:t>grey</a:t>
              </a:r>
              <a:r>
                <a:rPr lang="hu-HU" sz="1100" b="1" dirty="0" smtClean="0">
                  <a:solidFill>
                    <a:schemeClr val="accent3"/>
                  </a:solidFill>
                </a:rPr>
                <a:t> 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  <p:sp>
          <p:nvSpPr>
            <p:cNvPr id="81" name="Szövegdoboz 80">
              <a:extLst>
                <a:ext uri="{FF2B5EF4-FFF2-40B4-BE49-F238E27FC236}">
                  <a16:creationId xmlns:a16="http://schemas.microsoft.com/office/drawing/2014/main" id="{42666C1C-FE64-FBF3-CA96-000FD8546E36}"/>
                </a:ext>
              </a:extLst>
            </p:cNvPr>
            <p:cNvSpPr txBox="1"/>
            <p:nvPr/>
          </p:nvSpPr>
          <p:spPr>
            <a:xfrm>
              <a:off x="1227773" y="3381675"/>
              <a:ext cx="1051242" cy="21185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hu-HU" sz="1100" b="1" dirty="0" smtClean="0">
                  <a:solidFill>
                    <a:schemeClr val="accent3"/>
                  </a:solidFill>
                </a:rPr>
                <a:t>Black</a:t>
              </a:r>
              <a:endParaRPr lang="hu-HU" sz="11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79" name="Szövegdoboz 178">
            <a:extLst>
              <a:ext uri="{FF2B5EF4-FFF2-40B4-BE49-F238E27FC236}">
                <a16:creationId xmlns:a16="http://schemas.microsoft.com/office/drawing/2014/main" id="{834CF577-D517-F0A3-4CCA-68C65DC2924A}"/>
              </a:ext>
            </a:extLst>
          </p:cNvPr>
          <p:cNvSpPr txBox="1"/>
          <p:nvPr/>
        </p:nvSpPr>
        <p:spPr>
          <a:xfrm>
            <a:off x="1207684" y="2358250"/>
            <a:ext cx="1154112" cy="21185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hu-HU" sz="1100" b="1" dirty="0" err="1" smtClean="0">
                <a:solidFill>
                  <a:schemeClr val="accent3"/>
                </a:solidFill>
              </a:rPr>
              <a:t>Dark</a:t>
            </a:r>
            <a:r>
              <a:rPr lang="hu-HU" sz="1100" b="1" dirty="0" smtClean="0">
                <a:solidFill>
                  <a:schemeClr val="accent3"/>
                </a:solidFill>
              </a:rPr>
              <a:t> </a:t>
            </a:r>
            <a:r>
              <a:rPr lang="hu-HU" sz="1100" b="1" dirty="0" err="1" smtClean="0">
                <a:solidFill>
                  <a:schemeClr val="accent3"/>
                </a:solidFill>
              </a:rPr>
              <a:t>green</a:t>
            </a:r>
            <a:endParaRPr lang="hu-HU" sz="1100" b="1" dirty="0">
              <a:solidFill>
                <a:schemeClr val="accent3"/>
              </a:solidFill>
            </a:endParaRPr>
          </a:p>
        </p:txBody>
      </p:sp>
      <p:sp>
        <p:nvSpPr>
          <p:cNvPr id="96" name="Szöveg helye 2">
            <a:extLst>
              <a:ext uri="{FF2B5EF4-FFF2-40B4-BE49-F238E27FC236}">
                <a16:creationId xmlns:a16="http://schemas.microsoft.com/office/drawing/2014/main" id="{BBE2C393-99D9-02E8-DC42-5AA6DAE1D51B}"/>
              </a:ext>
            </a:extLst>
          </p:cNvPr>
          <p:cNvSpPr txBox="1">
            <a:spLocks/>
          </p:cNvSpPr>
          <p:nvPr/>
        </p:nvSpPr>
        <p:spPr>
          <a:xfrm>
            <a:off x="122873" y="5156907"/>
            <a:ext cx="2859541" cy="3515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Binary </a:t>
            </a:r>
            <a:r>
              <a:rPr lang="en-US" sz="1200" b="1" dirty="0" err="1"/>
              <a:t>colouring</a:t>
            </a:r>
            <a:endParaRPr lang="en-US" sz="1200" b="1" dirty="0"/>
          </a:p>
          <a:p>
            <a:pPr algn="ctr"/>
            <a:r>
              <a:rPr lang="en-US" sz="1200" b="1" dirty="0"/>
              <a:t>(binary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r>
              <a:rPr lang="en-US" sz="1200" b="1" dirty="0"/>
              <a:t>At the ends of a tree-like diagram you see </a:t>
            </a:r>
            <a:r>
              <a:rPr lang="en-US" sz="1200" b="1" dirty="0" err="1"/>
              <a:t>colours</a:t>
            </a:r>
            <a:r>
              <a:rPr lang="en-US" sz="1200" b="1" dirty="0"/>
              <a:t>, which you can access through an "up-down" decision process. The value of „up” is 1 and the value of „down” is 0 . To select the </a:t>
            </a:r>
            <a:r>
              <a:rPr lang="en-US" sz="1200" b="1" dirty="0" err="1"/>
              <a:t>colour</a:t>
            </a:r>
            <a:r>
              <a:rPr lang="en-US" sz="1200" b="1" dirty="0"/>
              <a:t> of each field, start from the </a:t>
            </a:r>
            <a:r>
              <a:rPr lang="en-US" sz="1200" b="1" dirty="0" err="1"/>
              <a:t>centre</a:t>
            </a:r>
            <a:r>
              <a:rPr lang="en-US" sz="1200" b="1" dirty="0"/>
              <a:t> and work your way up or down the branches of the diagram, based on the elements of the numerical sequence associated with that field, to the </a:t>
            </a:r>
            <a:r>
              <a:rPr lang="en-US" sz="1200" b="1" dirty="0" err="1"/>
              <a:t>colour</a:t>
            </a:r>
            <a:r>
              <a:rPr lang="en-US" sz="1200" b="1" dirty="0"/>
              <a:t> you want to select.</a:t>
            </a:r>
          </a:p>
          <a:p>
            <a:r>
              <a:rPr lang="en-US" sz="1200" b="1" dirty="0"/>
              <a:t>e.g.: 101 -&gt; up - down - up</a:t>
            </a:r>
          </a:p>
          <a:p>
            <a:r>
              <a:rPr lang="en-US" sz="1200" b="1" dirty="0"/>
              <a:t>       0100 -&gt; down - up - down - down</a:t>
            </a:r>
          </a:p>
        </p:txBody>
      </p:sp>
    </p:spTree>
    <p:extLst>
      <p:ext uri="{BB962C8B-B14F-4D97-AF65-F5344CB8AC3E}">
        <p14:creationId xmlns:p14="http://schemas.microsoft.com/office/powerpoint/2010/main" val="29441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2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3. egyéni séma">
      <a:majorFont>
        <a:latin typeface="Trebuchet MS"/>
        <a:ea typeface=""/>
        <a:cs typeface=""/>
      </a:majorFont>
      <a:minorFont>
        <a:latin typeface="Helvetic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8670</TotalTime>
  <Words>8066</Words>
  <Application>Microsoft Office PowerPoint</Application>
  <PresentationFormat>A4 (210x297 mm)</PresentationFormat>
  <Paragraphs>3724</Paragraphs>
  <Slides>44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50" baseType="lpstr">
      <vt:lpstr>Arial</vt:lpstr>
      <vt:lpstr>Calibri</vt:lpstr>
      <vt:lpstr>Helvetica</vt:lpstr>
      <vt:lpstr>Times New Roman</vt:lpstr>
      <vt:lpstr>Trebuchet MS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Kügerl Johanna</dc:creator>
  <cp:lastModifiedBy>Farkas Krisztina</cp:lastModifiedBy>
  <cp:revision>101</cp:revision>
  <cp:lastPrinted>2023-07-03T14:30:27Z</cp:lastPrinted>
  <dcterms:created xsi:type="dcterms:W3CDTF">2023-05-16T14:11:30Z</dcterms:created>
  <dcterms:modified xsi:type="dcterms:W3CDTF">2023-07-08T14:47:39Z</dcterms:modified>
</cp:coreProperties>
</file>