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3" r:id="rId3"/>
    <p:sldId id="272" r:id="rId4"/>
    <p:sldId id="270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5" r:id="rId26"/>
    <p:sldId id="296" r:id="rId27"/>
    <p:sldId id="297" r:id="rId28"/>
    <p:sldId id="298" r:id="rId29"/>
    <p:sldId id="300" r:id="rId30"/>
    <p:sldId id="299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294" r:id="rId42"/>
    <p:sldId id="262" r:id="rId43"/>
    <p:sldId id="263" r:id="rId44"/>
    <p:sldId id="265" r:id="rId45"/>
    <p:sldId id="264" r:id="rId46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C142"/>
    <a:srgbClr val="CCCDCF"/>
    <a:srgbClr val="FFF9B8"/>
    <a:srgbClr val="ED3896"/>
    <a:srgbClr val="4DC7E9"/>
    <a:srgbClr val="983E97"/>
    <a:srgbClr val="000000"/>
    <a:srgbClr val="E1EFD4"/>
    <a:srgbClr val="F7B6C4"/>
    <a:srgbClr val="BEE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>
        <p:scale>
          <a:sx n="71" d="100"/>
          <a:sy n="71" d="100"/>
        </p:scale>
        <p:origin x="171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6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211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06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334459"/>
            <a:ext cx="5915025" cy="56470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22ADA8D3-DE69-5856-8D38-5B95A9D943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5494020"/>
            <a:ext cx="5915025" cy="330231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accent3"/>
                </a:solidFill>
              </a:defRPr>
            </a:lvl1pPr>
            <a:lvl2pPr marL="342900" indent="0">
              <a:buNone/>
              <a:defRPr sz="1600">
                <a:solidFill>
                  <a:schemeClr val="accent3"/>
                </a:solidFill>
              </a:defRPr>
            </a:lvl2pPr>
            <a:lvl3pPr marL="685800" indent="0">
              <a:buNone/>
              <a:defRPr sz="1400">
                <a:solidFill>
                  <a:schemeClr val="accent3"/>
                </a:solidFill>
              </a:defRPr>
            </a:lvl3pPr>
            <a:lvl4pPr marL="1028700" indent="0">
              <a:buNone/>
              <a:defRPr sz="1200">
                <a:solidFill>
                  <a:schemeClr val="accent3"/>
                </a:solidFill>
              </a:defRPr>
            </a:lvl4pPr>
            <a:lvl5pPr marL="1371600" indent="0">
              <a:buNone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31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58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14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66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55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95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888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214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C7AEBCDD-FF4A-4FFC-984F-11635186CF3E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46"/>
          </a:p>
        </p:txBody>
      </p:sp>
    </p:spTree>
    <p:extLst>
      <p:ext uri="{BB962C8B-B14F-4D97-AF65-F5344CB8AC3E}">
        <p14:creationId xmlns:p14="http://schemas.microsoft.com/office/powerpoint/2010/main" val="39789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59664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84" name="Csoportba foglalás 18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87" name="Csoportba foglalás 18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02" name="Csoportba foglalás 20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22" name="Egyenes összekötő 22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3" name="Csoportba foglalás 22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4" name="Csoportba foglalás 22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" name="Csoportba foglalás 22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6" name="Csoportba foglalás 22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7" name="Egyenes összekötő 22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gyenes összekötő 22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Egyenes összekötő 22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Egyenes összekötő 22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Egyenes összekötő 23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Csoportba foglalás 20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04" name="Egyenes összekötő 20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" name="Csoportba foglalás 20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Csoportba foglalás 20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Csoportba foglalás 20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Csoportba foglalás 20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9" name="Egyenes összekötő 20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gyenes összekötő 20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Egyenes összekötő 21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Egyenes összekötő 21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Egyenes összekötő 21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51533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" name="Szövegdoboz 19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7" name="Szövegdoboz 19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8" name="Szövegdoboz 19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9" name="Szövegdoboz 19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0" name="Szövegdoboz 19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1" name="Szövegdoboz 20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87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24768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6" name="Csoportba foglalás 85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9" name="Egyenes összekötő 108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0" name="Csoportba foglalás 109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Csoportba foglalás 110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Csoportba foglalás 111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Csoportba foglalás 112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Egyenes összekötő 114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Egyenes összekötő 116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Egyenes összekötő 117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Csoportba foglalás 86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8" name="Egyenes összekötő 87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7" name="Egyenes összekötő 106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Egyenes összekötő 107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5" name="Egyenes összekötő 104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Egyenes összekötő 105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Egyenes összekötő 95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Egyenes összekötő 96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2731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2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95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87657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9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3" name="Csoportba foglalás 72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8" name="Csoportba foglalás 87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8" name="Egyenes összekötő 107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Csoportba foglalás 108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82" name="Egyenes összekötő 181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Egyenes összekötő 183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Csoportba foglalás 109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Csoportba foglalás 110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Csoportba foglalás 111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3" name="Egyenes összekötő 112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Egyenes összekötő 114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Egyenes összekötő 116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Csoportba foglalás 88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6" name="Egyenes összekötő 105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Egyenes összekötő 106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Egyenes összekötő 104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Csoportba foglalás 92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" name="Csoportba foglalás 93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Egyenes összekötő 95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Egyenes összekötő 96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Egyenes összekötő 97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Egyenes összekötő 98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2731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2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6" name="Szövegdoboz 85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7" name="Szövegdoboz 86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8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Duck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23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40117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24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079397"/>
              </p:ext>
            </p:extLst>
          </p:nvPr>
        </p:nvGraphicFramePr>
        <p:xfrm>
          <a:off x="624315" y="395715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244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14259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bg1"/>
                          </a:solidFill>
                        </a:rPr>
                        <a:t>0110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bg1"/>
                          </a:solidFill>
                        </a:rPr>
                        <a:t>0110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2549843" y="6049151"/>
            <a:ext cx="1758315" cy="3153207"/>
            <a:chOff x="493395" y="1241610"/>
            <a:chExt cx="1842938" cy="3329879"/>
          </a:xfrm>
        </p:grpSpPr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5" name="Csoportba foglalás 84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5" name="Egyenes összekötő 104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6" name="Csoportba foglalás 105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Csoportba foglalás 106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8" name="Csoportba foglalás 107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Csoportba foglalás 108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0" name="Egyenes összekötő 109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Egyenes összekötő 110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Egyenes összekötő 111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Egyenes összekötő 112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Csoportba foglalás 85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7" name="Egyenes összekötő 86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Egyenes összekötő 95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2731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2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58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163098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5" name="Csoportba foglalás 124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0" name="Szövegdoboz 129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1" name="Csoportba foglalás 130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Egyenes összekötő 23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7" name="Téglalap 126"/>
            <p:cNvSpPr/>
            <p:nvPr/>
          </p:nvSpPr>
          <p:spPr>
            <a:xfrm>
              <a:off x="2390847" y="8947533"/>
              <a:ext cx="6783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Orange</a:t>
              </a:r>
              <a:endParaRPr lang="hu-HU" dirty="0"/>
            </a:p>
          </p:txBody>
        </p:sp>
        <p:sp>
          <p:nvSpPr>
            <p:cNvPr id="128" name="Téglalap 127"/>
            <p:cNvSpPr/>
            <p:nvPr/>
          </p:nvSpPr>
          <p:spPr>
            <a:xfrm>
              <a:off x="2390847" y="6611717"/>
              <a:ext cx="63030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Yellow</a:t>
              </a:r>
              <a:endParaRPr lang="hu-HU" dirty="0"/>
            </a:p>
          </p:txBody>
        </p:sp>
      </p:grpSp>
      <p:sp>
        <p:nvSpPr>
          <p:cNvPr id="69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8904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425272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3" name="Egyenes összekötő 112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7" name="Csoportba foglalás 116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Egyenes összekötő 111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6783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Orange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63030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Yellow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8709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08792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24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25" name="Csoportba foglalás 124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0" name="Szövegdoboz 129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1" name="Csoportba foglalás 130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7" name="Téglalap 126"/>
            <p:cNvSpPr/>
            <p:nvPr/>
          </p:nvSpPr>
          <p:spPr>
            <a:xfrm>
              <a:off x="2390847" y="8947533"/>
              <a:ext cx="6783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Orange</a:t>
              </a:r>
              <a:endParaRPr lang="hu-HU" dirty="0"/>
            </a:p>
          </p:txBody>
        </p:sp>
        <p:sp>
          <p:nvSpPr>
            <p:cNvPr id="128" name="Téglalap 127"/>
            <p:cNvSpPr/>
            <p:nvPr/>
          </p:nvSpPr>
          <p:spPr>
            <a:xfrm>
              <a:off x="2390847" y="6611717"/>
              <a:ext cx="63030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Yellow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1002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megoldás Hamburger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26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71105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27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264915"/>
              </p:ext>
            </p:extLst>
          </p:nvPr>
        </p:nvGraphicFramePr>
        <p:xfrm>
          <a:off x="631510" y="386317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2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18414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9" name="Csoportba foglalás 128"/>
          <p:cNvGrpSpPr/>
          <p:nvPr/>
        </p:nvGrpSpPr>
        <p:grpSpPr>
          <a:xfrm>
            <a:off x="2549843" y="6049151"/>
            <a:ext cx="1758315" cy="3159992"/>
            <a:chOff x="1854122" y="6049151"/>
            <a:chExt cx="1758315" cy="3159992"/>
          </a:xfrm>
        </p:grpSpPr>
        <p:grpSp>
          <p:nvGrpSpPr>
            <p:cNvPr id="130" name="Csoportba foglalás 12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5" name="Csoportba foglalás 13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50" name="Csoportba foglalás 14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1" name="Csoportba foglalás 17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2" name="Csoportba foglalás 17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3" name="Csoportba foglalás 17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4" name="Csoportba foglalás 17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Csoportba foglalás 15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3" name="Csoportba foglalás 15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8" name="Egyenes összekötő 16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Egyenes összekötő 16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4" name="Csoportba foglalás 15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Egyenes összekötő 16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5" name="Csoportba foglalás 15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6" name="Csoportba foglalás 15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8" name="Szövegdoboz 14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1" name="Téglalap 130"/>
            <p:cNvSpPr/>
            <p:nvPr/>
          </p:nvSpPr>
          <p:spPr>
            <a:xfrm>
              <a:off x="2390847" y="8947533"/>
              <a:ext cx="6783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Orange</a:t>
              </a:r>
              <a:endParaRPr lang="hu-HU" dirty="0"/>
            </a:p>
          </p:txBody>
        </p:sp>
        <p:sp>
          <p:nvSpPr>
            <p:cNvPr id="132" name="Téglalap 131"/>
            <p:cNvSpPr/>
            <p:nvPr/>
          </p:nvSpPr>
          <p:spPr>
            <a:xfrm>
              <a:off x="2390847" y="6611717"/>
              <a:ext cx="63030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Yellow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6592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29919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5" name="Csoportba foglalás 124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0" name="Szövegdoboz 129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1" name="Csoportba foglalás 130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Egyenes összekötő 23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7" name="Téglalap 126"/>
            <p:cNvSpPr/>
            <p:nvPr/>
          </p:nvSpPr>
          <p:spPr>
            <a:xfrm>
              <a:off x="2390847" y="8947533"/>
              <a:ext cx="6783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>
                  <a:solidFill>
                    <a:srgbClr val="006DB1"/>
                  </a:solidFill>
                </a:rPr>
                <a:t>O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range</a:t>
              </a:r>
              <a:endParaRPr lang="hu-HU" dirty="0"/>
            </a:p>
          </p:txBody>
        </p:sp>
        <p:sp>
          <p:nvSpPr>
            <p:cNvPr id="128" name="Téglalap 127"/>
            <p:cNvSpPr/>
            <p:nvPr/>
          </p:nvSpPr>
          <p:spPr>
            <a:xfrm>
              <a:off x="2390847" y="6611717"/>
              <a:ext cx="63030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Yellow</a:t>
              </a:r>
              <a:endParaRPr lang="hu-HU" dirty="0"/>
            </a:p>
          </p:txBody>
        </p:sp>
      </p:grpSp>
      <p:sp>
        <p:nvSpPr>
          <p:cNvPr id="69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6219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219419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3" name="Egyenes összekötő 112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7" name="Csoportba foglalás 116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Egyenes összekötő 111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6783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>
                  <a:solidFill>
                    <a:srgbClr val="006DB1"/>
                  </a:solidFill>
                </a:rPr>
                <a:t>O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range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63030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Yellow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2271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18100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24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25" name="Csoportba foglalás 124"/>
          <p:cNvGrpSpPr/>
          <p:nvPr/>
        </p:nvGrpSpPr>
        <p:grpSpPr>
          <a:xfrm>
            <a:off x="1854122" y="6049151"/>
            <a:ext cx="1758315" cy="3159992"/>
            <a:chOff x="1854122" y="6049151"/>
            <a:chExt cx="1758315" cy="3159992"/>
          </a:xfrm>
        </p:grpSpPr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0" name="Szövegdoboz 129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1" name="Csoportba foglalás 130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7" name="Téglalap 126"/>
            <p:cNvSpPr/>
            <p:nvPr/>
          </p:nvSpPr>
          <p:spPr>
            <a:xfrm>
              <a:off x="2390847" y="8947533"/>
              <a:ext cx="6783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>
                  <a:solidFill>
                    <a:srgbClr val="006DB1"/>
                  </a:solidFill>
                </a:rPr>
                <a:t>O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range</a:t>
              </a:r>
              <a:endParaRPr lang="hu-HU" dirty="0"/>
            </a:p>
          </p:txBody>
        </p:sp>
        <p:sp>
          <p:nvSpPr>
            <p:cNvPr id="128" name="Téglalap 127"/>
            <p:cNvSpPr/>
            <p:nvPr/>
          </p:nvSpPr>
          <p:spPr>
            <a:xfrm>
              <a:off x="2390847" y="6611717"/>
              <a:ext cx="63030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Yellow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5409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34428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3" name="Egyenes összekötő 162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Egyenes összekötő 179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7" name="Csoportba foglalás 166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Egyenes összekötő 171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Csoportba foglalás 84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Egyenes összekötő 161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51533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1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Turtle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8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40963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347518"/>
              </p:ext>
            </p:extLst>
          </p:nvPr>
        </p:nvGraphicFramePr>
        <p:xfrm>
          <a:off x="615750" y="38715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9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858783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8" name="Csoportba foglalás 67"/>
          <p:cNvGrpSpPr/>
          <p:nvPr/>
        </p:nvGrpSpPr>
        <p:grpSpPr>
          <a:xfrm>
            <a:off x="2549843" y="6049151"/>
            <a:ext cx="1758315" cy="3159992"/>
            <a:chOff x="1854122" y="6049151"/>
            <a:chExt cx="1758315" cy="3159992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49151"/>
              <a:ext cx="1758315" cy="3153207"/>
              <a:chOff x="493395" y="1241610"/>
              <a:chExt cx="1842938" cy="3329879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460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4161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09" name="Egyenes összekötő 108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0" name="Csoportba foglalás 109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9" name="Egyenes összekötő 118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1" name="Egyenes összekötő 100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2" y="309023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Téglalap 69"/>
            <p:cNvSpPr/>
            <p:nvPr/>
          </p:nvSpPr>
          <p:spPr>
            <a:xfrm>
              <a:off x="2390847" y="8947533"/>
              <a:ext cx="6783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>
                  <a:solidFill>
                    <a:srgbClr val="006DB1"/>
                  </a:solidFill>
                </a:rPr>
                <a:t>O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range</a:t>
              </a:r>
              <a:endParaRPr lang="hu-HU" dirty="0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2390847" y="6611717"/>
              <a:ext cx="63030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Yellow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9550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03474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9" name="Csoportba foglalás 6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0" name="Egyenes összekötő 10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Téglalap 7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2" name="Téglalap 71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  <p:sp>
        <p:nvSpPr>
          <p:cNvPr id="12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5006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89081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3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31" name="Csoportba foglalás 130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32" name="Csoportba foglalás 131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7" name="Csoportba foglalás 136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52" name="Csoportba foglalás 151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3" name="Csoportba foglalás 17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Egyenes összekötő 18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4" name="Csoportba foglalás 17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5" name="Csoportba foglalás 17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6" name="Csoportba foglalás 17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Egyenes összekötő 17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Egyenes összekötő 18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Csoportba foglalás 152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5" name="Csoportba foglalás 154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0" name="Egyenes összekötő 16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6" name="Csoportba foglalás 155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8" name="Egyenes összekötő 16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Egyenes összekötő 16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7" name="Csoportba foglalás 156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Egyenes összekötő 16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8" name="Csoportba foglalás 157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Egyenes összekötő 16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8" name="Szövegdoboz 147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0" name="Szövegdoboz 149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1" name="Szövegdoboz 150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3" name="Téglalap 132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34" name="Téglalap 133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907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84344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9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70" name="Csoportba foglalás 69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6" name="Csoportba foglalás 75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1" name="Egyenes összekötő 110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Csoportba foglalás 96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0" name="Szövegdoboz 89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Téglalap 71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3" name="Téglalap 72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347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27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20366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91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22244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2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54367"/>
              </p:ext>
            </p:extLst>
          </p:nvPr>
        </p:nvGraphicFramePr>
        <p:xfrm>
          <a:off x="615750" y="39766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9" name="Csoportba foglalás 128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130" name="Csoportba foglalás 12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5" name="Csoportba foglalás 13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50" name="Csoportba foglalás 14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1" name="Csoportba foglalás 17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2" name="Csoportba foglalás 17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3" name="Csoportba foglalás 17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4" name="Csoportba foglalás 17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Csoportba foglalás 15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3" name="Csoportba foglalás 15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8" name="Egyenes összekötő 16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Egyenes összekötő 16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4" name="Csoportba foglalás 15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Egyenes összekötő 16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5" name="Csoportba foglalás 15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6" name="Csoportba foglalás 15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8" name="Szövegdoboz 14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1" name="Téglalap 13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32" name="Téglalap 131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3121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456098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2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89" name="Csoportba foglalás 18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90" name="Csoportba foglalás 18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93" name="Szövegdoboz 19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4" name="Szövegdoboz 19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95" name="Csoportba foglalás 19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210" name="Csoportba foglalás 20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30" name="Egyenes összekötő 22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1" name="Csoportba foglalás 23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6" name="Egyenes összekötő 24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Egyenes összekötő 24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2" name="Csoportba foglalás 23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4" name="Egyenes összekötő 24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Egyenes összekötő 24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3" name="Csoportba foglalás 23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2" name="Egyenes összekötő 24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Egyenes összekötő 24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Csoportba foglalás 23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0" name="Egyenes összekötő 23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Egyenes összekötő 24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1" name="Csoportba foglalás 21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12" name="Egyenes összekötő 21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3" name="Csoportba foglalás 21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8" name="Egyenes összekötő 22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Egyenes összekötő 22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4" name="Csoportba foglalás 21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6" name="Egyenes összekötő 22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Egyenes összekötő 22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5" name="Csoportba foglalás 21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4" name="Egyenes összekötő 22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Egyenes összekötő 22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6" name="Csoportba foglalás 21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2" name="Egyenes összekötő 22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Egyenes összekötő 22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6" name="Szövegdoboz 19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7" name="Szövegdoboz 19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8" name="Szövegdoboz 19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9" name="Szövegdoboz 19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0" name="Szövegdoboz 19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1" name="Szövegdoboz 20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2" name="Szövegdoboz 20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3" name="Szövegdoboz 20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4" name="Szövegdoboz 20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5" name="Szövegdoboz 20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6" name="Szövegdoboz 20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7" name="Szövegdoboz 20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8" name="Szövegdoboz 20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9" name="Szövegdoboz 20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91" name="Téglalap 19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92" name="Téglalap 191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6038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59869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3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31" name="Csoportba foglalás 130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32" name="Csoportba foglalás 131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7" name="Csoportba foglalás 136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52" name="Csoportba foglalás 151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3" name="Csoportba foglalás 17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Egyenes összekötő 18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4" name="Csoportba foglalás 17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5" name="Csoportba foglalás 17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6" name="Csoportba foglalás 17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Egyenes összekötő 17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Egyenes összekötő 18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Csoportba foglalás 152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5" name="Csoportba foglalás 154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0" name="Egyenes összekötő 16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6" name="Csoportba foglalás 155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8" name="Egyenes összekötő 16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Egyenes összekötő 16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7" name="Csoportba foglalás 156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Egyenes összekötő 16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8" name="Csoportba foglalás 157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Egyenes összekötő 16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8" name="Szövegdoboz 147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0" name="Szövegdoboz 149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1" name="Szövegdoboz 150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3" name="Téglalap 132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34" name="Téglalap 133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0761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88050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7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71" name="Csoportba foglalás 70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2" name="Csoportba foglalás 71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7" name="Csoportba foglalás 76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2" name="Egyenes összekötő 11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Csoportba foglalás 92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Csoportba foglalás 96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8" name="Csoportba foglalás 97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0" name="Szövegdoboz 89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1" name="Szövegdoboz 90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3" name="Téglalap 72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4" name="Téglalap 73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8484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House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2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877115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3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14796"/>
              </p:ext>
            </p:extLst>
          </p:nvPr>
        </p:nvGraphicFramePr>
        <p:xfrm>
          <a:off x="616984" y="38838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31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281430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8" name="Csoportba foglalás 67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09" name="Egyenes összekötő 108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0" name="Csoportba foglalás 109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9" name="Egyenes összekötő 118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1" name="Egyenes összekötő 100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Téglalap 69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9008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1782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3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90" name="Csoportba foglalás 189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91" name="Csoportba foglalás 190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94" name="Szövegdoboz 193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5" name="Szövegdoboz 194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96" name="Csoportba foglalás 195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211" name="Csoportba foglalás 210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31" name="Egyenes összekötő 230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Csoportba foglalás 231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7" name="Egyenes összekötő 246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Egyenes összekötő 24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3" name="Csoportba foglalás 232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5" name="Egyenes összekötő 244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6" name="Egyenes összekötő 245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Csoportba foglalás 233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3" name="Egyenes összekötő 242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Egyenes összekötő 243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5" name="Csoportba foglalás 234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1" name="Egyenes összekötő 240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Egyenes összekötő 241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Egyenes összekötő 239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2" name="Csoportba foglalás 211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13" name="Egyenes összekötő 212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4" name="Csoportba foglalás 213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9" name="Egyenes összekötő 228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0" name="Egyenes összekötő 229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5" name="Csoportba foglalás 214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7" name="Egyenes összekötő 226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Egyenes összekötő 227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6" name="Csoportba foglalás 215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5" name="Egyenes összekötő 224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Egyenes összekötő 225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7" name="Csoportba foglalás 216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3" name="Egyenes összekötő 222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Egyenes összekötő 223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Egyenes összekötő 221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7" name="Szövegdoboz 196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8" name="Szövegdoboz 197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9" name="Szövegdoboz 198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0" name="Szövegdoboz 199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1" name="Szövegdoboz 200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2" name="Szövegdoboz 201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3" name="Szövegdoboz 202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4" name="Szövegdoboz 203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5" name="Szövegdoboz 204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6" name="Szövegdoboz 205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7" name="Szövegdoboz 206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8" name="Szövegdoboz 207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9" name="Szövegdoboz 208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10" name="Szövegdoboz 209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92" name="Téglalap 191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93" name="Téglalap 192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0221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05615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6" name="Csoportba foglalás 85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6" name="Egyenes összekötő 105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7" name="Csoportba foglalás 106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8" name="Csoportba foglalás 107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Csoportba foglalás 108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Csoportba foglalás 109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1" name="Egyenes összekötő 110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Egyenes összekötő 111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Egyenes összekötő 112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Egyenes összekötő 114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Csoportba foglalás 86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8" name="Egyenes összekötő 87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Egyenes összekötő 104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Egyenes összekötő 95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Egyenes összekötő 96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51533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9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8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038203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2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26" name="Csoportba foglalás 125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30" name="Szövegdoboz 129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1" name="Szövegdoboz 130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2" name="Csoportba foglalás 131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7" name="Egyenes összekötő 166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1" name="Csoportba foglalás 170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Csoportba foglalás 147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3" name="Csoportba foglalás 152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28" name="Téglalap 127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29" name="Téglalap 128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6291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13848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8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9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70" name="Csoportba foglalás 69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6" name="Csoportba foglalás 75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1" name="Egyenes összekötő 110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Csoportba foglalás 96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0" name="Szövegdoboz 89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Téglalap 71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3" name="Téglalap 72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5019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8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superhero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93521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8736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26455"/>
              </p:ext>
            </p:extLst>
          </p:nvPr>
        </p:nvGraphicFramePr>
        <p:xfrm>
          <a:off x="629016" y="38838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1" name="Csoportba foglalás 10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7" name="Csoportba foglalás 16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32" name="Csoportba foglalás 31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52" name="Egyenes összekötő 5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" name="Csoportba foglalás 5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8" name="Egyenes összekötő 6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Egyenes összekötő 6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Csoportba foglalás 5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6" name="Egyenes összekötő 6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Egyenes összekötő 6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" name="Csoportba foglalás 5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4" name="Egyenes összekötő 6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Egyenes összekötő 6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" name="Csoportba foglalás 5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2" name="Egyenes összekötő 6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Egyenes összekötő 6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Egyenes összekötő 5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Egyenes összekötő 5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Egyenes összekötő 5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Egyenes összekötő 5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Egyenes összekötő 6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Csoportba foglalás 32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34" name="Egyenes összekötő 33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" name="Csoportba foglalás 34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50" name="Egyenes összekötő 4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Egyenes összekötő 5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6" name="Csoportba foglalás 35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8" name="Egyenes összekötő 4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Egyenes összekötő 4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" name="Csoportba foglalás 36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6" name="Egyenes összekötő 4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Egyenes összekötő 4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8" name="Csoportba foglalás 37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44" name="Egyenes összekötő 4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Egyenes összekötő 4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" name="Egyenes összekötő 38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Egyenes összekötő 3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Egyenes összekötő 40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Egyenes összekötő 4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Egyenes összekötő 4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" name="Téglalap 12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4" name="Téglalap 13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117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9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49512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2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89" name="Csoportba foglalás 18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90" name="Csoportba foglalás 18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93" name="Szövegdoboz 19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4" name="Szövegdoboz 19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95" name="Csoportba foglalás 19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210" name="Csoportba foglalás 20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30" name="Egyenes összekötő 22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1" name="Csoportba foglalás 23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6" name="Egyenes összekötő 24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Egyenes összekötő 24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2" name="Csoportba foglalás 23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4" name="Egyenes összekötő 24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Egyenes összekötő 24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3" name="Csoportba foglalás 23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2" name="Egyenes összekötő 24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Egyenes összekötő 24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Csoportba foglalás 23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0" name="Egyenes összekötő 23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Egyenes összekötő 24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1" name="Csoportba foglalás 21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12" name="Egyenes összekötő 21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3" name="Csoportba foglalás 21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8" name="Egyenes összekötő 22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Egyenes összekötő 22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4" name="Csoportba foglalás 21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6" name="Egyenes összekötő 22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Egyenes összekötő 22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5" name="Csoportba foglalás 21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4" name="Egyenes összekötő 22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Egyenes összekötő 22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6" name="Csoportba foglalás 21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2" name="Egyenes összekötő 22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Egyenes összekötő 22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6" name="Szövegdoboz 19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7" name="Szövegdoboz 19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8" name="Szövegdoboz 19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9" name="Szövegdoboz 19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0" name="Szövegdoboz 19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1" name="Szövegdoboz 20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2" name="Szövegdoboz 20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3" name="Szövegdoboz 20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4" name="Szövegdoboz 20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5" name="Szövegdoboz 20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6" name="Szövegdoboz 20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7" name="Szövegdoboz 20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8" name="Szövegdoboz 20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9" name="Szövegdoboz 20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91" name="Téglalap 19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92" name="Téglalap 191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7219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9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35188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3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31" name="Csoportba foglalás 130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32" name="Csoportba foglalás 131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7" name="Csoportba foglalás 136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52" name="Csoportba foglalás 151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3" name="Csoportba foglalás 17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Egyenes összekötő 18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4" name="Csoportba foglalás 17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5" name="Csoportba foglalás 17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6" name="Csoportba foglalás 17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Egyenes összekötő 17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Egyenes összekötő 18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Csoportba foglalás 152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5" name="Csoportba foglalás 154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0" name="Egyenes összekötő 16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6" name="Csoportba foglalás 155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8" name="Egyenes összekötő 16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Egyenes összekötő 16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7" name="Csoportba foglalás 156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Egyenes összekötő 16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8" name="Csoportba foglalás 157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Egyenes összekötő 16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8" name="Szövegdoboz 147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0" name="Szövegdoboz 149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1" name="Szövegdoboz 150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3" name="Téglalap 132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34" name="Téglalap 133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7671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2813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9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9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70" name="Csoportba foglalás 69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6" name="Csoportba foglalás 75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1" name="Egyenes összekötő 110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Csoportba foglalás 96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0" name="Szövegdoboz 89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Téglalap 71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3" name="Téglalap 72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1507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9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Smile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98603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286916"/>
              </p:ext>
            </p:extLst>
          </p:nvPr>
        </p:nvGraphicFramePr>
        <p:xfrm>
          <a:off x="616984" y="38838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6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0022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70" name="Csoportba foglalás 69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6" name="Csoportba foglalás 75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1" name="Egyenes összekötő 110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Csoportba foglalás 96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0" name="Szövegdoboz 89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Téglalap 71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3" name="Téglalap 72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40895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4662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9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89" name="Csoportba foglalás 188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90" name="Csoportba foglalás 189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93" name="Szövegdoboz 192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4" name="Szövegdoboz 193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95" name="Csoportba foglalás 194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210" name="Csoportba foglalás 209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30" name="Egyenes összekötő 229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1" name="Csoportba foglalás 230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6" name="Egyenes összekötő 245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Egyenes összekötő 246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2" name="Csoportba foglalás 231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4" name="Egyenes összekötő 243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Egyenes összekötő 244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3" name="Csoportba foglalás 232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2" name="Egyenes összekötő 241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Egyenes összekötő 242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Csoportba foglalás 233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0" name="Egyenes összekötő 239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Egyenes összekötő 240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1" name="Csoportba foglalás 210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12" name="Egyenes összekötő 211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3" name="Csoportba foglalás 212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8" name="Egyenes összekötő 227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Egyenes összekötő 228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4" name="Csoportba foglalás 213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6" name="Egyenes összekötő 225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Egyenes összekötő 226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5" name="Csoportba foglalás 214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4" name="Egyenes összekötő 223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Egyenes összekötő 224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6" name="Csoportba foglalás 215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2" name="Egyenes összekötő 221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Egyenes összekötő 222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6" name="Szövegdoboz 195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7" name="Szövegdoboz 196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8" name="Szövegdoboz 197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9" name="Szövegdoboz 198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0" name="Szövegdoboz 199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1" name="Szövegdoboz 200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2" name="Szövegdoboz 201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3" name="Szövegdoboz 202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4" name="Szövegdoboz 203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5" name="Szövegdoboz 204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6" name="Szövegdoboz 205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7" name="Szövegdoboz 206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8" name="Szövegdoboz 207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9" name="Szövegdoboz 208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91" name="Téglalap 190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92" name="Téglalap 191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7011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88281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89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130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31" name="Csoportba foglalás 130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132" name="Csoportba foglalás 131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137" name="Csoportba foglalás 136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152" name="Csoportba foglalás 151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3" name="Csoportba foglalás 172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8" name="Egyenes összekötő 187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Egyenes összekötő 188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4" name="Csoportba foglalás 173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6" name="Egyenes összekötő 185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Egyenes összekötő 186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5" name="Csoportba foglalás 174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Egyenes összekötő 184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6" name="Csoportba foglalás 175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Egyenes összekötő 179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Egyenes összekötő 180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Csoportba foglalás 152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5" name="Csoportba foglalás 154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0" name="Egyenes összekötő 169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6" name="Csoportba foglalás 155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8" name="Egyenes összekötő 167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Egyenes összekötő 168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7" name="Csoportba foglalás 156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6" name="Egyenes összekötő 165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Egyenes összekötő 166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8" name="Csoportba foglalás 157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Egyenes összekötő 161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6" name="Szövegdoboz 145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8" name="Szövegdoboz 147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0" name="Szövegdoboz 149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1" name="Szövegdoboz 150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3" name="Téglalap 132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134" name="Téglalap 133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8097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78035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71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72" name="Csoportba foglalás 71"/>
          <p:cNvGrpSpPr/>
          <p:nvPr/>
        </p:nvGrpSpPr>
        <p:grpSpPr>
          <a:xfrm>
            <a:off x="1854122" y="6059661"/>
            <a:ext cx="1758315" cy="3149482"/>
            <a:chOff x="1854122" y="6059661"/>
            <a:chExt cx="1758315" cy="3149482"/>
          </a:xfrm>
        </p:grpSpPr>
        <p:grpSp>
          <p:nvGrpSpPr>
            <p:cNvPr id="73" name="Csoportba foglalás 72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8" name="Csoportba foglalás 77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3" name="Csoportba foglalás 92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3" name="Egyenes összekötő 112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6" name="Csoportba foglalás 115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7" name="Csoportba foglalás 116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" name="Csoportba foglalás 93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1" name="Egyenes összekötő 110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Egyenes összekötő 111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Csoportba foglalás 96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8" name="Csoportba foglalás 97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" name="Csoportba foglalás 98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0" name="Szövegdoboz 89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1" name="Szövegdoboz 90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2" name="Szövegdoboz 91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4" name="Téglalap 73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5" name="Téglalap 74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6762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Penguin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22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25376"/>
              </p:ext>
            </p:extLst>
          </p:nvPr>
        </p:nvGraphicFramePr>
        <p:xfrm>
          <a:off x="6228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7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065267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0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72091"/>
              </p:ext>
            </p:extLst>
          </p:nvPr>
        </p:nvGraphicFramePr>
        <p:xfrm>
          <a:off x="621000" y="398257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65" name="Csoportba foglalás 64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2549843" y="6049151"/>
            <a:ext cx="1758315" cy="3153207"/>
            <a:chOff x="493395" y="1241610"/>
            <a:chExt cx="1842938" cy="3329879"/>
          </a:xfrm>
        </p:grpSpPr>
        <p:sp>
          <p:nvSpPr>
            <p:cNvPr id="66" name="Szövegdoboz 65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8" name="Csoportba foglalás 67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3" name="Csoportba foglalás 82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3" name="Egyenes összekötő 102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4" name="Csoportba foglalás 103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5" name="Csoportba foglalás 104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Csoportba foglalás 105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Csoportba foglalás 106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3" name="Egyenes összekötő 112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8" name="Egyenes összekötő 107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Egyenes összekötő 108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Egyenes összekötő 109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Egyenes összekötő 110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Egyenes összekötő 111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51533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29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Unicorn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51524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89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6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397309"/>
              </p:ext>
            </p:extLst>
          </p:nvPr>
        </p:nvGraphicFramePr>
        <p:xfrm>
          <a:off x="616984" y="38838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3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hu-HU" sz="13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275068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70" name="Csoportba foglalás 69"/>
          <p:cNvGrpSpPr/>
          <p:nvPr/>
        </p:nvGrpSpPr>
        <p:grpSpPr>
          <a:xfrm>
            <a:off x="2549843" y="6059661"/>
            <a:ext cx="1758315" cy="3149482"/>
            <a:chOff x="1854122" y="6059661"/>
            <a:chExt cx="1758315" cy="3149482"/>
          </a:xfrm>
        </p:grpSpPr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E2D69259-D10E-D139-56EA-E42B32D8CB02}"/>
                </a:ext>
              </a:extLst>
            </p:cNvPr>
            <p:cNvGrpSpPr/>
            <p:nvPr/>
          </p:nvGrpSpPr>
          <p:grpSpPr>
            <a:xfrm>
              <a:off x="1854122" y="6059661"/>
              <a:ext cx="1758315" cy="3142697"/>
              <a:chOff x="493395" y="1252709"/>
              <a:chExt cx="1842938" cy="3318780"/>
            </a:xfrm>
          </p:grpSpPr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013212D4-6D07-BD6F-0865-F9FE0D9F8149}"/>
                  </a:ext>
                </a:extLst>
              </p:cNvPr>
              <p:cNvSpPr txBox="1"/>
              <p:nvPr/>
            </p:nvSpPr>
            <p:spPr>
              <a:xfrm>
                <a:off x="1055952" y="143490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FBE622B-9EFE-EB62-3FCB-583C051CF541}"/>
                  </a:ext>
                </a:extLst>
              </p:cNvPr>
              <p:cNvSpPr txBox="1"/>
              <p:nvPr/>
            </p:nvSpPr>
            <p:spPr>
              <a:xfrm>
                <a:off x="1055952" y="1252709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lvl="0"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rgbClr val="006DB1"/>
                    </a:solidFill>
                  </a:rPr>
                  <a:t>Black</a:t>
                </a:r>
                <a:endParaRPr lang="hu-HU" sz="1100" b="1" dirty="0">
                  <a:solidFill>
                    <a:srgbClr val="006DB1"/>
                  </a:solidFill>
                </a:endParaRPr>
              </a:p>
            </p:txBody>
          </p:sp>
          <p:grpSp>
            <p:nvGrpSpPr>
              <p:cNvPr id="76" name="Csoportba foglalás 75">
                <a:extLst>
                  <a:ext uri="{FF2B5EF4-FFF2-40B4-BE49-F238E27FC236}">
                    <a16:creationId xmlns:a16="http://schemas.microsoft.com/office/drawing/2014/main" id="{8820668A-189B-2384-C3D9-109B3CD51B7A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567309" cy="3114840"/>
                <a:chOff x="493395" y="2581167"/>
                <a:chExt cx="1034733" cy="3062882"/>
              </a:xfrm>
            </p:grpSpPr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69A102CC-B4BB-63DE-857B-0A0616ACF1E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11" name="Egyenes összekötő 110">
                    <a:extLst>
                      <a:ext uri="{FF2B5EF4-FFF2-40B4-BE49-F238E27FC236}">
                        <a16:creationId xmlns:a16="http://schemas.microsoft.com/office/drawing/2014/main" id="{5B8A0F4B-369F-96E6-43E3-E7BF5B94C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9A28F6D3-3885-56C6-CA09-7C984BC85B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5565F251-36E0-4D80-B307-174A96F91F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A7974B4-6EC0-26DD-2549-8FEE09AD06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FD6ABAE4-84A5-198E-B35B-8F246F7B00E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24472EB7-E691-2C76-D575-88F0042A6A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576DDD7A-6DBF-89D0-5B70-91780D5665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Csoportba foglalás 113">
                    <a:extLst>
                      <a:ext uri="{FF2B5EF4-FFF2-40B4-BE49-F238E27FC236}">
                        <a16:creationId xmlns:a16="http://schemas.microsoft.com/office/drawing/2014/main" id="{49783FC9-7B72-83BA-285C-1266127A33FF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6CD79C2B-EC03-6E38-87B3-862CFC44C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B3C47567-334D-6CAE-D244-34B7F52DEC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5" name="Csoportba foglalás 114">
                    <a:extLst>
                      <a:ext uri="{FF2B5EF4-FFF2-40B4-BE49-F238E27FC236}">
                        <a16:creationId xmlns:a16="http://schemas.microsoft.com/office/drawing/2014/main" id="{8590C561-9C19-E472-AC1C-8AD2075443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469B8674-39F9-426D-3AFD-60F99B941A8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6BB4C97B-B9B9-A8D6-FB72-401A38A19C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070973B4-1B21-4C5C-5EF4-0E076EE5B7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2B50CBC0-42B8-7B73-B7C8-EF1C67009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0C8A758-9EFE-E489-347B-C0F05B82C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9D4505EA-3CA0-95A6-EFC8-26E14AA50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44423AF3-B48E-4615-4D8F-5D1B12CA9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9CFF4886-C2E7-15B0-F0F0-6E6CE4F44831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D9117F15-160F-C4D9-4888-5796134B2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C1165D52-68ED-A007-FB79-571EEC342B3C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9" name="Egyenes összekötő 108">
                      <a:extLst>
                        <a:ext uri="{FF2B5EF4-FFF2-40B4-BE49-F238E27FC236}">
                          <a16:creationId xmlns:a16="http://schemas.microsoft.com/office/drawing/2014/main" id="{7EBB43EE-166A-E5C8-62CD-32192612271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Egyenes összekötő 109">
                      <a:extLst>
                        <a:ext uri="{FF2B5EF4-FFF2-40B4-BE49-F238E27FC236}">
                          <a16:creationId xmlns:a16="http://schemas.microsoft.com/office/drawing/2014/main" id="{112A5775-6932-BCC7-DD0C-EED47FC533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B5789890-24FF-468E-6E86-14AF700B29A1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792865D5-E831-1F9E-793E-8013BDFDC62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71C183B1-42D5-962F-9F82-0BC5A24C2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Csoportba foglalás 95">
                    <a:extLst>
                      <a:ext uri="{FF2B5EF4-FFF2-40B4-BE49-F238E27FC236}">
                        <a16:creationId xmlns:a16="http://schemas.microsoft.com/office/drawing/2014/main" id="{7DB28C3E-D772-76EA-530E-FDF44F4D32C3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42CD4C8D-FAF9-107B-EFF4-ADEDDD30E92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FCB9B771-276F-F596-01BE-5A7FEF7A21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Csoportba foglalás 96">
                    <a:extLst>
                      <a:ext uri="{FF2B5EF4-FFF2-40B4-BE49-F238E27FC236}">
                        <a16:creationId xmlns:a16="http://schemas.microsoft.com/office/drawing/2014/main" id="{70A0E055-F3EF-46C6-6F9C-0F70BE0464B9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2F39B26A-256D-8623-9EC2-4385DCC8ECB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18D8DCCF-F248-775B-A12D-8216C9A18F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00DDD554-D349-6A77-8767-DD8DC406D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568F3EB8-C421-4601-CBB1-6E953B747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448C69D-16D5-60EF-AE05-789F8E523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150361F5-DEED-8B18-0D0D-5282FCB68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55087859-7A6B-7C1E-3D3E-A9EF15CB70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7E5AAD34-9F66-B7CB-EF33-A828BFC27342}"/>
                  </a:ext>
                </a:extLst>
              </p:cNvPr>
              <p:cNvSpPr txBox="1"/>
              <p:nvPr/>
            </p:nvSpPr>
            <p:spPr>
              <a:xfrm>
                <a:off x="1055952" y="1866324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085C7E2-515A-A855-FC43-4BFF4BF08758}"/>
                  </a:ext>
                </a:extLst>
              </p:cNvPr>
              <p:cNvSpPr txBox="1"/>
              <p:nvPr/>
            </p:nvSpPr>
            <p:spPr>
              <a:xfrm>
                <a:off x="1055952" y="1712731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FA7D9CD4-5F9B-B9C8-DD2B-F2F492D87322}"/>
                  </a:ext>
                </a:extLst>
              </p:cNvPr>
              <p:cNvSpPr txBox="1"/>
              <p:nvPr/>
            </p:nvSpPr>
            <p:spPr>
              <a:xfrm>
                <a:off x="1055952" y="228409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6F575CB6-CCDD-ED11-EF6E-9E0ED0E9064B}"/>
                  </a:ext>
                </a:extLst>
              </p:cNvPr>
              <p:cNvSpPr txBox="1"/>
              <p:nvPr/>
            </p:nvSpPr>
            <p:spPr>
              <a:xfrm>
                <a:off x="1055952" y="2079702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BA3E9F89-FF33-7A0F-CBC3-EBDA32D8D688}"/>
                  </a:ext>
                </a:extLst>
              </p:cNvPr>
              <p:cNvSpPr txBox="1"/>
              <p:nvPr/>
            </p:nvSpPr>
            <p:spPr>
              <a:xfrm>
                <a:off x="1055952" y="2704417"/>
                <a:ext cx="1280381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EC48F114-2FBF-39F8-FD7B-B340FFB914D9}"/>
                  </a:ext>
                </a:extLst>
              </p:cNvPr>
              <p:cNvSpPr txBox="1"/>
              <p:nvPr/>
            </p:nvSpPr>
            <p:spPr>
              <a:xfrm>
                <a:off x="1055952" y="2500024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B3AC72F8-FA86-B046-7C7E-536CF9CFF948}"/>
                  </a:ext>
                </a:extLst>
              </p:cNvPr>
              <p:cNvSpPr txBox="1"/>
              <p:nvPr/>
            </p:nvSpPr>
            <p:spPr>
              <a:xfrm>
                <a:off x="1055951" y="3090232"/>
                <a:ext cx="1173030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EE5B7EB7-34AB-DD97-E3D1-EFB3E33DADB7}"/>
                  </a:ext>
                </a:extLst>
              </p:cNvPr>
              <p:cNvSpPr txBox="1"/>
              <p:nvPr/>
            </p:nvSpPr>
            <p:spPr>
              <a:xfrm>
                <a:off x="1055951" y="2907373"/>
                <a:ext cx="1280382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3D79008-842B-BD09-372F-ABAFC3F84BF0}"/>
                  </a:ext>
                </a:extLst>
              </p:cNvPr>
              <p:cNvSpPr txBox="1"/>
              <p:nvPr/>
            </p:nvSpPr>
            <p:spPr>
              <a:xfrm>
                <a:off x="1055952" y="3510553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FBEBBFF-340E-6BC0-17C6-F58EBE363BDE}"/>
                  </a:ext>
                </a:extLst>
              </p:cNvPr>
              <p:cNvSpPr txBox="1"/>
              <p:nvPr/>
            </p:nvSpPr>
            <p:spPr>
              <a:xfrm>
                <a:off x="1055952" y="3306160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gray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0517AD14-9191-AB24-EC8D-39663507826C}"/>
                  </a:ext>
                </a:extLst>
              </p:cNvPr>
              <p:cNvSpPr txBox="1"/>
              <p:nvPr/>
            </p:nvSpPr>
            <p:spPr>
              <a:xfrm>
                <a:off x="1055952" y="3928325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792CBFC9-1541-D7DF-BC37-79E42C776B6F}"/>
                  </a:ext>
                </a:extLst>
              </p:cNvPr>
              <p:cNvSpPr txBox="1"/>
              <p:nvPr/>
            </p:nvSpPr>
            <p:spPr>
              <a:xfrm>
                <a:off x="1055952" y="3723931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BBBF4D82-9709-C3E7-A979-64D261FB9476}"/>
                  </a:ext>
                </a:extLst>
              </p:cNvPr>
              <p:cNvSpPr txBox="1"/>
              <p:nvPr/>
            </p:nvSpPr>
            <p:spPr>
              <a:xfrm>
                <a:off x="1055952" y="4348646"/>
                <a:ext cx="1068474" cy="22284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0" name="Szövegdoboz 89">
                <a:extLst>
                  <a:ext uri="{FF2B5EF4-FFF2-40B4-BE49-F238E27FC236}">
                    <a16:creationId xmlns:a16="http://schemas.microsoft.com/office/drawing/2014/main" id="{BE803307-1ADF-6973-983F-6B4E43407BDD}"/>
                  </a:ext>
                </a:extLst>
              </p:cNvPr>
              <p:cNvSpPr txBox="1"/>
              <p:nvPr/>
            </p:nvSpPr>
            <p:spPr>
              <a:xfrm>
                <a:off x="1055952" y="4133709"/>
                <a:ext cx="1263719" cy="22787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Téglalap 71"/>
            <p:cNvSpPr/>
            <p:nvPr/>
          </p:nvSpPr>
          <p:spPr>
            <a:xfrm>
              <a:off x="2390847" y="8947533"/>
              <a:ext cx="10588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100" b="1" dirty="0" err="1" smtClean="0">
                  <a:solidFill>
                    <a:srgbClr val="006DB1"/>
                  </a:solidFill>
                </a:rPr>
                <a:t>Light</a:t>
              </a:r>
              <a:r>
                <a:rPr lang="hu-HU" sz="1100" b="1" dirty="0" smtClean="0">
                  <a:solidFill>
                    <a:srgbClr val="006DB1"/>
                  </a:solidFill>
                </a:rPr>
                <a:t> </a:t>
              </a:r>
              <a:r>
                <a:rPr lang="hu-HU" sz="1100" b="1" dirty="0" err="1" smtClean="0">
                  <a:solidFill>
                    <a:srgbClr val="006DB1"/>
                  </a:solidFill>
                </a:rPr>
                <a:t>green</a:t>
              </a:r>
              <a:endParaRPr lang="hu-HU" dirty="0"/>
            </a:p>
          </p:txBody>
        </p:sp>
        <p:sp>
          <p:nvSpPr>
            <p:cNvPr id="73" name="Téglalap 72"/>
            <p:cNvSpPr/>
            <p:nvPr/>
          </p:nvSpPr>
          <p:spPr>
            <a:xfrm>
              <a:off x="2390847" y="6611717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100" b="1" dirty="0" smtClean="0">
                  <a:solidFill>
                    <a:srgbClr val="006DB1"/>
                  </a:solidFill>
                </a:rPr>
                <a:t>Brown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3192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-6189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hu-H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a.)</a:t>
            </a:r>
            <a:endParaRPr lang="hu-HU" sz="1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5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644"/>
              </p:ext>
            </p:extLst>
          </p:nvPr>
        </p:nvGraphicFramePr>
        <p:xfrm>
          <a:off x="585000" y="292626"/>
          <a:ext cx="5688000" cy="5719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  <a:p>
                      <a:pPr algn="ctr"/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  <a:p>
                      <a:pPr algn="ctr"/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  <a:p>
                      <a:pPr algn="ctr"/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/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kumimoji="0" lang="hu-HU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sz="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169" marR="112169" marT="56084" marB="5608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aphicFrame>
        <p:nvGraphicFramePr>
          <p:cNvPr id="66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41745"/>
              </p:ext>
            </p:extLst>
          </p:nvPr>
        </p:nvGraphicFramePr>
        <p:xfrm>
          <a:off x="3506512" y="6122822"/>
          <a:ext cx="2880000" cy="29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pSp>
        <p:nvGrpSpPr>
          <p:cNvPr id="124" name="Csoportba foglalás 12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942783" y="6008092"/>
            <a:ext cx="1697180" cy="3124576"/>
            <a:chOff x="493395" y="1243157"/>
            <a:chExt cx="1735587" cy="3328332"/>
          </a:xfrm>
        </p:grpSpPr>
        <p:sp>
          <p:nvSpPr>
            <p:cNvPr id="125" name="Szövegdoboz 12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75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26" name="Szövegdoboz 12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315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White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42" name="Csoportba foglalás 14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2" name="Egyenes összekötő 16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Csoportba foglalás 14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44" name="Egyenes összekötő 14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Csoportba foglalás 14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9" name="Egyenes összekötő 14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Egyenes összekötő 14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Egyenes összekötő 15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Egyenes összekötő 15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Egyenes összekötő 15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Szövegdoboz 12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7871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29" name="Szövegdoboz 12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4277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0" name="Szövegdoboz 12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564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Red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1" name="Szövegdoboz 13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812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Brown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2" name="Szövegdoboz 13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5964"/>
              <a:ext cx="1029518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3" name="Szövegdoboz 13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483460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4" name="Szövegdoboz 13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1779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5" name="Szövegdoboz 13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8738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6" name="Szövegdoboz 13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2101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7" name="Szövegdoboz 13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770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8" name="Szövegdoboz 13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987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9" name="Szövegdoboz 13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5478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40" name="Szövegdoboz 13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019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Black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41" name="Szövegdoboz 14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20160"/>
              <a:ext cx="1159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40735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74762"/>
              </p:ext>
            </p:extLst>
          </p:nvPr>
        </p:nvGraphicFramePr>
        <p:xfrm>
          <a:off x="2469600" y="5133600"/>
          <a:ext cx="3915600" cy="38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aphicFrame>
        <p:nvGraphicFramePr>
          <p:cNvPr id="41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74197"/>
              </p:ext>
            </p:extLst>
          </p:nvPr>
        </p:nvGraphicFramePr>
        <p:xfrm>
          <a:off x="2467738" y="1043407"/>
          <a:ext cx="3915600" cy="38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sp>
        <p:nvSpPr>
          <p:cNvPr id="9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4467" y="5069065"/>
            <a:ext cx="2089281" cy="397229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/>
              <a:t>Binary </a:t>
            </a:r>
            <a:r>
              <a:rPr lang="en-US" sz="1100" b="1" dirty="0" err="1"/>
              <a:t>colouring</a:t>
            </a:r>
            <a:endParaRPr lang="en-US" sz="1100" b="1" dirty="0"/>
          </a:p>
          <a:p>
            <a:pPr algn="ctr"/>
            <a:r>
              <a:rPr lang="en-US" sz="1100" b="1" dirty="0"/>
              <a:t>(binary</a:t>
            </a:r>
            <a:r>
              <a:rPr lang="en-US" sz="1100" b="1" dirty="0" smtClean="0"/>
              <a:t>)</a:t>
            </a:r>
            <a:endParaRPr lang="en-US" sz="1100" b="1" dirty="0"/>
          </a:p>
          <a:p>
            <a:r>
              <a:rPr lang="en-US" sz="1100" b="1" dirty="0"/>
              <a:t>At the ends of a tree-like diagram you see </a:t>
            </a:r>
            <a:r>
              <a:rPr lang="en-US" sz="1100" b="1" dirty="0" err="1"/>
              <a:t>colours</a:t>
            </a:r>
            <a:r>
              <a:rPr lang="en-US" sz="1100" b="1" dirty="0"/>
              <a:t>, which you can access through an "up-down" decision process. The value of „up” is 1 and the value of „down” is 0 . To select the </a:t>
            </a:r>
            <a:r>
              <a:rPr lang="en-US" sz="1100" b="1" dirty="0" err="1"/>
              <a:t>colour</a:t>
            </a:r>
            <a:r>
              <a:rPr lang="en-US" sz="1100" b="1" dirty="0"/>
              <a:t> of each field, start from the </a:t>
            </a:r>
            <a:r>
              <a:rPr lang="en-US" sz="1100" b="1" dirty="0" err="1"/>
              <a:t>centre</a:t>
            </a:r>
            <a:r>
              <a:rPr lang="en-US" sz="1100" b="1" dirty="0"/>
              <a:t> and work your way up or down the branches of the diagram, based on the elements of the numerical sequence associated with that field, to the </a:t>
            </a:r>
            <a:r>
              <a:rPr lang="en-US" sz="1100" b="1" dirty="0" err="1"/>
              <a:t>colour</a:t>
            </a:r>
            <a:r>
              <a:rPr lang="en-US" sz="1100" b="1" dirty="0"/>
              <a:t> you want to select.</a:t>
            </a:r>
          </a:p>
          <a:p>
            <a:r>
              <a:rPr lang="en-US" sz="1100" b="1" dirty="0"/>
              <a:t>e.g.: 101 -&gt; up - down - up</a:t>
            </a:r>
          </a:p>
          <a:p>
            <a:r>
              <a:rPr lang="en-US" sz="1100" b="1" dirty="0"/>
              <a:t>       0100 -&gt; down - up - down - dow</a:t>
            </a:r>
            <a:r>
              <a:rPr lang="en-US" sz="800" b="1" dirty="0"/>
              <a:t>n</a:t>
            </a:r>
            <a:endParaRPr lang="en-US" sz="800" b="1" dirty="0"/>
          </a:p>
        </p:txBody>
      </p:sp>
      <p:grpSp>
        <p:nvGrpSpPr>
          <p:cNvPr id="100" name="Csoportba foglalás 99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340517" y="1399899"/>
            <a:ext cx="1697180" cy="3124576"/>
            <a:chOff x="493395" y="1243157"/>
            <a:chExt cx="1735587" cy="3328332"/>
          </a:xfrm>
        </p:grpSpPr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75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315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White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18" name="Csoportba foglalás 117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8" name="Egyenes összekötő 137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9" name="Csoportba foglalás 138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Csoportba foglalás 139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Csoportba foglalás 140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Csoportba foglalás 141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Egyenes összekötő 143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Egyenes összekötő 144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Egyenes összekötő 145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Egyenes összekötő 146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9" name="Csoportba foglalás 118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20" name="Egyenes összekötő 119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1" name="Csoportba foglalás 120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2" name="Csoportba foglalás 121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4" name="Egyenes összekötő 133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3" name="Csoportba foglalás 122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" name="Csoportba foglalás 123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Egyenes összekötő 125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Egyenes összekötő 126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Egyenes összekötő 127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Egyenes összekötő 128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7871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4277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564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Red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812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Brown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5964"/>
              <a:ext cx="1029518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483460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1779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8738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2101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770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14" name="Szövegdoboz 113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987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15" name="Szövegdoboz 114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5478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16" name="Szövegdoboz 115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019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Black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17" name="Szövegdoboz 116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20160"/>
              <a:ext cx="1159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91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11.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74762"/>
              </p:ext>
            </p:extLst>
          </p:nvPr>
        </p:nvGraphicFramePr>
        <p:xfrm>
          <a:off x="2469600" y="5133600"/>
          <a:ext cx="3915600" cy="38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88803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827410"/>
              </p:ext>
            </p:extLst>
          </p:nvPr>
        </p:nvGraphicFramePr>
        <p:xfrm>
          <a:off x="2469600" y="1044000"/>
          <a:ext cx="3915600" cy="3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9578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90800">
                <a:tc>
                  <a:txBody>
                    <a:bodyPr/>
                    <a:lstStyle/>
                    <a:p>
                      <a:pPr algn="just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3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4467" y="5069065"/>
            <a:ext cx="2089281" cy="397229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/>
              <a:t>Binary </a:t>
            </a:r>
            <a:r>
              <a:rPr lang="en-US" sz="1100" b="1" dirty="0" err="1"/>
              <a:t>colouring</a:t>
            </a:r>
            <a:endParaRPr lang="en-US" sz="1100" b="1" dirty="0"/>
          </a:p>
          <a:p>
            <a:pPr algn="ctr"/>
            <a:r>
              <a:rPr lang="en-US" sz="1100" b="1" dirty="0"/>
              <a:t>(binary</a:t>
            </a:r>
            <a:r>
              <a:rPr lang="en-US" sz="1100" b="1" dirty="0" smtClean="0"/>
              <a:t>)</a:t>
            </a:r>
            <a:endParaRPr lang="en-US" sz="1100" b="1" dirty="0"/>
          </a:p>
          <a:p>
            <a:r>
              <a:rPr lang="en-US" sz="1100" b="1" dirty="0"/>
              <a:t>At the ends of a tree-like diagram you see </a:t>
            </a:r>
            <a:r>
              <a:rPr lang="en-US" sz="1100" b="1" dirty="0" err="1"/>
              <a:t>colours</a:t>
            </a:r>
            <a:r>
              <a:rPr lang="en-US" sz="1100" b="1" dirty="0"/>
              <a:t>, which you can access through an "up-down" decision process. The value of „up” is 1 and the value of „down” is 0 . To select the </a:t>
            </a:r>
            <a:r>
              <a:rPr lang="en-US" sz="1100" b="1" dirty="0" err="1"/>
              <a:t>colour</a:t>
            </a:r>
            <a:r>
              <a:rPr lang="en-US" sz="1100" b="1" dirty="0"/>
              <a:t> of each field, start from the </a:t>
            </a:r>
            <a:r>
              <a:rPr lang="en-US" sz="1100" b="1" dirty="0" err="1"/>
              <a:t>centre</a:t>
            </a:r>
            <a:r>
              <a:rPr lang="en-US" sz="1100" b="1" dirty="0"/>
              <a:t> and work your way up or down the branches of the diagram, based on the elements of the numerical sequence associated with that field, to the </a:t>
            </a:r>
            <a:r>
              <a:rPr lang="en-US" sz="1100" b="1" dirty="0" err="1"/>
              <a:t>colour</a:t>
            </a:r>
            <a:r>
              <a:rPr lang="en-US" sz="1100" b="1" dirty="0"/>
              <a:t> you want to select.</a:t>
            </a:r>
          </a:p>
          <a:p>
            <a:r>
              <a:rPr lang="en-US" sz="1100" b="1" dirty="0"/>
              <a:t>e.g.: 101 -&gt; up - down - up</a:t>
            </a:r>
          </a:p>
          <a:p>
            <a:r>
              <a:rPr lang="en-US" sz="1100" b="1" dirty="0"/>
              <a:t>       0100 -&gt; down - up - down - dow</a:t>
            </a:r>
            <a:r>
              <a:rPr lang="en-US" sz="800" b="1" dirty="0"/>
              <a:t>n</a:t>
            </a:r>
            <a:endParaRPr lang="en-US" sz="800" b="1" dirty="0"/>
          </a:p>
        </p:txBody>
      </p: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340517" y="1399899"/>
            <a:ext cx="1697180" cy="3124576"/>
            <a:chOff x="493395" y="1243157"/>
            <a:chExt cx="1735587" cy="3328332"/>
          </a:xfrm>
        </p:grpSpPr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75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315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White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3" name="Csoportba foglalás 72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8" name="Csoportba foglalás 87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8" name="Egyenes összekötő 107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Csoportba foglalás 108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Csoportba foglalás 109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Csoportba foglalás 110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Csoportba foglalás 111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3" name="Egyenes összekötő 112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Egyenes összekötő 114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Egyenes összekötő 116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Csoportba foglalás 88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6" name="Egyenes összekötő 105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Egyenes összekötő 106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Egyenes összekötő 104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Csoportba foglalás 92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" name="Csoportba foglalás 93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Egyenes összekötő 95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Egyenes összekötő 96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Egyenes összekötő 97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Egyenes összekötő 98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7871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4277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564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Red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812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Brown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5964"/>
              <a:ext cx="1029518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483460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1779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8738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2101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770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987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5478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6" name="Szövegdoboz 85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019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Black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7" name="Szövegdoboz 86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20160"/>
              <a:ext cx="1159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2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-8172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hu-H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c/2.</a:t>
            </a:r>
            <a:endParaRPr lang="hu-HU" sz="1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76258138"/>
              </p:ext>
            </p:extLst>
          </p:nvPr>
        </p:nvGraphicFramePr>
        <p:xfrm>
          <a:off x="585000" y="291600"/>
          <a:ext cx="5688000" cy="56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2844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85190" marR="85190" marT="42594" marB="4259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aphicFrame>
        <p:nvGraphicFramePr>
          <p:cNvPr id="6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31751"/>
              </p:ext>
            </p:extLst>
          </p:nvPr>
        </p:nvGraphicFramePr>
        <p:xfrm>
          <a:off x="3506512" y="6122822"/>
          <a:ext cx="2880000" cy="29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1458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63961" y="6026814"/>
            <a:ext cx="1697180" cy="3124576"/>
            <a:chOff x="493395" y="1243157"/>
            <a:chExt cx="1735587" cy="3328332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75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27" name="Szövegdoboz 126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315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White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43" name="Csoportba foglalás 142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3" name="Egyenes összekötő 162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Egyenes összekötő 179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7" name="Csoportba foglalás 166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Egyenes összekötő 171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Csoportba foglalás 143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45" name="Egyenes összekötő 144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Egyenes összekötő 161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Csoportba foglalás 147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Csoportba foglalás 148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0" name="Egyenes összekötő 149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Egyenes összekötő 150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Egyenes összekötő 151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Egyenes összekötő 152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Egyenes összekötő 153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Szövegdoboz 128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7871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0" name="Szövegdoboz 129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4277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1" name="Szövegdoboz 130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564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Red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2" name="Szövegdoboz 131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812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Brown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3" name="Szövegdoboz 132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5964"/>
              <a:ext cx="1029518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4" name="Szövegdoboz 133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483460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5" name="Szövegdoboz 134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1779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6" name="Szövegdoboz 135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8738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7" name="Szövegdoboz 136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2101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8" name="Szövegdoboz 137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770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39" name="Szövegdoboz 138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987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40" name="Szövegdoboz 139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5478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41" name="Szövegdoboz 140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019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Black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142" name="Szövegdoboz 141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20160"/>
              <a:ext cx="1159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2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369038" y="18000"/>
            <a:ext cx="61199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11.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Video game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725128"/>
              </p:ext>
            </p:extLst>
          </p:nvPr>
        </p:nvGraphicFramePr>
        <p:xfrm>
          <a:off x="549000" y="418875"/>
          <a:ext cx="5760000" cy="57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85190" marR="85190" marT="42594" marB="4259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aphicFrame>
        <p:nvGraphicFramePr>
          <p:cNvPr id="66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36715916"/>
              </p:ext>
            </p:extLst>
          </p:nvPr>
        </p:nvGraphicFramePr>
        <p:xfrm>
          <a:off x="549000" y="421148"/>
          <a:ext cx="5760000" cy="57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600" b="1" dirty="0">
                        <a:solidFill>
                          <a:schemeClr val="bg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13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8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5717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1544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2923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2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121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0124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5127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2679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</a:t>
                      </a:r>
                      <a:endParaRPr kumimoji="0" lang="hu-HU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</a:t>
                      </a:r>
                      <a:endParaRPr lang="hu-H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75730" marR="75730" marT="37854" marB="37854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455839"/>
                  </a:ext>
                </a:extLst>
              </a:tr>
            </a:tbl>
          </a:graphicData>
        </a:graphic>
      </p:graphicFrame>
      <p:grpSp>
        <p:nvGrpSpPr>
          <p:cNvPr id="65" name="Csoportba foglalás 64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>
            <a:grpSpLocks noChangeAspect="1"/>
          </p:cNvGrpSpPr>
          <p:nvPr/>
        </p:nvGrpSpPr>
        <p:grpSpPr>
          <a:xfrm>
            <a:off x="2583000" y="6212541"/>
            <a:ext cx="1692000" cy="2974952"/>
            <a:chOff x="493395" y="1243157"/>
            <a:chExt cx="1735587" cy="3328332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75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315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White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4" name="Egyenes összekötő 103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5" name="Csoportba foglalás 104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Csoportba foglalás 105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Csoportba foglalás 106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8" name="Csoportba foglalás 107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9" name="Egyenes összekötő 108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Egyenes összekötő 109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Egyenes összekötő 110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Egyenes összekötő 111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Egyenes összekötő 112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Csoportba foglalás 84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7871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4277"/>
              <a:ext cx="1173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564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Red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81250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Brown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5964"/>
              <a:ext cx="1029518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483460"/>
              <a:ext cx="1068474" cy="23940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1779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2" y="288738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2101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7707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pink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987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blue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5478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50193"/>
              <a:ext cx="1068474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smtClean="0">
                  <a:solidFill>
                    <a:schemeClr val="accent3"/>
                  </a:solidFill>
                </a:rPr>
                <a:t>Black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20160"/>
              <a:ext cx="1159030" cy="22129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8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8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8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8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4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20119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180" name="Csoportba foglalás 179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181" name="Szövegdoboz 180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2" name="Szövegdoboz 181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240" name="Csoportba foglalás 239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55" name="Csoportba foglalás 254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75" name="Egyenes összekötő 274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6" name="Csoportba foglalás 275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91" name="Egyenes összekötő 290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Egyenes összekötő 291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Csoportba foglalás 276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89" name="Egyenes összekötő 288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Egyenes összekötő 289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8" name="Csoportba foglalás 277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87" name="Egyenes összekötő 286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Egyenes összekötő 287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9" name="Csoportba foglalás 278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85" name="Egyenes összekötő 284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Egyenes összekötő 285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0" name="Egyenes összekötő 279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Egyenes összekötő 280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Egyenes összekötő 281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Egyenes összekötő 282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Egyenes összekötő 283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Csoportba foglalás 255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57" name="Egyenes összekötő 256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8" name="Csoportba foglalás 257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73" name="Egyenes összekötő 272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4" name="Egyenes összekötő 273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9" name="Csoportba foglalás 258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71" name="Egyenes összekötő 270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2" name="Egyenes összekötő 271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0" name="Csoportba foglalás 259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69" name="Egyenes összekötő 268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Egyenes összekötő 269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1" name="Csoportba foglalás 260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67" name="Egyenes összekötő 266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Egyenes összekötő 267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2" name="Egyenes összekötő 261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Egyenes összekötő 262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Egyenes összekötő 263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Egyenes összekötő 264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Egyenes összekötő 265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1" name="Szövegdoboz 240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2" name="Szövegdoboz 241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51533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3" name="Szövegdoboz 242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4" name="Szövegdoboz 243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5" name="Szövegdoboz 244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6" name="Szövegdoboz 245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7" name="Szövegdoboz 246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8" name="Szövegdoboz 247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9" name="Szövegdoboz 248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0" name="Szövegdoboz 249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1" name="Szövegdoboz 250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2" name="Szövegdoboz 251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3" name="Szövegdoboz 252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4" name="Szövegdoboz 253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6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b.)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8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396225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9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335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3" name="Egyenes összekötő 162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Egyenes összekötő 179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7" name="Csoportba foglalás 166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Egyenes összekötő 171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Csoportba foglalás 84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Egyenes összekötő 161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51533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00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047703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86" name="Csoportba foglalás 85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06" name="Egyenes összekötő 105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7" name="Csoportba foglalás 106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8" name="Csoportba foglalás 107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0" name="Egyenes összekötő 119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Egyenes összekötő 120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Csoportba foglalás 108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Csoportba foglalás 109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1" name="Egyenes összekötő 110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Egyenes összekötő 111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Egyenes összekötő 112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Egyenes összekötő 114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Csoportba foglalás 86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8" name="Egyenes összekötő 87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4" name="Egyenes összekötő 103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Egyenes összekötő 104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2" name="Egyenes összekötő 101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Egyenes összekötő 102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Egyenes összekötő 100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Egyenes összekötő 95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Egyenes összekötő 96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51533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3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8000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hu-HU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Robot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5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249767"/>
              </p:ext>
            </p:extLst>
          </p:nvPr>
        </p:nvGraphicFramePr>
        <p:xfrm>
          <a:off x="621000" y="392400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14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4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rgbClr val="939598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1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8411"/>
              </p:ext>
            </p:extLst>
          </p:nvPr>
        </p:nvGraphicFramePr>
        <p:xfrm>
          <a:off x="621000" y="388354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hu-H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95" marR="108095" marT="54047" marB="54047" anchor="b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2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31897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4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5</a:t>
                      </a:r>
                      <a:endParaRPr kumimoji="0" lang="hu-H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22" name="Csoportba foglalás 121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2549843" y="6049151"/>
            <a:ext cx="1758315" cy="3153207"/>
            <a:chOff x="493395" y="1241610"/>
            <a:chExt cx="1842938" cy="3329879"/>
          </a:xfrm>
        </p:grpSpPr>
        <p:sp>
          <p:nvSpPr>
            <p:cNvPr id="123" name="Szövegdoboz 122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24" name="Szövegdoboz 123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140" name="Csoportba foglalás 139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0" name="Egyenes összekötő 159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1" name="Csoportba foglalás 160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5" name="Egyenes összekötő 164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Csoportba foglalás 140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3" name="Csoportba foglalás 142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Csoportba foglalás 143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Csoportba foglalás 144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7" name="Egyenes összekötő 146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Egyenes összekötő 147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Egyenes összekötő 148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Egyenes összekötő 149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Egyenes összekötő 150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6" name="Szövegdoboz 125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27" name="Szövegdoboz 126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651533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28" name="Szövegdoboz 127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29" name="Szövegdoboz 128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0" name="Szövegdoboz 129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1" name="Szövegdoboz 130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2" name="Szövegdoboz 131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3" name="Szövegdoboz 132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4" name="Szövegdoboz 133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5" name="Szövegdoboz 134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6" name="Szövegdoboz 135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7" name="Szövegdoboz 136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8" name="Szövegdoboz 137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39" name="Szövegdoboz 138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19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17622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hu-HU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14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7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5972"/>
              </p:ext>
            </p:extLst>
          </p:nvPr>
        </p:nvGraphicFramePr>
        <p:xfrm>
          <a:off x="3651888" y="6072113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3677180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637809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1499944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53875398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0804718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6629944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229011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08744723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700" dirty="0"/>
                    </a:p>
                  </a:txBody>
                  <a:tcPr marL="39953" marR="39953" marT="19974" marB="19974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183" name="Táblázat 140">
            <a:extLst>
              <a:ext uri="{FF2B5EF4-FFF2-40B4-BE49-F238E27FC236}">
                <a16:creationId xmlns:a16="http://schemas.microsoft.com/office/drawing/2014/main" id="{19448CA5-3BDA-02B4-9608-6E44178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84852"/>
              </p:ext>
            </p:extLst>
          </p:nvPr>
        </p:nvGraphicFramePr>
        <p:xfrm>
          <a:off x="621000" y="393863"/>
          <a:ext cx="561600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3935698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1709985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49618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76422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9950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08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3408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hu-HU" sz="800" b="1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95" marR="108095" marT="54047" marB="54047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184" name="Csoportba foglalás 183">
            <a:extLst>
              <a:ext uri="{FF2B5EF4-FFF2-40B4-BE49-F238E27FC236}">
                <a16:creationId xmlns:a16="http://schemas.microsoft.com/office/drawing/2014/main" id="{E2D69259-D10E-D139-56EA-E42B32D8CB02}"/>
              </a:ext>
            </a:extLst>
          </p:cNvPr>
          <p:cNvGrpSpPr/>
          <p:nvPr/>
        </p:nvGrpSpPr>
        <p:grpSpPr>
          <a:xfrm>
            <a:off x="1854122" y="6049151"/>
            <a:ext cx="1758315" cy="3153207"/>
            <a:chOff x="493395" y="1241610"/>
            <a:chExt cx="1842938" cy="3329879"/>
          </a:xfrm>
        </p:grpSpPr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013212D4-6D07-BD6F-0865-F9FE0D9F8149}"/>
                </a:ext>
              </a:extLst>
            </p:cNvPr>
            <p:cNvSpPr txBox="1"/>
            <p:nvPr/>
          </p:nvSpPr>
          <p:spPr>
            <a:xfrm>
              <a:off x="1055952" y="14460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9FBE622B-9EFE-EB62-3FCB-583C051CF541}"/>
                </a:ext>
              </a:extLst>
            </p:cNvPr>
            <p:cNvSpPr txBox="1"/>
            <p:nvPr/>
          </p:nvSpPr>
          <p:spPr>
            <a:xfrm>
              <a:off x="1055952" y="124161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87" name="Csoportba foglalás 186">
              <a:extLst>
                <a:ext uri="{FF2B5EF4-FFF2-40B4-BE49-F238E27FC236}">
                  <a16:creationId xmlns:a16="http://schemas.microsoft.com/office/drawing/2014/main" id="{8820668A-189B-2384-C3D9-109B3CD51B7A}"/>
                </a:ext>
              </a:extLst>
            </p:cNvPr>
            <p:cNvGrpSpPr/>
            <p:nvPr/>
          </p:nvGrpSpPr>
          <p:grpSpPr>
            <a:xfrm>
              <a:off x="493395" y="1328140"/>
              <a:ext cx="567309" cy="3114840"/>
              <a:chOff x="493395" y="2581167"/>
              <a:chExt cx="1034733" cy="3062882"/>
            </a:xfrm>
          </p:grpSpPr>
          <p:grpSp>
            <p:nvGrpSpPr>
              <p:cNvPr id="202" name="Csoportba foglalás 201">
                <a:extLst>
                  <a:ext uri="{FF2B5EF4-FFF2-40B4-BE49-F238E27FC236}">
                    <a16:creationId xmlns:a16="http://schemas.microsoft.com/office/drawing/2014/main" id="{69A102CC-B4BB-63DE-857B-0A0616ACF1E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22" name="Egyenes összekötő 221">
                  <a:extLst>
                    <a:ext uri="{FF2B5EF4-FFF2-40B4-BE49-F238E27FC236}">
                      <a16:creationId xmlns:a16="http://schemas.microsoft.com/office/drawing/2014/main" id="{5B8A0F4B-369F-96E6-43E3-E7BF5B9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3" name="Csoportba foglalás 222">
                  <a:extLst>
                    <a:ext uri="{FF2B5EF4-FFF2-40B4-BE49-F238E27FC236}">
                      <a16:creationId xmlns:a16="http://schemas.microsoft.com/office/drawing/2014/main" id="{9A28F6D3-3885-56C6-CA09-7C984BC85B82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8" name="Egyenes összekötő 237">
                    <a:extLst>
                      <a:ext uri="{FF2B5EF4-FFF2-40B4-BE49-F238E27FC236}">
                        <a16:creationId xmlns:a16="http://schemas.microsoft.com/office/drawing/2014/main" id="{5565F251-36E0-4D80-B307-174A96F91F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Egyenes összekötő 238">
                    <a:extLst>
                      <a:ext uri="{FF2B5EF4-FFF2-40B4-BE49-F238E27FC236}">
                        <a16:creationId xmlns:a16="http://schemas.microsoft.com/office/drawing/2014/main" id="{EA7974B4-6EC0-26DD-2549-8FEE09AD0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4" name="Csoportba foglalás 223">
                  <a:extLst>
                    <a:ext uri="{FF2B5EF4-FFF2-40B4-BE49-F238E27FC236}">
                      <a16:creationId xmlns:a16="http://schemas.microsoft.com/office/drawing/2014/main" id="{FD6ABAE4-84A5-198E-B35B-8F246F7B00E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6" name="Egyenes összekötő 235">
                    <a:extLst>
                      <a:ext uri="{FF2B5EF4-FFF2-40B4-BE49-F238E27FC236}">
                        <a16:creationId xmlns:a16="http://schemas.microsoft.com/office/drawing/2014/main" id="{24472EB7-E691-2C76-D575-88F0042A6A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Egyenes összekötő 236">
                    <a:extLst>
                      <a:ext uri="{FF2B5EF4-FFF2-40B4-BE49-F238E27FC236}">
                        <a16:creationId xmlns:a16="http://schemas.microsoft.com/office/drawing/2014/main" id="{576DDD7A-6DBF-89D0-5B70-91780D566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" name="Csoportba foglalás 224">
                  <a:extLst>
                    <a:ext uri="{FF2B5EF4-FFF2-40B4-BE49-F238E27FC236}">
                      <a16:creationId xmlns:a16="http://schemas.microsoft.com/office/drawing/2014/main" id="{49783FC9-7B72-83BA-285C-1266127A33FF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6CD79C2B-EC03-6E38-87B3-862CFC44C0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Egyenes összekötő 234">
                    <a:extLst>
                      <a:ext uri="{FF2B5EF4-FFF2-40B4-BE49-F238E27FC236}">
                        <a16:creationId xmlns:a16="http://schemas.microsoft.com/office/drawing/2014/main" id="{B3C47567-334D-6CAE-D244-34B7F52DE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6" name="Csoportba foglalás 225">
                  <a:extLst>
                    <a:ext uri="{FF2B5EF4-FFF2-40B4-BE49-F238E27FC236}">
                      <a16:creationId xmlns:a16="http://schemas.microsoft.com/office/drawing/2014/main" id="{8590C561-9C19-E472-AC1C-8AD207544370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469B8674-39F9-426D-3AFD-60F99B941A8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6BB4C97B-B9B9-A8D6-FB72-401A38A19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7" name="Egyenes összekötő 226">
                  <a:extLst>
                    <a:ext uri="{FF2B5EF4-FFF2-40B4-BE49-F238E27FC236}">
                      <a16:creationId xmlns:a16="http://schemas.microsoft.com/office/drawing/2014/main" id="{070973B4-1B21-4C5C-5EF4-0E076EE5B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gyenes összekötő 227">
                  <a:extLst>
                    <a:ext uri="{FF2B5EF4-FFF2-40B4-BE49-F238E27FC236}">
                      <a16:creationId xmlns:a16="http://schemas.microsoft.com/office/drawing/2014/main" id="{2B50CBC0-42B8-7B73-B7C8-EF1C67009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Egyenes összekötő 228">
                  <a:extLst>
                    <a:ext uri="{FF2B5EF4-FFF2-40B4-BE49-F238E27FC236}">
                      <a16:creationId xmlns:a16="http://schemas.microsoft.com/office/drawing/2014/main" id="{00C8A758-9EFE-E489-347B-C0F05B82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Egyenes összekötő 229">
                  <a:extLst>
                    <a:ext uri="{FF2B5EF4-FFF2-40B4-BE49-F238E27FC236}">
                      <a16:creationId xmlns:a16="http://schemas.microsoft.com/office/drawing/2014/main" id="{9D4505EA-3CA0-95A6-EFC8-26E14AA50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Egyenes összekötő 230">
                  <a:extLst>
                    <a:ext uri="{FF2B5EF4-FFF2-40B4-BE49-F238E27FC236}">
                      <a16:creationId xmlns:a16="http://schemas.microsoft.com/office/drawing/2014/main" id="{44423AF3-B48E-4615-4D8F-5D1B12CA9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Csoportba foglalás 202">
                <a:extLst>
                  <a:ext uri="{FF2B5EF4-FFF2-40B4-BE49-F238E27FC236}">
                    <a16:creationId xmlns:a16="http://schemas.microsoft.com/office/drawing/2014/main" id="{9CFF4886-C2E7-15B0-F0F0-6E6CE4F44831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04" name="Egyenes összekötő 203">
                  <a:extLst>
                    <a:ext uri="{FF2B5EF4-FFF2-40B4-BE49-F238E27FC236}">
                      <a16:creationId xmlns:a16="http://schemas.microsoft.com/office/drawing/2014/main" id="{D9117F15-160F-C4D9-4888-5796134B2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" name="Csoportba foglalás 204">
                  <a:extLst>
                    <a:ext uri="{FF2B5EF4-FFF2-40B4-BE49-F238E27FC236}">
                      <a16:creationId xmlns:a16="http://schemas.microsoft.com/office/drawing/2014/main" id="{C1165D52-68ED-A007-FB79-571EEC342B3C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7EBB43EE-166A-E5C8-62CD-3219261227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Egyenes összekötő 220">
                    <a:extLst>
                      <a:ext uri="{FF2B5EF4-FFF2-40B4-BE49-F238E27FC236}">
                        <a16:creationId xmlns:a16="http://schemas.microsoft.com/office/drawing/2014/main" id="{112A5775-6932-BCC7-DD0C-EED47FC5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Csoportba foglalás 205">
                  <a:extLst>
                    <a:ext uri="{FF2B5EF4-FFF2-40B4-BE49-F238E27FC236}">
                      <a16:creationId xmlns:a16="http://schemas.microsoft.com/office/drawing/2014/main" id="{B5789890-24FF-468E-6E86-14AF700B29A1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8" name="Egyenes összekötő 217">
                    <a:extLst>
                      <a:ext uri="{FF2B5EF4-FFF2-40B4-BE49-F238E27FC236}">
                        <a16:creationId xmlns:a16="http://schemas.microsoft.com/office/drawing/2014/main" id="{792865D5-E831-1F9E-793E-8013BDFDC6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Egyenes összekötő 218">
                    <a:extLst>
                      <a:ext uri="{FF2B5EF4-FFF2-40B4-BE49-F238E27FC236}">
                        <a16:creationId xmlns:a16="http://schemas.microsoft.com/office/drawing/2014/main" id="{71C183B1-42D5-962F-9F82-0BC5A24C2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Csoportba foglalás 206">
                  <a:extLst>
                    <a:ext uri="{FF2B5EF4-FFF2-40B4-BE49-F238E27FC236}">
                      <a16:creationId xmlns:a16="http://schemas.microsoft.com/office/drawing/2014/main" id="{7DB28C3E-D772-76EA-530E-FDF44F4D32C3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42CD4C8D-FAF9-107B-EFF4-ADEDDD30E9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Egyenes összekötő 216">
                    <a:extLst>
                      <a:ext uri="{FF2B5EF4-FFF2-40B4-BE49-F238E27FC236}">
                        <a16:creationId xmlns:a16="http://schemas.microsoft.com/office/drawing/2014/main" id="{FCB9B771-276F-F596-01BE-5A7FEF7A21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Csoportba foglalás 207">
                  <a:extLst>
                    <a:ext uri="{FF2B5EF4-FFF2-40B4-BE49-F238E27FC236}">
                      <a16:creationId xmlns:a16="http://schemas.microsoft.com/office/drawing/2014/main" id="{70A0E055-F3EF-46C6-6F9C-0F70BE0464B9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2F39B26A-256D-8623-9EC2-4385DCC8ECB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18D8DCCF-F248-775B-A12D-8216C9A18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9" name="Egyenes összekötő 208">
                  <a:extLst>
                    <a:ext uri="{FF2B5EF4-FFF2-40B4-BE49-F238E27FC236}">
                      <a16:creationId xmlns:a16="http://schemas.microsoft.com/office/drawing/2014/main" id="{00DDD554-D349-6A77-8767-DD8DC406D2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gyenes összekötő 209">
                  <a:extLst>
                    <a:ext uri="{FF2B5EF4-FFF2-40B4-BE49-F238E27FC236}">
                      <a16:creationId xmlns:a16="http://schemas.microsoft.com/office/drawing/2014/main" id="{568F3EB8-C421-4601-CBB1-6E953B747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Egyenes összekötő 210">
                  <a:extLst>
                    <a:ext uri="{FF2B5EF4-FFF2-40B4-BE49-F238E27FC236}">
                      <a16:creationId xmlns:a16="http://schemas.microsoft.com/office/drawing/2014/main" id="{2448C69D-16D5-60EF-AE05-789F8E523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Egyenes összekötő 211">
                  <a:extLst>
                    <a:ext uri="{FF2B5EF4-FFF2-40B4-BE49-F238E27FC236}">
                      <a16:creationId xmlns:a16="http://schemas.microsoft.com/office/drawing/2014/main" id="{150361F5-DEED-8B18-0D0D-5282FCB683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Egyenes összekötő 212">
                  <a:extLst>
                    <a:ext uri="{FF2B5EF4-FFF2-40B4-BE49-F238E27FC236}">
                      <a16:creationId xmlns:a16="http://schemas.microsoft.com/office/drawing/2014/main" id="{55087859-7A6B-7C1E-3D3E-A9EF15CB7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7E5AAD34-9F66-B7CB-EF33-A828BFC27342}"/>
                </a:ext>
              </a:extLst>
            </p:cNvPr>
            <p:cNvSpPr txBox="1"/>
            <p:nvPr/>
          </p:nvSpPr>
          <p:spPr>
            <a:xfrm>
              <a:off x="1055952" y="1866324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E085C7E2-515A-A855-FC43-4BFF4BF08758}"/>
                </a:ext>
              </a:extLst>
            </p:cNvPr>
            <p:cNvSpPr txBox="1"/>
            <p:nvPr/>
          </p:nvSpPr>
          <p:spPr>
            <a:xfrm>
              <a:off x="1055952" y="1712731"/>
              <a:ext cx="1173030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FA7D9CD4-5F9B-B9C8-DD2B-F2F492D87322}"/>
                </a:ext>
              </a:extLst>
            </p:cNvPr>
            <p:cNvSpPr txBox="1"/>
            <p:nvPr/>
          </p:nvSpPr>
          <p:spPr>
            <a:xfrm>
              <a:off x="1055952" y="228409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6F575CB6-CCDD-ED11-EF6E-9E0ED0E9064B}"/>
                </a:ext>
              </a:extLst>
            </p:cNvPr>
            <p:cNvSpPr txBox="1"/>
            <p:nvPr/>
          </p:nvSpPr>
          <p:spPr>
            <a:xfrm>
              <a:off x="1055952" y="207970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BA3E9F89-FF33-7A0F-CBC3-EBDA32D8D688}"/>
                </a:ext>
              </a:extLst>
            </p:cNvPr>
            <p:cNvSpPr txBox="1"/>
            <p:nvPr/>
          </p:nvSpPr>
          <p:spPr>
            <a:xfrm>
              <a:off x="1055952" y="2704417"/>
              <a:ext cx="1280381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EC48F114-2FBF-39F8-FD7B-B340FFB914D9}"/>
                </a:ext>
              </a:extLst>
            </p:cNvPr>
            <p:cNvSpPr txBox="1"/>
            <p:nvPr/>
          </p:nvSpPr>
          <p:spPr>
            <a:xfrm>
              <a:off x="1055952" y="2511014"/>
              <a:ext cx="1068474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B3AC72F8-FA86-B046-7C7E-536CF9CFF948}"/>
                </a:ext>
              </a:extLst>
            </p:cNvPr>
            <p:cNvSpPr txBox="1"/>
            <p:nvPr/>
          </p:nvSpPr>
          <p:spPr>
            <a:xfrm>
              <a:off x="1055952" y="3090232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EE5B7EB7-34AB-DD97-E3D1-EFB3E33DADB7}"/>
                </a:ext>
              </a:extLst>
            </p:cNvPr>
            <p:cNvSpPr txBox="1"/>
            <p:nvPr/>
          </p:nvSpPr>
          <p:spPr>
            <a:xfrm>
              <a:off x="1055951" y="2907373"/>
              <a:ext cx="1280382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" name="Szövegdoboz 195">
              <a:extLst>
                <a:ext uri="{FF2B5EF4-FFF2-40B4-BE49-F238E27FC236}">
                  <a16:creationId xmlns:a16="http://schemas.microsoft.com/office/drawing/2014/main" id="{33D79008-842B-BD09-372F-ABAFC3F84BF0}"/>
                </a:ext>
              </a:extLst>
            </p:cNvPr>
            <p:cNvSpPr txBox="1"/>
            <p:nvPr/>
          </p:nvSpPr>
          <p:spPr>
            <a:xfrm>
              <a:off x="1055952" y="3510553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7" name="Szövegdoboz 196">
              <a:extLst>
                <a:ext uri="{FF2B5EF4-FFF2-40B4-BE49-F238E27FC236}">
                  <a16:creationId xmlns:a16="http://schemas.microsoft.com/office/drawing/2014/main" id="{0FBEBBFF-340E-6BC0-17C6-F58EBE363BDE}"/>
                </a:ext>
              </a:extLst>
            </p:cNvPr>
            <p:cNvSpPr txBox="1"/>
            <p:nvPr/>
          </p:nvSpPr>
          <p:spPr>
            <a:xfrm>
              <a:off x="1055952" y="3306160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gray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8" name="Szövegdoboz 197">
              <a:extLst>
                <a:ext uri="{FF2B5EF4-FFF2-40B4-BE49-F238E27FC236}">
                  <a16:creationId xmlns:a16="http://schemas.microsoft.com/office/drawing/2014/main" id="{0517AD14-9191-AB24-EC8D-39663507826C}"/>
                </a:ext>
              </a:extLst>
            </p:cNvPr>
            <p:cNvSpPr txBox="1"/>
            <p:nvPr/>
          </p:nvSpPr>
          <p:spPr>
            <a:xfrm>
              <a:off x="1055952" y="3928325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9" name="Szövegdoboz 198">
              <a:extLst>
                <a:ext uri="{FF2B5EF4-FFF2-40B4-BE49-F238E27FC236}">
                  <a16:creationId xmlns:a16="http://schemas.microsoft.com/office/drawing/2014/main" id="{792CBFC9-1541-D7DF-BC37-79E42C776B6F}"/>
                </a:ext>
              </a:extLst>
            </p:cNvPr>
            <p:cNvSpPr txBox="1"/>
            <p:nvPr/>
          </p:nvSpPr>
          <p:spPr>
            <a:xfrm>
              <a:off x="1055952" y="3723931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0" name="Szövegdoboz 199">
              <a:extLst>
                <a:ext uri="{FF2B5EF4-FFF2-40B4-BE49-F238E27FC236}">
                  <a16:creationId xmlns:a16="http://schemas.microsoft.com/office/drawing/2014/main" id="{BBBF4D82-9709-C3E7-A979-64D261FB9476}"/>
                </a:ext>
              </a:extLst>
            </p:cNvPr>
            <p:cNvSpPr txBox="1"/>
            <p:nvPr/>
          </p:nvSpPr>
          <p:spPr>
            <a:xfrm>
              <a:off x="1055952" y="4348646"/>
              <a:ext cx="1068474" cy="22284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01" name="Szövegdoboz 200">
              <a:extLst>
                <a:ext uri="{FF2B5EF4-FFF2-40B4-BE49-F238E27FC236}">
                  <a16:creationId xmlns:a16="http://schemas.microsoft.com/office/drawing/2014/main" id="{BE803307-1ADF-6973-983F-6B4E43407BDD}"/>
                </a:ext>
              </a:extLst>
            </p:cNvPr>
            <p:cNvSpPr txBox="1"/>
            <p:nvPr/>
          </p:nvSpPr>
          <p:spPr>
            <a:xfrm>
              <a:off x="1055952" y="4133709"/>
              <a:ext cx="1263719" cy="22787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églalap 1"/>
          <p:cNvSpPr/>
          <p:nvPr/>
        </p:nvSpPr>
        <p:spPr>
          <a:xfrm>
            <a:off x="2390847" y="8947533"/>
            <a:ext cx="6783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 err="1" smtClean="0">
                <a:solidFill>
                  <a:srgbClr val="006DB1"/>
                </a:solidFill>
              </a:rPr>
              <a:t>Orange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390847" y="6611717"/>
            <a:ext cx="9685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100" b="1" dirty="0" err="1" smtClean="0">
                <a:solidFill>
                  <a:srgbClr val="006DB1"/>
                </a:solidFill>
              </a:rPr>
              <a:t>Dark</a:t>
            </a:r>
            <a:r>
              <a:rPr lang="hu-HU" sz="1100" b="1" dirty="0" smtClean="0">
                <a:solidFill>
                  <a:srgbClr val="006DB1"/>
                </a:solidFill>
              </a:rPr>
              <a:t> </a:t>
            </a:r>
            <a:r>
              <a:rPr lang="hu-HU" sz="1100" b="1" dirty="0" err="1" smtClean="0">
                <a:solidFill>
                  <a:srgbClr val="006DB1"/>
                </a:solidFill>
              </a:rPr>
              <a:t>purple</a:t>
            </a:r>
            <a:endParaRPr lang="hu-HU" dirty="0"/>
          </a:p>
        </p:txBody>
      </p:sp>
      <p:sp>
        <p:nvSpPr>
          <p:cNvPr id="69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7202" y="6056955"/>
            <a:ext cx="1595047" cy="3101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/>
              <a:t>Binary </a:t>
            </a:r>
            <a:r>
              <a:rPr lang="en-US" sz="800" b="1" dirty="0" err="1"/>
              <a:t>colouring</a:t>
            </a:r>
            <a:endParaRPr lang="en-US" sz="800" b="1" dirty="0"/>
          </a:p>
          <a:p>
            <a:pPr algn="ctr"/>
            <a:r>
              <a:rPr lang="en-US" sz="800" b="1" dirty="0"/>
              <a:t>(binary</a:t>
            </a:r>
            <a:r>
              <a:rPr lang="en-US" sz="800" b="1" dirty="0" smtClean="0"/>
              <a:t>)</a:t>
            </a:r>
            <a:endParaRPr lang="en-US" sz="800" b="1" dirty="0"/>
          </a:p>
          <a:p>
            <a:r>
              <a:rPr lang="en-US" sz="800" b="1" dirty="0"/>
              <a:t>At the ends of a tree-like diagram you see </a:t>
            </a:r>
            <a:r>
              <a:rPr lang="en-US" sz="800" b="1" dirty="0" err="1"/>
              <a:t>colours</a:t>
            </a:r>
            <a:r>
              <a:rPr lang="en-US" sz="800" b="1" dirty="0"/>
              <a:t>, which you can access through an "up-down" decision process. The value of „up” is 1 and the value of „down” is 0 . To select the </a:t>
            </a:r>
            <a:r>
              <a:rPr lang="en-US" sz="800" b="1" dirty="0" err="1"/>
              <a:t>colour</a:t>
            </a:r>
            <a:r>
              <a:rPr lang="en-US" sz="800" b="1" dirty="0"/>
              <a:t> of each field, start from the </a:t>
            </a:r>
            <a:r>
              <a:rPr lang="en-US" sz="800" b="1" dirty="0" err="1"/>
              <a:t>centre</a:t>
            </a:r>
            <a:r>
              <a:rPr lang="en-US" sz="800" b="1" dirty="0"/>
              <a:t> and work your way up or down the branches of the diagram, based on the elements of the numerical sequence associated with that field, to the </a:t>
            </a:r>
            <a:r>
              <a:rPr lang="en-US" sz="800" b="1" dirty="0" err="1"/>
              <a:t>colour</a:t>
            </a:r>
            <a:r>
              <a:rPr lang="en-US" sz="800" b="1" dirty="0"/>
              <a:t> you want to select.</a:t>
            </a:r>
          </a:p>
          <a:p>
            <a:r>
              <a:rPr lang="en-US" sz="800" b="1" dirty="0"/>
              <a:t>e.g.: 101 -&gt; up - down - up</a:t>
            </a:r>
          </a:p>
          <a:p>
            <a:r>
              <a:rPr lang="en-US" sz="800" b="1" dirty="0"/>
              <a:t>       0100 -&gt; down - up - down - down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42809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8379</TotalTime>
  <Words>12755</Words>
  <Application>Microsoft Office PowerPoint</Application>
  <PresentationFormat>A4 (210x297 mm)</PresentationFormat>
  <Paragraphs>8289</Paragraphs>
  <Slides>45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1" baseType="lpstr">
      <vt:lpstr>Arial</vt:lpstr>
      <vt:lpstr>Calibri</vt:lpstr>
      <vt:lpstr>Helvetica</vt:lpstr>
      <vt:lpstr>Times New Roman</vt:lpstr>
      <vt:lpstr>Trebuchet MS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Windows-felhasználó</cp:lastModifiedBy>
  <cp:revision>125</cp:revision>
  <cp:lastPrinted>2023-07-05T09:10:04Z</cp:lastPrinted>
  <dcterms:created xsi:type="dcterms:W3CDTF">2023-05-16T14:11:30Z</dcterms:created>
  <dcterms:modified xsi:type="dcterms:W3CDTF">2023-07-07T20:26:47Z</dcterms:modified>
</cp:coreProperties>
</file>