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75816" autoAdjust="0"/>
  </p:normalViewPr>
  <p:slideViewPr>
    <p:cSldViewPr snapToGrid="0">
      <p:cViewPr varScale="1">
        <p:scale>
          <a:sx n="61" d="100"/>
          <a:sy n="61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5F5CE-432D-4AC4-A655-89ED8D4730CE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A7D46-02F5-4BB9-8CD9-DF6F4398F1A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273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A7D46-02F5-4BB9-8CD9-DF6F4398F1A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1367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57" name="Téglalap 56">
            <a:extLst>
              <a:ext uri="{FF2B5EF4-FFF2-40B4-BE49-F238E27FC236}">
                <a16:creationId xmlns:a16="http://schemas.microsoft.com/office/drawing/2014/main" id="{7C93B2EB-54E1-5992-F113-E97FD6EA1E46}"/>
              </a:ext>
            </a:extLst>
          </p:cNvPr>
          <p:cNvSpPr/>
          <p:nvPr userDrawn="1"/>
        </p:nvSpPr>
        <p:spPr>
          <a:xfrm>
            <a:off x="5528930" y="6053830"/>
            <a:ext cx="1274460" cy="804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ECA71BC-26CD-A8C9-8C6D-E72340A96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74DC7A4-01E8-1B42-7168-907C8202F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20" name="Kép 19" descr="A képen szöveg látható&#10;&#10;Automatikusan generált leírás">
            <a:extLst>
              <a:ext uri="{FF2B5EF4-FFF2-40B4-BE49-F238E27FC236}">
                <a16:creationId xmlns:a16="http://schemas.microsoft.com/office/drawing/2014/main" id="{1449E966-7B88-0500-07F2-C4F1F3FF80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04"/>
          <a:stretch/>
        </p:blipFill>
        <p:spPr bwMode="auto">
          <a:xfrm>
            <a:off x="1468755" y="5997614"/>
            <a:ext cx="2493645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EDE1756A-FB74-38DD-BAF2-7CB557F20D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355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zövegdoboz 2">
            <a:extLst>
              <a:ext uri="{FF2B5EF4-FFF2-40B4-BE49-F238E27FC236}">
                <a16:creationId xmlns:a16="http://schemas.microsoft.com/office/drawing/2014/main" id="{72AADE86-6502-6C3D-50EE-87DE5CA372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05505" y="4508499"/>
            <a:ext cx="5380990" cy="101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Marketplace of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Education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hu-HU" sz="1400" b="1" kern="0" dirty="0">
              <a:solidFill>
                <a:schemeClr val="accent5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1100" dirty="0">
                <a:solidFill>
                  <a:srgbClr val="242526"/>
                </a:solidFill>
                <a:effectLst/>
                <a:latin typeface="Trebuchet MS" panose="020B0603020202020204" pitchFamily="34" charset="0"/>
                <a:ea typeface="Helvetica" pitchFamily="2" charset="0"/>
                <a:cs typeface="Times New Roman" panose="02020603050405020304" pitchFamily="18" charset="0"/>
              </a:rPr>
              <a:t>2020-1-HU01-KA226-SCH-094158</a:t>
            </a:r>
          </a:p>
        </p:txBody>
      </p:sp>
      <p:pic>
        <p:nvPicPr>
          <p:cNvPr id="58" name="Kép 57">
            <a:extLst>
              <a:ext uri="{FF2B5EF4-FFF2-40B4-BE49-F238E27FC236}">
                <a16:creationId xmlns:a16="http://schemas.microsoft.com/office/drawing/2014/main" id="{7586615F-F802-84F9-2F58-0C1F17C7E5D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458" y="5730850"/>
            <a:ext cx="2925083" cy="884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5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9BF803-FE9D-C25D-E71B-331CE711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B4A3EED-B726-B2CB-B618-C58A395AF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1B3769F-D5DF-937F-0F45-A33FFB60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B2E13842-9928-06B8-11BD-412679746E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B252D3D6-6C2E-9969-9A36-D9BB48239E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E7AF944F-9CC2-B22D-4D5F-6BE016B43F4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9B44E580-F437-DAFD-FCB8-49FEBA5ADED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B9ABCFA4-7732-C299-9E3A-CEBA0A42C77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8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7B3C6C1-FB13-FC00-9FE2-320901323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B6796D-6D67-8E54-3017-2D5B74ED3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368E2B9-136B-C5F7-F374-13664CD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1579A-A036-4982-8DBD-9CB70E39D29F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B535679-4789-4A5F-1BD0-94C46894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B6C704C-9822-C5F6-745E-5C372235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39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77F56A-5150-8419-A265-531135EE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90BF0D-3EC6-6D22-D8EA-7CCDED6AF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F8E13C-8B4E-C262-4194-CECB7325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1B54674F-6F2C-D635-0C2B-5C8C068F4F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0F213A6-660B-F8E3-A42A-B78A943169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2DF1E844-509C-C9FA-DA23-C2CB50ED2D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EDB6136D-6326-9C01-0298-EAC7395BA06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F334FB33-0826-A425-3D0F-2E847567CCEB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82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C1DE4B-41F5-8C58-5072-1EBB3D86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637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993F2F-F8CC-CE71-F762-DC6896884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76103"/>
            <a:ext cx="10515600" cy="9855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679C9DFB-DD01-07E0-4ECA-CD9395448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" y="5997614"/>
            <a:ext cx="3281294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541C98DE-A66E-90CB-1491-31C81A45C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703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Kép 22">
            <a:extLst>
              <a:ext uri="{FF2B5EF4-FFF2-40B4-BE49-F238E27FC236}">
                <a16:creationId xmlns:a16="http://schemas.microsoft.com/office/drawing/2014/main" id="{A21494AD-8E5E-6FF4-FA47-C4D568DAC23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églalap 23">
            <a:extLst>
              <a:ext uri="{FF2B5EF4-FFF2-40B4-BE49-F238E27FC236}">
                <a16:creationId xmlns:a16="http://schemas.microsoft.com/office/drawing/2014/main" id="{114F310E-1B39-E741-34D0-8906D85594B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5" name="Téglalap 24">
            <a:extLst>
              <a:ext uri="{FF2B5EF4-FFF2-40B4-BE49-F238E27FC236}">
                <a16:creationId xmlns:a16="http://schemas.microsoft.com/office/drawing/2014/main" id="{A2EA3CA4-7149-4392-17A5-970A7BB38ECF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428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4588E5-18F3-106F-92AF-F7BA8E1B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3FCCDD-510C-6013-671A-9FAE7E8B1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518" y="1825625"/>
            <a:ext cx="5650282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9F7A8A3-0E68-6DF8-5ACD-90509A3C1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50281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FD9933C-1468-513B-F88F-66649258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6ABA88A0-16FB-FFCE-BC5A-82035329D4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4818574-674B-B6E4-3195-A5AB6C43E2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A5D71172-D57E-C0AB-B1CB-C6375D2F81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BDD9DA65-FDD5-2E43-E8E4-0AD8CC20CBCE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2F973FF0-3317-EFBD-C6A3-A6CDDE293D7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32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68095A-D8C7-30E5-C519-8AF056F85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30" y="732438"/>
            <a:ext cx="11457140" cy="95825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25FBDB-94F5-D83E-5D1E-8FB94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430" y="1681163"/>
            <a:ext cx="56301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70A43E6-E75E-B7C3-09C8-694204B3C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7430" y="2505075"/>
            <a:ext cx="5630145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50AFDB5-FEF9-4B4D-A2E7-5E6BB333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23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CABA9D9-627D-3A8F-110B-4E38F409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237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BC6C48B-E3BD-B9CE-5BC2-343D2FB7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10" name="Kép 9" descr="A képen szöveg látható&#10;&#10;Automatikusan generált leírás">
            <a:extLst>
              <a:ext uri="{FF2B5EF4-FFF2-40B4-BE49-F238E27FC236}">
                <a16:creationId xmlns:a16="http://schemas.microsoft.com/office/drawing/2014/main" id="{7150A80A-4946-AE56-C0D1-FDB80638FB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88E7CC2-5371-4D57-974F-E1728860BC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Kép 41">
            <a:extLst>
              <a:ext uri="{FF2B5EF4-FFF2-40B4-BE49-F238E27FC236}">
                <a16:creationId xmlns:a16="http://schemas.microsoft.com/office/drawing/2014/main" id="{31B08B65-7B07-F4A8-6906-5A7E687AF1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églalap 42">
            <a:extLst>
              <a:ext uri="{FF2B5EF4-FFF2-40B4-BE49-F238E27FC236}">
                <a16:creationId xmlns:a16="http://schemas.microsoft.com/office/drawing/2014/main" id="{5A2087BA-FCD5-C154-E5A9-3C0284DBC55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55D05535-0FFD-C22C-A153-1DA6470EE8A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46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3A1316-7B2E-7332-8594-9C72F03C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8C6171D-A93E-2696-36DB-CB98B0AB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6" name="Kép 5" descr="A képen szöveg látható&#10;&#10;Automatikusan generált leírás">
            <a:extLst>
              <a:ext uri="{FF2B5EF4-FFF2-40B4-BE49-F238E27FC236}">
                <a16:creationId xmlns:a16="http://schemas.microsoft.com/office/drawing/2014/main" id="{AE83F0DB-099D-8464-BA8A-310FE5E72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F9035474-FA3D-D7D3-FCE3-F2746CCDF6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642D5BE6-7244-E85C-3EBC-5E18B0124F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48E11620-A0A8-02BE-A0AE-524C132A3B5C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0B6AC211-F4EF-29DF-31B6-113184EF19A3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68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BE46679-8E5A-32CF-CBCF-0B04F045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13EAEC48-4577-354C-821F-17A71A7A67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492C79B2-EED7-8E64-E484-E712751BB4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40CFA2FF-307F-7570-3BBE-EFDCC06002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églalap 24">
            <a:extLst>
              <a:ext uri="{FF2B5EF4-FFF2-40B4-BE49-F238E27FC236}">
                <a16:creationId xmlns:a16="http://schemas.microsoft.com/office/drawing/2014/main" id="{8807276F-51E1-2915-7BA2-F705807D52F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0CDE7631-71F4-C1A9-18C5-81ED3D6FC80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190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0AA6F3-D785-ACED-EAF6-1FB8B62E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96" y="457200"/>
            <a:ext cx="440343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C98164-1D4C-E998-E9EE-21454B42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29D12A9-2379-7EED-0693-ADDF08283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8596" y="2057400"/>
            <a:ext cx="440343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EDB49F5-54C3-EDD0-5572-6FC51C97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F0F9D47F-DF27-4C3F-0051-B1719C9ACD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53DC6FA-FDCA-46CD-2272-57D954A913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2CEC36D9-49C3-E0B0-A153-31FDF6FCA9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3F258571-D5B0-4747-FAD7-FB2B8B6AB6AA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AC98886A-8DD9-849C-A962-8F630362192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1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DC531A-EE31-B3B7-EC25-EED7F2F5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60" y="457200"/>
            <a:ext cx="438216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8B4AC54-C590-39E3-4218-345BCF587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40A4181-E5A4-A307-4F65-2DBC85E41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9860" y="2057400"/>
            <a:ext cx="438216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83775F0-5570-8A7A-B1EE-4CC6DA27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26607FD6-0030-DFCB-500B-9FE985C92F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ADBBF72-55B7-2EEF-A6B7-F13D3ADA2D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500C0EBA-362F-C942-438C-4CFD05E8343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16A41121-8BBF-EFD1-7976-0CC4A84FC59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9BBB7533-99E6-4966-4139-644B2A2C906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62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Kép 6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3" name="Ellipszis 12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2" name="Cím helye 1">
            <a:extLst>
              <a:ext uri="{FF2B5EF4-FFF2-40B4-BE49-F238E27FC236}">
                <a16:creationId xmlns:a16="http://schemas.microsoft.com/office/drawing/2014/main" id="{9115BB7B-F949-A831-D924-7954A2F4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18" y="878958"/>
            <a:ext cx="11455052" cy="811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CD81F4E-EF80-18ED-030D-C24360DF3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518" y="1871329"/>
            <a:ext cx="11455052" cy="4305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42F2F5-EF18-B50B-DBE4-DCF16F901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2610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5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tterinternetforkids.eu/pract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737B7B-6BF2-DF9D-2376-D89AF378F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15787"/>
          </a:xfrm>
        </p:spPr>
        <p:txBody>
          <a:bodyPr/>
          <a:lstStyle/>
          <a:p>
            <a:r>
              <a:rPr lang="hu-HU" dirty="0" smtClean="0"/>
              <a:t>HELP PLACES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215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302020" y="2193300"/>
            <a:ext cx="118899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 smtClean="0">
                <a:hlinkClick r:id="rId3"/>
              </a:rPr>
              <a:t>CHOOSE YOUR COUNTRY FROM THE LIST AND YOU WILL FIND YOUR AWARENESS, HELPLINE, HOTLINE </a:t>
            </a:r>
          </a:p>
          <a:p>
            <a:pPr algn="ctr"/>
            <a:endParaRPr lang="hu-HU" sz="2800" b="1" dirty="0">
              <a:hlinkClick r:id="rId3"/>
            </a:endParaRPr>
          </a:p>
          <a:p>
            <a:pPr algn="ctr"/>
            <a:r>
              <a:rPr lang="hu-HU" sz="2800" b="1" dirty="0" smtClean="0">
                <a:hlinkClick r:id="rId3"/>
              </a:rPr>
              <a:t>https</a:t>
            </a:r>
            <a:r>
              <a:rPr lang="hu-HU" sz="2800" b="1" dirty="0">
                <a:hlinkClick r:id="rId3"/>
              </a:rPr>
              <a:t>://</a:t>
            </a:r>
            <a:r>
              <a:rPr lang="hu-HU" sz="2800" b="1" dirty="0" smtClean="0">
                <a:hlinkClick r:id="rId3"/>
              </a:rPr>
              <a:t>www.betterinternetforkids.eu/practice</a:t>
            </a:r>
            <a:r>
              <a:rPr lang="hu-HU" sz="2800" b="1" dirty="0" smtClean="0"/>
              <a:t> </a:t>
            </a:r>
          </a:p>
          <a:p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58443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Giving Hungary">
      <a:dk1>
        <a:srgbClr val="21201F"/>
      </a:dk1>
      <a:lt1>
        <a:sysClr val="window" lastClr="FFFFFF"/>
      </a:lt1>
      <a:dk2>
        <a:srgbClr val="004910"/>
      </a:dk2>
      <a:lt2>
        <a:srgbClr val="E5D7BD"/>
      </a:lt2>
      <a:accent1>
        <a:srgbClr val="004910"/>
      </a:accent1>
      <a:accent2>
        <a:srgbClr val="C6A66D"/>
      </a:accent2>
      <a:accent3>
        <a:srgbClr val="DF1A21"/>
      </a:accent3>
      <a:accent4>
        <a:srgbClr val="001A49"/>
      </a:accent4>
      <a:accent5>
        <a:srgbClr val="9E6D16"/>
      </a:accent5>
      <a:accent6>
        <a:srgbClr val="954F72"/>
      </a:accent6>
      <a:hlink>
        <a:srgbClr val="001A49"/>
      </a:hlink>
      <a:folHlink>
        <a:srgbClr val="C6A66D"/>
      </a:folHlink>
    </a:clrScheme>
    <a:fontScheme name="2. egyéni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22</Words>
  <Application>Microsoft Office PowerPoint</Application>
  <PresentationFormat>Szélesvásznú</PresentationFormat>
  <Paragraphs>5</Paragraphs>
  <Slides>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10" baseType="lpstr">
      <vt:lpstr>Arial</vt:lpstr>
      <vt:lpstr>Calibri</vt:lpstr>
      <vt:lpstr>Georgia</vt:lpstr>
      <vt:lpstr>Helvetica</vt:lpstr>
      <vt:lpstr>Times New Roman</vt:lpstr>
      <vt:lpstr>Trebuchet MS</vt:lpstr>
      <vt:lpstr>Wingdings</vt:lpstr>
      <vt:lpstr>Office-téma</vt:lpstr>
      <vt:lpstr>HELP PLACES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dr. Baracsi Katalin</dc:creator>
  <cp:lastModifiedBy>dr. Baracsi Katalin</cp:lastModifiedBy>
  <cp:revision>10</cp:revision>
  <dcterms:created xsi:type="dcterms:W3CDTF">2022-05-11T12:43:02Z</dcterms:created>
  <dcterms:modified xsi:type="dcterms:W3CDTF">2022-12-26T15:26:11Z</dcterms:modified>
</cp:coreProperties>
</file>