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7772400" cx="10058400"/>
  <p:notesSz cx="6858000" cy="9945675"/>
  <p:embeddedFontLst>
    <p:embeddedFont>
      <p:font typeface="Montserrat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6" roundtripDataSignature="AMtx7mgpPJg5vPGtu+v94oJvFDsprspe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Montserrat-bold.fntdata"/><Relationship Id="rId12" Type="http://schemas.openxmlformats.org/officeDocument/2006/relationships/font" Target="fonts/Montserrat-regular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Montserrat-boldItalic.fntdata"/><Relationship Id="rId14" Type="http://schemas.openxmlformats.org/officeDocument/2006/relationships/font" Target="fonts/Montserrat-italic.fntdata"/><Relationship Id="rId16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17588" y="746125"/>
            <a:ext cx="4824412" cy="37290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5:notes"/>
          <p:cNvSpPr txBox="1"/>
          <p:nvPr>
            <p:ph idx="1" type="body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" name="Google Shape;10;p5:notes"/>
          <p:cNvSpPr/>
          <p:nvPr>
            <p:ph idx="2" type="sldImg"/>
          </p:nvPr>
        </p:nvSpPr>
        <p:spPr>
          <a:xfrm>
            <a:off x="1017588" y="746125"/>
            <a:ext cx="4824300" cy="37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g23b5141f2e7_0_0:notes"/>
          <p:cNvSpPr txBox="1"/>
          <p:nvPr>
            <p:ph idx="1" type="body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8" name="Google Shape;38;g23b5141f2e7_0_0:notes"/>
          <p:cNvSpPr/>
          <p:nvPr>
            <p:ph idx="2" type="sldImg"/>
          </p:nvPr>
        </p:nvSpPr>
        <p:spPr>
          <a:xfrm>
            <a:off x="1017588" y="746125"/>
            <a:ext cx="4824300" cy="37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3b5141f2e7_0_27:notes"/>
          <p:cNvSpPr txBox="1"/>
          <p:nvPr>
            <p:ph idx="1" type="body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66" name="Google Shape;66;g23b5141f2e7_0_27:notes"/>
          <p:cNvSpPr/>
          <p:nvPr>
            <p:ph idx="2" type="sldImg"/>
          </p:nvPr>
        </p:nvSpPr>
        <p:spPr>
          <a:xfrm>
            <a:off x="1017588" y="746125"/>
            <a:ext cx="4824300" cy="37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3b5141f2e7_0_54:notes"/>
          <p:cNvSpPr txBox="1"/>
          <p:nvPr>
            <p:ph idx="1" type="body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4" name="Google Shape;94;g23b5141f2e7_0_54:notes"/>
          <p:cNvSpPr/>
          <p:nvPr>
            <p:ph idx="2" type="sldImg"/>
          </p:nvPr>
        </p:nvSpPr>
        <p:spPr>
          <a:xfrm>
            <a:off x="1017588" y="746125"/>
            <a:ext cx="4824300" cy="37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3a981b7738_0_0:notes"/>
          <p:cNvSpPr txBox="1"/>
          <p:nvPr>
            <p:ph idx="1" type="body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2" name="Google Shape;122;g23a981b7738_0_0:notes"/>
          <p:cNvSpPr/>
          <p:nvPr>
            <p:ph idx="2" type="sldImg"/>
          </p:nvPr>
        </p:nvSpPr>
        <p:spPr>
          <a:xfrm>
            <a:off x="1017588" y="746125"/>
            <a:ext cx="4824300" cy="37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1e21d35774c_2_0:notes"/>
          <p:cNvSpPr txBox="1"/>
          <p:nvPr>
            <p:ph idx="1" type="body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g1e21d35774c_2_0:notes"/>
          <p:cNvSpPr/>
          <p:nvPr>
            <p:ph idx="2" type="sldImg"/>
          </p:nvPr>
        </p:nvSpPr>
        <p:spPr>
          <a:xfrm>
            <a:off x="1017588" y="746125"/>
            <a:ext cx="4824300" cy="37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23dc29a040c_0_0:notes"/>
          <p:cNvSpPr txBox="1"/>
          <p:nvPr>
            <p:ph idx="1" type="body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g23dc29a040c_0_0:notes"/>
          <p:cNvSpPr/>
          <p:nvPr>
            <p:ph idx="2" type="sldImg"/>
          </p:nvPr>
        </p:nvSpPr>
        <p:spPr>
          <a:xfrm>
            <a:off x="1017588" y="746125"/>
            <a:ext cx="4824300" cy="37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8x8 Grid" type="title">
  <p:cSld name="TITLE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/>
          <p:nvPr/>
        </p:nvSpPr>
        <p:spPr>
          <a:xfrm>
            <a:off x="1123025" y="1302050"/>
            <a:ext cx="7348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2.png"/><Relationship Id="rId10" Type="http://schemas.openxmlformats.org/officeDocument/2006/relationships/image" Target="../media/image7.png"/><Relationship Id="rId13" Type="http://schemas.openxmlformats.org/officeDocument/2006/relationships/image" Target="../media/image11.png"/><Relationship Id="rId1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image" Target="../media/image24.png"/><Relationship Id="rId9" Type="http://schemas.openxmlformats.org/officeDocument/2006/relationships/image" Target="../media/image38.png"/><Relationship Id="rId5" Type="http://schemas.openxmlformats.org/officeDocument/2006/relationships/image" Target="../media/image8.png"/><Relationship Id="rId6" Type="http://schemas.openxmlformats.org/officeDocument/2006/relationships/image" Target="../media/image3.png"/><Relationship Id="rId7" Type="http://schemas.openxmlformats.org/officeDocument/2006/relationships/image" Target="../media/image9.png"/><Relationship Id="rId8" Type="http://schemas.openxmlformats.org/officeDocument/2006/relationships/image" Target="../media/image12.png"/></Relationships>
</file>

<file path=ppt/slides/_rels/slide2.xml.rels><?xml version="1.0" encoding="UTF-8" standalone="yes"?><Relationships xmlns="http://schemas.openxmlformats.org/package/2006/relationships"><Relationship Id="rId11" Type="http://schemas.openxmlformats.org/officeDocument/2006/relationships/image" Target="../media/image2.png"/><Relationship Id="rId10" Type="http://schemas.openxmlformats.org/officeDocument/2006/relationships/image" Target="../media/image7.png"/><Relationship Id="rId13" Type="http://schemas.openxmlformats.org/officeDocument/2006/relationships/image" Target="../media/image11.png"/><Relationship Id="rId1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0.png"/><Relationship Id="rId4" Type="http://schemas.openxmlformats.org/officeDocument/2006/relationships/image" Target="../media/image24.png"/><Relationship Id="rId9" Type="http://schemas.openxmlformats.org/officeDocument/2006/relationships/image" Target="../media/image38.png"/><Relationship Id="rId5" Type="http://schemas.openxmlformats.org/officeDocument/2006/relationships/image" Target="../media/image8.png"/><Relationship Id="rId6" Type="http://schemas.openxmlformats.org/officeDocument/2006/relationships/image" Target="../media/image3.png"/><Relationship Id="rId7" Type="http://schemas.openxmlformats.org/officeDocument/2006/relationships/image" Target="../media/image9.png"/><Relationship Id="rId8" Type="http://schemas.openxmlformats.org/officeDocument/2006/relationships/image" Target="../media/image12.png"/></Relationships>
</file>

<file path=ppt/slides/_rels/slide3.xml.rels><?xml version="1.0" encoding="UTF-8" standalone="yes"?><Relationships xmlns="http://schemas.openxmlformats.org/package/2006/relationships"><Relationship Id="rId11" Type="http://schemas.openxmlformats.org/officeDocument/2006/relationships/image" Target="../media/image2.png"/><Relationship Id="rId10" Type="http://schemas.openxmlformats.org/officeDocument/2006/relationships/image" Target="../media/image7.png"/><Relationship Id="rId13" Type="http://schemas.openxmlformats.org/officeDocument/2006/relationships/image" Target="../media/image11.png"/><Relationship Id="rId1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0.png"/><Relationship Id="rId4" Type="http://schemas.openxmlformats.org/officeDocument/2006/relationships/image" Target="../media/image24.png"/><Relationship Id="rId9" Type="http://schemas.openxmlformats.org/officeDocument/2006/relationships/image" Target="../media/image38.png"/><Relationship Id="rId5" Type="http://schemas.openxmlformats.org/officeDocument/2006/relationships/image" Target="../media/image8.png"/><Relationship Id="rId6" Type="http://schemas.openxmlformats.org/officeDocument/2006/relationships/image" Target="../media/image3.png"/><Relationship Id="rId7" Type="http://schemas.openxmlformats.org/officeDocument/2006/relationships/image" Target="../media/image9.png"/><Relationship Id="rId8" Type="http://schemas.openxmlformats.org/officeDocument/2006/relationships/image" Target="../media/image12.png"/></Relationships>
</file>

<file path=ppt/slides/_rels/slide4.xml.rels><?xml version="1.0" encoding="UTF-8" standalone="yes"?><Relationships xmlns="http://schemas.openxmlformats.org/package/2006/relationships"><Relationship Id="rId11" Type="http://schemas.openxmlformats.org/officeDocument/2006/relationships/image" Target="../media/image2.png"/><Relationship Id="rId10" Type="http://schemas.openxmlformats.org/officeDocument/2006/relationships/image" Target="../media/image7.png"/><Relationship Id="rId13" Type="http://schemas.openxmlformats.org/officeDocument/2006/relationships/image" Target="../media/image11.png"/><Relationship Id="rId1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png"/><Relationship Id="rId4" Type="http://schemas.openxmlformats.org/officeDocument/2006/relationships/image" Target="../media/image24.png"/><Relationship Id="rId9" Type="http://schemas.openxmlformats.org/officeDocument/2006/relationships/image" Target="../media/image38.png"/><Relationship Id="rId5" Type="http://schemas.openxmlformats.org/officeDocument/2006/relationships/image" Target="../media/image8.png"/><Relationship Id="rId6" Type="http://schemas.openxmlformats.org/officeDocument/2006/relationships/image" Target="../media/image3.png"/><Relationship Id="rId7" Type="http://schemas.openxmlformats.org/officeDocument/2006/relationships/image" Target="../media/image9.png"/><Relationship Id="rId8" Type="http://schemas.openxmlformats.org/officeDocument/2006/relationships/image" Target="../media/image12.png"/></Relationships>
</file>

<file path=ppt/slides/_rels/slide5.xml.rels><?xml version="1.0" encoding="UTF-8" standalone="yes"?><Relationships xmlns="http://schemas.openxmlformats.org/package/2006/relationships"><Relationship Id="rId11" Type="http://schemas.openxmlformats.org/officeDocument/2006/relationships/image" Target="../media/image2.png"/><Relationship Id="rId10" Type="http://schemas.openxmlformats.org/officeDocument/2006/relationships/image" Target="../media/image7.png"/><Relationship Id="rId13" Type="http://schemas.openxmlformats.org/officeDocument/2006/relationships/image" Target="../media/image11.png"/><Relationship Id="rId1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0.png"/><Relationship Id="rId4" Type="http://schemas.openxmlformats.org/officeDocument/2006/relationships/image" Target="../media/image24.png"/><Relationship Id="rId9" Type="http://schemas.openxmlformats.org/officeDocument/2006/relationships/image" Target="../media/image38.png"/><Relationship Id="rId5" Type="http://schemas.openxmlformats.org/officeDocument/2006/relationships/image" Target="../media/image8.png"/><Relationship Id="rId6" Type="http://schemas.openxmlformats.org/officeDocument/2006/relationships/image" Target="../media/image3.png"/><Relationship Id="rId7" Type="http://schemas.openxmlformats.org/officeDocument/2006/relationships/image" Target="../media/image9.png"/><Relationship Id="rId8" Type="http://schemas.openxmlformats.org/officeDocument/2006/relationships/image" Target="../media/image12.png"/></Relationships>
</file>

<file path=ppt/slides/_rels/slide6.xml.rels><?xml version="1.0" encoding="UTF-8" standalone="yes"?><Relationships xmlns="http://schemas.openxmlformats.org/package/2006/relationships"><Relationship Id="rId1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0.png"/><Relationship Id="rId4" Type="http://schemas.openxmlformats.org/officeDocument/2006/relationships/image" Target="../media/image24.png"/><Relationship Id="rId9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7" Type="http://schemas.openxmlformats.org/officeDocument/2006/relationships/image" Target="../media/image12.png"/><Relationship Id="rId8" Type="http://schemas.openxmlformats.org/officeDocument/2006/relationships/image" Target="../media/image38.png"/></Relationships>
</file>

<file path=ppt/slides/_rels/slide7.xml.rels><?xml version="1.0" encoding="UTF-8" standalone="yes"?><Relationships xmlns="http://schemas.openxmlformats.org/package/2006/relationships"><Relationship Id="rId11" Type="http://schemas.openxmlformats.org/officeDocument/2006/relationships/image" Target="../media/image4.png"/><Relationship Id="rId10" Type="http://schemas.openxmlformats.org/officeDocument/2006/relationships/image" Target="../media/image2.png"/><Relationship Id="rId1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0.png"/><Relationship Id="rId4" Type="http://schemas.openxmlformats.org/officeDocument/2006/relationships/image" Target="../media/image24.png"/><Relationship Id="rId9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7" Type="http://schemas.openxmlformats.org/officeDocument/2006/relationships/image" Target="../media/image12.png"/><Relationship Id="rId8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/>
          <p:nvPr/>
        </p:nvSpPr>
        <p:spPr>
          <a:xfrm>
            <a:off x="1987293" y="1734629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Menjen, menjen gyorsabban!</a:t>
            </a:r>
            <a:endParaRPr/>
          </a:p>
        </p:txBody>
      </p:sp>
      <p:sp>
        <p:nvSpPr>
          <p:cNvPr id="13" name="Google Shape;13;p5"/>
          <p:cNvSpPr txBox="1"/>
          <p:nvPr/>
        </p:nvSpPr>
        <p:spPr>
          <a:xfrm>
            <a:off x="1987293" y="2894916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/>
              <a:t>Forduljon 90°-kal balra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5"/>
          <p:cNvSpPr txBox="1"/>
          <p:nvPr/>
        </p:nvSpPr>
        <p:spPr>
          <a:xfrm>
            <a:off x="1987293" y="4049579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/>
              <a:t>Forduljon 45°-kal balra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5"/>
          <p:cNvSpPr txBox="1"/>
          <p:nvPr/>
        </p:nvSpPr>
        <p:spPr>
          <a:xfrm>
            <a:off x="1987292" y="5198398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Menjen gyorsabban / lassítson le</a:t>
            </a:r>
            <a:endParaRPr/>
          </a:p>
        </p:txBody>
      </p:sp>
      <p:sp>
        <p:nvSpPr>
          <p:cNvPr id="16" name="Google Shape;16;p5"/>
          <p:cNvSpPr txBox="1"/>
          <p:nvPr/>
        </p:nvSpPr>
        <p:spPr>
          <a:xfrm>
            <a:off x="6325000" y="1734629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/>
              <a:t>Lassítson le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5"/>
          <p:cNvSpPr txBox="1"/>
          <p:nvPr/>
        </p:nvSpPr>
        <p:spPr>
          <a:xfrm>
            <a:off x="6325000" y="2894916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/>
              <a:t>Forduljon 90°-kal jobbra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5"/>
          <p:cNvSpPr txBox="1"/>
          <p:nvPr/>
        </p:nvSpPr>
        <p:spPr>
          <a:xfrm>
            <a:off x="6325000" y="4049579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/>
              <a:t>Forduljon 45°-kal jobbra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5"/>
          <p:cNvSpPr txBox="1"/>
          <p:nvPr/>
        </p:nvSpPr>
        <p:spPr>
          <a:xfrm>
            <a:off x="6325000" y="5198398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C’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/>
              <a:t>Forduljon 90°-kal balra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5"/>
          <p:cNvSpPr txBox="1"/>
          <p:nvPr/>
        </p:nvSpPr>
        <p:spPr>
          <a:xfrm>
            <a:off x="2871627" y="574505"/>
            <a:ext cx="4315200" cy="748800"/>
          </a:xfrm>
          <a:prstGeom prst="rect">
            <a:avLst/>
          </a:prstGeom>
          <a:noFill/>
          <a:ln cap="flat" cmpd="sng" w="38100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/>
              <a:t>A </a:t>
            </a:r>
            <a:r>
              <a:rPr b="1" lang="hu-HU" sz="2000"/>
              <a:t>kihívás</a:t>
            </a:r>
            <a:r>
              <a:rPr lang="hu-HU" sz="2000"/>
              <a:t> teljesítéséhez szükséges programozás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5"/>
          <p:cNvSpPr txBox="1"/>
          <p:nvPr/>
        </p:nvSpPr>
        <p:spPr>
          <a:xfrm>
            <a:off x="7799465" y="427757"/>
            <a:ext cx="1910700" cy="568800"/>
          </a:xfrm>
          <a:prstGeom prst="rect">
            <a:avLst/>
          </a:prstGeom>
          <a:noFill/>
          <a:ln cap="flat" cmpd="sng" w="2857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Boci Boci Tarka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2;p5"/>
          <p:cNvSpPr txBox="1"/>
          <p:nvPr/>
        </p:nvSpPr>
        <p:spPr>
          <a:xfrm>
            <a:off x="187161" y="317384"/>
            <a:ext cx="24738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hu-HU" sz="1700" u="none" cap="none" strike="noStrik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Make your own</a:t>
            </a:r>
            <a:endParaRPr b="0" i="0" sz="1700" u="none" cap="none" strike="noStrik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i="0" lang="hu-HU" sz="1700" u="none" cap="none" strike="noStrik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indi Challenge Card</a:t>
            </a:r>
            <a:endParaRPr b="1" i="0" sz="1700" u="none" cap="none" strike="noStrik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23" name="Google Shape;23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985682" y="6673676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73438" y="6907355"/>
            <a:ext cx="1844044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5" name="Google Shape;25;p5"/>
          <p:cNvGrpSpPr/>
          <p:nvPr/>
        </p:nvGrpSpPr>
        <p:grpSpPr>
          <a:xfrm>
            <a:off x="4637432" y="6852442"/>
            <a:ext cx="783537" cy="475310"/>
            <a:chOff x="0" y="7190319"/>
            <a:chExt cx="737100" cy="488700"/>
          </a:xfrm>
        </p:grpSpPr>
        <p:sp>
          <p:nvSpPr>
            <p:cNvPr id="26" name="Google Shape;26;p5"/>
            <p:cNvSpPr/>
            <p:nvPr/>
          </p:nvSpPr>
          <p:spPr>
            <a:xfrm>
              <a:off x="0" y="7190319"/>
              <a:ext cx="737100" cy="4887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2700">
              <a:solidFill>
                <a:srgbClr val="1C9AD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r>
                <a:t/>
              </a:r>
              <a:endParaRPr b="0" i="0" sz="1488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7" name="Google Shape;27;p5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8" name="Google Shape;28;p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144850" y="520482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29;p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808147" y="17471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5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07144" y="29003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p5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5147616" y="29003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5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807144" y="40525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33;p5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5148358" y="1750676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5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807144" y="520482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5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5144850" y="4052583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g23b5141f2e7_0_0"/>
          <p:cNvSpPr txBox="1"/>
          <p:nvPr/>
        </p:nvSpPr>
        <p:spPr>
          <a:xfrm>
            <a:off x="1987293" y="1734629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Menjen, menjen</a:t>
            </a:r>
            <a:r>
              <a:rPr lang="hu-HU"/>
              <a:t> egyenesen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g23b5141f2e7_0_0"/>
          <p:cNvSpPr txBox="1"/>
          <p:nvPr/>
        </p:nvSpPr>
        <p:spPr>
          <a:xfrm>
            <a:off x="1987293" y="2894916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Low C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Menjen</a:t>
            </a:r>
            <a:r>
              <a:rPr lang="hu-HU"/>
              <a:t> egyenesen!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g23b5141f2e7_0_0"/>
          <p:cNvSpPr txBox="1"/>
          <p:nvPr/>
        </p:nvSpPr>
        <p:spPr>
          <a:xfrm>
            <a:off x="1987293" y="4049579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Low C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Forduljon 45°-kal balra</a:t>
            </a:r>
            <a:endParaRPr/>
          </a:p>
        </p:txBody>
      </p:sp>
      <p:sp>
        <p:nvSpPr>
          <p:cNvPr id="43" name="Google Shape;43;g23b5141f2e7_0_0"/>
          <p:cNvSpPr txBox="1"/>
          <p:nvPr/>
        </p:nvSpPr>
        <p:spPr>
          <a:xfrm>
            <a:off x="1987292" y="5198398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Forduljon 45°-kal balra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44" name="Google Shape;44;g23b5141f2e7_0_0"/>
          <p:cNvSpPr txBox="1"/>
          <p:nvPr/>
        </p:nvSpPr>
        <p:spPr>
          <a:xfrm>
            <a:off x="6325000" y="1734629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Menjen</a:t>
            </a:r>
            <a:r>
              <a:rPr lang="hu-HU"/>
              <a:t> egyenesen!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g23b5141f2e7_0_0"/>
          <p:cNvSpPr txBox="1"/>
          <p:nvPr/>
        </p:nvSpPr>
        <p:spPr>
          <a:xfrm>
            <a:off x="6325000" y="2894916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Menjen</a:t>
            </a:r>
            <a:r>
              <a:rPr lang="hu-HU"/>
              <a:t> egyenesen!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g23b5141f2e7_0_0"/>
          <p:cNvSpPr txBox="1"/>
          <p:nvPr/>
        </p:nvSpPr>
        <p:spPr>
          <a:xfrm>
            <a:off x="6325000" y="4049579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Forduljon 45°-kal balra</a:t>
            </a:r>
            <a:endParaRPr/>
          </a:p>
        </p:txBody>
      </p:sp>
      <p:sp>
        <p:nvSpPr>
          <p:cNvPr id="47" name="Google Shape;47;g23b5141f2e7_0_0"/>
          <p:cNvSpPr txBox="1"/>
          <p:nvPr/>
        </p:nvSpPr>
        <p:spPr>
          <a:xfrm>
            <a:off x="6325000" y="5198398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Stop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g23b5141f2e7_0_0"/>
          <p:cNvSpPr txBox="1"/>
          <p:nvPr/>
        </p:nvSpPr>
        <p:spPr>
          <a:xfrm>
            <a:off x="2871627" y="574505"/>
            <a:ext cx="4315200" cy="748800"/>
          </a:xfrm>
          <a:prstGeom prst="rect">
            <a:avLst/>
          </a:prstGeom>
          <a:noFill/>
          <a:ln cap="flat" cmpd="sng" w="38100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hu-HU" sz="2000">
                <a:solidFill>
                  <a:schemeClr val="dk1"/>
                </a:solidFill>
              </a:rPr>
              <a:t>A </a:t>
            </a:r>
            <a:r>
              <a:rPr b="1" lang="hu-HU" sz="2000">
                <a:solidFill>
                  <a:schemeClr val="dk1"/>
                </a:solidFill>
              </a:rPr>
              <a:t>kihívás</a:t>
            </a:r>
            <a:r>
              <a:rPr lang="hu-HU" sz="2000">
                <a:solidFill>
                  <a:schemeClr val="dk1"/>
                </a:solidFill>
              </a:rPr>
              <a:t> teljesítéséhez szükséges programozás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g23b5141f2e7_0_0"/>
          <p:cNvSpPr txBox="1"/>
          <p:nvPr/>
        </p:nvSpPr>
        <p:spPr>
          <a:xfrm>
            <a:off x="7714826" y="574499"/>
            <a:ext cx="2038500" cy="652800"/>
          </a:xfrm>
          <a:prstGeom prst="rect">
            <a:avLst/>
          </a:prstGeom>
          <a:noFill/>
          <a:ln cap="flat" cmpd="sng" w="2857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 elefante se balanceaba sobre la tela de una arana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g23b5141f2e7_0_0"/>
          <p:cNvSpPr txBox="1"/>
          <p:nvPr/>
        </p:nvSpPr>
        <p:spPr>
          <a:xfrm>
            <a:off x="187161" y="317384"/>
            <a:ext cx="24738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hu-HU" sz="1700" u="none" cap="none" strike="noStrik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Make your own</a:t>
            </a:r>
            <a:endParaRPr b="0" i="0" sz="1700" u="none" cap="none" strike="noStrik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i="0" lang="hu-HU" sz="1700" u="none" cap="none" strike="noStrik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indi Challenge Card</a:t>
            </a:r>
            <a:endParaRPr b="1" i="0" sz="1700" u="none" cap="none" strike="noStrik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51" name="Google Shape;51;g23b5141f2e7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985682" y="6673676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g23b5141f2e7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73438" y="6907355"/>
            <a:ext cx="1844044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3" name="Google Shape;53;g23b5141f2e7_0_0"/>
          <p:cNvGrpSpPr/>
          <p:nvPr/>
        </p:nvGrpSpPr>
        <p:grpSpPr>
          <a:xfrm>
            <a:off x="4637432" y="6852442"/>
            <a:ext cx="783537" cy="475310"/>
            <a:chOff x="0" y="7190319"/>
            <a:chExt cx="737100" cy="488700"/>
          </a:xfrm>
        </p:grpSpPr>
        <p:sp>
          <p:nvSpPr>
            <p:cNvPr id="54" name="Google Shape;54;g23b5141f2e7_0_0"/>
            <p:cNvSpPr/>
            <p:nvPr/>
          </p:nvSpPr>
          <p:spPr>
            <a:xfrm>
              <a:off x="0" y="7190319"/>
              <a:ext cx="737100" cy="4887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2700">
              <a:solidFill>
                <a:srgbClr val="1C9AD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r>
                <a:t/>
              </a:r>
              <a:endParaRPr b="0" i="0" sz="1488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5" name="Google Shape;55;g23b5141f2e7_0_0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6" name="Google Shape;56;g23b5141f2e7_0_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144850" y="520482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g23b5141f2e7_0_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808147" y="17471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g23b5141f2e7_0_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07144" y="29003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g23b5141f2e7_0_0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5147616" y="29003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g23b5141f2e7_0_0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807144" y="40525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g23b5141f2e7_0_0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5148358" y="1750676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g23b5141f2e7_0_0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807144" y="520482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g23b5141f2e7_0_0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5144850" y="4052583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3b5141f2e7_0_27"/>
          <p:cNvSpPr txBox="1"/>
          <p:nvPr/>
        </p:nvSpPr>
        <p:spPr>
          <a:xfrm>
            <a:off x="1987293" y="1734629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Menjen</a:t>
            </a:r>
            <a:r>
              <a:rPr lang="hu-HU"/>
              <a:t>, </a:t>
            </a:r>
            <a:r>
              <a:rPr lang="hu-HU">
                <a:solidFill>
                  <a:schemeClr val="dk1"/>
                </a:solidFill>
              </a:rPr>
              <a:t>f</a:t>
            </a:r>
            <a:r>
              <a:rPr lang="hu-HU">
                <a:solidFill>
                  <a:schemeClr val="dk1"/>
                </a:solidFill>
              </a:rPr>
              <a:t>orduljon 90°-kal jobbra</a:t>
            </a:r>
            <a:r>
              <a:rPr lang="hu-HU"/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g23b5141f2e7_0_27"/>
          <p:cNvSpPr txBox="1"/>
          <p:nvPr/>
        </p:nvSpPr>
        <p:spPr>
          <a:xfrm>
            <a:off x="1987293" y="2894916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Forduljon 90°-kal balra</a:t>
            </a:r>
            <a:endParaRPr/>
          </a:p>
        </p:txBody>
      </p:sp>
      <p:sp>
        <p:nvSpPr>
          <p:cNvPr id="70" name="Google Shape;70;g23b5141f2e7_0_27"/>
          <p:cNvSpPr txBox="1"/>
          <p:nvPr/>
        </p:nvSpPr>
        <p:spPr>
          <a:xfrm>
            <a:off x="1987293" y="4049579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Forduljon 90°-kal jobbra</a:t>
            </a:r>
            <a:endParaRPr/>
          </a:p>
        </p:txBody>
      </p:sp>
      <p:sp>
        <p:nvSpPr>
          <p:cNvPr id="71" name="Google Shape;71;g23b5141f2e7_0_27"/>
          <p:cNvSpPr txBox="1"/>
          <p:nvPr/>
        </p:nvSpPr>
        <p:spPr>
          <a:xfrm>
            <a:off x="1987292" y="5198398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Menjen egyenesen!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72" name="Google Shape;72;g23b5141f2e7_0_27"/>
          <p:cNvSpPr txBox="1"/>
          <p:nvPr/>
        </p:nvSpPr>
        <p:spPr>
          <a:xfrm>
            <a:off x="6325000" y="1734629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Forduljon 90°-kal balra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73" name="Google Shape;73;g23b5141f2e7_0_27"/>
          <p:cNvSpPr txBox="1"/>
          <p:nvPr/>
        </p:nvSpPr>
        <p:spPr>
          <a:xfrm>
            <a:off x="6325000" y="2894916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Menjen egyenesen!</a:t>
            </a:r>
            <a:endParaRPr/>
          </a:p>
        </p:txBody>
      </p:sp>
      <p:sp>
        <p:nvSpPr>
          <p:cNvPr id="74" name="Google Shape;74;g23b5141f2e7_0_27"/>
          <p:cNvSpPr txBox="1"/>
          <p:nvPr/>
        </p:nvSpPr>
        <p:spPr>
          <a:xfrm>
            <a:off x="6325000" y="4049579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Forduljon 90°-kal jobbra</a:t>
            </a:r>
            <a:endParaRPr/>
          </a:p>
        </p:txBody>
      </p:sp>
      <p:sp>
        <p:nvSpPr>
          <p:cNvPr id="75" name="Google Shape;75;g23b5141f2e7_0_27"/>
          <p:cNvSpPr txBox="1"/>
          <p:nvPr/>
        </p:nvSpPr>
        <p:spPr>
          <a:xfrm>
            <a:off x="6325000" y="5198398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Forduljon 90°-kal jobbra</a:t>
            </a:r>
            <a:endParaRPr/>
          </a:p>
        </p:txBody>
      </p:sp>
      <p:sp>
        <p:nvSpPr>
          <p:cNvPr id="76" name="Google Shape;76;g23b5141f2e7_0_27"/>
          <p:cNvSpPr txBox="1"/>
          <p:nvPr/>
        </p:nvSpPr>
        <p:spPr>
          <a:xfrm>
            <a:off x="2871627" y="574505"/>
            <a:ext cx="4315200" cy="748800"/>
          </a:xfrm>
          <a:prstGeom prst="rect">
            <a:avLst/>
          </a:prstGeom>
          <a:noFill/>
          <a:ln cap="flat" cmpd="sng" w="38100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hu-HU" sz="2000">
                <a:solidFill>
                  <a:schemeClr val="dk1"/>
                </a:solidFill>
              </a:rPr>
              <a:t>A </a:t>
            </a:r>
            <a:r>
              <a:rPr b="1" lang="hu-HU" sz="2000">
                <a:solidFill>
                  <a:schemeClr val="dk1"/>
                </a:solidFill>
              </a:rPr>
              <a:t>kihívás</a:t>
            </a:r>
            <a:r>
              <a:rPr lang="hu-HU" sz="2000">
                <a:solidFill>
                  <a:schemeClr val="dk1"/>
                </a:solidFill>
              </a:rPr>
              <a:t> teljesítéséhez szükséges programozás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g23b5141f2e7_0_27"/>
          <p:cNvSpPr txBox="1"/>
          <p:nvPr/>
        </p:nvSpPr>
        <p:spPr>
          <a:xfrm>
            <a:off x="7714826" y="574499"/>
            <a:ext cx="2038500" cy="652800"/>
          </a:xfrm>
          <a:prstGeom prst="rect">
            <a:avLst/>
          </a:prstGeom>
          <a:noFill/>
          <a:ln cap="flat" cmpd="sng" w="2857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Tavaszi szél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g23b5141f2e7_0_27"/>
          <p:cNvSpPr txBox="1"/>
          <p:nvPr/>
        </p:nvSpPr>
        <p:spPr>
          <a:xfrm>
            <a:off x="187161" y="317384"/>
            <a:ext cx="24738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hu-HU" sz="1700" u="none" cap="none" strike="noStrik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Make your own</a:t>
            </a:r>
            <a:endParaRPr b="0" i="0" sz="1700" u="none" cap="none" strike="noStrik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i="0" lang="hu-HU" sz="1700" u="none" cap="none" strike="noStrik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indi Challenge Card</a:t>
            </a:r>
            <a:endParaRPr b="1" i="0" sz="1700" u="none" cap="none" strike="noStrik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79" name="Google Shape;79;g23b5141f2e7_0_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985682" y="6673676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g23b5141f2e7_0_2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73438" y="6907355"/>
            <a:ext cx="1844044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1" name="Google Shape;81;g23b5141f2e7_0_27"/>
          <p:cNvGrpSpPr/>
          <p:nvPr/>
        </p:nvGrpSpPr>
        <p:grpSpPr>
          <a:xfrm>
            <a:off x="4637432" y="6852442"/>
            <a:ext cx="783537" cy="475310"/>
            <a:chOff x="0" y="7190319"/>
            <a:chExt cx="737100" cy="488700"/>
          </a:xfrm>
        </p:grpSpPr>
        <p:sp>
          <p:nvSpPr>
            <p:cNvPr id="82" name="Google Shape;82;g23b5141f2e7_0_27"/>
            <p:cNvSpPr/>
            <p:nvPr/>
          </p:nvSpPr>
          <p:spPr>
            <a:xfrm>
              <a:off x="0" y="7190319"/>
              <a:ext cx="737100" cy="4887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2700">
              <a:solidFill>
                <a:srgbClr val="1C9AD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r>
                <a:t/>
              </a:r>
              <a:endParaRPr b="0" i="0" sz="1488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83" name="Google Shape;83;g23b5141f2e7_0_27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84" name="Google Shape;84;g23b5141f2e7_0_2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144850" y="520482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g23b5141f2e7_0_2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808147" y="17471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g23b5141f2e7_0_27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07144" y="29003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g23b5141f2e7_0_27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5147616" y="29003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g23b5141f2e7_0_27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807144" y="40525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g23b5141f2e7_0_27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5148358" y="1750676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g23b5141f2e7_0_27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807144" y="520482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g23b5141f2e7_0_27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5144850" y="4052583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3b5141f2e7_0_54"/>
          <p:cNvSpPr txBox="1"/>
          <p:nvPr/>
        </p:nvSpPr>
        <p:spPr>
          <a:xfrm>
            <a:off x="1987293" y="1734629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Menjen, forduljon 90°-kal balra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g23b5141f2e7_0_54"/>
          <p:cNvSpPr txBox="1"/>
          <p:nvPr/>
        </p:nvSpPr>
        <p:spPr>
          <a:xfrm>
            <a:off x="1987293" y="2894916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Forduljon 90°-kal jobbra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g23b5141f2e7_0_54"/>
          <p:cNvSpPr txBox="1"/>
          <p:nvPr/>
        </p:nvSpPr>
        <p:spPr>
          <a:xfrm>
            <a:off x="1987293" y="4049579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Menjen egyenesen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99" name="Google Shape;99;g23b5141f2e7_0_54"/>
          <p:cNvSpPr txBox="1"/>
          <p:nvPr/>
        </p:nvSpPr>
        <p:spPr>
          <a:xfrm>
            <a:off x="1987292" y="5198398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Forduljon 90°-kal jobbra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g23b5141f2e7_0_54"/>
          <p:cNvSpPr txBox="1"/>
          <p:nvPr/>
        </p:nvSpPr>
        <p:spPr>
          <a:xfrm>
            <a:off x="6325000" y="1734629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Menjen egyenesen!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01" name="Google Shape;101;g23b5141f2e7_0_54"/>
          <p:cNvSpPr txBox="1"/>
          <p:nvPr/>
        </p:nvSpPr>
        <p:spPr>
          <a:xfrm>
            <a:off x="6325000" y="2894916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Menjen egyenesen!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g23b5141f2e7_0_54"/>
          <p:cNvSpPr txBox="1"/>
          <p:nvPr/>
        </p:nvSpPr>
        <p:spPr>
          <a:xfrm>
            <a:off x="6325000" y="4049579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Forduljon 90°-kal jobbra</a:t>
            </a:r>
            <a:endParaRPr/>
          </a:p>
        </p:txBody>
      </p:sp>
      <p:sp>
        <p:nvSpPr>
          <p:cNvPr id="103" name="Google Shape;103;g23b5141f2e7_0_54"/>
          <p:cNvSpPr txBox="1"/>
          <p:nvPr/>
        </p:nvSpPr>
        <p:spPr>
          <a:xfrm>
            <a:off x="6325000" y="5198398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Menjen egyenesen!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04" name="Google Shape;104;g23b5141f2e7_0_54"/>
          <p:cNvSpPr txBox="1"/>
          <p:nvPr/>
        </p:nvSpPr>
        <p:spPr>
          <a:xfrm>
            <a:off x="2871627" y="574505"/>
            <a:ext cx="4315200" cy="748800"/>
          </a:xfrm>
          <a:prstGeom prst="rect">
            <a:avLst/>
          </a:prstGeom>
          <a:noFill/>
          <a:ln cap="flat" cmpd="sng" w="38100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hu-HU" sz="2000">
                <a:solidFill>
                  <a:schemeClr val="dk1"/>
                </a:solidFill>
              </a:rPr>
              <a:t>A </a:t>
            </a:r>
            <a:r>
              <a:rPr b="1" lang="hu-HU" sz="2000">
                <a:solidFill>
                  <a:schemeClr val="dk1"/>
                </a:solidFill>
              </a:rPr>
              <a:t>kihívás</a:t>
            </a:r>
            <a:r>
              <a:rPr lang="hu-HU" sz="2000">
                <a:solidFill>
                  <a:schemeClr val="dk1"/>
                </a:solidFill>
              </a:rPr>
              <a:t> teljesítéséhez szükséges programozás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g23b5141f2e7_0_54"/>
          <p:cNvSpPr txBox="1"/>
          <p:nvPr/>
        </p:nvSpPr>
        <p:spPr>
          <a:xfrm>
            <a:off x="7714826" y="574499"/>
            <a:ext cx="2038500" cy="652800"/>
          </a:xfrm>
          <a:prstGeom prst="rect">
            <a:avLst/>
          </a:prstGeom>
          <a:noFill/>
          <a:ln cap="flat" cmpd="sng" w="2857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 corro de la patata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g23b5141f2e7_0_54"/>
          <p:cNvSpPr txBox="1"/>
          <p:nvPr/>
        </p:nvSpPr>
        <p:spPr>
          <a:xfrm>
            <a:off x="187161" y="317384"/>
            <a:ext cx="24738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hu-HU" sz="1700" u="none" cap="none" strike="noStrik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Make your own</a:t>
            </a:r>
            <a:endParaRPr b="0" i="0" sz="1700" u="none" cap="none" strike="noStrik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i="0" lang="hu-HU" sz="1700" u="none" cap="none" strike="noStrik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indi Challenge Card</a:t>
            </a:r>
            <a:endParaRPr b="1" i="0" sz="1700" u="none" cap="none" strike="noStrik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07" name="Google Shape;107;g23b5141f2e7_0_5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985682" y="6673676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g23b5141f2e7_0_5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73438" y="6907355"/>
            <a:ext cx="1844044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9" name="Google Shape;109;g23b5141f2e7_0_54"/>
          <p:cNvGrpSpPr/>
          <p:nvPr/>
        </p:nvGrpSpPr>
        <p:grpSpPr>
          <a:xfrm>
            <a:off x="4637432" y="6852442"/>
            <a:ext cx="783537" cy="475310"/>
            <a:chOff x="0" y="7190319"/>
            <a:chExt cx="737100" cy="488700"/>
          </a:xfrm>
        </p:grpSpPr>
        <p:sp>
          <p:nvSpPr>
            <p:cNvPr id="110" name="Google Shape;110;g23b5141f2e7_0_54"/>
            <p:cNvSpPr/>
            <p:nvPr/>
          </p:nvSpPr>
          <p:spPr>
            <a:xfrm>
              <a:off x="0" y="7190319"/>
              <a:ext cx="737100" cy="4887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2700">
              <a:solidFill>
                <a:srgbClr val="1C9AD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r>
                <a:t/>
              </a:r>
              <a:endParaRPr b="0" i="0" sz="1488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11" name="Google Shape;111;g23b5141f2e7_0_54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12" name="Google Shape;112;g23b5141f2e7_0_5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144850" y="520482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g23b5141f2e7_0_5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808147" y="17471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g23b5141f2e7_0_54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07144" y="29003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g23b5141f2e7_0_54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5147616" y="29003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g23b5141f2e7_0_54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807144" y="40525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g23b5141f2e7_0_54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5148358" y="1750676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g23b5141f2e7_0_54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807144" y="520482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g23b5141f2e7_0_54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5144850" y="4052583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3a981b7738_0_0"/>
          <p:cNvSpPr txBox="1"/>
          <p:nvPr/>
        </p:nvSpPr>
        <p:spPr>
          <a:xfrm>
            <a:off x="1987293" y="1734629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Menjen, Forduljon 90°-kal jobbra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g23a981b7738_0_0"/>
          <p:cNvSpPr txBox="1"/>
          <p:nvPr/>
        </p:nvSpPr>
        <p:spPr>
          <a:xfrm>
            <a:off x="1987293" y="2894916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Menjen egyenesen!</a:t>
            </a:r>
            <a:endParaRPr/>
          </a:p>
        </p:txBody>
      </p:sp>
      <p:sp>
        <p:nvSpPr>
          <p:cNvPr id="126" name="Google Shape;126;g23a981b7738_0_0"/>
          <p:cNvSpPr txBox="1"/>
          <p:nvPr/>
        </p:nvSpPr>
        <p:spPr>
          <a:xfrm>
            <a:off x="1987293" y="4049579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g23a981b7738_0_0"/>
          <p:cNvSpPr txBox="1"/>
          <p:nvPr/>
        </p:nvSpPr>
        <p:spPr>
          <a:xfrm>
            <a:off x="1987292" y="5198398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Forduljon 90°-kal balra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28" name="Google Shape;128;g23a981b7738_0_0"/>
          <p:cNvSpPr txBox="1"/>
          <p:nvPr/>
        </p:nvSpPr>
        <p:spPr>
          <a:xfrm>
            <a:off x="6325000" y="1734629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Forduljon 90°-kal jobbra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29" name="Google Shape;129;g23a981b7738_0_0"/>
          <p:cNvSpPr txBox="1"/>
          <p:nvPr/>
        </p:nvSpPr>
        <p:spPr>
          <a:xfrm>
            <a:off x="6325000" y="2894916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Forduljon 90°-kal balra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30" name="Google Shape;130;g23a981b7738_0_0"/>
          <p:cNvSpPr txBox="1"/>
          <p:nvPr/>
        </p:nvSpPr>
        <p:spPr>
          <a:xfrm>
            <a:off x="6325000" y="4049579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Forduljon 45°-kal jobbra</a:t>
            </a:r>
            <a:endParaRPr/>
          </a:p>
        </p:txBody>
      </p:sp>
      <p:sp>
        <p:nvSpPr>
          <p:cNvPr id="131" name="Google Shape;131;g23a981b7738_0_0"/>
          <p:cNvSpPr txBox="1"/>
          <p:nvPr/>
        </p:nvSpPr>
        <p:spPr>
          <a:xfrm>
            <a:off x="6325000" y="5198398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Stop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g23a981b7738_0_0"/>
          <p:cNvSpPr txBox="1"/>
          <p:nvPr/>
        </p:nvSpPr>
        <p:spPr>
          <a:xfrm>
            <a:off x="2871627" y="574505"/>
            <a:ext cx="4315200" cy="748800"/>
          </a:xfrm>
          <a:prstGeom prst="rect">
            <a:avLst/>
          </a:prstGeom>
          <a:noFill/>
          <a:ln cap="flat" cmpd="sng" w="38100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hu-HU" sz="2000">
                <a:solidFill>
                  <a:schemeClr val="dk1"/>
                </a:solidFill>
              </a:rPr>
              <a:t>A </a:t>
            </a:r>
            <a:r>
              <a:rPr b="1" lang="hu-HU" sz="2000">
                <a:solidFill>
                  <a:schemeClr val="dk1"/>
                </a:solidFill>
              </a:rPr>
              <a:t>kihívás</a:t>
            </a:r>
            <a:r>
              <a:rPr lang="hu-HU" sz="2000">
                <a:solidFill>
                  <a:schemeClr val="dk1"/>
                </a:solidFill>
              </a:rPr>
              <a:t> teljesítéséhez szükséges programozás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g23a981b7738_0_0"/>
          <p:cNvSpPr txBox="1"/>
          <p:nvPr/>
        </p:nvSpPr>
        <p:spPr>
          <a:xfrm>
            <a:off x="7714826" y="574499"/>
            <a:ext cx="2038500" cy="652800"/>
          </a:xfrm>
          <a:prstGeom prst="rect">
            <a:avLst/>
          </a:prstGeom>
          <a:noFill/>
          <a:ln cap="flat" cmpd="sng" w="2857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süss fel nap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g23a981b7738_0_0"/>
          <p:cNvSpPr txBox="1"/>
          <p:nvPr/>
        </p:nvSpPr>
        <p:spPr>
          <a:xfrm>
            <a:off x="187161" y="317384"/>
            <a:ext cx="24738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hu-HU" sz="1700" u="none" cap="none" strike="noStrik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Make your own</a:t>
            </a:r>
            <a:endParaRPr b="0" i="0" sz="1700" u="none" cap="none" strike="noStrik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i="0" lang="hu-HU" sz="1700" u="none" cap="none" strike="noStrik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indi Challenge Card</a:t>
            </a:r>
            <a:endParaRPr b="1" i="0" sz="1700" u="none" cap="none" strike="noStrik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35" name="Google Shape;135;g23a981b7738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985682" y="6673676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g23a981b7738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73438" y="6907355"/>
            <a:ext cx="1844044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37" name="Google Shape;137;g23a981b7738_0_0"/>
          <p:cNvGrpSpPr/>
          <p:nvPr/>
        </p:nvGrpSpPr>
        <p:grpSpPr>
          <a:xfrm>
            <a:off x="4637432" y="6852442"/>
            <a:ext cx="783537" cy="475310"/>
            <a:chOff x="0" y="7190319"/>
            <a:chExt cx="737100" cy="488700"/>
          </a:xfrm>
        </p:grpSpPr>
        <p:sp>
          <p:nvSpPr>
            <p:cNvPr id="138" name="Google Shape;138;g23a981b7738_0_0"/>
            <p:cNvSpPr/>
            <p:nvPr/>
          </p:nvSpPr>
          <p:spPr>
            <a:xfrm>
              <a:off x="0" y="7190319"/>
              <a:ext cx="737100" cy="4887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2700">
              <a:solidFill>
                <a:srgbClr val="1C9AD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r>
                <a:t/>
              </a:r>
              <a:endParaRPr b="0" i="0" sz="1488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39" name="Google Shape;139;g23a981b7738_0_0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40" name="Google Shape;140;g23a981b7738_0_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144850" y="520482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g23a981b7738_0_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808147" y="17471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g23a981b7738_0_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07144" y="29003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g23a981b7738_0_0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5147616" y="29003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g23a981b7738_0_0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807144" y="40525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g23a981b7738_0_0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5148358" y="1750676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g23a981b7738_0_0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807144" y="520482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g23a981b7738_0_0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5144850" y="4052583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1e21d35774c_2_0"/>
          <p:cNvSpPr txBox="1"/>
          <p:nvPr/>
        </p:nvSpPr>
        <p:spPr>
          <a:xfrm>
            <a:off x="1987293" y="1734629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G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dk1"/>
                </a:solidFill>
              </a:rPr>
              <a:t>Menjen</a:t>
            </a: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hu-HU">
                <a:solidFill>
                  <a:schemeClr val="dk1"/>
                </a:solidFill>
              </a:rPr>
              <a:t>egyenesen</a:t>
            </a:r>
            <a:endParaRPr/>
          </a:p>
        </p:txBody>
      </p:sp>
      <p:sp>
        <p:nvSpPr>
          <p:cNvPr id="153" name="Google Shape;153;g1e21d35774c_2_0"/>
          <p:cNvSpPr txBox="1"/>
          <p:nvPr/>
        </p:nvSpPr>
        <p:spPr>
          <a:xfrm>
            <a:off x="6321393" y="1734216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C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Forduljon 90°-kal jobbra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54" name="Google Shape;154;g1e21d35774c_2_0"/>
          <p:cNvSpPr txBox="1"/>
          <p:nvPr/>
        </p:nvSpPr>
        <p:spPr>
          <a:xfrm>
            <a:off x="1995443" y="2894754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G</a:t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Forduljon 45°-kal balra</a:t>
            </a:r>
            <a:endParaRPr>
              <a:solidFill>
                <a:schemeClr val="dk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g1e21d35774c_2_0"/>
          <p:cNvSpPr txBox="1"/>
          <p:nvPr/>
        </p:nvSpPr>
        <p:spPr>
          <a:xfrm>
            <a:off x="1991950" y="4048354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Forduljon 90°-kal balra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56" name="Google Shape;156;g1e21d35774c_2_0"/>
          <p:cNvSpPr txBox="1"/>
          <p:nvPr/>
        </p:nvSpPr>
        <p:spPr>
          <a:xfrm>
            <a:off x="6325000" y="2894916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C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dk1"/>
                </a:solidFill>
              </a:rPr>
              <a:t>Menjen egyenesen!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57" name="Google Shape;157;g1e21d35774c_2_0"/>
          <p:cNvSpPr txBox="1"/>
          <p:nvPr/>
        </p:nvSpPr>
        <p:spPr>
          <a:xfrm>
            <a:off x="2871627" y="574505"/>
            <a:ext cx="4315200" cy="748800"/>
          </a:xfrm>
          <a:prstGeom prst="rect">
            <a:avLst/>
          </a:prstGeom>
          <a:noFill/>
          <a:ln cap="flat" cmpd="sng" w="38100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hu-HU" sz="2000">
                <a:solidFill>
                  <a:schemeClr val="dk1"/>
                </a:solidFill>
              </a:rPr>
              <a:t>A </a:t>
            </a:r>
            <a:r>
              <a:rPr b="1" lang="hu-HU" sz="2000">
                <a:solidFill>
                  <a:schemeClr val="dk1"/>
                </a:solidFill>
              </a:rPr>
              <a:t>kihívás</a:t>
            </a:r>
            <a:r>
              <a:rPr lang="hu-HU" sz="2000">
                <a:solidFill>
                  <a:schemeClr val="dk1"/>
                </a:solidFill>
              </a:rPr>
              <a:t> teljesítéséhez szükséges programozás</a:t>
            </a:r>
            <a:endParaRPr sz="2000"/>
          </a:p>
        </p:txBody>
      </p:sp>
      <p:sp>
        <p:nvSpPr>
          <p:cNvPr id="158" name="Google Shape;158;g1e21d35774c_2_0"/>
          <p:cNvSpPr txBox="1"/>
          <p:nvPr/>
        </p:nvSpPr>
        <p:spPr>
          <a:xfrm>
            <a:off x="7714826" y="574499"/>
            <a:ext cx="2038500" cy="652800"/>
          </a:xfrm>
          <a:prstGeom prst="rect">
            <a:avLst/>
          </a:prstGeom>
          <a:noFill/>
          <a:ln cap="flat" cmpd="sng" w="2857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hu-HU" sz="1500">
                <a:solidFill>
                  <a:schemeClr val="dk1"/>
                </a:solidFill>
              </a:rPr>
              <a:t>nem lép egyszerre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g1e21d35774c_2_0"/>
          <p:cNvSpPr txBox="1"/>
          <p:nvPr/>
        </p:nvSpPr>
        <p:spPr>
          <a:xfrm>
            <a:off x="187161" y="317384"/>
            <a:ext cx="24738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hu-HU" sz="1700" u="none" cap="none" strike="noStrik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Make your own</a:t>
            </a:r>
            <a:endParaRPr b="0" i="0" sz="1700" u="none" cap="none" strike="noStrik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i="0" lang="hu-HU" sz="1700" u="none" cap="none" strike="noStrik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indi Challenge Card</a:t>
            </a:r>
            <a:endParaRPr b="1" i="0" sz="1700" u="none" cap="none" strike="noStrik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60" name="Google Shape;160;g1e21d35774c_2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985682" y="6673676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g1e21d35774c_2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73438" y="6907355"/>
            <a:ext cx="1844044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62" name="Google Shape;162;g1e21d35774c_2_0"/>
          <p:cNvGrpSpPr/>
          <p:nvPr/>
        </p:nvGrpSpPr>
        <p:grpSpPr>
          <a:xfrm>
            <a:off x="4637432" y="6852442"/>
            <a:ext cx="783537" cy="475310"/>
            <a:chOff x="0" y="7190319"/>
            <a:chExt cx="737100" cy="488700"/>
          </a:xfrm>
        </p:grpSpPr>
        <p:sp>
          <p:nvSpPr>
            <p:cNvPr id="163" name="Google Shape;163;g1e21d35774c_2_0"/>
            <p:cNvSpPr/>
            <p:nvPr/>
          </p:nvSpPr>
          <p:spPr>
            <a:xfrm>
              <a:off x="0" y="7190319"/>
              <a:ext cx="737100" cy="4887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2700">
              <a:solidFill>
                <a:srgbClr val="1C9AD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r>
                <a:t/>
              </a:r>
              <a:endParaRPr b="0" i="0" sz="1488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64" name="Google Shape;164;g1e21d35774c_2_0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65" name="Google Shape;165;g1e21d35774c_2_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808147" y="17471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g1e21d35774c_2_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41244" y="17396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g1e21d35774c_2_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5147616" y="29003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g1e21d35774c_2_0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815294" y="28977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g1e21d35774c_2_0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815308" y="4064401"/>
            <a:ext cx="746300" cy="746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23dc29a040c_0_0"/>
          <p:cNvSpPr txBox="1"/>
          <p:nvPr/>
        </p:nvSpPr>
        <p:spPr>
          <a:xfrm>
            <a:off x="1987293" y="1734629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D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Menj, fordulj 90°-kal jobbra</a:t>
            </a:r>
            <a:endParaRPr/>
          </a:p>
        </p:txBody>
      </p:sp>
      <p:sp>
        <p:nvSpPr>
          <p:cNvPr id="175" name="Google Shape;175;g23dc29a040c_0_0"/>
          <p:cNvSpPr txBox="1"/>
          <p:nvPr/>
        </p:nvSpPr>
        <p:spPr>
          <a:xfrm>
            <a:off x="1995443" y="5210341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G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Forduljon 45°-kal jobbra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g23dc29a040c_0_0"/>
          <p:cNvSpPr txBox="1"/>
          <p:nvPr/>
        </p:nvSpPr>
        <p:spPr>
          <a:xfrm>
            <a:off x="1987293" y="4049579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C</a:t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dk1"/>
                </a:solidFill>
              </a:rPr>
              <a:t>Menj egyenesen</a:t>
            </a:r>
            <a:endParaRPr/>
          </a:p>
        </p:txBody>
      </p:sp>
      <p:sp>
        <p:nvSpPr>
          <p:cNvPr id="177" name="Google Shape;177;g23dc29a040c_0_0"/>
          <p:cNvSpPr txBox="1"/>
          <p:nvPr/>
        </p:nvSpPr>
        <p:spPr>
          <a:xfrm>
            <a:off x="1995442" y="2888386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D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dk1"/>
                </a:solidFill>
              </a:rPr>
              <a:t>Forduljon 90°-kal balra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g23dc29a040c_0_0"/>
          <p:cNvSpPr txBox="1"/>
          <p:nvPr/>
        </p:nvSpPr>
        <p:spPr>
          <a:xfrm>
            <a:off x="6325000" y="1734629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Forduljon 90°-kal balra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g23dc29a040c_0_0"/>
          <p:cNvSpPr txBox="1"/>
          <p:nvPr/>
        </p:nvSpPr>
        <p:spPr>
          <a:xfrm>
            <a:off x="6325000" y="2894916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F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dk1"/>
                </a:solidFill>
              </a:rPr>
              <a:t>Forduljon 45°-kal balra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g23dc29a040c_0_0"/>
          <p:cNvSpPr txBox="1"/>
          <p:nvPr/>
        </p:nvSpPr>
        <p:spPr>
          <a:xfrm>
            <a:off x="6325000" y="4049579"/>
            <a:ext cx="2724600" cy="748800"/>
          </a:xfrm>
          <a:prstGeom prst="rect">
            <a:avLst/>
          </a:prstGeom>
          <a:noFill/>
          <a:ln cap="flat" cmpd="sng" w="952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F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Forduljon 90°-kal jobbra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g23dc29a040c_0_0"/>
          <p:cNvSpPr txBox="1"/>
          <p:nvPr/>
        </p:nvSpPr>
        <p:spPr>
          <a:xfrm>
            <a:off x="2871627" y="574505"/>
            <a:ext cx="4315200" cy="748800"/>
          </a:xfrm>
          <a:prstGeom prst="rect">
            <a:avLst/>
          </a:prstGeom>
          <a:noFill/>
          <a:ln cap="flat" cmpd="sng" w="38100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hu-HU" sz="2000">
                <a:solidFill>
                  <a:schemeClr val="dk1"/>
                </a:solidFill>
              </a:rPr>
              <a:t>A </a:t>
            </a:r>
            <a:r>
              <a:rPr b="1" lang="hu-HU" sz="2000">
                <a:solidFill>
                  <a:schemeClr val="dk1"/>
                </a:solidFill>
              </a:rPr>
              <a:t>kihívás</a:t>
            </a:r>
            <a:r>
              <a:rPr lang="hu-HU" sz="2000">
                <a:solidFill>
                  <a:schemeClr val="dk1"/>
                </a:solidFill>
              </a:rPr>
              <a:t> teljesítéséhez szükséges programozás</a:t>
            </a:r>
            <a:endParaRPr sz="2000"/>
          </a:p>
        </p:txBody>
      </p:sp>
      <p:sp>
        <p:nvSpPr>
          <p:cNvPr id="182" name="Google Shape;182;g23dc29a040c_0_0"/>
          <p:cNvSpPr txBox="1"/>
          <p:nvPr/>
        </p:nvSpPr>
        <p:spPr>
          <a:xfrm>
            <a:off x="7714826" y="574499"/>
            <a:ext cx="2038500" cy="652800"/>
          </a:xfrm>
          <a:prstGeom prst="rect">
            <a:avLst/>
          </a:prstGeom>
          <a:noFill/>
          <a:ln cap="flat" cmpd="sng" w="2857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/>
              <a:t>Ici Pici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g23dc29a040c_0_0"/>
          <p:cNvSpPr txBox="1"/>
          <p:nvPr/>
        </p:nvSpPr>
        <p:spPr>
          <a:xfrm>
            <a:off x="187161" y="317384"/>
            <a:ext cx="24738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hu-HU" sz="1700" u="none" cap="none" strike="noStrik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Make your own</a:t>
            </a:r>
            <a:endParaRPr b="0" i="0" sz="1700" u="none" cap="none" strike="noStrik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i="0" lang="hu-HU" sz="1700" u="none" cap="none" strike="noStrik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indi Challenge Card</a:t>
            </a:r>
            <a:endParaRPr b="1" i="0" sz="1700" u="none" cap="none" strike="noStrik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84" name="Google Shape;184;g23dc29a040c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985682" y="6673676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g23dc29a040c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73438" y="6907355"/>
            <a:ext cx="1844044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86" name="Google Shape;186;g23dc29a040c_0_0"/>
          <p:cNvGrpSpPr/>
          <p:nvPr/>
        </p:nvGrpSpPr>
        <p:grpSpPr>
          <a:xfrm>
            <a:off x="4637432" y="6852442"/>
            <a:ext cx="783537" cy="475310"/>
            <a:chOff x="0" y="7190319"/>
            <a:chExt cx="737100" cy="488700"/>
          </a:xfrm>
        </p:grpSpPr>
        <p:sp>
          <p:nvSpPr>
            <p:cNvPr id="187" name="Google Shape;187;g23dc29a040c_0_0"/>
            <p:cNvSpPr/>
            <p:nvPr/>
          </p:nvSpPr>
          <p:spPr>
            <a:xfrm>
              <a:off x="0" y="7190319"/>
              <a:ext cx="737100" cy="4887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2700">
              <a:solidFill>
                <a:srgbClr val="1C9AD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r>
                <a:t/>
              </a:r>
              <a:endParaRPr b="0" i="0" sz="1488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88" name="Google Shape;188;g23dc29a040c_0_0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89" name="Google Shape;189;g23dc29a040c_0_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808147" y="17471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g23dc29a040c_0_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815294" y="521576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g23dc29a040c_0_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5147616" y="29003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g23dc29a040c_0_0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807144" y="40525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g23dc29a040c_0_0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5148358" y="1750676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g23dc29a040c_0_0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815294" y="289481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g23dc29a040c_0_0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5144850" y="4052583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Szandavári-Csurgó Cintia</dc:creator>
</cp:coreProperties>
</file>