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7772400" cx="10058400"/>
  <p:notesSz cx="6858000" cy="9945675"/>
  <p:embeddedFontLst>
    <p:embeddedFont>
      <p:font typeface="Montserra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gpPJg5vPGtu+v94oJvFDsprspe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5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" name="Google Shape;10;p5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23b5141f2e7_0_0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" name="Google Shape;38;g23b5141f2e7_0_0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3b5141f2e7_0_27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6" name="Google Shape;66;g23b5141f2e7_0_27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3b5141f2e7_0_54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g23b5141f2e7_0_54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3a981b7738_0_0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23a981b7738_0_0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e21d35774c_2_0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1e21d35774c_2_0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3dc29a040c_0_0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23dc29a040c_0_0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x8 Grid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7.png"/><Relationship Id="rId13" Type="http://schemas.openxmlformats.org/officeDocument/2006/relationships/image" Target="../media/image11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24.png"/><Relationship Id="rId9" Type="http://schemas.openxmlformats.org/officeDocument/2006/relationships/image" Target="../media/image38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7.png"/><Relationship Id="rId13" Type="http://schemas.openxmlformats.org/officeDocument/2006/relationships/image" Target="../media/image11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24.png"/><Relationship Id="rId9" Type="http://schemas.openxmlformats.org/officeDocument/2006/relationships/image" Target="../media/image38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7.png"/><Relationship Id="rId13" Type="http://schemas.openxmlformats.org/officeDocument/2006/relationships/image" Target="../media/image11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24.png"/><Relationship Id="rId9" Type="http://schemas.openxmlformats.org/officeDocument/2006/relationships/image" Target="../media/image38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7.png"/><Relationship Id="rId13" Type="http://schemas.openxmlformats.org/officeDocument/2006/relationships/image" Target="../media/image11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24.png"/><Relationship Id="rId9" Type="http://schemas.openxmlformats.org/officeDocument/2006/relationships/image" Target="../media/image38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7.png"/><Relationship Id="rId13" Type="http://schemas.openxmlformats.org/officeDocument/2006/relationships/image" Target="../media/image11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24.png"/><Relationship Id="rId9" Type="http://schemas.openxmlformats.org/officeDocument/2006/relationships/image" Target="../media/image38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24.png"/><Relationship Id="rId9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2.png"/><Relationship Id="rId8" Type="http://schemas.openxmlformats.org/officeDocument/2006/relationships/image" Target="../media/image38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4.png"/><Relationship Id="rId10" Type="http://schemas.openxmlformats.org/officeDocument/2006/relationships/image" Target="../media/image2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24.png"/><Relationship Id="rId9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2.png"/><Relationship Id="rId8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Menjen, menjen gyorsabban!</a:t>
            </a:r>
            <a:endParaRPr/>
          </a:p>
        </p:txBody>
      </p:sp>
      <p:sp>
        <p:nvSpPr>
          <p:cNvPr id="13" name="Google Shape;13;p5"/>
          <p:cNvSpPr txBox="1"/>
          <p:nvPr/>
        </p:nvSpPr>
        <p:spPr>
          <a:xfrm>
            <a:off x="1987293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/>
              <a:t>Forduljon 90°-kal balra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5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/>
              <a:t>Forduljon 45°-kal balra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5"/>
          <p:cNvSpPr txBox="1"/>
          <p:nvPr/>
        </p:nvSpPr>
        <p:spPr>
          <a:xfrm>
            <a:off x="1987292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 gyorsabban / lassítson le</a:t>
            </a:r>
            <a:endParaRPr/>
          </a:p>
        </p:txBody>
      </p:sp>
      <p:sp>
        <p:nvSpPr>
          <p:cNvPr id="16" name="Google Shape;16;p5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/>
              <a:t>Lassítson 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5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/>
              <a:t>Forduljon 90°-kal jobbra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5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/>
              <a:t>Forduljon 45°-kal jobbra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5"/>
          <p:cNvSpPr txBox="1"/>
          <p:nvPr/>
        </p:nvSpPr>
        <p:spPr>
          <a:xfrm>
            <a:off x="6325000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C’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/>
              <a:t>Forduljon 90°-kal balra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5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cap="flat" cmpd="sng" w="381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/>
              <a:t>A </a:t>
            </a:r>
            <a:r>
              <a:rPr b="1" lang="hu-HU" sz="2000"/>
              <a:t>kihívás</a:t>
            </a:r>
            <a:r>
              <a:rPr lang="hu-HU" sz="2000"/>
              <a:t> teljesítéséhez szükséges programozás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5"/>
          <p:cNvSpPr txBox="1"/>
          <p:nvPr/>
        </p:nvSpPr>
        <p:spPr>
          <a:xfrm>
            <a:off x="7799465" y="427757"/>
            <a:ext cx="1910700" cy="568800"/>
          </a:xfrm>
          <a:prstGeom prst="rect">
            <a:avLst/>
          </a:prstGeom>
          <a:noFill/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Boci Boci Tarka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5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b="0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b="1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3" name="Google Shape;2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oogle Shape;25;p5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26" name="Google Shape;26;p5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7" name="Google Shape;27;p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8" name="Google Shape;28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5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3b5141f2e7_0_0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Menjen, menjen</a:t>
            </a:r>
            <a:r>
              <a:rPr lang="hu-HU"/>
              <a:t> egyenesen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23b5141f2e7_0_0"/>
          <p:cNvSpPr txBox="1"/>
          <p:nvPr/>
        </p:nvSpPr>
        <p:spPr>
          <a:xfrm>
            <a:off x="1987293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Low 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</a:t>
            </a:r>
            <a:r>
              <a:rPr lang="hu-HU"/>
              <a:t> egyenesen!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g23b5141f2e7_0_0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Low 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45°-kal balra</a:t>
            </a:r>
            <a:endParaRPr/>
          </a:p>
        </p:txBody>
      </p:sp>
      <p:sp>
        <p:nvSpPr>
          <p:cNvPr id="43" name="Google Shape;43;g23b5141f2e7_0_0"/>
          <p:cNvSpPr txBox="1"/>
          <p:nvPr/>
        </p:nvSpPr>
        <p:spPr>
          <a:xfrm>
            <a:off x="1987292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45°-kal balra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4" name="Google Shape;44;g23b5141f2e7_0_0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</a:t>
            </a:r>
            <a:r>
              <a:rPr lang="hu-HU"/>
              <a:t> egyenesen!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23b5141f2e7_0_0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</a:t>
            </a:r>
            <a:r>
              <a:rPr lang="hu-HU"/>
              <a:t> egyenesen!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23b5141f2e7_0_0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45°-kal balra</a:t>
            </a:r>
            <a:endParaRPr/>
          </a:p>
        </p:txBody>
      </p:sp>
      <p:sp>
        <p:nvSpPr>
          <p:cNvPr id="47" name="Google Shape;47;g23b5141f2e7_0_0"/>
          <p:cNvSpPr txBox="1"/>
          <p:nvPr/>
        </p:nvSpPr>
        <p:spPr>
          <a:xfrm>
            <a:off x="6325000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23b5141f2e7_0_0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cap="flat" cmpd="sng" w="381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>
                <a:solidFill>
                  <a:schemeClr val="dk1"/>
                </a:solidFill>
              </a:rPr>
              <a:t>A </a:t>
            </a:r>
            <a:r>
              <a:rPr b="1" lang="hu-HU" sz="2000">
                <a:solidFill>
                  <a:schemeClr val="dk1"/>
                </a:solidFill>
              </a:rPr>
              <a:t>kihívás</a:t>
            </a:r>
            <a:r>
              <a:rPr lang="hu-HU" sz="2000">
                <a:solidFill>
                  <a:schemeClr val="dk1"/>
                </a:solidFill>
              </a:rPr>
              <a:t> teljesítéséhez szükséges programozás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23b5141f2e7_0_0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 elefante se balanceaba sobre la tela de una arana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23b5141f2e7_0_0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b="0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b="1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1" name="Google Shape;51;g23b5141f2e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b5141f2e7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" name="Google Shape;53;g23b5141f2e7_0_0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54" name="Google Shape;54;g23b5141f2e7_0_0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5" name="Google Shape;55;g23b5141f2e7_0_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6" name="Google Shape;56;g23b5141f2e7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b5141f2e7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b5141f2e7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b5141f2e7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b5141f2e7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b5141f2e7_0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b5141f2e7_0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b5141f2e7_0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3b5141f2e7_0_27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</a:t>
            </a:r>
            <a:r>
              <a:rPr lang="hu-HU"/>
              <a:t>, </a:t>
            </a:r>
            <a:r>
              <a:rPr lang="hu-HU">
                <a:solidFill>
                  <a:schemeClr val="dk1"/>
                </a:solidFill>
              </a:rPr>
              <a:t>f</a:t>
            </a:r>
            <a:r>
              <a:rPr lang="hu-HU">
                <a:solidFill>
                  <a:schemeClr val="dk1"/>
                </a:solidFill>
              </a:rPr>
              <a:t>orduljon 90°-kal jobbra</a:t>
            </a:r>
            <a:r>
              <a:rPr lang="hu-HU"/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3b5141f2e7_0_27"/>
          <p:cNvSpPr txBox="1"/>
          <p:nvPr/>
        </p:nvSpPr>
        <p:spPr>
          <a:xfrm>
            <a:off x="1987293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balra</a:t>
            </a:r>
            <a:endParaRPr/>
          </a:p>
        </p:txBody>
      </p:sp>
      <p:sp>
        <p:nvSpPr>
          <p:cNvPr id="70" name="Google Shape;70;g23b5141f2e7_0_27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jobbra</a:t>
            </a:r>
            <a:endParaRPr/>
          </a:p>
        </p:txBody>
      </p:sp>
      <p:sp>
        <p:nvSpPr>
          <p:cNvPr id="71" name="Google Shape;71;g23b5141f2e7_0_27"/>
          <p:cNvSpPr txBox="1"/>
          <p:nvPr/>
        </p:nvSpPr>
        <p:spPr>
          <a:xfrm>
            <a:off x="1987292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 egyenesen!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2" name="Google Shape;72;g23b5141f2e7_0_27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balra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3" name="Google Shape;73;g23b5141f2e7_0_27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 egyenesen!</a:t>
            </a:r>
            <a:endParaRPr/>
          </a:p>
        </p:txBody>
      </p:sp>
      <p:sp>
        <p:nvSpPr>
          <p:cNvPr id="74" name="Google Shape;74;g23b5141f2e7_0_27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jobbra</a:t>
            </a:r>
            <a:endParaRPr/>
          </a:p>
        </p:txBody>
      </p:sp>
      <p:sp>
        <p:nvSpPr>
          <p:cNvPr id="75" name="Google Shape;75;g23b5141f2e7_0_27"/>
          <p:cNvSpPr txBox="1"/>
          <p:nvPr/>
        </p:nvSpPr>
        <p:spPr>
          <a:xfrm>
            <a:off x="6325000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jobbra</a:t>
            </a:r>
            <a:endParaRPr/>
          </a:p>
        </p:txBody>
      </p:sp>
      <p:sp>
        <p:nvSpPr>
          <p:cNvPr id="76" name="Google Shape;76;g23b5141f2e7_0_27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cap="flat" cmpd="sng" w="381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>
                <a:solidFill>
                  <a:schemeClr val="dk1"/>
                </a:solidFill>
              </a:rPr>
              <a:t>A </a:t>
            </a:r>
            <a:r>
              <a:rPr b="1" lang="hu-HU" sz="2000">
                <a:solidFill>
                  <a:schemeClr val="dk1"/>
                </a:solidFill>
              </a:rPr>
              <a:t>kihívás</a:t>
            </a:r>
            <a:r>
              <a:rPr lang="hu-HU" sz="2000">
                <a:solidFill>
                  <a:schemeClr val="dk1"/>
                </a:solidFill>
              </a:rPr>
              <a:t> teljesítéséhez szükséges programozás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3b5141f2e7_0_27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Tavaszi szél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23b5141f2e7_0_2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b="0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b="1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9" name="Google Shape;79;g23b5141f2e7_0_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b5141f2e7_0_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1" name="Google Shape;81;g23b5141f2e7_0_27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82" name="Google Shape;82;g23b5141f2e7_0_27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3" name="Google Shape;83;g23b5141f2e7_0_2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4" name="Google Shape;84;g23b5141f2e7_0_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b5141f2e7_0_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b5141f2e7_0_2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b5141f2e7_0_2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b5141f2e7_0_2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b5141f2e7_0_2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3b5141f2e7_0_2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b5141f2e7_0_2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3b5141f2e7_0_54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Menjen, forduljon 90°-kal balra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3b5141f2e7_0_54"/>
          <p:cNvSpPr txBox="1"/>
          <p:nvPr/>
        </p:nvSpPr>
        <p:spPr>
          <a:xfrm>
            <a:off x="1987293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jobbra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3b5141f2e7_0_54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 egyenesen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9" name="Google Shape;99;g23b5141f2e7_0_54"/>
          <p:cNvSpPr txBox="1"/>
          <p:nvPr/>
        </p:nvSpPr>
        <p:spPr>
          <a:xfrm>
            <a:off x="1987292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jobbra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23b5141f2e7_0_54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 egyenesen!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1" name="Google Shape;101;g23b5141f2e7_0_54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 egyenesen!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3b5141f2e7_0_54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jobbra</a:t>
            </a:r>
            <a:endParaRPr/>
          </a:p>
        </p:txBody>
      </p:sp>
      <p:sp>
        <p:nvSpPr>
          <p:cNvPr id="103" name="Google Shape;103;g23b5141f2e7_0_54"/>
          <p:cNvSpPr txBox="1"/>
          <p:nvPr/>
        </p:nvSpPr>
        <p:spPr>
          <a:xfrm>
            <a:off x="6325000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 egyenesen!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4" name="Google Shape;104;g23b5141f2e7_0_54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cap="flat" cmpd="sng" w="381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>
                <a:solidFill>
                  <a:schemeClr val="dk1"/>
                </a:solidFill>
              </a:rPr>
              <a:t>A </a:t>
            </a:r>
            <a:r>
              <a:rPr b="1" lang="hu-HU" sz="2000">
                <a:solidFill>
                  <a:schemeClr val="dk1"/>
                </a:solidFill>
              </a:rPr>
              <a:t>kihívás</a:t>
            </a:r>
            <a:r>
              <a:rPr lang="hu-HU" sz="2000">
                <a:solidFill>
                  <a:schemeClr val="dk1"/>
                </a:solidFill>
              </a:rPr>
              <a:t> teljesítéséhez szükséges programozás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23b5141f2e7_0_54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 corro de la patata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3b5141f2e7_0_5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b="0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b="1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7" name="Google Shape;107;g23b5141f2e7_0_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b5141f2e7_0_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9" name="Google Shape;109;g23b5141f2e7_0_54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110" name="Google Shape;110;g23b5141f2e7_0_54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1" name="Google Shape;111;g23b5141f2e7_0_5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2" name="Google Shape;112;g23b5141f2e7_0_5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b5141f2e7_0_5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b5141f2e7_0_5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b5141f2e7_0_5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3b5141f2e7_0_5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3b5141f2e7_0_5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b5141f2e7_0_5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3b5141f2e7_0_5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3a981b7738_0_0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Menjen, Forduljon 90°-kal jobbra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3a981b7738_0_0"/>
          <p:cNvSpPr txBox="1"/>
          <p:nvPr/>
        </p:nvSpPr>
        <p:spPr>
          <a:xfrm>
            <a:off x="1987293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Menjen egyenesen!</a:t>
            </a:r>
            <a:endParaRPr/>
          </a:p>
        </p:txBody>
      </p:sp>
      <p:sp>
        <p:nvSpPr>
          <p:cNvPr id="126" name="Google Shape;126;g23a981b7738_0_0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23a981b7738_0_0"/>
          <p:cNvSpPr txBox="1"/>
          <p:nvPr/>
        </p:nvSpPr>
        <p:spPr>
          <a:xfrm>
            <a:off x="1987292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balra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g23a981b7738_0_0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jobbra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9" name="Google Shape;129;g23a981b7738_0_0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balra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0" name="Google Shape;130;g23a981b7738_0_0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45°-kal jobbra</a:t>
            </a:r>
            <a:endParaRPr/>
          </a:p>
        </p:txBody>
      </p:sp>
      <p:sp>
        <p:nvSpPr>
          <p:cNvPr id="131" name="Google Shape;131;g23a981b7738_0_0"/>
          <p:cNvSpPr txBox="1"/>
          <p:nvPr/>
        </p:nvSpPr>
        <p:spPr>
          <a:xfrm>
            <a:off x="6325000" y="5198398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23a981b7738_0_0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cap="flat" cmpd="sng" w="381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>
                <a:solidFill>
                  <a:schemeClr val="dk1"/>
                </a:solidFill>
              </a:rPr>
              <a:t>A </a:t>
            </a:r>
            <a:r>
              <a:rPr b="1" lang="hu-HU" sz="2000">
                <a:solidFill>
                  <a:schemeClr val="dk1"/>
                </a:solidFill>
              </a:rPr>
              <a:t>kihívás</a:t>
            </a:r>
            <a:r>
              <a:rPr lang="hu-HU" sz="2000">
                <a:solidFill>
                  <a:schemeClr val="dk1"/>
                </a:solidFill>
              </a:rPr>
              <a:t> teljesítéséhez szükséges programozás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23a981b7738_0_0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süss fel nap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23a981b7738_0_0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b="0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b="1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5" name="Google Shape;135;g23a981b773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a981b7738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7" name="Google Shape;137;g23a981b7738_0_0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138" name="Google Shape;138;g23a981b7738_0_0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9" name="Google Shape;139;g23a981b7738_0_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0" name="Google Shape;140;g23a981b7738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a981b7738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a981b7738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a981b7738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a981b7738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a981b7738_0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a981b7738_0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a981b7738_0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e21d35774c_2_0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Menjen</a:t>
            </a: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hu-HU">
                <a:solidFill>
                  <a:schemeClr val="dk1"/>
                </a:solidFill>
              </a:rPr>
              <a:t>egyenesen</a:t>
            </a:r>
            <a:endParaRPr/>
          </a:p>
        </p:txBody>
      </p:sp>
      <p:sp>
        <p:nvSpPr>
          <p:cNvPr id="153" name="Google Shape;153;g1e21d35774c_2_0"/>
          <p:cNvSpPr txBox="1"/>
          <p:nvPr/>
        </p:nvSpPr>
        <p:spPr>
          <a:xfrm>
            <a:off x="6321393" y="17342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jobbra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4" name="Google Shape;154;g1e21d35774c_2_0"/>
          <p:cNvSpPr txBox="1"/>
          <p:nvPr/>
        </p:nvSpPr>
        <p:spPr>
          <a:xfrm>
            <a:off x="1995443" y="2894754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45°-kal balra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1e21d35774c_2_0"/>
          <p:cNvSpPr txBox="1"/>
          <p:nvPr/>
        </p:nvSpPr>
        <p:spPr>
          <a:xfrm>
            <a:off x="1991950" y="4048354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balra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6" name="Google Shape;156;g1e21d35774c_2_0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Menjen egyenesen!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7" name="Google Shape;157;g1e21d35774c_2_0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cap="flat" cmpd="sng" w="381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u-HU" sz="2000">
                <a:solidFill>
                  <a:schemeClr val="dk1"/>
                </a:solidFill>
              </a:rPr>
              <a:t>A </a:t>
            </a:r>
            <a:r>
              <a:rPr b="1" lang="hu-HU" sz="2000">
                <a:solidFill>
                  <a:schemeClr val="dk1"/>
                </a:solidFill>
              </a:rPr>
              <a:t>kihívás</a:t>
            </a:r>
            <a:r>
              <a:rPr lang="hu-HU" sz="2000">
                <a:solidFill>
                  <a:schemeClr val="dk1"/>
                </a:solidFill>
              </a:rPr>
              <a:t> teljesítéséhez szükséges programozás</a:t>
            </a:r>
            <a:endParaRPr sz="2000"/>
          </a:p>
        </p:txBody>
      </p:sp>
      <p:sp>
        <p:nvSpPr>
          <p:cNvPr id="158" name="Google Shape;158;g1e21d35774c_2_0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hu-HU" sz="1500">
                <a:solidFill>
                  <a:schemeClr val="dk1"/>
                </a:solidFill>
              </a:rPr>
              <a:t>nem lép egyszerre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e21d35774c_2_0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b="0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b="1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0" name="Google Shape;160;g1e21d35774c_2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1e21d35774c_2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2" name="Google Shape;162;g1e21d35774c_2_0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163" name="Google Shape;163;g1e21d35774c_2_0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4" name="Google Shape;164;g1e21d35774c_2_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5" name="Google Shape;165;g1e21d35774c_2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1e21d35774c_2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41244" y="17396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1e21d35774c_2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1e21d35774c_2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15294" y="28977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1e21d35774c_2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15308" y="4064401"/>
            <a:ext cx="746300" cy="74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3dc29a040c_0_0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Menj, fordulj 90°-kal jobbra</a:t>
            </a:r>
            <a:endParaRPr/>
          </a:p>
        </p:txBody>
      </p:sp>
      <p:sp>
        <p:nvSpPr>
          <p:cNvPr id="175" name="Google Shape;175;g23dc29a040c_0_0"/>
          <p:cNvSpPr txBox="1"/>
          <p:nvPr/>
        </p:nvSpPr>
        <p:spPr>
          <a:xfrm>
            <a:off x="1995443" y="5210341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45°-kal jobbra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23dc29a040c_0_0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C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Menj egyenesen</a:t>
            </a:r>
            <a:endParaRPr/>
          </a:p>
        </p:txBody>
      </p:sp>
      <p:sp>
        <p:nvSpPr>
          <p:cNvPr id="177" name="Google Shape;177;g23dc29a040c_0_0"/>
          <p:cNvSpPr txBox="1"/>
          <p:nvPr/>
        </p:nvSpPr>
        <p:spPr>
          <a:xfrm>
            <a:off x="1995442" y="288838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Forduljon 90°-kal balra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23dc29a040c_0_0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Forduljon 90°-kal balra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23dc29a040c_0_0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Forduljon 45°-kal balra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3dc29a040c_0_0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cap="flat" cmpd="sng" w="952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Forduljon 90°-kal jobbra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23dc29a040c_0_0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cap="flat" cmpd="sng" w="381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u-HU" sz="2000">
                <a:solidFill>
                  <a:schemeClr val="dk1"/>
                </a:solidFill>
              </a:rPr>
              <a:t>A </a:t>
            </a:r>
            <a:r>
              <a:rPr b="1" lang="hu-HU" sz="2000">
                <a:solidFill>
                  <a:schemeClr val="dk1"/>
                </a:solidFill>
              </a:rPr>
              <a:t>kihívás</a:t>
            </a:r>
            <a:r>
              <a:rPr lang="hu-HU" sz="2000">
                <a:solidFill>
                  <a:schemeClr val="dk1"/>
                </a:solidFill>
              </a:rPr>
              <a:t> teljesítéséhez szükséges programozás</a:t>
            </a:r>
            <a:endParaRPr sz="2000"/>
          </a:p>
        </p:txBody>
      </p:sp>
      <p:sp>
        <p:nvSpPr>
          <p:cNvPr id="182" name="Google Shape;182;g23dc29a040c_0_0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/>
              <a:t>Ici Pici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23dc29a040c_0_0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b="0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b="1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4" name="Google Shape;184;g23dc29a040c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dc29a040c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6" name="Google Shape;186;g23dc29a040c_0_0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187" name="Google Shape;187;g23dc29a040c_0_0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8" name="Google Shape;188;g23dc29a040c_0_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9" name="Google Shape;189;g23dc29a040c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dc29a040c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5294" y="52157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3dc29a040c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dc29a040c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dc29a040c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dc29a040c_0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15294" y="28948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3dc29a040c_0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Szandavári-Csurgó Cintia</dc:creator>
</cp:coreProperties>
</file>