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6858000" cy="9945688"/>
  <p:embeddedFontLst>
    <p:embeddedFont>
      <p:font typeface="Montserrat" panose="020B0604020202020204" charset="-18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NqTLjtXwjFfK6CRPOqrwnpmq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7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3b5141f2e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g23b5141f2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3b5141f2e7_0_2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23b5141f2e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b5141f2e7_0_5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3b5141f2e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a981b7738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23a981b77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127230352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221272303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3cf3376f46_0_2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3cf3376f4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/>
        </p:nvSpPr>
        <p:spPr>
          <a:xfrm>
            <a:off x="1987293" y="1734629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Go Faster!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"/>
          <p:cNvSpPr txBox="1"/>
          <p:nvPr/>
        </p:nvSpPr>
        <p:spPr>
          <a:xfrm>
            <a:off x="1987293" y="2894916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"/>
          <p:cNvSpPr txBox="1"/>
          <p:nvPr/>
        </p:nvSpPr>
        <p:spPr>
          <a:xfrm>
            <a:off x="1987293" y="4049579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45°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"/>
          <p:cNvSpPr txBox="1"/>
          <p:nvPr/>
        </p:nvSpPr>
        <p:spPr>
          <a:xfrm>
            <a:off x="1987292" y="5198398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Faster / Slow Down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 txBox="1"/>
          <p:nvPr/>
        </p:nvSpPr>
        <p:spPr>
          <a:xfrm>
            <a:off x="6325000" y="1734629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Slow Down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5"/>
          <p:cNvSpPr txBox="1"/>
          <p:nvPr/>
        </p:nvSpPr>
        <p:spPr>
          <a:xfrm>
            <a:off x="6325000" y="2894916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5"/>
          <p:cNvSpPr txBox="1"/>
          <p:nvPr/>
        </p:nvSpPr>
        <p:spPr>
          <a:xfrm>
            <a:off x="6325000" y="4049579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45°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"/>
          <p:cNvSpPr txBox="1"/>
          <p:nvPr/>
        </p:nvSpPr>
        <p:spPr>
          <a:xfrm>
            <a:off x="6325000" y="5198398"/>
            <a:ext cx="2724679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C’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5"/>
          <p:cNvSpPr txBox="1"/>
          <p:nvPr/>
        </p:nvSpPr>
        <p:spPr>
          <a:xfrm>
            <a:off x="2871627" y="574505"/>
            <a:ext cx="4315146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 txBox="1"/>
          <p:nvPr/>
        </p:nvSpPr>
        <p:spPr>
          <a:xfrm>
            <a:off x="7799465" y="427757"/>
            <a:ext cx="1910687" cy="568835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Boci Boci Tarka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" name="Google Shape;2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5"/>
          <p:cNvGrpSpPr/>
          <p:nvPr/>
        </p:nvGrpSpPr>
        <p:grpSpPr>
          <a:xfrm>
            <a:off x="4637432" y="6852683"/>
            <a:ext cx="783537" cy="475397"/>
            <a:chOff x="0" y="7190319"/>
            <a:chExt cx="737118" cy="488773"/>
          </a:xfrm>
        </p:grpSpPr>
        <p:sp>
          <p:nvSpPr>
            <p:cNvPr id="26" name="Google Shape;26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" name="Google Shape;27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" name="Google Shape;28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3b5141f2e7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Go </a:t>
            </a:r>
            <a:r>
              <a:rPr lang="hu-HU"/>
              <a:t>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23b5141f2e7_0_0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Low 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23b5141f2e7_0_0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Low 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45°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3b5141f2e7_0_0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45°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3b5141f2e7_0_0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3b5141f2e7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3b5141f2e7_0_0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45° </a:t>
            </a:r>
            <a:r>
              <a:rPr lang="hu-HU"/>
              <a:t>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3b5141f2e7_0_0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Stop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3b5141f2e7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3b5141f2e7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/>
              <a:t>Un elefante se balanceaba sobre la tela de una arana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3b5141f2e7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1" name="Google Shape;51;g23b5141f2e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b5141f2e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g23b5141f2e7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54" name="Google Shape;54;g23b5141f2e7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5" name="Google Shape;55;g23b5141f2e7_0_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6" name="Google Shape;56;g23b5141f2e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b5141f2e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b5141f2e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b5141f2e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b5141f2e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b5141f2e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b5141f2e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b5141f2e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3b5141f2e7_0_27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</a:t>
            </a:r>
            <a:r>
              <a:rPr lang="hu-HU"/>
              <a:t>Turn </a:t>
            </a:r>
            <a:r>
              <a:rPr lang="hu-HU">
                <a:solidFill>
                  <a:schemeClr val="dk1"/>
                </a:solidFill>
              </a:rPr>
              <a:t>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3b5141f2e7_0_27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Turn </a:t>
            </a:r>
            <a:r>
              <a:rPr lang="hu-HU">
                <a:solidFill>
                  <a:schemeClr val="dk1"/>
                </a:solidFill>
              </a:rPr>
              <a:t>90° Left</a:t>
            </a:r>
            <a:r>
              <a:rPr lang="hu-HU"/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3b5141f2e7_0_27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</a:t>
            </a:r>
            <a:r>
              <a:rPr lang="hu-HU"/>
              <a:t>90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° </a:t>
            </a:r>
            <a:r>
              <a:rPr lang="hu-HU"/>
              <a:t>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23b5141f2e7_0_27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23b5141f2e7_0_27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3b5141f2e7_0_27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3b5141f2e7_0_27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</a:t>
            </a:r>
            <a:r>
              <a:rPr lang="hu-HU"/>
              <a:t>90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° </a:t>
            </a:r>
            <a:r>
              <a:rPr lang="hu-HU"/>
              <a:t>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3b5141f2e7_0_27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Turn </a:t>
            </a:r>
            <a:r>
              <a:rPr lang="hu-HU">
                <a:solidFill>
                  <a:schemeClr val="dk1"/>
                </a:solidFill>
              </a:rPr>
              <a:t>90° Right</a:t>
            </a:r>
            <a:endParaRPr/>
          </a:p>
        </p:txBody>
      </p:sp>
      <p:sp>
        <p:nvSpPr>
          <p:cNvPr id="76" name="Google Shape;76;g23b5141f2e7_0_27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3b5141f2e7_0_27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/>
              <a:t>Tavaszi szél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23b5141f2e7_0_2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9" name="Google Shape;79;g23b5141f2e7_0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b5141f2e7_0_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Google Shape;81;g23b5141f2e7_0_27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82" name="Google Shape;82;g23b5141f2e7_0_27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3" name="Google Shape;83;g23b5141f2e7_0_2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4" name="Google Shape;84;g23b5141f2e7_0_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b5141f2e7_0_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b5141f2e7_0_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b5141f2e7_0_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b5141f2e7_0_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b5141f2e7_0_2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b5141f2e7_0_2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b5141f2e7_0_2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b5141f2e7_0_54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</a:t>
            </a:r>
            <a:r>
              <a:rPr lang="hu-HU">
                <a:solidFill>
                  <a:schemeClr val="dk1"/>
                </a:solidFill>
              </a:rPr>
              <a:t>Turn 90° Left</a:t>
            </a:r>
            <a:endParaRPr/>
          </a:p>
        </p:txBody>
      </p:sp>
      <p:sp>
        <p:nvSpPr>
          <p:cNvPr id="97" name="Google Shape;97;g23b5141f2e7_0_54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Turn </a:t>
            </a:r>
            <a:r>
              <a:rPr lang="hu-HU">
                <a:solidFill>
                  <a:schemeClr val="dk1"/>
                </a:solidFill>
              </a:rPr>
              <a:t>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3b5141f2e7_0_54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3b5141f2e7_0_54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Turn 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3b5141f2e7_0_54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23b5141f2e7_0_54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3b5141f2e7_0_54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</a:t>
            </a:r>
            <a:r>
              <a:rPr lang="hu-HU"/>
              <a:t>90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° </a:t>
            </a:r>
            <a:r>
              <a:rPr lang="hu-HU"/>
              <a:t>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3b5141f2e7_0_54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/>
          </a:p>
        </p:txBody>
      </p:sp>
      <p:sp>
        <p:nvSpPr>
          <p:cNvPr id="104" name="Google Shape;104;g23b5141f2e7_0_54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3b5141f2e7_0_54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/>
              <a:t>Al corro de la patata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3b5141f2e7_0_5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7" name="Google Shape;107;g23b5141f2e7_0_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b5141f2e7_0_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g23b5141f2e7_0_54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10" name="Google Shape;110;g23b5141f2e7_0_54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1" name="Google Shape;111;g23b5141f2e7_0_5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2" name="Google Shape;112;g23b5141f2e7_0_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b5141f2e7_0_5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b5141f2e7_0_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b5141f2e7_0_5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b5141f2e7_0_5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b5141f2e7_0_5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b5141f2e7_0_5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b5141f2e7_0_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a981b7738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</a:t>
            </a:r>
            <a:r>
              <a:rPr lang="hu-HU">
                <a:solidFill>
                  <a:schemeClr val="dk1"/>
                </a:solidFill>
              </a:rPr>
              <a:t>Turn 90° Right</a:t>
            </a:r>
            <a:endParaRPr/>
          </a:p>
        </p:txBody>
      </p:sp>
      <p:sp>
        <p:nvSpPr>
          <p:cNvPr id="125" name="Google Shape;125;g23a981b7738_0_0"/>
          <p:cNvSpPr txBox="1"/>
          <p:nvPr/>
        </p:nvSpPr>
        <p:spPr>
          <a:xfrm>
            <a:off x="1987293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23a981b7738_0_0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3a981b7738_0_0"/>
          <p:cNvSpPr txBox="1"/>
          <p:nvPr/>
        </p:nvSpPr>
        <p:spPr>
          <a:xfrm>
            <a:off x="1987292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3a981b7738_0_0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3a981b7738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23a981b7738_0_0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</a:t>
            </a:r>
            <a:r>
              <a:rPr lang="hu-HU"/>
              <a:t>45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° </a:t>
            </a:r>
            <a:r>
              <a:rPr lang="hu-HU"/>
              <a:t>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3a981b7738_0_0"/>
          <p:cNvSpPr txBox="1"/>
          <p:nvPr/>
        </p:nvSpPr>
        <p:spPr>
          <a:xfrm>
            <a:off x="6325000" y="5198398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Stop</a:t>
            </a:r>
            <a:endParaRPr/>
          </a:p>
        </p:txBody>
      </p:sp>
      <p:sp>
        <p:nvSpPr>
          <p:cNvPr id="132" name="Google Shape;132;g23a981b7738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3a981b7738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/>
              <a:t>süss fel nap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3a981b7738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5" name="Google Shape;135;g23a981b7738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a981b7738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7" name="Google Shape;137;g23a981b7738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38" name="Google Shape;138;g23a981b7738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9" name="Google Shape;139;g23a981b7738_0_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0" name="Google Shape;140;g23a981b7738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44850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981b7738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981b7738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7144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981b7738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981b7738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981b7738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981b7738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7144" y="5204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981b7738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127230352_0_0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</a:t>
            </a:r>
            <a:r>
              <a:rPr lang="hu-HU">
                <a:solidFill>
                  <a:schemeClr val="dk1"/>
                </a:solidFill>
              </a:rPr>
              <a:t>Straight</a:t>
            </a:r>
            <a:endParaRPr/>
          </a:p>
        </p:txBody>
      </p:sp>
      <p:sp>
        <p:nvSpPr>
          <p:cNvPr id="153" name="Google Shape;153;g22127230352_0_0"/>
          <p:cNvSpPr txBox="1"/>
          <p:nvPr/>
        </p:nvSpPr>
        <p:spPr>
          <a:xfrm>
            <a:off x="6321393" y="17342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90°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22127230352_0_0"/>
          <p:cNvSpPr txBox="1"/>
          <p:nvPr/>
        </p:nvSpPr>
        <p:spPr>
          <a:xfrm>
            <a:off x="1995443" y="2894754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G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45° Left</a:t>
            </a: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22127230352_0_0"/>
          <p:cNvSpPr txBox="1"/>
          <p:nvPr/>
        </p:nvSpPr>
        <p:spPr>
          <a:xfrm>
            <a:off x="1991950" y="4048354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2127230352_0_0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22127230352_0_0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2127230352_0_0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>
                <a:solidFill>
                  <a:schemeClr val="dk1"/>
                </a:solidFill>
              </a:rPr>
              <a:t>nem lép egyszerre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2127230352_0_0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0" name="Google Shape;160;g2212723035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12723035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g22127230352_0_0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63" name="Google Shape;163;g22127230352_0_0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4" name="Google Shape;164;g22127230352_0_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5" name="Google Shape;165;g2212723035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12723035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41244" y="17396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212723035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212723035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15294" y="28977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2127230352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5308" y="4064401"/>
            <a:ext cx="746300" cy="7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3cf3376f46_0_21"/>
          <p:cNvSpPr txBox="1"/>
          <p:nvPr/>
        </p:nvSpPr>
        <p:spPr>
          <a:xfrm>
            <a:off x="1987293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Go, </a:t>
            </a:r>
            <a:r>
              <a:rPr lang="hu-HU">
                <a:solidFill>
                  <a:schemeClr val="dk1"/>
                </a:solidFill>
              </a:rPr>
              <a:t>Turn 90° Right</a:t>
            </a:r>
            <a:endParaRPr/>
          </a:p>
        </p:txBody>
      </p:sp>
      <p:sp>
        <p:nvSpPr>
          <p:cNvPr id="175" name="Google Shape;175;g23cf3376f46_0_21"/>
          <p:cNvSpPr txBox="1"/>
          <p:nvPr/>
        </p:nvSpPr>
        <p:spPr>
          <a:xfrm>
            <a:off x="1995443" y="5210341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45° 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3cf3376f46_0_21"/>
          <p:cNvSpPr txBox="1"/>
          <p:nvPr/>
        </p:nvSpPr>
        <p:spPr>
          <a:xfrm>
            <a:off x="1987293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C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Go Straight</a:t>
            </a:r>
            <a:endParaRPr/>
          </a:p>
        </p:txBody>
      </p:sp>
      <p:sp>
        <p:nvSpPr>
          <p:cNvPr id="177" name="Google Shape;177;g23cf3376f46_0_21"/>
          <p:cNvSpPr txBox="1"/>
          <p:nvPr/>
        </p:nvSpPr>
        <p:spPr>
          <a:xfrm>
            <a:off x="1995442" y="288838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D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3cf3376f46_0_21"/>
          <p:cNvSpPr txBox="1"/>
          <p:nvPr/>
        </p:nvSpPr>
        <p:spPr>
          <a:xfrm>
            <a:off x="6325000" y="173462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>
                <a:solidFill>
                  <a:schemeClr val="dk1"/>
                </a:solidFill>
              </a:rPr>
              <a:t>Turn 90°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3cf3376f46_0_21"/>
          <p:cNvSpPr txBox="1"/>
          <p:nvPr/>
        </p:nvSpPr>
        <p:spPr>
          <a:xfrm>
            <a:off x="6325000" y="2894916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>
                <a:solidFill>
                  <a:schemeClr val="dk1"/>
                </a:solidFill>
              </a:rPr>
              <a:t>Turn 45° Left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3cf3376f46_0_21"/>
          <p:cNvSpPr txBox="1"/>
          <p:nvPr/>
        </p:nvSpPr>
        <p:spPr>
          <a:xfrm>
            <a:off x="6325000" y="4049579"/>
            <a:ext cx="2724600" cy="748800"/>
          </a:xfrm>
          <a:prstGeom prst="rect">
            <a:avLst/>
          </a:prstGeom>
          <a:noFill/>
          <a:ln w="952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</a:t>
            </a:r>
            <a:r>
              <a:rPr lang="hu-HU"/>
              <a:t>90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° </a:t>
            </a:r>
            <a:r>
              <a:rPr lang="hu-HU"/>
              <a:t>Right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3cf3376f46_0_21"/>
          <p:cNvSpPr txBox="1"/>
          <p:nvPr/>
        </p:nvSpPr>
        <p:spPr>
          <a:xfrm>
            <a:off x="2871627" y="574505"/>
            <a:ext cx="4315200" cy="748800"/>
          </a:xfrm>
          <a:prstGeom prst="rect">
            <a:avLst/>
          </a:prstGeom>
          <a:noFill/>
          <a:ln w="381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Programming needed to complete the 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23cf3376f46_0_21"/>
          <p:cNvSpPr txBox="1"/>
          <p:nvPr/>
        </p:nvSpPr>
        <p:spPr>
          <a:xfrm>
            <a:off x="7714826" y="574499"/>
            <a:ext cx="2038500" cy="652800"/>
          </a:xfrm>
          <a:prstGeom prst="rect">
            <a:avLst/>
          </a:prstGeom>
          <a:noFill/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/>
              <a:t>Ici Pici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3cf3376f46_0_21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4" name="Google Shape;184;g23cf3376f46_0_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5682" y="6673676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cf3376f46_0_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4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6" name="Google Shape;186;g23cf3376f46_0_21"/>
          <p:cNvGrpSpPr/>
          <p:nvPr/>
        </p:nvGrpSpPr>
        <p:grpSpPr>
          <a:xfrm>
            <a:off x="4637432" y="6852442"/>
            <a:ext cx="783537" cy="475310"/>
            <a:chOff x="0" y="7190319"/>
            <a:chExt cx="737100" cy="488700"/>
          </a:xfrm>
        </p:grpSpPr>
        <p:sp>
          <p:nvSpPr>
            <p:cNvPr id="187" name="Google Shape;187;g23cf3376f46_0_21"/>
            <p:cNvSpPr/>
            <p:nvPr/>
          </p:nvSpPr>
          <p:spPr>
            <a:xfrm>
              <a:off x="0" y="7190319"/>
              <a:ext cx="737100" cy="488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8" name="Google Shape;188;g23cf3376f46_0_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9" name="Google Shape;189;g23cf3376f46_0_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8147" y="1747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cf3376f46_0_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15294" y="52157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cf3376f46_0_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47616" y="2900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cf3376f46_0_2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7144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cf3376f46_0_2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148358" y="175067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cf3376f46_0_2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15294" y="28948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cf3376f46_0_2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144850" y="405258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Egyéni</PresentationFormat>
  <Paragraphs>130</Paragraphs>
  <Slides>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</cp:revision>
  <dcterms:modified xsi:type="dcterms:W3CDTF">2023-05-23T12:50:29Z</dcterms:modified>
</cp:coreProperties>
</file>