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0058400" cy="7772400"/>
  <p:notesSz cx="6858000" cy="9945688"/>
  <p:embeddedFontLst>
    <p:embeddedFont>
      <p:font typeface="Montserrat" panose="020B0604020202020204" charset="-18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hUNqTLjtXwjFfK6CRPOqrwnpmqK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17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0" Type="http://schemas.openxmlformats.org/officeDocument/2006/relationships/font" Target="fonts/font1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5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g23b5141f2e7_0_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g23b5141f2e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300" cy="37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3b5141f2e7_0_27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g23b5141f2e7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300" cy="37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3b5141f2e7_0_54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g23b5141f2e7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300" cy="37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3a981b7738_0_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g23a981b773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300" cy="37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2127230352_0_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g2212723035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300" cy="37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23cf3376f46_0_2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g23cf3376f46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300" cy="37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x8 Grid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 txBox="1"/>
          <p:nvPr/>
        </p:nvSpPr>
        <p:spPr>
          <a:xfrm>
            <a:off x="1123025" y="1302050"/>
            <a:ext cx="7348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10" Type="http://schemas.openxmlformats.org/officeDocument/2006/relationships/image" Target="../media/image9.png"/><Relationship Id="rId4" Type="http://schemas.openxmlformats.org/officeDocument/2006/relationships/image" Target="../media/image2.png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3.png"/><Relationship Id="rId10" Type="http://schemas.openxmlformats.org/officeDocument/2006/relationships/image" Target="../media/image9.png"/><Relationship Id="rId4" Type="http://schemas.openxmlformats.org/officeDocument/2006/relationships/image" Target="../media/image2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/>
          <p:nvPr/>
        </p:nvSpPr>
        <p:spPr>
          <a:xfrm>
            <a:off x="1987293" y="1734629"/>
            <a:ext cx="2724679" cy="748800"/>
          </a:xfrm>
          <a:prstGeom prst="rect">
            <a:avLst/>
          </a:prstGeom>
          <a:noFill/>
          <a:ln w="952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Go, Go Faster!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5"/>
          <p:cNvSpPr txBox="1"/>
          <p:nvPr/>
        </p:nvSpPr>
        <p:spPr>
          <a:xfrm>
            <a:off x="1987293" y="2894916"/>
            <a:ext cx="2724679" cy="748800"/>
          </a:xfrm>
          <a:prstGeom prst="rect">
            <a:avLst/>
          </a:prstGeom>
          <a:noFill/>
          <a:ln w="952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Turn 90° Left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5"/>
          <p:cNvSpPr txBox="1"/>
          <p:nvPr/>
        </p:nvSpPr>
        <p:spPr>
          <a:xfrm>
            <a:off x="1987293" y="4049579"/>
            <a:ext cx="2724679" cy="748800"/>
          </a:xfrm>
          <a:prstGeom prst="rect">
            <a:avLst/>
          </a:prstGeom>
          <a:noFill/>
          <a:ln w="952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Turn 45° Left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5"/>
          <p:cNvSpPr txBox="1"/>
          <p:nvPr/>
        </p:nvSpPr>
        <p:spPr>
          <a:xfrm>
            <a:off x="1987292" y="5198398"/>
            <a:ext cx="2724679" cy="748800"/>
          </a:xfrm>
          <a:prstGeom prst="rect">
            <a:avLst/>
          </a:prstGeom>
          <a:noFill/>
          <a:ln w="952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 Faster / Slow Down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5"/>
          <p:cNvSpPr txBox="1"/>
          <p:nvPr/>
        </p:nvSpPr>
        <p:spPr>
          <a:xfrm>
            <a:off x="6325000" y="1734629"/>
            <a:ext cx="2724679" cy="748800"/>
          </a:xfrm>
          <a:prstGeom prst="rect">
            <a:avLst/>
          </a:prstGeom>
          <a:noFill/>
          <a:ln w="952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Slow Down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5"/>
          <p:cNvSpPr txBox="1"/>
          <p:nvPr/>
        </p:nvSpPr>
        <p:spPr>
          <a:xfrm>
            <a:off x="6325000" y="2894916"/>
            <a:ext cx="2724679" cy="748800"/>
          </a:xfrm>
          <a:prstGeom prst="rect">
            <a:avLst/>
          </a:prstGeom>
          <a:noFill/>
          <a:ln w="952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Turn 90° Right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5"/>
          <p:cNvSpPr txBox="1"/>
          <p:nvPr/>
        </p:nvSpPr>
        <p:spPr>
          <a:xfrm>
            <a:off x="6325000" y="4049579"/>
            <a:ext cx="2724679" cy="748800"/>
          </a:xfrm>
          <a:prstGeom prst="rect">
            <a:avLst/>
          </a:prstGeom>
          <a:noFill/>
          <a:ln w="952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Turn 45° Right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5"/>
          <p:cNvSpPr txBox="1"/>
          <p:nvPr/>
        </p:nvSpPr>
        <p:spPr>
          <a:xfrm>
            <a:off x="6325000" y="5198398"/>
            <a:ext cx="2724679" cy="748800"/>
          </a:xfrm>
          <a:prstGeom prst="rect">
            <a:avLst/>
          </a:prstGeom>
          <a:noFill/>
          <a:ln w="952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C’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Turn 90° Left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5"/>
          <p:cNvSpPr txBox="1"/>
          <p:nvPr/>
        </p:nvSpPr>
        <p:spPr>
          <a:xfrm>
            <a:off x="2871627" y="574505"/>
            <a:ext cx="4315146" cy="748800"/>
          </a:xfrm>
          <a:prstGeom prst="rect">
            <a:avLst/>
          </a:prstGeom>
          <a:noFill/>
          <a:ln w="381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Programming needed to complete the </a:t>
            </a: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5"/>
          <p:cNvSpPr txBox="1"/>
          <p:nvPr/>
        </p:nvSpPr>
        <p:spPr>
          <a:xfrm>
            <a:off x="7799465" y="427757"/>
            <a:ext cx="1910687" cy="568835"/>
          </a:xfrm>
          <a:prstGeom prst="rect">
            <a:avLst/>
          </a:prstGeom>
          <a:noFill/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Boci Boci Tarka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2;p5"/>
          <p:cNvSpPr txBox="1"/>
          <p:nvPr/>
        </p:nvSpPr>
        <p:spPr>
          <a:xfrm>
            <a:off x="187161" y="317384"/>
            <a:ext cx="2473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0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Make your own</a:t>
            </a:r>
            <a:endParaRPr sz="1700" b="0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1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indi Challenge Card</a:t>
            </a:r>
            <a:endParaRPr sz="1700" b="1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23" name="Google Shape;23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85682" y="6673676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3438" y="6907355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5" name="Google Shape;25;p5"/>
          <p:cNvGrpSpPr/>
          <p:nvPr/>
        </p:nvGrpSpPr>
        <p:grpSpPr>
          <a:xfrm>
            <a:off x="4637432" y="6852683"/>
            <a:ext cx="783537" cy="475397"/>
            <a:chOff x="0" y="7190319"/>
            <a:chExt cx="737118" cy="488773"/>
          </a:xfrm>
        </p:grpSpPr>
        <p:sp>
          <p:nvSpPr>
            <p:cNvPr id="26" name="Google Shape;26;p5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7" name="Google Shape;27;p5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8" name="Google Shape;28;p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144850" y="520482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29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8147" y="17471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07144" y="29003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p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147616" y="29003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807144" y="40525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33;p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5148358" y="1750676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807144" y="520482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144850" y="4052583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g23b5141f2e7_0_0"/>
          <p:cNvSpPr txBox="1"/>
          <p:nvPr/>
        </p:nvSpPr>
        <p:spPr>
          <a:xfrm>
            <a:off x="1987293" y="1734629"/>
            <a:ext cx="2724600" cy="748800"/>
          </a:xfrm>
          <a:prstGeom prst="rect">
            <a:avLst/>
          </a:prstGeom>
          <a:noFill/>
          <a:ln w="952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D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Go, Go </a:t>
            </a:r>
            <a:r>
              <a:rPr lang="hu-HU"/>
              <a:t>Straight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1;g23b5141f2e7_0_0"/>
          <p:cNvSpPr txBox="1"/>
          <p:nvPr/>
        </p:nvSpPr>
        <p:spPr>
          <a:xfrm>
            <a:off x="1987293" y="2894916"/>
            <a:ext cx="2724600" cy="748800"/>
          </a:xfrm>
          <a:prstGeom prst="rect">
            <a:avLst/>
          </a:prstGeom>
          <a:noFill/>
          <a:ln w="952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Low C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Go straight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g23b5141f2e7_0_0"/>
          <p:cNvSpPr txBox="1"/>
          <p:nvPr/>
        </p:nvSpPr>
        <p:spPr>
          <a:xfrm>
            <a:off x="1987293" y="4049579"/>
            <a:ext cx="2724600" cy="748800"/>
          </a:xfrm>
          <a:prstGeom prst="rect">
            <a:avLst/>
          </a:prstGeom>
          <a:noFill/>
          <a:ln w="952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Low C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Turn 45° Left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g23b5141f2e7_0_0"/>
          <p:cNvSpPr txBox="1"/>
          <p:nvPr/>
        </p:nvSpPr>
        <p:spPr>
          <a:xfrm>
            <a:off x="1987292" y="5198398"/>
            <a:ext cx="2724600" cy="748800"/>
          </a:xfrm>
          <a:prstGeom prst="rect">
            <a:avLst/>
          </a:prstGeom>
          <a:noFill/>
          <a:ln w="952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E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Turn 45° Left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4;g23b5141f2e7_0_0"/>
          <p:cNvSpPr txBox="1"/>
          <p:nvPr/>
        </p:nvSpPr>
        <p:spPr>
          <a:xfrm>
            <a:off x="6325000" y="1734629"/>
            <a:ext cx="2724600" cy="748800"/>
          </a:xfrm>
          <a:prstGeom prst="rect">
            <a:avLst/>
          </a:prstGeom>
          <a:noFill/>
          <a:ln w="952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B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Go Straight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g23b5141f2e7_0_0"/>
          <p:cNvSpPr txBox="1"/>
          <p:nvPr/>
        </p:nvSpPr>
        <p:spPr>
          <a:xfrm>
            <a:off x="6325000" y="2894916"/>
            <a:ext cx="2724600" cy="748800"/>
          </a:xfrm>
          <a:prstGeom prst="rect">
            <a:avLst/>
          </a:prstGeom>
          <a:noFill/>
          <a:ln w="952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Go Straight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g23b5141f2e7_0_0"/>
          <p:cNvSpPr txBox="1"/>
          <p:nvPr/>
        </p:nvSpPr>
        <p:spPr>
          <a:xfrm>
            <a:off x="6325000" y="4049579"/>
            <a:ext cx="2724600" cy="748800"/>
          </a:xfrm>
          <a:prstGeom prst="rect">
            <a:avLst/>
          </a:prstGeom>
          <a:noFill/>
          <a:ln w="952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D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Turn 45° </a:t>
            </a:r>
            <a:r>
              <a:rPr lang="hu-HU"/>
              <a:t>Left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g23b5141f2e7_0_0"/>
          <p:cNvSpPr txBox="1"/>
          <p:nvPr/>
        </p:nvSpPr>
        <p:spPr>
          <a:xfrm>
            <a:off x="6325000" y="5198398"/>
            <a:ext cx="2724600" cy="748800"/>
          </a:xfrm>
          <a:prstGeom prst="rect">
            <a:avLst/>
          </a:prstGeom>
          <a:noFill/>
          <a:ln w="952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G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Stop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g23b5141f2e7_0_0"/>
          <p:cNvSpPr txBox="1"/>
          <p:nvPr/>
        </p:nvSpPr>
        <p:spPr>
          <a:xfrm>
            <a:off x="2871627" y="574505"/>
            <a:ext cx="4315200" cy="748800"/>
          </a:xfrm>
          <a:prstGeom prst="rect">
            <a:avLst/>
          </a:prstGeom>
          <a:noFill/>
          <a:ln w="381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Programming needed to complete the </a:t>
            </a: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g23b5141f2e7_0_0"/>
          <p:cNvSpPr txBox="1"/>
          <p:nvPr/>
        </p:nvSpPr>
        <p:spPr>
          <a:xfrm>
            <a:off x="7714826" y="574499"/>
            <a:ext cx="2038500" cy="652800"/>
          </a:xfrm>
          <a:prstGeom prst="rect">
            <a:avLst/>
          </a:prstGeom>
          <a:noFill/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1"/>
              <a:t>Un elefante se balanceaba sobre la tela de una arana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g23b5141f2e7_0_0"/>
          <p:cNvSpPr txBox="1"/>
          <p:nvPr/>
        </p:nvSpPr>
        <p:spPr>
          <a:xfrm>
            <a:off x="187161" y="317384"/>
            <a:ext cx="2473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0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Make your own</a:t>
            </a:r>
            <a:endParaRPr sz="1700" b="0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1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indi Challenge Card</a:t>
            </a:r>
            <a:endParaRPr sz="1700" b="1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51" name="Google Shape;51;g23b5141f2e7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85682" y="6673676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g23b5141f2e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3438" y="6907355"/>
            <a:ext cx="1844044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3" name="Google Shape;53;g23b5141f2e7_0_0"/>
          <p:cNvGrpSpPr/>
          <p:nvPr/>
        </p:nvGrpSpPr>
        <p:grpSpPr>
          <a:xfrm>
            <a:off x="4637432" y="6852442"/>
            <a:ext cx="783537" cy="475310"/>
            <a:chOff x="0" y="7190319"/>
            <a:chExt cx="737100" cy="488700"/>
          </a:xfrm>
        </p:grpSpPr>
        <p:sp>
          <p:nvSpPr>
            <p:cNvPr id="54" name="Google Shape;54;g23b5141f2e7_0_0"/>
            <p:cNvSpPr/>
            <p:nvPr/>
          </p:nvSpPr>
          <p:spPr>
            <a:xfrm>
              <a:off x="0" y="7190319"/>
              <a:ext cx="737100" cy="4887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5" name="Google Shape;55;g23b5141f2e7_0_0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6" name="Google Shape;56;g23b5141f2e7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144850" y="520482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g23b5141f2e7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8147" y="17471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g23b5141f2e7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07144" y="29003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g23b5141f2e7_0_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147616" y="29003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g23b5141f2e7_0_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807144" y="40525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g23b5141f2e7_0_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5148358" y="1750676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g23b5141f2e7_0_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807144" y="520482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g23b5141f2e7_0_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144850" y="4052583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3b5141f2e7_0_27"/>
          <p:cNvSpPr txBox="1"/>
          <p:nvPr/>
        </p:nvSpPr>
        <p:spPr>
          <a:xfrm>
            <a:off x="1987293" y="1734629"/>
            <a:ext cx="2724600" cy="748800"/>
          </a:xfrm>
          <a:prstGeom prst="rect">
            <a:avLst/>
          </a:prstGeom>
          <a:noFill/>
          <a:ln w="952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A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Go, </a:t>
            </a:r>
            <a:r>
              <a:rPr lang="hu-HU"/>
              <a:t>Turn </a:t>
            </a:r>
            <a:r>
              <a:rPr lang="hu-HU">
                <a:solidFill>
                  <a:schemeClr val="dk1"/>
                </a:solidFill>
              </a:rPr>
              <a:t>90° Right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g23b5141f2e7_0_27"/>
          <p:cNvSpPr txBox="1"/>
          <p:nvPr/>
        </p:nvSpPr>
        <p:spPr>
          <a:xfrm>
            <a:off x="1987293" y="2894916"/>
            <a:ext cx="2724600" cy="748800"/>
          </a:xfrm>
          <a:prstGeom prst="rect">
            <a:avLst/>
          </a:prstGeom>
          <a:noFill/>
          <a:ln w="952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G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Turn </a:t>
            </a:r>
            <a:r>
              <a:rPr lang="hu-HU">
                <a:solidFill>
                  <a:schemeClr val="dk1"/>
                </a:solidFill>
              </a:rPr>
              <a:t>90° Left</a:t>
            </a:r>
            <a:r>
              <a:rPr lang="hu-HU"/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g23b5141f2e7_0_27"/>
          <p:cNvSpPr txBox="1"/>
          <p:nvPr/>
        </p:nvSpPr>
        <p:spPr>
          <a:xfrm>
            <a:off x="1987293" y="4049579"/>
            <a:ext cx="2724600" cy="748800"/>
          </a:xfrm>
          <a:prstGeom prst="rect">
            <a:avLst/>
          </a:prstGeom>
          <a:noFill/>
          <a:ln w="952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E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Turn </a:t>
            </a:r>
            <a:r>
              <a:rPr lang="hu-HU"/>
              <a:t>90</a:t>
            </a: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° </a:t>
            </a:r>
            <a:r>
              <a:rPr lang="hu-HU"/>
              <a:t>Right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g23b5141f2e7_0_27"/>
          <p:cNvSpPr txBox="1"/>
          <p:nvPr/>
        </p:nvSpPr>
        <p:spPr>
          <a:xfrm>
            <a:off x="1987292" y="5198398"/>
            <a:ext cx="2724600" cy="748800"/>
          </a:xfrm>
          <a:prstGeom prst="rect">
            <a:avLst/>
          </a:prstGeom>
          <a:noFill/>
          <a:ln w="952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F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dk1"/>
                </a:solidFill>
              </a:rPr>
              <a:t>Go Straight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g23b5141f2e7_0_27"/>
          <p:cNvSpPr txBox="1"/>
          <p:nvPr/>
        </p:nvSpPr>
        <p:spPr>
          <a:xfrm>
            <a:off x="6325000" y="1734629"/>
            <a:ext cx="2724600" cy="748800"/>
          </a:xfrm>
          <a:prstGeom prst="rect">
            <a:avLst/>
          </a:prstGeom>
          <a:noFill/>
          <a:ln w="952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Turn 90° Left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g23b5141f2e7_0_27"/>
          <p:cNvSpPr txBox="1"/>
          <p:nvPr/>
        </p:nvSpPr>
        <p:spPr>
          <a:xfrm>
            <a:off x="6325000" y="2894916"/>
            <a:ext cx="2724600" cy="748800"/>
          </a:xfrm>
          <a:prstGeom prst="rect">
            <a:avLst/>
          </a:prstGeom>
          <a:noFill/>
          <a:ln w="952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Go Straight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g23b5141f2e7_0_27"/>
          <p:cNvSpPr txBox="1"/>
          <p:nvPr/>
        </p:nvSpPr>
        <p:spPr>
          <a:xfrm>
            <a:off x="6325000" y="4049579"/>
            <a:ext cx="2724600" cy="748800"/>
          </a:xfrm>
          <a:prstGeom prst="rect">
            <a:avLst/>
          </a:prstGeom>
          <a:noFill/>
          <a:ln w="952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D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Turn </a:t>
            </a:r>
            <a:r>
              <a:rPr lang="hu-HU"/>
              <a:t>90</a:t>
            </a: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° </a:t>
            </a:r>
            <a:r>
              <a:rPr lang="hu-HU"/>
              <a:t>Right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g23b5141f2e7_0_27"/>
          <p:cNvSpPr txBox="1"/>
          <p:nvPr/>
        </p:nvSpPr>
        <p:spPr>
          <a:xfrm>
            <a:off x="6325000" y="5198398"/>
            <a:ext cx="2724600" cy="748800"/>
          </a:xfrm>
          <a:prstGeom prst="rect">
            <a:avLst/>
          </a:prstGeom>
          <a:noFill/>
          <a:ln w="952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C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Turn </a:t>
            </a:r>
            <a:r>
              <a:rPr lang="hu-HU">
                <a:solidFill>
                  <a:schemeClr val="dk1"/>
                </a:solidFill>
              </a:rPr>
              <a:t>90° Right</a:t>
            </a:r>
            <a:endParaRPr/>
          </a:p>
        </p:txBody>
      </p:sp>
      <p:sp>
        <p:nvSpPr>
          <p:cNvPr id="76" name="Google Shape;76;g23b5141f2e7_0_27"/>
          <p:cNvSpPr txBox="1"/>
          <p:nvPr/>
        </p:nvSpPr>
        <p:spPr>
          <a:xfrm>
            <a:off x="2871627" y="574505"/>
            <a:ext cx="4315200" cy="748800"/>
          </a:xfrm>
          <a:prstGeom prst="rect">
            <a:avLst/>
          </a:prstGeom>
          <a:noFill/>
          <a:ln w="381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Programming needed to complete the </a:t>
            </a: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g23b5141f2e7_0_27"/>
          <p:cNvSpPr txBox="1"/>
          <p:nvPr/>
        </p:nvSpPr>
        <p:spPr>
          <a:xfrm>
            <a:off x="7714826" y="574499"/>
            <a:ext cx="2038500" cy="652800"/>
          </a:xfrm>
          <a:prstGeom prst="rect">
            <a:avLst/>
          </a:prstGeom>
          <a:noFill/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1"/>
              <a:t>Tavaszi szél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g23b5141f2e7_0_27"/>
          <p:cNvSpPr txBox="1"/>
          <p:nvPr/>
        </p:nvSpPr>
        <p:spPr>
          <a:xfrm>
            <a:off x="187161" y="317384"/>
            <a:ext cx="2473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0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Make your own</a:t>
            </a:r>
            <a:endParaRPr sz="1700" b="0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1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indi Challenge Card</a:t>
            </a:r>
            <a:endParaRPr sz="1700" b="1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79" name="Google Shape;79;g23b5141f2e7_0_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85682" y="6673676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g23b5141f2e7_0_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3438" y="6907355"/>
            <a:ext cx="1844044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1" name="Google Shape;81;g23b5141f2e7_0_27"/>
          <p:cNvGrpSpPr/>
          <p:nvPr/>
        </p:nvGrpSpPr>
        <p:grpSpPr>
          <a:xfrm>
            <a:off x="4637432" y="6852442"/>
            <a:ext cx="783537" cy="475310"/>
            <a:chOff x="0" y="7190319"/>
            <a:chExt cx="737100" cy="488700"/>
          </a:xfrm>
        </p:grpSpPr>
        <p:sp>
          <p:nvSpPr>
            <p:cNvPr id="82" name="Google Shape;82;g23b5141f2e7_0_27"/>
            <p:cNvSpPr/>
            <p:nvPr/>
          </p:nvSpPr>
          <p:spPr>
            <a:xfrm>
              <a:off x="0" y="7190319"/>
              <a:ext cx="737100" cy="4887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83" name="Google Shape;83;g23b5141f2e7_0_27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84" name="Google Shape;84;g23b5141f2e7_0_2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144850" y="520482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g23b5141f2e7_0_2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8147" y="17471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g23b5141f2e7_0_2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07144" y="29003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g23b5141f2e7_0_2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147616" y="29003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g23b5141f2e7_0_2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807144" y="40525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g23b5141f2e7_0_2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5148358" y="1750676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g23b5141f2e7_0_2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807144" y="520482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g23b5141f2e7_0_2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144850" y="4052583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3b5141f2e7_0_54"/>
          <p:cNvSpPr txBox="1"/>
          <p:nvPr/>
        </p:nvSpPr>
        <p:spPr>
          <a:xfrm>
            <a:off x="1987293" y="1734629"/>
            <a:ext cx="2724600" cy="748800"/>
          </a:xfrm>
          <a:prstGeom prst="rect">
            <a:avLst/>
          </a:prstGeom>
          <a:noFill/>
          <a:ln w="952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C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Go, </a:t>
            </a:r>
            <a:r>
              <a:rPr lang="hu-HU">
                <a:solidFill>
                  <a:schemeClr val="dk1"/>
                </a:solidFill>
              </a:rPr>
              <a:t>Turn 90° Left</a:t>
            </a:r>
            <a:endParaRPr/>
          </a:p>
        </p:txBody>
      </p:sp>
      <p:sp>
        <p:nvSpPr>
          <p:cNvPr id="97" name="Google Shape;97;g23b5141f2e7_0_54"/>
          <p:cNvSpPr txBox="1"/>
          <p:nvPr/>
        </p:nvSpPr>
        <p:spPr>
          <a:xfrm>
            <a:off x="1987293" y="2894916"/>
            <a:ext cx="2724600" cy="748800"/>
          </a:xfrm>
          <a:prstGeom prst="rect">
            <a:avLst/>
          </a:prstGeom>
          <a:noFill/>
          <a:ln w="952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G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Turn </a:t>
            </a:r>
            <a:r>
              <a:rPr lang="hu-HU">
                <a:solidFill>
                  <a:schemeClr val="dk1"/>
                </a:solidFill>
              </a:rPr>
              <a:t>90° Right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g23b5141f2e7_0_54"/>
          <p:cNvSpPr txBox="1"/>
          <p:nvPr/>
        </p:nvSpPr>
        <p:spPr>
          <a:xfrm>
            <a:off x="1987293" y="4049579"/>
            <a:ext cx="2724600" cy="748800"/>
          </a:xfrm>
          <a:prstGeom prst="rect">
            <a:avLst/>
          </a:prstGeom>
          <a:noFill/>
          <a:ln w="952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E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Go Straight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g23b5141f2e7_0_54"/>
          <p:cNvSpPr txBox="1"/>
          <p:nvPr/>
        </p:nvSpPr>
        <p:spPr>
          <a:xfrm>
            <a:off x="1987292" y="5198398"/>
            <a:ext cx="2724600" cy="748800"/>
          </a:xfrm>
          <a:prstGeom prst="rect">
            <a:avLst/>
          </a:prstGeom>
          <a:noFill/>
          <a:ln w="952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B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dk1"/>
                </a:solidFill>
              </a:rPr>
              <a:t>Turn 90° Right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g23b5141f2e7_0_54"/>
          <p:cNvSpPr txBox="1"/>
          <p:nvPr/>
        </p:nvSpPr>
        <p:spPr>
          <a:xfrm>
            <a:off x="6325000" y="1734629"/>
            <a:ext cx="2724600" cy="748800"/>
          </a:xfrm>
          <a:prstGeom prst="rect">
            <a:avLst/>
          </a:prstGeom>
          <a:noFill/>
          <a:ln w="952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dk1"/>
                </a:solidFill>
              </a:rPr>
              <a:t>Go Straight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g23b5141f2e7_0_54"/>
          <p:cNvSpPr txBox="1"/>
          <p:nvPr/>
        </p:nvSpPr>
        <p:spPr>
          <a:xfrm>
            <a:off x="6325000" y="2894916"/>
            <a:ext cx="2724600" cy="748800"/>
          </a:xfrm>
          <a:prstGeom prst="rect">
            <a:avLst/>
          </a:prstGeom>
          <a:noFill/>
          <a:ln w="952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Go Straight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g23b5141f2e7_0_54"/>
          <p:cNvSpPr txBox="1"/>
          <p:nvPr/>
        </p:nvSpPr>
        <p:spPr>
          <a:xfrm>
            <a:off x="6325000" y="4049579"/>
            <a:ext cx="2724600" cy="748800"/>
          </a:xfrm>
          <a:prstGeom prst="rect">
            <a:avLst/>
          </a:prstGeom>
          <a:noFill/>
          <a:ln w="952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D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Turn </a:t>
            </a:r>
            <a:r>
              <a:rPr lang="hu-HU"/>
              <a:t>90</a:t>
            </a: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° </a:t>
            </a:r>
            <a:r>
              <a:rPr lang="hu-HU"/>
              <a:t>Right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g23b5141f2e7_0_54"/>
          <p:cNvSpPr txBox="1"/>
          <p:nvPr/>
        </p:nvSpPr>
        <p:spPr>
          <a:xfrm>
            <a:off x="6325000" y="5198398"/>
            <a:ext cx="2724600" cy="748800"/>
          </a:xfrm>
          <a:prstGeom prst="rect">
            <a:avLst/>
          </a:prstGeom>
          <a:noFill/>
          <a:ln w="952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F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dk1"/>
                </a:solidFill>
              </a:rPr>
              <a:t>Go Straight</a:t>
            </a:r>
            <a:endParaRPr/>
          </a:p>
        </p:txBody>
      </p:sp>
      <p:sp>
        <p:nvSpPr>
          <p:cNvPr id="104" name="Google Shape;104;g23b5141f2e7_0_54"/>
          <p:cNvSpPr txBox="1"/>
          <p:nvPr/>
        </p:nvSpPr>
        <p:spPr>
          <a:xfrm>
            <a:off x="2871627" y="574505"/>
            <a:ext cx="4315200" cy="748800"/>
          </a:xfrm>
          <a:prstGeom prst="rect">
            <a:avLst/>
          </a:prstGeom>
          <a:noFill/>
          <a:ln w="381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Programming needed to complete the </a:t>
            </a: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g23b5141f2e7_0_54"/>
          <p:cNvSpPr txBox="1"/>
          <p:nvPr/>
        </p:nvSpPr>
        <p:spPr>
          <a:xfrm>
            <a:off x="7714826" y="574499"/>
            <a:ext cx="2038500" cy="652800"/>
          </a:xfrm>
          <a:prstGeom prst="rect">
            <a:avLst/>
          </a:prstGeom>
          <a:noFill/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1"/>
              <a:t>Al corro de la patata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g23b5141f2e7_0_54"/>
          <p:cNvSpPr txBox="1"/>
          <p:nvPr/>
        </p:nvSpPr>
        <p:spPr>
          <a:xfrm>
            <a:off x="187161" y="317384"/>
            <a:ext cx="2473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0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Make your own</a:t>
            </a:r>
            <a:endParaRPr sz="1700" b="0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1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indi Challenge Card</a:t>
            </a:r>
            <a:endParaRPr sz="1700" b="1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07" name="Google Shape;107;g23b5141f2e7_0_5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85682" y="6673676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g23b5141f2e7_0_5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3438" y="6907355"/>
            <a:ext cx="1844044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9" name="Google Shape;109;g23b5141f2e7_0_54"/>
          <p:cNvGrpSpPr/>
          <p:nvPr/>
        </p:nvGrpSpPr>
        <p:grpSpPr>
          <a:xfrm>
            <a:off x="4637432" y="6852442"/>
            <a:ext cx="783537" cy="475310"/>
            <a:chOff x="0" y="7190319"/>
            <a:chExt cx="737100" cy="488700"/>
          </a:xfrm>
        </p:grpSpPr>
        <p:sp>
          <p:nvSpPr>
            <p:cNvPr id="110" name="Google Shape;110;g23b5141f2e7_0_54"/>
            <p:cNvSpPr/>
            <p:nvPr/>
          </p:nvSpPr>
          <p:spPr>
            <a:xfrm>
              <a:off x="0" y="7190319"/>
              <a:ext cx="737100" cy="4887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11" name="Google Shape;111;g23b5141f2e7_0_54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12" name="Google Shape;112;g23b5141f2e7_0_5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144850" y="520482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g23b5141f2e7_0_5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8147" y="17471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g23b5141f2e7_0_5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07144" y="29003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g23b5141f2e7_0_5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147616" y="29003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g23b5141f2e7_0_5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807144" y="40525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g23b5141f2e7_0_54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5148358" y="1750676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g23b5141f2e7_0_54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807144" y="520482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g23b5141f2e7_0_54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144850" y="4052583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3a981b7738_0_0"/>
          <p:cNvSpPr txBox="1"/>
          <p:nvPr/>
        </p:nvSpPr>
        <p:spPr>
          <a:xfrm>
            <a:off x="1987293" y="1734629"/>
            <a:ext cx="2724600" cy="748800"/>
          </a:xfrm>
          <a:prstGeom prst="rect">
            <a:avLst/>
          </a:prstGeom>
          <a:noFill/>
          <a:ln w="952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D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Go, </a:t>
            </a:r>
            <a:r>
              <a:rPr lang="hu-HU">
                <a:solidFill>
                  <a:schemeClr val="dk1"/>
                </a:solidFill>
              </a:rPr>
              <a:t>Turn 90° Right</a:t>
            </a:r>
            <a:endParaRPr/>
          </a:p>
        </p:txBody>
      </p:sp>
      <p:sp>
        <p:nvSpPr>
          <p:cNvPr id="125" name="Google Shape;125;g23a981b7738_0_0"/>
          <p:cNvSpPr txBox="1"/>
          <p:nvPr/>
        </p:nvSpPr>
        <p:spPr>
          <a:xfrm>
            <a:off x="1987293" y="2894916"/>
            <a:ext cx="2724600" cy="748800"/>
          </a:xfrm>
          <a:prstGeom prst="rect">
            <a:avLst/>
          </a:prstGeom>
          <a:noFill/>
          <a:ln w="952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G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Go Straight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g23a981b7738_0_0"/>
          <p:cNvSpPr txBox="1"/>
          <p:nvPr/>
        </p:nvSpPr>
        <p:spPr>
          <a:xfrm>
            <a:off x="1987293" y="4049579"/>
            <a:ext cx="2724600" cy="748800"/>
          </a:xfrm>
          <a:prstGeom prst="rect">
            <a:avLst/>
          </a:prstGeom>
          <a:noFill/>
          <a:ln w="952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g23a981b7738_0_0"/>
          <p:cNvSpPr txBox="1"/>
          <p:nvPr/>
        </p:nvSpPr>
        <p:spPr>
          <a:xfrm>
            <a:off x="1987292" y="5198398"/>
            <a:ext cx="2724600" cy="748800"/>
          </a:xfrm>
          <a:prstGeom prst="rect">
            <a:avLst/>
          </a:prstGeom>
          <a:noFill/>
          <a:ln w="952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E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dk1"/>
                </a:solidFill>
              </a:rPr>
              <a:t>Turn 90° Left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g23a981b7738_0_0"/>
          <p:cNvSpPr txBox="1"/>
          <p:nvPr/>
        </p:nvSpPr>
        <p:spPr>
          <a:xfrm>
            <a:off x="6325000" y="1734629"/>
            <a:ext cx="2724600" cy="748800"/>
          </a:xfrm>
          <a:prstGeom prst="rect">
            <a:avLst/>
          </a:prstGeom>
          <a:noFill/>
          <a:ln w="952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Turn 90° Right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g23a981b7738_0_0"/>
          <p:cNvSpPr txBox="1"/>
          <p:nvPr/>
        </p:nvSpPr>
        <p:spPr>
          <a:xfrm>
            <a:off x="6325000" y="2894916"/>
            <a:ext cx="2724600" cy="748800"/>
          </a:xfrm>
          <a:prstGeom prst="rect">
            <a:avLst/>
          </a:prstGeom>
          <a:noFill/>
          <a:ln w="952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G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dk1"/>
                </a:solidFill>
              </a:rPr>
              <a:t>Turn 90° Left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g23a981b7738_0_0"/>
          <p:cNvSpPr txBox="1"/>
          <p:nvPr/>
        </p:nvSpPr>
        <p:spPr>
          <a:xfrm>
            <a:off x="6325000" y="4049579"/>
            <a:ext cx="2724600" cy="748800"/>
          </a:xfrm>
          <a:prstGeom prst="rect">
            <a:avLst/>
          </a:prstGeom>
          <a:noFill/>
          <a:ln w="952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F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Turn </a:t>
            </a:r>
            <a:r>
              <a:rPr lang="hu-HU"/>
              <a:t>45</a:t>
            </a: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° </a:t>
            </a:r>
            <a:r>
              <a:rPr lang="hu-HU"/>
              <a:t>Right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g23a981b7738_0_0"/>
          <p:cNvSpPr txBox="1"/>
          <p:nvPr/>
        </p:nvSpPr>
        <p:spPr>
          <a:xfrm>
            <a:off x="6325000" y="5198398"/>
            <a:ext cx="2724600" cy="748800"/>
          </a:xfrm>
          <a:prstGeom prst="rect">
            <a:avLst/>
          </a:prstGeom>
          <a:noFill/>
          <a:ln w="952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C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dk1"/>
                </a:solidFill>
              </a:rPr>
              <a:t>Stop</a:t>
            </a:r>
            <a:endParaRPr/>
          </a:p>
        </p:txBody>
      </p:sp>
      <p:sp>
        <p:nvSpPr>
          <p:cNvPr id="132" name="Google Shape;132;g23a981b7738_0_0"/>
          <p:cNvSpPr txBox="1"/>
          <p:nvPr/>
        </p:nvSpPr>
        <p:spPr>
          <a:xfrm>
            <a:off x="2871627" y="574505"/>
            <a:ext cx="4315200" cy="748800"/>
          </a:xfrm>
          <a:prstGeom prst="rect">
            <a:avLst/>
          </a:prstGeom>
          <a:noFill/>
          <a:ln w="381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Programming needed to complete the </a:t>
            </a: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g23a981b7738_0_0"/>
          <p:cNvSpPr txBox="1"/>
          <p:nvPr/>
        </p:nvSpPr>
        <p:spPr>
          <a:xfrm>
            <a:off x="7714826" y="574499"/>
            <a:ext cx="2038500" cy="652800"/>
          </a:xfrm>
          <a:prstGeom prst="rect">
            <a:avLst/>
          </a:prstGeom>
          <a:noFill/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1"/>
              <a:t>süss fel nap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g23a981b7738_0_0"/>
          <p:cNvSpPr txBox="1"/>
          <p:nvPr/>
        </p:nvSpPr>
        <p:spPr>
          <a:xfrm>
            <a:off x="187161" y="317384"/>
            <a:ext cx="2473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0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Make your own</a:t>
            </a:r>
            <a:endParaRPr sz="1700" b="0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1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indi Challenge Card</a:t>
            </a:r>
            <a:endParaRPr sz="1700" b="1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35" name="Google Shape;135;g23a981b7738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85682" y="6673676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g23a981b7738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3438" y="6907355"/>
            <a:ext cx="1844044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37" name="Google Shape;137;g23a981b7738_0_0"/>
          <p:cNvGrpSpPr/>
          <p:nvPr/>
        </p:nvGrpSpPr>
        <p:grpSpPr>
          <a:xfrm>
            <a:off x="4637432" y="6852442"/>
            <a:ext cx="783537" cy="475310"/>
            <a:chOff x="0" y="7190319"/>
            <a:chExt cx="737100" cy="488700"/>
          </a:xfrm>
        </p:grpSpPr>
        <p:sp>
          <p:nvSpPr>
            <p:cNvPr id="138" name="Google Shape;138;g23a981b7738_0_0"/>
            <p:cNvSpPr/>
            <p:nvPr/>
          </p:nvSpPr>
          <p:spPr>
            <a:xfrm>
              <a:off x="0" y="7190319"/>
              <a:ext cx="737100" cy="4887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39" name="Google Shape;139;g23a981b7738_0_0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40" name="Google Shape;140;g23a981b7738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144850" y="520482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g23a981b7738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8147" y="17471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g23a981b7738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07144" y="29003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g23a981b7738_0_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147616" y="29003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g23a981b7738_0_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807144" y="40525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g23a981b7738_0_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5148358" y="1750676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g23a981b7738_0_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807144" y="520482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g23a981b7738_0_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144850" y="4052583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2127230352_0_0"/>
          <p:cNvSpPr txBox="1"/>
          <p:nvPr/>
        </p:nvSpPr>
        <p:spPr>
          <a:xfrm>
            <a:off x="1987293" y="1734629"/>
            <a:ext cx="2724600" cy="748800"/>
          </a:xfrm>
          <a:prstGeom prst="rect">
            <a:avLst/>
          </a:prstGeom>
          <a:noFill/>
          <a:ln w="952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G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Go, </a:t>
            </a:r>
            <a:r>
              <a:rPr lang="hu-HU">
                <a:solidFill>
                  <a:schemeClr val="dk1"/>
                </a:solidFill>
              </a:rPr>
              <a:t>Straight</a:t>
            </a:r>
            <a:endParaRPr/>
          </a:p>
        </p:txBody>
      </p:sp>
      <p:sp>
        <p:nvSpPr>
          <p:cNvPr id="153" name="Google Shape;153;g22127230352_0_0"/>
          <p:cNvSpPr txBox="1"/>
          <p:nvPr/>
        </p:nvSpPr>
        <p:spPr>
          <a:xfrm>
            <a:off x="6321393" y="1734216"/>
            <a:ext cx="2724600" cy="748800"/>
          </a:xfrm>
          <a:prstGeom prst="rect">
            <a:avLst/>
          </a:prstGeom>
          <a:noFill/>
          <a:ln w="952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C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Turn 90° Right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g22127230352_0_0"/>
          <p:cNvSpPr txBox="1"/>
          <p:nvPr/>
        </p:nvSpPr>
        <p:spPr>
          <a:xfrm>
            <a:off x="1995443" y="2894754"/>
            <a:ext cx="2724600" cy="748800"/>
          </a:xfrm>
          <a:prstGeom prst="rect">
            <a:avLst/>
          </a:prstGeom>
          <a:noFill/>
          <a:ln w="952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G</a:t>
            </a: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Turn 45° Left</a:t>
            </a:r>
            <a:endParaRPr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g22127230352_0_0"/>
          <p:cNvSpPr txBox="1"/>
          <p:nvPr/>
        </p:nvSpPr>
        <p:spPr>
          <a:xfrm>
            <a:off x="1991950" y="4048354"/>
            <a:ext cx="2724600" cy="748800"/>
          </a:xfrm>
          <a:prstGeom prst="rect">
            <a:avLst/>
          </a:prstGeom>
          <a:noFill/>
          <a:ln w="952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Turn 90° Left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g22127230352_0_0"/>
          <p:cNvSpPr txBox="1"/>
          <p:nvPr/>
        </p:nvSpPr>
        <p:spPr>
          <a:xfrm>
            <a:off x="6325000" y="2894916"/>
            <a:ext cx="2724600" cy="748800"/>
          </a:xfrm>
          <a:prstGeom prst="rect">
            <a:avLst/>
          </a:prstGeom>
          <a:noFill/>
          <a:ln w="952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C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dk1"/>
                </a:solidFill>
              </a:rPr>
              <a:t>Go Straight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g22127230352_0_0"/>
          <p:cNvSpPr txBox="1"/>
          <p:nvPr/>
        </p:nvSpPr>
        <p:spPr>
          <a:xfrm>
            <a:off x="2871627" y="574505"/>
            <a:ext cx="4315200" cy="748800"/>
          </a:xfrm>
          <a:prstGeom prst="rect">
            <a:avLst/>
          </a:prstGeom>
          <a:noFill/>
          <a:ln w="381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Programming needed to complete the </a:t>
            </a: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g22127230352_0_0"/>
          <p:cNvSpPr txBox="1"/>
          <p:nvPr/>
        </p:nvSpPr>
        <p:spPr>
          <a:xfrm>
            <a:off x="7714826" y="574499"/>
            <a:ext cx="2038500" cy="652800"/>
          </a:xfrm>
          <a:prstGeom prst="rect">
            <a:avLst/>
          </a:prstGeom>
          <a:noFill/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500" b="1">
                <a:solidFill>
                  <a:schemeClr val="dk1"/>
                </a:solidFill>
              </a:rPr>
              <a:t>nem lép egyszerre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g22127230352_0_0"/>
          <p:cNvSpPr txBox="1"/>
          <p:nvPr/>
        </p:nvSpPr>
        <p:spPr>
          <a:xfrm>
            <a:off x="187161" y="317384"/>
            <a:ext cx="2473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0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Make your own</a:t>
            </a:r>
            <a:endParaRPr sz="1700" b="0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1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indi Challenge Card</a:t>
            </a:r>
            <a:endParaRPr sz="1700" b="1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60" name="Google Shape;160;g22127230352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85682" y="6673676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g2212723035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3438" y="6907355"/>
            <a:ext cx="1844044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62" name="Google Shape;162;g22127230352_0_0"/>
          <p:cNvGrpSpPr/>
          <p:nvPr/>
        </p:nvGrpSpPr>
        <p:grpSpPr>
          <a:xfrm>
            <a:off x="4637432" y="6852442"/>
            <a:ext cx="783537" cy="475310"/>
            <a:chOff x="0" y="7190319"/>
            <a:chExt cx="737100" cy="488700"/>
          </a:xfrm>
        </p:grpSpPr>
        <p:sp>
          <p:nvSpPr>
            <p:cNvPr id="163" name="Google Shape;163;g22127230352_0_0"/>
            <p:cNvSpPr/>
            <p:nvPr/>
          </p:nvSpPr>
          <p:spPr>
            <a:xfrm>
              <a:off x="0" y="7190319"/>
              <a:ext cx="737100" cy="4887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64" name="Google Shape;164;g22127230352_0_0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65" name="Google Shape;165;g22127230352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08147" y="17471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g22127230352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141244" y="17396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g22127230352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147616" y="29003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g22127230352_0_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815294" y="28977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g22127230352_0_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815308" y="4064401"/>
            <a:ext cx="746300" cy="746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23cf3376f46_0_21"/>
          <p:cNvSpPr txBox="1"/>
          <p:nvPr/>
        </p:nvSpPr>
        <p:spPr>
          <a:xfrm>
            <a:off x="1987293" y="1734629"/>
            <a:ext cx="2724600" cy="748800"/>
          </a:xfrm>
          <a:prstGeom prst="rect">
            <a:avLst/>
          </a:prstGeom>
          <a:noFill/>
          <a:ln w="952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D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Go, </a:t>
            </a:r>
            <a:r>
              <a:rPr lang="hu-HU">
                <a:solidFill>
                  <a:schemeClr val="dk1"/>
                </a:solidFill>
              </a:rPr>
              <a:t>Turn 90° Right</a:t>
            </a:r>
            <a:endParaRPr/>
          </a:p>
        </p:txBody>
      </p:sp>
      <p:sp>
        <p:nvSpPr>
          <p:cNvPr id="175" name="Google Shape;175;g23cf3376f46_0_21"/>
          <p:cNvSpPr txBox="1"/>
          <p:nvPr/>
        </p:nvSpPr>
        <p:spPr>
          <a:xfrm>
            <a:off x="1995443" y="5210341"/>
            <a:ext cx="2724600" cy="748800"/>
          </a:xfrm>
          <a:prstGeom prst="rect">
            <a:avLst/>
          </a:prstGeom>
          <a:noFill/>
          <a:ln w="952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G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Turn 45° Right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g23cf3376f46_0_21"/>
          <p:cNvSpPr txBox="1"/>
          <p:nvPr/>
        </p:nvSpPr>
        <p:spPr>
          <a:xfrm>
            <a:off x="1987293" y="4049579"/>
            <a:ext cx="2724600" cy="748800"/>
          </a:xfrm>
          <a:prstGeom prst="rect">
            <a:avLst/>
          </a:prstGeom>
          <a:noFill/>
          <a:ln w="952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C</a:t>
            </a: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dk1"/>
                </a:solidFill>
              </a:rPr>
              <a:t>Go Straight</a:t>
            </a:r>
            <a:endParaRPr/>
          </a:p>
        </p:txBody>
      </p:sp>
      <p:sp>
        <p:nvSpPr>
          <p:cNvPr id="177" name="Google Shape;177;g23cf3376f46_0_21"/>
          <p:cNvSpPr txBox="1"/>
          <p:nvPr/>
        </p:nvSpPr>
        <p:spPr>
          <a:xfrm>
            <a:off x="1995442" y="2888386"/>
            <a:ext cx="2724600" cy="748800"/>
          </a:xfrm>
          <a:prstGeom prst="rect">
            <a:avLst/>
          </a:prstGeom>
          <a:noFill/>
          <a:ln w="952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D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dk1"/>
                </a:solidFill>
              </a:rPr>
              <a:t>Turn 90° Left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g23cf3376f46_0_21"/>
          <p:cNvSpPr txBox="1"/>
          <p:nvPr/>
        </p:nvSpPr>
        <p:spPr>
          <a:xfrm>
            <a:off x="6325000" y="1734629"/>
            <a:ext cx="2724600" cy="748800"/>
          </a:xfrm>
          <a:prstGeom prst="rect">
            <a:avLst/>
          </a:prstGeom>
          <a:noFill/>
          <a:ln w="952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Turn 90° Left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g23cf3376f46_0_21"/>
          <p:cNvSpPr txBox="1"/>
          <p:nvPr/>
        </p:nvSpPr>
        <p:spPr>
          <a:xfrm>
            <a:off x="6325000" y="2894916"/>
            <a:ext cx="2724600" cy="748800"/>
          </a:xfrm>
          <a:prstGeom prst="rect">
            <a:avLst/>
          </a:prstGeom>
          <a:noFill/>
          <a:ln w="952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F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dk1"/>
                </a:solidFill>
              </a:rPr>
              <a:t>Turn 45° Left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g23cf3376f46_0_21"/>
          <p:cNvSpPr txBox="1"/>
          <p:nvPr/>
        </p:nvSpPr>
        <p:spPr>
          <a:xfrm>
            <a:off x="6325000" y="4049579"/>
            <a:ext cx="2724600" cy="748800"/>
          </a:xfrm>
          <a:prstGeom prst="rect">
            <a:avLst/>
          </a:prstGeom>
          <a:noFill/>
          <a:ln w="952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F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Turn </a:t>
            </a:r>
            <a:r>
              <a:rPr lang="hu-HU"/>
              <a:t>90</a:t>
            </a: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° </a:t>
            </a:r>
            <a:r>
              <a:rPr lang="hu-HU"/>
              <a:t>Right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g23cf3376f46_0_21"/>
          <p:cNvSpPr txBox="1"/>
          <p:nvPr/>
        </p:nvSpPr>
        <p:spPr>
          <a:xfrm>
            <a:off x="2871627" y="574505"/>
            <a:ext cx="4315200" cy="748800"/>
          </a:xfrm>
          <a:prstGeom prst="rect">
            <a:avLst/>
          </a:prstGeom>
          <a:noFill/>
          <a:ln w="381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Programming needed to complete the </a:t>
            </a: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g23cf3376f46_0_21"/>
          <p:cNvSpPr txBox="1"/>
          <p:nvPr/>
        </p:nvSpPr>
        <p:spPr>
          <a:xfrm>
            <a:off x="7714826" y="574499"/>
            <a:ext cx="2038500" cy="652800"/>
          </a:xfrm>
          <a:prstGeom prst="rect">
            <a:avLst/>
          </a:prstGeom>
          <a:noFill/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1"/>
              <a:t>Ici Pici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g23cf3376f46_0_21"/>
          <p:cNvSpPr txBox="1"/>
          <p:nvPr/>
        </p:nvSpPr>
        <p:spPr>
          <a:xfrm>
            <a:off x="187161" y="317384"/>
            <a:ext cx="2473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0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Make your own</a:t>
            </a:r>
            <a:endParaRPr sz="1700" b="0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1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indi Challenge Card</a:t>
            </a:r>
            <a:endParaRPr sz="1700" b="1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84" name="Google Shape;184;g23cf3376f46_0_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85682" y="6673676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g23cf3376f46_0_2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3438" y="6907355"/>
            <a:ext cx="1844044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86" name="Google Shape;186;g23cf3376f46_0_21"/>
          <p:cNvGrpSpPr/>
          <p:nvPr/>
        </p:nvGrpSpPr>
        <p:grpSpPr>
          <a:xfrm>
            <a:off x="4637432" y="6852442"/>
            <a:ext cx="783537" cy="475310"/>
            <a:chOff x="0" y="7190319"/>
            <a:chExt cx="737100" cy="488700"/>
          </a:xfrm>
        </p:grpSpPr>
        <p:sp>
          <p:nvSpPr>
            <p:cNvPr id="187" name="Google Shape;187;g23cf3376f46_0_21"/>
            <p:cNvSpPr/>
            <p:nvPr/>
          </p:nvSpPr>
          <p:spPr>
            <a:xfrm>
              <a:off x="0" y="7190319"/>
              <a:ext cx="737100" cy="4887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88" name="Google Shape;188;g23cf3376f46_0_21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89" name="Google Shape;189;g23cf3376f46_0_2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08147" y="17471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g23cf3376f46_0_2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15294" y="521576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g23cf3376f46_0_2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147616" y="29003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g23cf3376f46_0_2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807144" y="40525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g23cf3376f46_0_2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5148358" y="1750676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g23cf3376f46_0_2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815294" y="289481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g23cf3376f46_0_2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5144850" y="4052583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347</Words>
  <Application>Microsoft Office PowerPoint</Application>
  <PresentationFormat>Egyéni</PresentationFormat>
  <Paragraphs>130</Paragraphs>
  <Slides>7</Slides>
  <Notes>7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0" baseType="lpstr">
      <vt:lpstr>Arial</vt:lpstr>
      <vt:lpstr>Montserrat</vt:lpstr>
      <vt:lpstr>Simple Light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Szandavári-Csurgó Cintia</dc:creator>
  <cp:lastModifiedBy>Szandavári-Csurgó Cintia</cp:lastModifiedBy>
  <cp:revision>1</cp:revision>
  <dcterms:modified xsi:type="dcterms:W3CDTF">2023-05-23T12:50:29Z</dcterms:modified>
</cp:coreProperties>
</file>