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IYMbRCGVNzUNDh6ISM/RL/yrGF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0AE7A1-9DD8-4DF2-87BA-204B2EBC48F1}">
  <a:tblStyle styleId="{D50AE7A1-9DD8-4DF2-87BA-204B2EBC48F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1"/>
  </p:normalViewPr>
  <p:slideViewPr>
    <p:cSldViewPr snapToGrid="0" snapToObjects="1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2:29.078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ur6Qo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2:47.922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ur6Qs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2cc2517c18_0_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g22cc2517c1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2cc2517c18_0_17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2cc2517c18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2cc2517c18_0_10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22cc2517c18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2cc2517c18_0_23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g22cc2517c18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2cc2517c18_0_44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g22cc2517c18_0_4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22cc2517c18_0_34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g22cc2517c18_0_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5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{D50AE7A1-9DD8-4DF2-87BA-204B2EBC48F1}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5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6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1985" cy="104644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zöldségeket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3658910" y="1580971"/>
            <a:ext cx="96304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47" name="Google Shape;47;p1"/>
          <p:cNvSpPr txBox="1"/>
          <p:nvPr/>
        </p:nvSpPr>
        <p:spPr>
          <a:xfrm>
            <a:off x="2756463" y="2462282"/>
            <a:ext cx="1050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Káposzta</a:t>
            </a:r>
            <a:endParaRPr sz="1600" dirty="0"/>
          </a:p>
        </p:txBody>
      </p:sp>
      <p:sp>
        <p:nvSpPr>
          <p:cNvPr id="48" name="Google Shape;48;p1"/>
          <p:cNvSpPr txBox="1"/>
          <p:nvPr/>
        </p:nvSpPr>
        <p:spPr>
          <a:xfrm>
            <a:off x="5321339" y="5053410"/>
            <a:ext cx="106807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Spenót</a:t>
            </a:r>
            <a:endParaRPr sz="1600"/>
          </a:p>
        </p:txBody>
      </p:sp>
      <p:sp>
        <p:nvSpPr>
          <p:cNvPr id="49" name="Google Shape;49;p1"/>
          <p:cNvSpPr txBox="1"/>
          <p:nvPr/>
        </p:nvSpPr>
        <p:spPr>
          <a:xfrm>
            <a:off x="3794839" y="6746548"/>
            <a:ext cx="71559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sp>
        <p:nvSpPr>
          <p:cNvPr id="50" name="Google Shape;50;p1"/>
          <p:cNvSpPr txBox="1"/>
          <p:nvPr/>
        </p:nvSpPr>
        <p:spPr>
          <a:xfrm>
            <a:off x="7052915" y="415835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/>
          </a:p>
        </p:txBody>
      </p:sp>
      <p:sp>
        <p:nvSpPr>
          <p:cNvPr id="51" name="Google Shape;51;p1"/>
          <p:cNvSpPr txBox="1"/>
          <p:nvPr/>
        </p:nvSpPr>
        <p:spPr>
          <a:xfrm>
            <a:off x="4580639" y="2448330"/>
            <a:ext cx="82887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52" name="Google Shape;52;p1"/>
          <p:cNvSpPr txBox="1"/>
          <p:nvPr/>
        </p:nvSpPr>
        <p:spPr>
          <a:xfrm>
            <a:off x="2815050" y="5905286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53" name="Google Shape;53;p1"/>
          <p:cNvSpPr txBox="1"/>
          <p:nvPr/>
        </p:nvSpPr>
        <p:spPr>
          <a:xfrm>
            <a:off x="7978819" y="5058281"/>
            <a:ext cx="89075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54" name="Google Shape;54;p1"/>
          <p:cNvSpPr txBox="1"/>
          <p:nvPr/>
        </p:nvSpPr>
        <p:spPr>
          <a:xfrm>
            <a:off x="3676067" y="4173326"/>
            <a:ext cx="92873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55" name="Google Shape;55;p1"/>
          <p:cNvSpPr txBox="1"/>
          <p:nvPr/>
        </p:nvSpPr>
        <p:spPr>
          <a:xfrm>
            <a:off x="5368137" y="1589467"/>
            <a:ext cx="9744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56" name="Google Shape;56;p1"/>
          <p:cNvSpPr txBox="1"/>
          <p:nvPr/>
        </p:nvSpPr>
        <p:spPr>
          <a:xfrm>
            <a:off x="3807263" y="5896734"/>
            <a:ext cx="69075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57" name="Google Shape;57;p1"/>
          <p:cNvSpPr txBox="1"/>
          <p:nvPr/>
        </p:nvSpPr>
        <p:spPr>
          <a:xfrm>
            <a:off x="6258677" y="5053410"/>
            <a:ext cx="86192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1782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5436233" y="4173326"/>
            <a:ext cx="83828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 dirty="0"/>
          </a:p>
        </p:txBody>
      </p:sp>
      <p:sp>
        <p:nvSpPr>
          <p:cNvPr id="60" name="Google Shape;60;p1"/>
          <p:cNvSpPr txBox="1"/>
          <p:nvPr/>
        </p:nvSpPr>
        <p:spPr>
          <a:xfrm>
            <a:off x="5459274" y="3328414"/>
            <a:ext cx="79220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1" name="Google Shape;61;p1"/>
          <p:cNvSpPr txBox="1"/>
          <p:nvPr/>
        </p:nvSpPr>
        <p:spPr>
          <a:xfrm>
            <a:off x="4549698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  <p:sp>
        <p:nvSpPr>
          <p:cNvPr id="62" name="Google Shape;62;p1"/>
          <p:cNvSpPr txBox="1"/>
          <p:nvPr/>
        </p:nvSpPr>
        <p:spPr>
          <a:xfrm>
            <a:off x="2808294" y="4161685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9693" y="393714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"/>
          <p:cNvSpPr txBox="1"/>
          <p:nvPr/>
        </p:nvSpPr>
        <p:spPr>
          <a:xfrm>
            <a:off x="6342444" y="1603418"/>
            <a:ext cx="74251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Zeller</a:t>
            </a:r>
            <a:endParaRPr sz="1600" dirty="0"/>
          </a:p>
        </p:txBody>
      </p:sp>
      <p:sp>
        <p:nvSpPr>
          <p:cNvPr id="65" name="Google Shape;65;p1"/>
          <p:cNvSpPr txBox="1"/>
          <p:nvPr/>
        </p:nvSpPr>
        <p:spPr>
          <a:xfrm>
            <a:off x="8833559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66" name="Google Shape;66;p1"/>
          <p:cNvSpPr txBox="1"/>
          <p:nvPr/>
        </p:nvSpPr>
        <p:spPr>
          <a:xfrm>
            <a:off x="8103879" y="1603418"/>
            <a:ext cx="61747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67" name="Google Shape;67;p1"/>
          <p:cNvSpPr txBox="1"/>
          <p:nvPr/>
        </p:nvSpPr>
        <p:spPr>
          <a:xfrm>
            <a:off x="7967241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68" name="Google Shape;68;p1"/>
          <p:cNvSpPr txBox="1"/>
          <p:nvPr/>
        </p:nvSpPr>
        <p:spPr>
          <a:xfrm>
            <a:off x="7955906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pic>
        <p:nvPicPr>
          <p:cNvPr id="69" name="Google Shape;69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9693" y="568921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427040" y="5090873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g22cc2517c18_0_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cc2517c18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cc2517c18_0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cc2517c18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cc2517c18_0_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cc2517c18_0_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cc2517c18_0_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cc2517c18_0_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cc2517c18_0_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cc2517c18_0_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cc2517c18_0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22cc2517c18_0_1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zöldségeket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g22cc2517c18_0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1782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cc2517c18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9693" y="39371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2517c18_0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9693" y="568921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2517c18_0_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427040" y="509087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1795" y="56565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795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795" y="3104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9745" y="13784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9295" y="1384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6959" y="3090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3759" y="47917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28235" y="39390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6959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61;p1">
            <a:extLst>
              <a:ext uri="{FF2B5EF4-FFF2-40B4-BE49-F238E27FC236}">
                <a16:creationId xmlns:a16="http://schemas.microsoft.com/office/drawing/2014/main" id="{7D352DED-FCA8-124B-93C1-08E9D44AD48F}"/>
              </a:ext>
            </a:extLst>
          </p:cNvPr>
          <p:cNvSpPr txBox="1"/>
          <p:nvPr/>
        </p:nvSpPr>
        <p:spPr>
          <a:xfrm>
            <a:off x="4549698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  <p:sp>
        <p:nvSpPr>
          <p:cNvPr id="53" name="Google Shape;67;p1">
            <a:extLst>
              <a:ext uri="{FF2B5EF4-FFF2-40B4-BE49-F238E27FC236}">
                <a16:creationId xmlns:a16="http://schemas.microsoft.com/office/drawing/2014/main" id="{A975F4C8-73CD-7340-AFF6-3D96E5AEAD11}"/>
              </a:ext>
            </a:extLst>
          </p:cNvPr>
          <p:cNvSpPr txBox="1"/>
          <p:nvPr/>
        </p:nvSpPr>
        <p:spPr>
          <a:xfrm>
            <a:off x="7967241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54" name="Google Shape;46;p1">
            <a:extLst>
              <a:ext uri="{FF2B5EF4-FFF2-40B4-BE49-F238E27FC236}">
                <a16:creationId xmlns:a16="http://schemas.microsoft.com/office/drawing/2014/main" id="{2777F361-BF68-034E-B879-DCAEDE0C6894}"/>
              </a:ext>
            </a:extLst>
          </p:cNvPr>
          <p:cNvSpPr txBox="1"/>
          <p:nvPr/>
        </p:nvSpPr>
        <p:spPr>
          <a:xfrm>
            <a:off x="3658910" y="1580971"/>
            <a:ext cx="96304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55" name="Google Shape;55;p1">
            <a:extLst>
              <a:ext uri="{FF2B5EF4-FFF2-40B4-BE49-F238E27FC236}">
                <a16:creationId xmlns:a16="http://schemas.microsoft.com/office/drawing/2014/main" id="{0A1302B9-5C82-FB4F-8419-417876BCF2BC}"/>
              </a:ext>
            </a:extLst>
          </p:cNvPr>
          <p:cNvSpPr txBox="1"/>
          <p:nvPr/>
        </p:nvSpPr>
        <p:spPr>
          <a:xfrm>
            <a:off x="5368137" y="1589467"/>
            <a:ext cx="9744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56" name="Google Shape;64;p1">
            <a:extLst>
              <a:ext uri="{FF2B5EF4-FFF2-40B4-BE49-F238E27FC236}">
                <a16:creationId xmlns:a16="http://schemas.microsoft.com/office/drawing/2014/main" id="{FD1FFC09-A621-C34F-8556-19E77A9EFA01}"/>
              </a:ext>
            </a:extLst>
          </p:cNvPr>
          <p:cNvSpPr txBox="1"/>
          <p:nvPr/>
        </p:nvSpPr>
        <p:spPr>
          <a:xfrm>
            <a:off x="6342444" y="1603418"/>
            <a:ext cx="74251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Zeller</a:t>
            </a:r>
            <a:endParaRPr sz="1600" dirty="0"/>
          </a:p>
        </p:txBody>
      </p:sp>
      <p:sp>
        <p:nvSpPr>
          <p:cNvPr id="57" name="Google Shape;66;p1">
            <a:extLst>
              <a:ext uri="{FF2B5EF4-FFF2-40B4-BE49-F238E27FC236}">
                <a16:creationId xmlns:a16="http://schemas.microsoft.com/office/drawing/2014/main" id="{49E5CEF5-3853-6248-B24F-95A1CBAA2E95}"/>
              </a:ext>
            </a:extLst>
          </p:cNvPr>
          <p:cNvSpPr txBox="1"/>
          <p:nvPr/>
        </p:nvSpPr>
        <p:spPr>
          <a:xfrm>
            <a:off x="8103879" y="1603418"/>
            <a:ext cx="61747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58" name="Google Shape;47;p1">
            <a:extLst>
              <a:ext uri="{FF2B5EF4-FFF2-40B4-BE49-F238E27FC236}">
                <a16:creationId xmlns:a16="http://schemas.microsoft.com/office/drawing/2014/main" id="{26482DDF-DC3E-DC48-BB5A-4394A5DC486C}"/>
              </a:ext>
            </a:extLst>
          </p:cNvPr>
          <p:cNvSpPr txBox="1"/>
          <p:nvPr/>
        </p:nvSpPr>
        <p:spPr>
          <a:xfrm>
            <a:off x="2756463" y="2462282"/>
            <a:ext cx="1050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Káposzta</a:t>
            </a:r>
            <a:endParaRPr sz="1600" dirty="0"/>
          </a:p>
        </p:txBody>
      </p:sp>
      <p:sp>
        <p:nvSpPr>
          <p:cNvPr id="59" name="Google Shape;51;p1">
            <a:extLst>
              <a:ext uri="{FF2B5EF4-FFF2-40B4-BE49-F238E27FC236}">
                <a16:creationId xmlns:a16="http://schemas.microsoft.com/office/drawing/2014/main" id="{F2422075-0320-4140-A3BF-EB49151DE7B2}"/>
              </a:ext>
            </a:extLst>
          </p:cNvPr>
          <p:cNvSpPr txBox="1"/>
          <p:nvPr/>
        </p:nvSpPr>
        <p:spPr>
          <a:xfrm>
            <a:off x="4580639" y="2448330"/>
            <a:ext cx="82887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60" name="Google Shape;60;p1">
            <a:extLst>
              <a:ext uri="{FF2B5EF4-FFF2-40B4-BE49-F238E27FC236}">
                <a16:creationId xmlns:a16="http://schemas.microsoft.com/office/drawing/2014/main" id="{72B9409C-2762-ED42-AEFF-4621B32B3BDD}"/>
              </a:ext>
            </a:extLst>
          </p:cNvPr>
          <p:cNvSpPr txBox="1"/>
          <p:nvPr/>
        </p:nvSpPr>
        <p:spPr>
          <a:xfrm>
            <a:off x="5459274" y="3328414"/>
            <a:ext cx="79220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1" name="Google Shape;68;p1">
            <a:extLst>
              <a:ext uri="{FF2B5EF4-FFF2-40B4-BE49-F238E27FC236}">
                <a16:creationId xmlns:a16="http://schemas.microsoft.com/office/drawing/2014/main" id="{E32D4DB4-3CD1-A34E-B9A9-EA868551669D}"/>
              </a:ext>
            </a:extLst>
          </p:cNvPr>
          <p:cNvSpPr txBox="1"/>
          <p:nvPr/>
        </p:nvSpPr>
        <p:spPr>
          <a:xfrm>
            <a:off x="7955906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sp>
        <p:nvSpPr>
          <p:cNvPr id="62" name="Google Shape;65;p1">
            <a:extLst>
              <a:ext uri="{FF2B5EF4-FFF2-40B4-BE49-F238E27FC236}">
                <a16:creationId xmlns:a16="http://schemas.microsoft.com/office/drawing/2014/main" id="{E06E182D-2717-7947-A975-A0B44129556C}"/>
              </a:ext>
            </a:extLst>
          </p:cNvPr>
          <p:cNvSpPr txBox="1"/>
          <p:nvPr/>
        </p:nvSpPr>
        <p:spPr>
          <a:xfrm>
            <a:off x="8833559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63" name="Google Shape;62;p1">
            <a:extLst>
              <a:ext uri="{FF2B5EF4-FFF2-40B4-BE49-F238E27FC236}">
                <a16:creationId xmlns:a16="http://schemas.microsoft.com/office/drawing/2014/main" id="{D244D8DD-BEA8-7C48-8F6D-25E13A740AC4}"/>
              </a:ext>
            </a:extLst>
          </p:cNvPr>
          <p:cNvSpPr txBox="1"/>
          <p:nvPr/>
        </p:nvSpPr>
        <p:spPr>
          <a:xfrm>
            <a:off x="2808294" y="4161685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sp>
        <p:nvSpPr>
          <p:cNvPr id="64" name="Google Shape;54;p1">
            <a:extLst>
              <a:ext uri="{FF2B5EF4-FFF2-40B4-BE49-F238E27FC236}">
                <a16:creationId xmlns:a16="http://schemas.microsoft.com/office/drawing/2014/main" id="{1085249A-C07D-A740-BBC0-D979EBFF77FA}"/>
              </a:ext>
            </a:extLst>
          </p:cNvPr>
          <p:cNvSpPr txBox="1"/>
          <p:nvPr/>
        </p:nvSpPr>
        <p:spPr>
          <a:xfrm>
            <a:off x="3676067" y="4173326"/>
            <a:ext cx="92873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65" name="Google Shape;59;p1">
            <a:extLst>
              <a:ext uri="{FF2B5EF4-FFF2-40B4-BE49-F238E27FC236}">
                <a16:creationId xmlns:a16="http://schemas.microsoft.com/office/drawing/2014/main" id="{CE8074CE-2E7D-8C4F-8CC7-B0D78E21599B}"/>
              </a:ext>
            </a:extLst>
          </p:cNvPr>
          <p:cNvSpPr txBox="1"/>
          <p:nvPr/>
        </p:nvSpPr>
        <p:spPr>
          <a:xfrm>
            <a:off x="5436233" y="4173326"/>
            <a:ext cx="83828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/>
          </a:p>
        </p:txBody>
      </p:sp>
      <p:sp>
        <p:nvSpPr>
          <p:cNvPr id="66" name="Google Shape;50;p1">
            <a:extLst>
              <a:ext uri="{FF2B5EF4-FFF2-40B4-BE49-F238E27FC236}">
                <a16:creationId xmlns:a16="http://schemas.microsoft.com/office/drawing/2014/main" id="{2F376A31-A911-2E46-8FB4-ED026B5135F3}"/>
              </a:ext>
            </a:extLst>
          </p:cNvPr>
          <p:cNvSpPr txBox="1"/>
          <p:nvPr/>
        </p:nvSpPr>
        <p:spPr>
          <a:xfrm>
            <a:off x="7052915" y="415835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/>
          </a:p>
        </p:txBody>
      </p:sp>
      <p:sp>
        <p:nvSpPr>
          <p:cNvPr id="67" name="Google Shape;48;p1">
            <a:extLst>
              <a:ext uri="{FF2B5EF4-FFF2-40B4-BE49-F238E27FC236}">
                <a16:creationId xmlns:a16="http://schemas.microsoft.com/office/drawing/2014/main" id="{E7A5F79E-8BF2-AA42-BC6C-9F539E2D492A}"/>
              </a:ext>
            </a:extLst>
          </p:cNvPr>
          <p:cNvSpPr txBox="1"/>
          <p:nvPr/>
        </p:nvSpPr>
        <p:spPr>
          <a:xfrm>
            <a:off x="5321339" y="5053410"/>
            <a:ext cx="106807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Spenót</a:t>
            </a:r>
            <a:endParaRPr sz="1600"/>
          </a:p>
        </p:txBody>
      </p:sp>
      <p:sp>
        <p:nvSpPr>
          <p:cNvPr id="68" name="Google Shape;57;p1">
            <a:extLst>
              <a:ext uri="{FF2B5EF4-FFF2-40B4-BE49-F238E27FC236}">
                <a16:creationId xmlns:a16="http://schemas.microsoft.com/office/drawing/2014/main" id="{F7B8D4D8-5AF3-7540-A82F-059C56B728D8}"/>
              </a:ext>
            </a:extLst>
          </p:cNvPr>
          <p:cNvSpPr txBox="1"/>
          <p:nvPr/>
        </p:nvSpPr>
        <p:spPr>
          <a:xfrm>
            <a:off x="6258677" y="5053410"/>
            <a:ext cx="86192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sp>
        <p:nvSpPr>
          <p:cNvPr id="69" name="Google Shape;53;p1">
            <a:extLst>
              <a:ext uri="{FF2B5EF4-FFF2-40B4-BE49-F238E27FC236}">
                <a16:creationId xmlns:a16="http://schemas.microsoft.com/office/drawing/2014/main" id="{601E21F8-DB6F-9246-B9C9-1408EB922026}"/>
              </a:ext>
            </a:extLst>
          </p:cNvPr>
          <p:cNvSpPr txBox="1"/>
          <p:nvPr/>
        </p:nvSpPr>
        <p:spPr>
          <a:xfrm>
            <a:off x="7978819" y="5058281"/>
            <a:ext cx="89075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70" name="Google Shape;52;p1">
            <a:extLst>
              <a:ext uri="{FF2B5EF4-FFF2-40B4-BE49-F238E27FC236}">
                <a16:creationId xmlns:a16="http://schemas.microsoft.com/office/drawing/2014/main" id="{10A1EF3F-411A-E44A-8B1F-494FACBE75AE}"/>
              </a:ext>
            </a:extLst>
          </p:cNvPr>
          <p:cNvSpPr txBox="1"/>
          <p:nvPr/>
        </p:nvSpPr>
        <p:spPr>
          <a:xfrm>
            <a:off x="2815050" y="5905286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71" name="Google Shape;56;p1">
            <a:extLst>
              <a:ext uri="{FF2B5EF4-FFF2-40B4-BE49-F238E27FC236}">
                <a16:creationId xmlns:a16="http://schemas.microsoft.com/office/drawing/2014/main" id="{6508297E-6BC7-1E44-9078-3A0D6E80B821}"/>
              </a:ext>
            </a:extLst>
          </p:cNvPr>
          <p:cNvSpPr txBox="1"/>
          <p:nvPr/>
        </p:nvSpPr>
        <p:spPr>
          <a:xfrm>
            <a:off x="3807263" y="5896734"/>
            <a:ext cx="69075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72" name="Google Shape;49;p1">
            <a:extLst>
              <a:ext uri="{FF2B5EF4-FFF2-40B4-BE49-F238E27FC236}">
                <a16:creationId xmlns:a16="http://schemas.microsoft.com/office/drawing/2014/main" id="{6882AB0F-EFBE-E44E-A94D-1C254B2122EB}"/>
              </a:ext>
            </a:extLst>
          </p:cNvPr>
          <p:cNvSpPr txBox="1"/>
          <p:nvPr/>
        </p:nvSpPr>
        <p:spPr>
          <a:xfrm>
            <a:off x="3794839" y="6746548"/>
            <a:ext cx="71559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pic>
        <p:nvPicPr>
          <p:cNvPr id="74" name="Google Shape;97;g1e10a5ca3c2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3" y="22412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98;g1e10a5ca3c2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020" y="5181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97;g1e10a5ca3c2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1782" y="393906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22cc2517c18_0_17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2cc2517c18_0_1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cc2517c18_0_17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cc2517c18_0_1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2cc2517c18_0_17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cc2517c18_0_17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cc2517c18_0_17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cc2517c18_0_17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cc2517c18_0_17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c2517c18_0_17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c2517c18_0_17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c2517c18_0_17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g22cc2517c18_0_176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zöldségeket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g22cc2517c18_0_1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1782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2517c18_0_1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9693" y="39371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2cc2517c18_0_17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9693" y="568921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cc2517c18_0_17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427040" y="509087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2cc2517c18_0_17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1901" y="13784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2cc2517c18_0_17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732" y="39373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2cc2517c18_0_17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9161" y="4794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2cc2517c18_0_17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161" y="650701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61;p1">
            <a:extLst>
              <a:ext uri="{FF2B5EF4-FFF2-40B4-BE49-F238E27FC236}">
                <a16:creationId xmlns:a16="http://schemas.microsoft.com/office/drawing/2014/main" id="{FBD8D0B9-5726-9E46-81BB-FFA45E85C755}"/>
              </a:ext>
            </a:extLst>
          </p:cNvPr>
          <p:cNvSpPr txBox="1"/>
          <p:nvPr/>
        </p:nvSpPr>
        <p:spPr>
          <a:xfrm>
            <a:off x="4549698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  <p:sp>
        <p:nvSpPr>
          <p:cNvPr id="53" name="Google Shape;67;p1">
            <a:extLst>
              <a:ext uri="{FF2B5EF4-FFF2-40B4-BE49-F238E27FC236}">
                <a16:creationId xmlns:a16="http://schemas.microsoft.com/office/drawing/2014/main" id="{E3CD47F3-E26F-4D44-8C43-2B813D2FA974}"/>
              </a:ext>
            </a:extLst>
          </p:cNvPr>
          <p:cNvSpPr txBox="1"/>
          <p:nvPr/>
        </p:nvSpPr>
        <p:spPr>
          <a:xfrm>
            <a:off x="7967241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54" name="Google Shape;46;p1">
            <a:extLst>
              <a:ext uri="{FF2B5EF4-FFF2-40B4-BE49-F238E27FC236}">
                <a16:creationId xmlns:a16="http://schemas.microsoft.com/office/drawing/2014/main" id="{9E54954D-C233-014B-90C7-3453225FA554}"/>
              </a:ext>
            </a:extLst>
          </p:cNvPr>
          <p:cNvSpPr txBox="1"/>
          <p:nvPr/>
        </p:nvSpPr>
        <p:spPr>
          <a:xfrm>
            <a:off x="3658910" y="1580971"/>
            <a:ext cx="96304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55" name="Google Shape;55;p1">
            <a:extLst>
              <a:ext uri="{FF2B5EF4-FFF2-40B4-BE49-F238E27FC236}">
                <a16:creationId xmlns:a16="http://schemas.microsoft.com/office/drawing/2014/main" id="{355AE483-C8F9-B64A-AE9C-BBEB9FAAA19B}"/>
              </a:ext>
            </a:extLst>
          </p:cNvPr>
          <p:cNvSpPr txBox="1"/>
          <p:nvPr/>
        </p:nvSpPr>
        <p:spPr>
          <a:xfrm>
            <a:off x="5368137" y="1589467"/>
            <a:ext cx="9744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56" name="Google Shape;64;p1">
            <a:extLst>
              <a:ext uri="{FF2B5EF4-FFF2-40B4-BE49-F238E27FC236}">
                <a16:creationId xmlns:a16="http://schemas.microsoft.com/office/drawing/2014/main" id="{798EB3A2-7A8A-054A-B597-98DC46F9AFAA}"/>
              </a:ext>
            </a:extLst>
          </p:cNvPr>
          <p:cNvSpPr txBox="1"/>
          <p:nvPr/>
        </p:nvSpPr>
        <p:spPr>
          <a:xfrm>
            <a:off x="6342444" y="1603418"/>
            <a:ext cx="74251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Zeller</a:t>
            </a:r>
            <a:endParaRPr sz="1600" dirty="0"/>
          </a:p>
        </p:txBody>
      </p:sp>
      <p:sp>
        <p:nvSpPr>
          <p:cNvPr id="57" name="Google Shape;66;p1">
            <a:extLst>
              <a:ext uri="{FF2B5EF4-FFF2-40B4-BE49-F238E27FC236}">
                <a16:creationId xmlns:a16="http://schemas.microsoft.com/office/drawing/2014/main" id="{B327EA93-559E-264E-8730-4D59DB5520F6}"/>
              </a:ext>
            </a:extLst>
          </p:cNvPr>
          <p:cNvSpPr txBox="1"/>
          <p:nvPr/>
        </p:nvSpPr>
        <p:spPr>
          <a:xfrm>
            <a:off x="8103879" y="1603418"/>
            <a:ext cx="61747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58" name="Google Shape;47;p1">
            <a:extLst>
              <a:ext uri="{FF2B5EF4-FFF2-40B4-BE49-F238E27FC236}">
                <a16:creationId xmlns:a16="http://schemas.microsoft.com/office/drawing/2014/main" id="{81ADB1B6-86E2-764E-931C-B4B68862C418}"/>
              </a:ext>
            </a:extLst>
          </p:cNvPr>
          <p:cNvSpPr txBox="1"/>
          <p:nvPr/>
        </p:nvSpPr>
        <p:spPr>
          <a:xfrm>
            <a:off x="2756463" y="2462282"/>
            <a:ext cx="1050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Káposzta</a:t>
            </a:r>
            <a:endParaRPr sz="1600" dirty="0"/>
          </a:p>
        </p:txBody>
      </p:sp>
      <p:sp>
        <p:nvSpPr>
          <p:cNvPr id="59" name="Google Shape;51;p1">
            <a:extLst>
              <a:ext uri="{FF2B5EF4-FFF2-40B4-BE49-F238E27FC236}">
                <a16:creationId xmlns:a16="http://schemas.microsoft.com/office/drawing/2014/main" id="{6B00328D-7B54-A84C-AE75-085D23DB33D9}"/>
              </a:ext>
            </a:extLst>
          </p:cNvPr>
          <p:cNvSpPr txBox="1"/>
          <p:nvPr/>
        </p:nvSpPr>
        <p:spPr>
          <a:xfrm>
            <a:off x="4580639" y="2448330"/>
            <a:ext cx="82887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60" name="Google Shape;60;p1">
            <a:extLst>
              <a:ext uri="{FF2B5EF4-FFF2-40B4-BE49-F238E27FC236}">
                <a16:creationId xmlns:a16="http://schemas.microsoft.com/office/drawing/2014/main" id="{E5D3A1C1-CAE5-DC46-BACA-17896A49C35F}"/>
              </a:ext>
            </a:extLst>
          </p:cNvPr>
          <p:cNvSpPr txBox="1"/>
          <p:nvPr/>
        </p:nvSpPr>
        <p:spPr>
          <a:xfrm>
            <a:off x="5459274" y="3328414"/>
            <a:ext cx="79220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1" name="Google Shape;68;p1">
            <a:extLst>
              <a:ext uri="{FF2B5EF4-FFF2-40B4-BE49-F238E27FC236}">
                <a16:creationId xmlns:a16="http://schemas.microsoft.com/office/drawing/2014/main" id="{FAED38F9-6375-F642-AED4-5AFDFC553236}"/>
              </a:ext>
            </a:extLst>
          </p:cNvPr>
          <p:cNvSpPr txBox="1"/>
          <p:nvPr/>
        </p:nvSpPr>
        <p:spPr>
          <a:xfrm>
            <a:off x="7955906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sp>
        <p:nvSpPr>
          <p:cNvPr id="62" name="Google Shape;65;p1">
            <a:extLst>
              <a:ext uri="{FF2B5EF4-FFF2-40B4-BE49-F238E27FC236}">
                <a16:creationId xmlns:a16="http://schemas.microsoft.com/office/drawing/2014/main" id="{AC11F3AC-E0C8-5045-89D2-C13CE58A40BD}"/>
              </a:ext>
            </a:extLst>
          </p:cNvPr>
          <p:cNvSpPr txBox="1"/>
          <p:nvPr/>
        </p:nvSpPr>
        <p:spPr>
          <a:xfrm>
            <a:off x="8833559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63" name="Google Shape;62;p1">
            <a:extLst>
              <a:ext uri="{FF2B5EF4-FFF2-40B4-BE49-F238E27FC236}">
                <a16:creationId xmlns:a16="http://schemas.microsoft.com/office/drawing/2014/main" id="{BC5F5803-D3F4-FE4C-85AD-BFEFEA1F3A64}"/>
              </a:ext>
            </a:extLst>
          </p:cNvPr>
          <p:cNvSpPr txBox="1"/>
          <p:nvPr/>
        </p:nvSpPr>
        <p:spPr>
          <a:xfrm>
            <a:off x="2808294" y="4161685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sp>
        <p:nvSpPr>
          <p:cNvPr id="64" name="Google Shape;54;p1">
            <a:extLst>
              <a:ext uri="{FF2B5EF4-FFF2-40B4-BE49-F238E27FC236}">
                <a16:creationId xmlns:a16="http://schemas.microsoft.com/office/drawing/2014/main" id="{D79E9390-F22F-3546-9A9D-EB2EF377E50E}"/>
              </a:ext>
            </a:extLst>
          </p:cNvPr>
          <p:cNvSpPr txBox="1"/>
          <p:nvPr/>
        </p:nvSpPr>
        <p:spPr>
          <a:xfrm>
            <a:off x="3676067" y="4173326"/>
            <a:ext cx="92873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65" name="Google Shape;59;p1">
            <a:extLst>
              <a:ext uri="{FF2B5EF4-FFF2-40B4-BE49-F238E27FC236}">
                <a16:creationId xmlns:a16="http://schemas.microsoft.com/office/drawing/2014/main" id="{5A7F7522-2FF2-064A-A2ED-A34B815F10D8}"/>
              </a:ext>
            </a:extLst>
          </p:cNvPr>
          <p:cNvSpPr txBox="1"/>
          <p:nvPr/>
        </p:nvSpPr>
        <p:spPr>
          <a:xfrm>
            <a:off x="5436233" y="4173326"/>
            <a:ext cx="83828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/>
          </a:p>
        </p:txBody>
      </p:sp>
      <p:sp>
        <p:nvSpPr>
          <p:cNvPr id="66" name="Google Shape;50;p1">
            <a:extLst>
              <a:ext uri="{FF2B5EF4-FFF2-40B4-BE49-F238E27FC236}">
                <a16:creationId xmlns:a16="http://schemas.microsoft.com/office/drawing/2014/main" id="{68621249-54B3-3848-B853-2194248E2A85}"/>
              </a:ext>
            </a:extLst>
          </p:cNvPr>
          <p:cNvSpPr txBox="1"/>
          <p:nvPr/>
        </p:nvSpPr>
        <p:spPr>
          <a:xfrm>
            <a:off x="7052915" y="415835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/>
          </a:p>
        </p:txBody>
      </p:sp>
      <p:sp>
        <p:nvSpPr>
          <p:cNvPr id="67" name="Google Shape;48;p1">
            <a:extLst>
              <a:ext uri="{FF2B5EF4-FFF2-40B4-BE49-F238E27FC236}">
                <a16:creationId xmlns:a16="http://schemas.microsoft.com/office/drawing/2014/main" id="{F3D5E229-171C-9346-8798-09AB391593C2}"/>
              </a:ext>
            </a:extLst>
          </p:cNvPr>
          <p:cNvSpPr txBox="1"/>
          <p:nvPr/>
        </p:nvSpPr>
        <p:spPr>
          <a:xfrm>
            <a:off x="5321339" y="5053410"/>
            <a:ext cx="106807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Spenót</a:t>
            </a:r>
            <a:endParaRPr sz="1600"/>
          </a:p>
        </p:txBody>
      </p:sp>
      <p:sp>
        <p:nvSpPr>
          <p:cNvPr id="68" name="Google Shape;57;p1">
            <a:extLst>
              <a:ext uri="{FF2B5EF4-FFF2-40B4-BE49-F238E27FC236}">
                <a16:creationId xmlns:a16="http://schemas.microsoft.com/office/drawing/2014/main" id="{A04BA257-3123-6243-910C-D311E2DD75B7}"/>
              </a:ext>
            </a:extLst>
          </p:cNvPr>
          <p:cNvSpPr txBox="1"/>
          <p:nvPr/>
        </p:nvSpPr>
        <p:spPr>
          <a:xfrm>
            <a:off x="6258677" y="5053410"/>
            <a:ext cx="86192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sp>
        <p:nvSpPr>
          <p:cNvPr id="69" name="Google Shape;53;p1">
            <a:extLst>
              <a:ext uri="{FF2B5EF4-FFF2-40B4-BE49-F238E27FC236}">
                <a16:creationId xmlns:a16="http://schemas.microsoft.com/office/drawing/2014/main" id="{EFC5D488-0DC6-A34A-B75A-6A1BD62FB414}"/>
              </a:ext>
            </a:extLst>
          </p:cNvPr>
          <p:cNvSpPr txBox="1"/>
          <p:nvPr/>
        </p:nvSpPr>
        <p:spPr>
          <a:xfrm>
            <a:off x="7978819" y="5058281"/>
            <a:ext cx="89075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70" name="Google Shape;52;p1">
            <a:extLst>
              <a:ext uri="{FF2B5EF4-FFF2-40B4-BE49-F238E27FC236}">
                <a16:creationId xmlns:a16="http://schemas.microsoft.com/office/drawing/2014/main" id="{33D28D35-2B69-0E48-AAEE-0BBE8B0C353C}"/>
              </a:ext>
            </a:extLst>
          </p:cNvPr>
          <p:cNvSpPr txBox="1"/>
          <p:nvPr/>
        </p:nvSpPr>
        <p:spPr>
          <a:xfrm>
            <a:off x="2815050" y="5905286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71" name="Google Shape;56;p1">
            <a:extLst>
              <a:ext uri="{FF2B5EF4-FFF2-40B4-BE49-F238E27FC236}">
                <a16:creationId xmlns:a16="http://schemas.microsoft.com/office/drawing/2014/main" id="{55F32449-DDDC-9040-B6B3-B09DB8570B82}"/>
              </a:ext>
            </a:extLst>
          </p:cNvPr>
          <p:cNvSpPr txBox="1"/>
          <p:nvPr/>
        </p:nvSpPr>
        <p:spPr>
          <a:xfrm>
            <a:off x="3807263" y="5896734"/>
            <a:ext cx="69075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72" name="Google Shape;49;p1">
            <a:extLst>
              <a:ext uri="{FF2B5EF4-FFF2-40B4-BE49-F238E27FC236}">
                <a16:creationId xmlns:a16="http://schemas.microsoft.com/office/drawing/2014/main" id="{104899DA-A479-404A-BFF8-0C90F1BBA282}"/>
              </a:ext>
            </a:extLst>
          </p:cNvPr>
          <p:cNvSpPr txBox="1"/>
          <p:nvPr/>
        </p:nvSpPr>
        <p:spPr>
          <a:xfrm>
            <a:off x="3794839" y="6746548"/>
            <a:ext cx="71559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pic>
        <p:nvPicPr>
          <p:cNvPr id="73" name="Google Shape;113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1795" y="56565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14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795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115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795" y="3104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119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9295" y="1384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120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6959" y="3090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122;g22cc2517c18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28235" y="39390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97;g1e10a5ca3c2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3" y="22412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98;g1e10a5ca3c2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020" y="5181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g22cc2517c18_0_10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2cc2517c18_0_10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2cc2517c18_0_10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2cc2517c18_0_10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2cc2517c18_0_10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2cc2517c18_0_10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2cc2517c18_0_10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2cc2517c18_0_10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2cc2517c18_0_10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2cc2517c18_0_10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2cc2517c18_0_10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2cc2517c18_0_10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g22cc2517c18_0_109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zöldségeket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g22cc2517c18_0_10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1782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cc2517c18_0_10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9693" y="2231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2cc2517c18_0_10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5463" y="3081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2cc2517c18_0_10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9161" y="4794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cc2517c18_0_10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732" y="39373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cc2517c18_0_10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1901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cc2517c18_0_10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9693" y="39371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2cc2517c18_0_10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45195" y="39373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2cc2517c18_0_10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1901" y="65070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2cc2517c18_0_10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161" y="65070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2cc2517c18_0_10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0214" y="5181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2cc2517c18_0_10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6959" y="13784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2cc2517c18_0_10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0012" y="308174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22cc2517c18_0_109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1" name="Google Shape;231;g22cc2517c18_0_10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9693" y="568921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2cc2517c18_0_10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427040" y="509087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2cc2517c18_0_10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1901" y="137849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61;p1">
            <a:extLst>
              <a:ext uri="{FF2B5EF4-FFF2-40B4-BE49-F238E27FC236}">
                <a16:creationId xmlns:a16="http://schemas.microsoft.com/office/drawing/2014/main" id="{F366ABD5-B510-054E-AE59-464B8CCC6EEB}"/>
              </a:ext>
            </a:extLst>
          </p:cNvPr>
          <p:cNvSpPr txBox="1"/>
          <p:nvPr/>
        </p:nvSpPr>
        <p:spPr>
          <a:xfrm>
            <a:off x="4549698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  <p:sp>
        <p:nvSpPr>
          <p:cNvPr id="54" name="Google Shape;67;p1">
            <a:extLst>
              <a:ext uri="{FF2B5EF4-FFF2-40B4-BE49-F238E27FC236}">
                <a16:creationId xmlns:a16="http://schemas.microsoft.com/office/drawing/2014/main" id="{B4883C37-7F20-C84E-9751-CA94E8285856}"/>
              </a:ext>
            </a:extLst>
          </p:cNvPr>
          <p:cNvSpPr txBox="1"/>
          <p:nvPr/>
        </p:nvSpPr>
        <p:spPr>
          <a:xfrm>
            <a:off x="7967241" y="772263"/>
            <a:ext cx="89075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55" name="Google Shape;46;p1">
            <a:extLst>
              <a:ext uri="{FF2B5EF4-FFF2-40B4-BE49-F238E27FC236}">
                <a16:creationId xmlns:a16="http://schemas.microsoft.com/office/drawing/2014/main" id="{86A055E5-3031-2F4B-BA2F-30B8116982D6}"/>
              </a:ext>
            </a:extLst>
          </p:cNvPr>
          <p:cNvSpPr txBox="1"/>
          <p:nvPr/>
        </p:nvSpPr>
        <p:spPr>
          <a:xfrm>
            <a:off x="3658910" y="1580971"/>
            <a:ext cx="96304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56" name="Google Shape;55;p1">
            <a:extLst>
              <a:ext uri="{FF2B5EF4-FFF2-40B4-BE49-F238E27FC236}">
                <a16:creationId xmlns:a16="http://schemas.microsoft.com/office/drawing/2014/main" id="{5085B7EA-70B2-F846-A348-DDE80766F911}"/>
              </a:ext>
            </a:extLst>
          </p:cNvPr>
          <p:cNvSpPr txBox="1"/>
          <p:nvPr/>
        </p:nvSpPr>
        <p:spPr>
          <a:xfrm>
            <a:off x="5368137" y="1589467"/>
            <a:ext cx="9744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57" name="Google Shape;64;p1">
            <a:extLst>
              <a:ext uri="{FF2B5EF4-FFF2-40B4-BE49-F238E27FC236}">
                <a16:creationId xmlns:a16="http://schemas.microsoft.com/office/drawing/2014/main" id="{73B906FC-3ACC-7649-9319-C7D2F77DAA4E}"/>
              </a:ext>
            </a:extLst>
          </p:cNvPr>
          <p:cNvSpPr txBox="1"/>
          <p:nvPr/>
        </p:nvSpPr>
        <p:spPr>
          <a:xfrm>
            <a:off x="6342444" y="1603418"/>
            <a:ext cx="74251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Zeller</a:t>
            </a:r>
            <a:endParaRPr sz="1600" dirty="0"/>
          </a:p>
        </p:txBody>
      </p:sp>
      <p:sp>
        <p:nvSpPr>
          <p:cNvPr id="58" name="Google Shape;66;p1">
            <a:extLst>
              <a:ext uri="{FF2B5EF4-FFF2-40B4-BE49-F238E27FC236}">
                <a16:creationId xmlns:a16="http://schemas.microsoft.com/office/drawing/2014/main" id="{20BB7F08-19C2-7A44-8A94-D3070947DCAB}"/>
              </a:ext>
            </a:extLst>
          </p:cNvPr>
          <p:cNvSpPr txBox="1"/>
          <p:nvPr/>
        </p:nvSpPr>
        <p:spPr>
          <a:xfrm>
            <a:off x="8103879" y="1603418"/>
            <a:ext cx="61747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59" name="Google Shape;47;p1">
            <a:extLst>
              <a:ext uri="{FF2B5EF4-FFF2-40B4-BE49-F238E27FC236}">
                <a16:creationId xmlns:a16="http://schemas.microsoft.com/office/drawing/2014/main" id="{1C8E0675-54CB-E64C-BCA2-91F11FC8FBC0}"/>
              </a:ext>
            </a:extLst>
          </p:cNvPr>
          <p:cNvSpPr txBox="1"/>
          <p:nvPr/>
        </p:nvSpPr>
        <p:spPr>
          <a:xfrm>
            <a:off x="2756463" y="2462282"/>
            <a:ext cx="1050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Káposzta</a:t>
            </a:r>
            <a:endParaRPr sz="1600" dirty="0"/>
          </a:p>
        </p:txBody>
      </p:sp>
      <p:sp>
        <p:nvSpPr>
          <p:cNvPr id="60" name="Google Shape;51;p1">
            <a:extLst>
              <a:ext uri="{FF2B5EF4-FFF2-40B4-BE49-F238E27FC236}">
                <a16:creationId xmlns:a16="http://schemas.microsoft.com/office/drawing/2014/main" id="{09CFB060-3A4F-D049-8CEE-D635C5D8C0C6}"/>
              </a:ext>
            </a:extLst>
          </p:cNvPr>
          <p:cNvSpPr txBox="1"/>
          <p:nvPr/>
        </p:nvSpPr>
        <p:spPr>
          <a:xfrm>
            <a:off x="4580639" y="2448330"/>
            <a:ext cx="82887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61" name="Google Shape;60;p1">
            <a:extLst>
              <a:ext uri="{FF2B5EF4-FFF2-40B4-BE49-F238E27FC236}">
                <a16:creationId xmlns:a16="http://schemas.microsoft.com/office/drawing/2014/main" id="{F5C96FFA-7A6F-3B45-B614-1FC3174F0CC4}"/>
              </a:ext>
            </a:extLst>
          </p:cNvPr>
          <p:cNvSpPr txBox="1"/>
          <p:nvPr/>
        </p:nvSpPr>
        <p:spPr>
          <a:xfrm>
            <a:off x="5459274" y="3328414"/>
            <a:ext cx="79220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2" name="Google Shape;68;p1">
            <a:extLst>
              <a:ext uri="{FF2B5EF4-FFF2-40B4-BE49-F238E27FC236}">
                <a16:creationId xmlns:a16="http://schemas.microsoft.com/office/drawing/2014/main" id="{AEBFA0FF-5539-D44E-90E4-91ACAB12449C}"/>
              </a:ext>
            </a:extLst>
          </p:cNvPr>
          <p:cNvSpPr txBox="1"/>
          <p:nvPr/>
        </p:nvSpPr>
        <p:spPr>
          <a:xfrm>
            <a:off x="7955906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sp>
        <p:nvSpPr>
          <p:cNvPr id="63" name="Google Shape;65;p1">
            <a:extLst>
              <a:ext uri="{FF2B5EF4-FFF2-40B4-BE49-F238E27FC236}">
                <a16:creationId xmlns:a16="http://schemas.microsoft.com/office/drawing/2014/main" id="{ABFDFA60-0EB0-ED47-919A-40D40154C8BE}"/>
              </a:ext>
            </a:extLst>
          </p:cNvPr>
          <p:cNvSpPr txBox="1"/>
          <p:nvPr/>
        </p:nvSpPr>
        <p:spPr>
          <a:xfrm>
            <a:off x="8833559" y="3311817"/>
            <a:ext cx="8907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64" name="Google Shape;62;p1">
            <a:extLst>
              <a:ext uri="{FF2B5EF4-FFF2-40B4-BE49-F238E27FC236}">
                <a16:creationId xmlns:a16="http://schemas.microsoft.com/office/drawing/2014/main" id="{047E20B6-DC82-E245-9AEB-37547E9EEF94}"/>
              </a:ext>
            </a:extLst>
          </p:cNvPr>
          <p:cNvSpPr txBox="1"/>
          <p:nvPr/>
        </p:nvSpPr>
        <p:spPr>
          <a:xfrm>
            <a:off x="2808294" y="4161685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sp>
        <p:nvSpPr>
          <p:cNvPr id="65" name="Google Shape;54;p1">
            <a:extLst>
              <a:ext uri="{FF2B5EF4-FFF2-40B4-BE49-F238E27FC236}">
                <a16:creationId xmlns:a16="http://schemas.microsoft.com/office/drawing/2014/main" id="{016472B7-F6AC-0848-9CFE-E79EFA2BB683}"/>
              </a:ext>
            </a:extLst>
          </p:cNvPr>
          <p:cNvSpPr txBox="1"/>
          <p:nvPr/>
        </p:nvSpPr>
        <p:spPr>
          <a:xfrm>
            <a:off x="3676067" y="4173326"/>
            <a:ext cx="92873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66" name="Google Shape;59;p1">
            <a:extLst>
              <a:ext uri="{FF2B5EF4-FFF2-40B4-BE49-F238E27FC236}">
                <a16:creationId xmlns:a16="http://schemas.microsoft.com/office/drawing/2014/main" id="{DA8A442D-4F78-2549-844C-22377E2489AA}"/>
              </a:ext>
            </a:extLst>
          </p:cNvPr>
          <p:cNvSpPr txBox="1"/>
          <p:nvPr/>
        </p:nvSpPr>
        <p:spPr>
          <a:xfrm>
            <a:off x="5436233" y="4173326"/>
            <a:ext cx="83828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/>
          </a:p>
        </p:txBody>
      </p:sp>
      <p:sp>
        <p:nvSpPr>
          <p:cNvPr id="67" name="Google Shape;50;p1">
            <a:extLst>
              <a:ext uri="{FF2B5EF4-FFF2-40B4-BE49-F238E27FC236}">
                <a16:creationId xmlns:a16="http://schemas.microsoft.com/office/drawing/2014/main" id="{B9C5F1CB-E937-0B4C-AB6E-56898F53BC2C}"/>
              </a:ext>
            </a:extLst>
          </p:cNvPr>
          <p:cNvSpPr txBox="1"/>
          <p:nvPr/>
        </p:nvSpPr>
        <p:spPr>
          <a:xfrm>
            <a:off x="7052915" y="415835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/>
          </a:p>
        </p:txBody>
      </p:sp>
      <p:sp>
        <p:nvSpPr>
          <p:cNvPr id="68" name="Google Shape;48;p1">
            <a:extLst>
              <a:ext uri="{FF2B5EF4-FFF2-40B4-BE49-F238E27FC236}">
                <a16:creationId xmlns:a16="http://schemas.microsoft.com/office/drawing/2014/main" id="{D567AC19-8750-3F46-8DB8-83C7EA502F8C}"/>
              </a:ext>
            </a:extLst>
          </p:cNvPr>
          <p:cNvSpPr txBox="1"/>
          <p:nvPr/>
        </p:nvSpPr>
        <p:spPr>
          <a:xfrm>
            <a:off x="5321339" y="5053410"/>
            <a:ext cx="106807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Spenót</a:t>
            </a:r>
            <a:endParaRPr sz="1600"/>
          </a:p>
        </p:txBody>
      </p:sp>
      <p:sp>
        <p:nvSpPr>
          <p:cNvPr id="69" name="Google Shape;57;p1">
            <a:extLst>
              <a:ext uri="{FF2B5EF4-FFF2-40B4-BE49-F238E27FC236}">
                <a16:creationId xmlns:a16="http://schemas.microsoft.com/office/drawing/2014/main" id="{BABDE760-E4FC-D047-8B43-4593631D3F70}"/>
              </a:ext>
            </a:extLst>
          </p:cNvPr>
          <p:cNvSpPr txBox="1"/>
          <p:nvPr/>
        </p:nvSpPr>
        <p:spPr>
          <a:xfrm>
            <a:off x="6258677" y="5053410"/>
            <a:ext cx="86192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sp>
        <p:nvSpPr>
          <p:cNvPr id="70" name="Google Shape;53;p1">
            <a:extLst>
              <a:ext uri="{FF2B5EF4-FFF2-40B4-BE49-F238E27FC236}">
                <a16:creationId xmlns:a16="http://schemas.microsoft.com/office/drawing/2014/main" id="{0F86C80C-5FCD-804A-B6D7-AD9764AE9F35}"/>
              </a:ext>
            </a:extLst>
          </p:cNvPr>
          <p:cNvSpPr txBox="1"/>
          <p:nvPr/>
        </p:nvSpPr>
        <p:spPr>
          <a:xfrm>
            <a:off x="7978819" y="5058281"/>
            <a:ext cx="89075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71" name="Google Shape;52;p1">
            <a:extLst>
              <a:ext uri="{FF2B5EF4-FFF2-40B4-BE49-F238E27FC236}">
                <a16:creationId xmlns:a16="http://schemas.microsoft.com/office/drawing/2014/main" id="{D944E6F6-B961-DA4C-970F-EC021C48F8AD}"/>
              </a:ext>
            </a:extLst>
          </p:cNvPr>
          <p:cNvSpPr txBox="1"/>
          <p:nvPr/>
        </p:nvSpPr>
        <p:spPr>
          <a:xfrm>
            <a:off x="2815050" y="5905286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72" name="Google Shape;56;p1">
            <a:extLst>
              <a:ext uri="{FF2B5EF4-FFF2-40B4-BE49-F238E27FC236}">
                <a16:creationId xmlns:a16="http://schemas.microsoft.com/office/drawing/2014/main" id="{537E1B89-4FB6-2C49-AFBD-1F54F91A67AB}"/>
              </a:ext>
            </a:extLst>
          </p:cNvPr>
          <p:cNvSpPr txBox="1"/>
          <p:nvPr/>
        </p:nvSpPr>
        <p:spPr>
          <a:xfrm>
            <a:off x="3807263" y="5896734"/>
            <a:ext cx="69075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73" name="Google Shape;49;p1">
            <a:extLst>
              <a:ext uri="{FF2B5EF4-FFF2-40B4-BE49-F238E27FC236}">
                <a16:creationId xmlns:a16="http://schemas.microsoft.com/office/drawing/2014/main" id="{BAEC2857-5AB9-6A43-AB36-63455EED6240}"/>
              </a:ext>
            </a:extLst>
          </p:cNvPr>
          <p:cNvSpPr txBox="1"/>
          <p:nvPr/>
        </p:nvSpPr>
        <p:spPr>
          <a:xfrm>
            <a:off x="3794839" y="6746548"/>
            <a:ext cx="71559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2"/>
          <p:cNvSpPr txBox="1"/>
          <p:nvPr/>
        </p:nvSpPr>
        <p:spPr>
          <a:xfrm>
            <a:off x="95943" y="5093854"/>
            <a:ext cx="2581985" cy="104644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gyümölcsöket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"/>
          <p:cNvSpPr txBox="1"/>
          <p:nvPr/>
        </p:nvSpPr>
        <p:spPr>
          <a:xfrm>
            <a:off x="3612215" y="3316655"/>
            <a:ext cx="10754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252" name="Google Shape;252;p2"/>
          <p:cNvSpPr txBox="1"/>
          <p:nvPr/>
        </p:nvSpPr>
        <p:spPr>
          <a:xfrm>
            <a:off x="3775030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sp>
        <p:nvSpPr>
          <p:cNvPr id="253" name="Google Shape;253;p2"/>
          <p:cNvSpPr txBox="1"/>
          <p:nvPr/>
        </p:nvSpPr>
        <p:spPr>
          <a:xfrm>
            <a:off x="6203945" y="4142990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 dirty="0"/>
          </a:p>
        </p:txBody>
      </p:sp>
      <p:sp>
        <p:nvSpPr>
          <p:cNvPr id="254" name="Google Shape;254;p2"/>
          <p:cNvSpPr txBox="1"/>
          <p:nvPr/>
        </p:nvSpPr>
        <p:spPr>
          <a:xfrm>
            <a:off x="6299050" y="3339946"/>
            <a:ext cx="79286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255" name="Google Shape;255;p2"/>
          <p:cNvSpPr txBox="1"/>
          <p:nvPr/>
        </p:nvSpPr>
        <p:spPr>
          <a:xfrm>
            <a:off x="7943583" y="5893503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256" name="Google Shape;256;p2"/>
          <p:cNvSpPr txBox="1"/>
          <p:nvPr/>
        </p:nvSpPr>
        <p:spPr>
          <a:xfrm>
            <a:off x="8818970" y="4142990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257" name="Google Shape;257;p2"/>
          <p:cNvSpPr txBox="1"/>
          <p:nvPr/>
        </p:nvSpPr>
        <p:spPr>
          <a:xfrm>
            <a:off x="5325619" y="502350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258" name="Google Shape;258;p2"/>
          <p:cNvSpPr txBox="1"/>
          <p:nvPr/>
        </p:nvSpPr>
        <p:spPr>
          <a:xfrm>
            <a:off x="7063206" y="2479067"/>
            <a:ext cx="100537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259" name="Google Shape;259;p2"/>
          <p:cNvSpPr txBox="1"/>
          <p:nvPr/>
        </p:nvSpPr>
        <p:spPr>
          <a:xfrm>
            <a:off x="8011534" y="4127426"/>
            <a:ext cx="76028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260" name="Google Shape;260;p2"/>
          <p:cNvSpPr txBox="1"/>
          <p:nvPr/>
        </p:nvSpPr>
        <p:spPr>
          <a:xfrm>
            <a:off x="6273194" y="5024783"/>
            <a:ext cx="88745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pic>
        <p:nvPicPr>
          <p:cNvPr id="261" name="Google Shape;26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5030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"/>
          <p:cNvSpPr txBox="1"/>
          <p:nvPr/>
        </p:nvSpPr>
        <p:spPr>
          <a:xfrm>
            <a:off x="4556189" y="4142990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 dirty="0"/>
          </a:p>
        </p:txBody>
      </p:sp>
      <p:sp>
        <p:nvSpPr>
          <p:cNvPr id="263" name="Google Shape;263;p2"/>
          <p:cNvSpPr txBox="1"/>
          <p:nvPr/>
        </p:nvSpPr>
        <p:spPr>
          <a:xfrm>
            <a:off x="3732634" y="5023509"/>
            <a:ext cx="81326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264" name="Google Shape;264;p2"/>
          <p:cNvSpPr txBox="1"/>
          <p:nvPr/>
        </p:nvSpPr>
        <p:spPr>
          <a:xfrm>
            <a:off x="7991439" y="6712663"/>
            <a:ext cx="8396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  <p:sp>
        <p:nvSpPr>
          <p:cNvPr id="266" name="Google Shape;266;p2"/>
          <p:cNvSpPr txBox="1"/>
          <p:nvPr/>
        </p:nvSpPr>
        <p:spPr>
          <a:xfrm>
            <a:off x="8808667" y="5871651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pic>
        <p:nvPicPr>
          <p:cNvPr id="267" name="Google Shape;26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6959" y="393734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2"/>
          <p:cNvSpPr txBox="1"/>
          <p:nvPr/>
        </p:nvSpPr>
        <p:spPr>
          <a:xfrm>
            <a:off x="6235758" y="1597274"/>
            <a:ext cx="940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269" name="Google Shape;269;p2"/>
          <p:cNvSpPr txBox="1"/>
          <p:nvPr/>
        </p:nvSpPr>
        <p:spPr>
          <a:xfrm>
            <a:off x="7229903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270" name="Google Shape;270;p2"/>
          <p:cNvSpPr txBox="1"/>
          <p:nvPr/>
        </p:nvSpPr>
        <p:spPr>
          <a:xfrm>
            <a:off x="7978196" y="1581072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271" name="Google Shape;271;p2"/>
          <p:cNvSpPr txBox="1"/>
          <p:nvPr/>
        </p:nvSpPr>
        <p:spPr>
          <a:xfrm>
            <a:off x="8712379" y="2461288"/>
            <a:ext cx="1145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dirty="0"/>
          </a:p>
        </p:txBody>
      </p:sp>
      <p:sp>
        <p:nvSpPr>
          <p:cNvPr id="272" name="Google Shape;272;p2"/>
          <p:cNvSpPr txBox="1"/>
          <p:nvPr/>
        </p:nvSpPr>
        <p:spPr>
          <a:xfrm>
            <a:off x="5422314" y="1474164"/>
            <a:ext cx="86612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Görög-dinnye</a:t>
            </a:r>
            <a:endParaRPr sz="1600" dirty="0"/>
          </a:p>
        </p:txBody>
      </p:sp>
      <p:sp>
        <p:nvSpPr>
          <p:cNvPr id="273" name="Google Shape;273;p2"/>
          <p:cNvSpPr txBox="1"/>
          <p:nvPr/>
        </p:nvSpPr>
        <p:spPr>
          <a:xfrm>
            <a:off x="3732634" y="1589568"/>
            <a:ext cx="7922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Málna</a:t>
            </a:r>
            <a:endParaRPr sz="1600" dirty="0"/>
          </a:p>
        </p:txBody>
      </p:sp>
      <p:sp>
        <p:nvSpPr>
          <p:cNvPr id="274" name="Google Shape;274;p2"/>
          <p:cNvSpPr txBox="1"/>
          <p:nvPr/>
        </p:nvSpPr>
        <p:spPr>
          <a:xfrm>
            <a:off x="2871890" y="3320072"/>
            <a:ext cx="84576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pic>
        <p:nvPicPr>
          <p:cNvPr id="275" name="Google Shape;275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083135" y="569219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805697" y="5093854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g22cc2517c18_0_23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2cc2517c18_0_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2cc2517c18_0_23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2cc2517c18_0_23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2cc2517c18_0_23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2cc2517c18_0_23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2cc2517c18_0_23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2cc2517c18_0_23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2cc2517c18_0_23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2cc2517c18_0_23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2cc2517c18_0_23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22cc2517c18_0_234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gyümölcsöket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4" name="Google Shape;304;g22cc2517c18_0_23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5030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2cc2517c18_0_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6959" y="39373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2cc2517c18_0_23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083135" y="569219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2cc2517c18_0_23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805697" y="509385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6422" y="22383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999" y="519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995" y="30843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5" y="30843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945" y="1373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0818" y="1382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5" y="479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210" y="56506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210" y="65024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9043" y="3944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033" y="39585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22cc2517c18_0_234"/>
          <p:cNvPicPr preferRelativeResize="0"/>
          <p:nvPr/>
        </p:nvPicPr>
        <p:blipFill rotWithShape="1">
          <a:blip r:embed="rId5">
            <a:alphaModFix/>
            <a:biLevel thresh="75000"/>
          </a:blip>
          <a:srcRect/>
          <a:stretch/>
        </p:blipFill>
        <p:spPr>
          <a:xfrm>
            <a:off x="8908220" y="65070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252;p2">
            <a:extLst>
              <a:ext uri="{FF2B5EF4-FFF2-40B4-BE49-F238E27FC236}">
                <a16:creationId xmlns:a16="http://schemas.microsoft.com/office/drawing/2014/main" id="{17593F3E-5506-6747-9D36-CF3022095A05}"/>
              </a:ext>
            </a:extLst>
          </p:cNvPr>
          <p:cNvSpPr txBox="1"/>
          <p:nvPr/>
        </p:nvSpPr>
        <p:spPr>
          <a:xfrm>
            <a:off x="3775030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sp>
        <p:nvSpPr>
          <p:cNvPr id="53" name="Google Shape;269;p2">
            <a:extLst>
              <a:ext uri="{FF2B5EF4-FFF2-40B4-BE49-F238E27FC236}">
                <a16:creationId xmlns:a16="http://schemas.microsoft.com/office/drawing/2014/main" id="{CEDEDE6A-2024-4945-9F8E-A99EA84653CE}"/>
              </a:ext>
            </a:extLst>
          </p:cNvPr>
          <p:cNvSpPr txBox="1"/>
          <p:nvPr/>
        </p:nvSpPr>
        <p:spPr>
          <a:xfrm>
            <a:off x="7229903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54" name="Google Shape;273;p2">
            <a:extLst>
              <a:ext uri="{FF2B5EF4-FFF2-40B4-BE49-F238E27FC236}">
                <a16:creationId xmlns:a16="http://schemas.microsoft.com/office/drawing/2014/main" id="{485A2464-E11D-A546-AF57-04D953AB271A}"/>
              </a:ext>
            </a:extLst>
          </p:cNvPr>
          <p:cNvSpPr txBox="1"/>
          <p:nvPr/>
        </p:nvSpPr>
        <p:spPr>
          <a:xfrm>
            <a:off x="3732634" y="1589568"/>
            <a:ext cx="7922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Málna</a:t>
            </a:r>
            <a:endParaRPr sz="1600" dirty="0"/>
          </a:p>
        </p:txBody>
      </p:sp>
      <p:sp>
        <p:nvSpPr>
          <p:cNvPr id="55" name="Google Shape;272;p2">
            <a:extLst>
              <a:ext uri="{FF2B5EF4-FFF2-40B4-BE49-F238E27FC236}">
                <a16:creationId xmlns:a16="http://schemas.microsoft.com/office/drawing/2014/main" id="{4841C5EA-C281-6B41-84C0-01506EF65735}"/>
              </a:ext>
            </a:extLst>
          </p:cNvPr>
          <p:cNvSpPr txBox="1"/>
          <p:nvPr/>
        </p:nvSpPr>
        <p:spPr>
          <a:xfrm>
            <a:off x="5422314" y="1474164"/>
            <a:ext cx="86612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Görög-dinnye</a:t>
            </a:r>
            <a:endParaRPr sz="1600" dirty="0"/>
          </a:p>
        </p:txBody>
      </p:sp>
      <p:sp>
        <p:nvSpPr>
          <p:cNvPr id="56" name="Google Shape;268;p2">
            <a:extLst>
              <a:ext uri="{FF2B5EF4-FFF2-40B4-BE49-F238E27FC236}">
                <a16:creationId xmlns:a16="http://schemas.microsoft.com/office/drawing/2014/main" id="{52BAE01F-B626-DC4C-8B21-2FDE78552D3B}"/>
              </a:ext>
            </a:extLst>
          </p:cNvPr>
          <p:cNvSpPr txBox="1"/>
          <p:nvPr/>
        </p:nvSpPr>
        <p:spPr>
          <a:xfrm>
            <a:off x="6235758" y="1597274"/>
            <a:ext cx="940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57" name="Google Shape;270;p2">
            <a:extLst>
              <a:ext uri="{FF2B5EF4-FFF2-40B4-BE49-F238E27FC236}">
                <a16:creationId xmlns:a16="http://schemas.microsoft.com/office/drawing/2014/main" id="{E0BFF423-0814-514A-A7E9-608DDAFD4B6D}"/>
              </a:ext>
            </a:extLst>
          </p:cNvPr>
          <p:cNvSpPr txBox="1"/>
          <p:nvPr/>
        </p:nvSpPr>
        <p:spPr>
          <a:xfrm>
            <a:off x="7978196" y="1581072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58" name="Google Shape;258;p2">
            <a:extLst>
              <a:ext uri="{FF2B5EF4-FFF2-40B4-BE49-F238E27FC236}">
                <a16:creationId xmlns:a16="http://schemas.microsoft.com/office/drawing/2014/main" id="{DAB1638C-97F2-274C-B40F-5A90E111CBA3}"/>
              </a:ext>
            </a:extLst>
          </p:cNvPr>
          <p:cNvSpPr txBox="1"/>
          <p:nvPr/>
        </p:nvSpPr>
        <p:spPr>
          <a:xfrm>
            <a:off x="7063206" y="2479067"/>
            <a:ext cx="100537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59" name="Google Shape;271;p2">
            <a:extLst>
              <a:ext uri="{FF2B5EF4-FFF2-40B4-BE49-F238E27FC236}">
                <a16:creationId xmlns:a16="http://schemas.microsoft.com/office/drawing/2014/main" id="{FE19C464-C28E-2F46-B261-660269734D81}"/>
              </a:ext>
            </a:extLst>
          </p:cNvPr>
          <p:cNvSpPr txBox="1"/>
          <p:nvPr/>
        </p:nvSpPr>
        <p:spPr>
          <a:xfrm>
            <a:off x="8712379" y="2461288"/>
            <a:ext cx="1145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dirty="0"/>
          </a:p>
        </p:txBody>
      </p:sp>
      <p:sp>
        <p:nvSpPr>
          <p:cNvPr id="60" name="Google Shape;274;p2">
            <a:extLst>
              <a:ext uri="{FF2B5EF4-FFF2-40B4-BE49-F238E27FC236}">
                <a16:creationId xmlns:a16="http://schemas.microsoft.com/office/drawing/2014/main" id="{8EFE7891-6276-2742-B1B9-1D085491F5F7}"/>
              </a:ext>
            </a:extLst>
          </p:cNvPr>
          <p:cNvSpPr txBox="1"/>
          <p:nvPr/>
        </p:nvSpPr>
        <p:spPr>
          <a:xfrm>
            <a:off x="2871890" y="3320072"/>
            <a:ext cx="84576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sp>
        <p:nvSpPr>
          <p:cNvPr id="61" name="Google Shape;251;p2">
            <a:extLst>
              <a:ext uri="{FF2B5EF4-FFF2-40B4-BE49-F238E27FC236}">
                <a16:creationId xmlns:a16="http://schemas.microsoft.com/office/drawing/2014/main" id="{567181E2-D52C-6D4A-8E97-DA02A5C52242}"/>
              </a:ext>
            </a:extLst>
          </p:cNvPr>
          <p:cNvSpPr txBox="1"/>
          <p:nvPr/>
        </p:nvSpPr>
        <p:spPr>
          <a:xfrm>
            <a:off x="3612215" y="3316655"/>
            <a:ext cx="10754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62" name="Google Shape;254;p2">
            <a:extLst>
              <a:ext uri="{FF2B5EF4-FFF2-40B4-BE49-F238E27FC236}">
                <a16:creationId xmlns:a16="http://schemas.microsoft.com/office/drawing/2014/main" id="{D13426E2-4EBC-124F-94E9-4D8819386255}"/>
              </a:ext>
            </a:extLst>
          </p:cNvPr>
          <p:cNvSpPr txBox="1"/>
          <p:nvPr/>
        </p:nvSpPr>
        <p:spPr>
          <a:xfrm>
            <a:off x="6299050" y="3339946"/>
            <a:ext cx="79286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63" name="Google Shape;262;p2">
            <a:extLst>
              <a:ext uri="{FF2B5EF4-FFF2-40B4-BE49-F238E27FC236}">
                <a16:creationId xmlns:a16="http://schemas.microsoft.com/office/drawing/2014/main" id="{E735E96E-4E9B-F244-8DD7-7C69CA800B50}"/>
              </a:ext>
            </a:extLst>
          </p:cNvPr>
          <p:cNvSpPr txBox="1"/>
          <p:nvPr/>
        </p:nvSpPr>
        <p:spPr>
          <a:xfrm>
            <a:off x="4556189" y="4142990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 dirty="0"/>
          </a:p>
        </p:txBody>
      </p:sp>
      <p:sp>
        <p:nvSpPr>
          <p:cNvPr id="64" name="Google Shape;253;p2">
            <a:extLst>
              <a:ext uri="{FF2B5EF4-FFF2-40B4-BE49-F238E27FC236}">
                <a16:creationId xmlns:a16="http://schemas.microsoft.com/office/drawing/2014/main" id="{38863EDA-EDD4-5045-8DCD-B182935AC009}"/>
              </a:ext>
            </a:extLst>
          </p:cNvPr>
          <p:cNvSpPr txBox="1"/>
          <p:nvPr/>
        </p:nvSpPr>
        <p:spPr>
          <a:xfrm>
            <a:off x="6203945" y="4142990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 dirty="0"/>
          </a:p>
        </p:txBody>
      </p:sp>
      <p:sp>
        <p:nvSpPr>
          <p:cNvPr id="65" name="Google Shape;259;p2">
            <a:extLst>
              <a:ext uri="{FF2B5EF4-FFF2-40B4-BE49-F238E27FC236}">
                <a16:creationId xmlns:a16="http://schemas.microsoft.com/office/drawing/2014/main" id="{262EF837-7DCF-4E44-BFA3-1B73DF103870}"/>
              </a:ext>
            </a:extLst>
          </p:cNvPr>
          <p:cNvSpPr txBox="1"/>
          <p:nvPr/>
        </p:nvSpPr>
        <p:spPr>
          <a:xfrm>
            <a:off x="8011534" y="4127426"/>
            <a:ext cx="76028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66" name="Google Shape;256;p2">
            <a:extLst>
              <a:ext uri="{FF2B5EF4-FFF2-40B4-BE49-F238E27FC236}">
                <a16:creationId xmlns:a16="http://schemas.microsoft.com/office/drawing/2014/main" id="{305A3437-F2BB-484C-ADEE-9513B1ED66E2}"/>
              </a:ext>
            </a:extLst>
          </p:cNvPr>
          <p:cNvSpPr txBox="1"/>
          <p:nvPr/>
        </p:nvSpPr>
        <p:spPr>
          <a:xfrm>
            <a:off x="8818970" y="4142990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67" name="Google Shape;263;p2">
            <a:extLst>
              <a:ext uri="{FF2B5EF4-FFF2-40B4-BE49-F238E27FC236}">
                <a16:creationId xmlns:a16="http://schemas.microsoft.com/office/drawing/2014/main" id="{CF9E2958-7876-324D-9B9C-B54157774780}"/>
              </a:ext>
            </a:extLst>
          </p:cNvPr>
          <p:cNvSpPr txBox="1"/>
          <p:nvPr/>
        </p:nvSpPr>
        <p:spPr>
          <a:xfrm>
            <a:off x="3732634" y="5023509"/>
            <a:ext cx="81326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8" name="Google Shape;257;p2">
            <a:extLst>
              <a:ext uri="{FF2B5EF4-FFF2-40B4-BE49-F238E27FC236}">
                <a16:creationId xmlns:a16="http://schemas.microsoft.com/office/drawing/2014/main" id="{A2EF2254-5C78-1D4B-BB6C-EEEE9D9BD0DD}"/>
              </a:ext>
            </a:extLst>
          </p:cNvPr>
          <p:cNvSpPr txBox="1"/>
          <p:nvPr/>
        </p:nvSpPr>
        <p:spPr>
          <a:xfrm>
            <a:off x="5325619" y="502350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69" name="Google Shape;260;p2">
            <a:extLst>
              <a:ext uri="{FF2B5EF4-FFF2-40B4-BE49-F238E27FC236}">
                <a16:creationId xmlns:a16="http://schemas.microsoft.com/office/drawing/2014/main" id="{62D4B497-9EA7-AF46-8EA7-DB05E53B41E5}"/>
              </a:ext>
            </a:extLst>
          </p:cNvPr>
          <p:cNvSpPr txBox="1"/>
          <p:nvPr/>
        </p:nvSpPr>
        <p:spPr>
          <a:xfrm>
            <a:off x="6273194" y="5024783"/>
            <a:ext cx="88745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sp>
        <p:nvSpPr>
          <p:cNvPr id="70" name="Google Shape;255;p2">
            <a:extLst>
              <a:ext uri="{FF2B5EF4-FFF2-40B4-BE49-F238E27FC236}">
                <a16:creationId xmlns:a16="http://schemas.microsoft.com/office/drawing/2014/main" id="{5711D3F7-93EF-064E-9D46-5CD9D92183A7}"/>
              </a:ext>
            </a:extLst>
          </p:cNvPr>
          <p:cNvSpPr txBox="1"/>
          <p:nvPr/>
        </p:nvSpPr>
        <p:spPr>
          <a:xfrm>
            <a:off x="7943583" y="5893503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71" name="Google Shape;266;p2">
            <a:extLst>
              <a:ext uri="{FF2B5EF4-FFF2-40B4-BE49-F238E27FC236}">
                <a16:creationId xmlns:a16="http://schemas.microsoft.com/office/drawing/2014/main" id="{BE8A2CCF-0974-8A4E-BEFC-18DAAE9AC765}"/>
              </a:ext>
            </a:extLst>
          </p:cNvPr>
          <p:cNvSpPr txBox="1"/>
          <p:nvPr/>
        </p:nvSpPr>
        <p:spPr>
          <a:xfrm>
            <a:off x="8808667" y="5871651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sp>
        <p:nvSpPr>
          <p:cNvPr id="72" name="Google Shape;264;p2">
            <a:extLst>
              <a:ext uri="{FF2B5EF4-FFF2-40B4-BE49-F238E27FC236}">
                <a16:creationId xmlns:a16="http://schemas.microsoft.com/office/drawing/2014/main" id="{C1257EFC-DF58-2E45-9ABC-4E8BA777FB1A}"/>
              </a:ext>
            </a:extLst>
          </p:cNvPr>
          <p:cNvSpPr txBox="1"/>
          <p:nvPr/>
        </p:nvSpPr>
        <p:spPr>
          <a:xfrm>
            <a:off x="7991439" y="6712663"/>
            <a:ext cx="8396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Google Shape;335;g22cc2517c18_0_44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22cc2517c18_0_4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22cc2517c18_0_4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2cc2517c18_0_4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2cc2517c18_0_44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2cc2517c18_0_44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2cc2517c18_0_44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22cc2517c18_0_44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2cc2517c18_0_44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2cc2517c18_0_4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22cc2517c18_0_44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cc2517c18_0_44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g22cc2517c18_0_443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gyümölcsöket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8" name="Google Shape;358;g22cc2517c18_0_4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5030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g22cc2517c18_0_44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692" y="65070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g22cc2517c18_0_4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6959" y="39373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g22cc2517c18_0_44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083135" y="569219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g22cc2517c18_0_44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805697" y="509385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g22cc2517c18_0_44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8906" y="519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22cc2517c18_0_4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0990" y="308149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252;p2">
            <a:extLst>
              <a:ext uri="{FF2B5EF4-FFF2-40B4-BE49-F238E27FC236}">
                <a16:creationId xmlns:a16="http://schemas.microsoft.com/office/drawing/2014/main" id="{CDF0C3F0-BE8D-D346-B277-3C47C1F5D488}"/>
              </a:ext>
            </a:extLst>
          </p:cNvPr>
          <p:cNvSpPr txBox="1"/>
          <p:nvPr/>
        </p:nvSpPr>
        <p:spPr>
          <a:xfrm>
            <a:off x="3775030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sp>
        <p:nvSpPr>
          <p:cNvPr id="53" name="Google Shape;269;p2">
            <a:extLst>
              <a:ext uri="{FF2B5EF4-FFF2-40B4-BE49-F238E27FC236}">
                <a16:creationId xmlns:a16="http://schemas.microsoft.com/office/drawing/2014/main" id="{A607F736-575A-4C49-B1DC-9236AE2FE446}"/>
              </a:ext>
            </a:extLst>
          </p:cNvPr>
          <p:cNvSpPr txBox="1"/>
          <p:nvPr/>
        </p:nvSpPr>
        <p:spPr>
          <a:xfrm>
            <a:off x="7229903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54" name="Google Shape;273;p2">
            <a:extLst>
              <a:ext uri="{FF2B5EF4-FFF2-40B4-BE49-F238E27FC236}">
                <a16:creationId xmlns:a16="http://schemas.microsoft.com/office/drawing/2014/main" id="{E851E2D0-CB82-044A-8279-4DB0893B7200}"/>
              </a:ext>
            </a:extLst>
          </p:cNvPr>
          <p:cNvSpPr txBox="1"/>
          <p:nvPr/>
        </p:nvSpPr>
        <p:spPr>
          <a:xfrm>
            <a:off x="3732634" y="1589568"/>
            <a:ext cx="7922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Málna</a:t>
            </a:r>
            <a:endParaRPr sz="1600" dirty="0"/>
          </a:p>
        </p:txBody>
      </p:sp>
      <p:sp>
        <p:nvSpPr>
          <p:cNvPr id="55" name="Google Shape;272;p2">
            <a:extLst>
              <a:ext uri="{FF2B5EF4-FFF2-40B4-BE49-F238E27FC236}">
                <a16:creationId xmlns:a16="http://schemas.microsoft.com/office/drawing/2014/main" id="{AD65E280-5FF8-A546-A2D2-B845BCC29086}"/>
              </a:ext>
            </a:extLst>
          </p:cNvPr>
          <p:cNvSpPr txBox="1"/>
          <p:nvPr/>
        </p:nvSpPr>
        <p:spPr>
          <a:xfrm>
            <a:off x="5422314" y="1474164"/>
            <a:ext cx="86612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Görög-dinnye</a:t>
            </a:r>
            <a:endParaRPr sz="1600" dirty="0"/>
          </a:p>
        </p:txBody>
      </p:sp>
      <p:sp>
        <p:nvSpPr>
          <p:cNvPr id="56" name="Google Shape;268;p2">
            <a:extLst>
              <a:ext uri="{FF2B5EF4-FFF2-40B4-BE49-F238E27FC236}">
                <a16:creationId xmlns:a16="http://schemas.microsoft.com/office/drawing/2014/main" id="{815413AC-2792-E540-A4AF-CF9CC3A1B5B8}"/>
              </a:ext>
            </a:extLst>
          </p:cNvPr>
          <p:cNvSpPr txBox="1"/>
          <p:nvPr/>
        </p:nvSpPr>
        <p:spPr>
          <a:xfrm>
            <a:off x="6235758" y="1597274"/>
            <a:ext cx="940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57" name="Google Shape;270;p2">
            <a:extLst>
              <a:ext uri="{FF2B5EF4-FFF2-40B4-BE49-F238E27FC236}">
                <a16:creationId xmlns:a16="http://schemas.microsoft.com/office/drawing/2014/main" id="{581CCDDE-F16E-BC47-BFAA-22BAA57F2C1B}"/>
              </a:ext>
            </a:extLst>
          </p:cNvPr>
          <p:cNvSpPr txBox="1"/>
          <p:nvPr/>
        </p:nvSpPr>
        <p:spPr>
          <a:xfrm>
            <a:off x="7978196" y="1581072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58" name="Google Shape;258;p2">
            <a:extLst>
              <a:ext uri="{FF2B5EF4-FFF2-40B4-BE49-F238E27FC236}">
                <a16:creationId xmlns:a16="http://schemas.microsoft.com/office/drawing/2014/main" id="{EEC55548-0043-5F4B-940C-043599DBCB00}"/>
              </a:ext>
            </a:extLst>
          </p:cNvPr>
          <p:cNvSpPr txBox="1"/>
          <p:nvPr/>
        </p:nvSpPr>
        <p:spPr>
          <a:xfrm>
            <a:off x="7063206" y="2479067"/>
            <a:ext cx="100537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59" name="Google Shape;271;p2">
            <a:extLst>
              <a:ext uri="{FF2B5EF4-FFF2-40B4-BE49-F238E27FC236}">
                <a16:creationId xmlns:a16="http://schemas.microsoft.com/office/drawing/2014/main" id="{73B1D583-E3E8-2041-A990-B1BBCBB01185}"/>
              </a:ext>
            </a:extLst>
          </p:cNvPr>
          <p:cNvSpPr txBox="1"/>
          <p:nvPr/>
        </p:nvSpPr>
        <p:spPr>
          <a:xfrm>
            <a:off x="8712379" y="2461288"/>
            <a:ext cx="1145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dirty="0"/>
          </a:p>
        </p:txBody>
      </p:sp>
      <p:sp>
        <p:nvSpPr>
          <p:cNvPr id="60" name="Google Shape;274;p2">
            <a:extLst>
              <a:ext uri="{FF2B5EF4-FFF2-40B4-BE49-F238E27FC236}">
                <a16:creationId xmlns:a16="http://schemas.microsoft.com/office/drawing/2014/main" id="{E45473D9-BC10-C643-970F-4A83B0582656}"/>
              </a:ext>
            </a:extLst>
          </p:cNvPr>
          <p:cNvSpPr txBox="1"/>
          <p:nvPr/>
        </p:nvSpPr>
        <p:spPr>
          <a:xfrm>
            <a:off x="2871890" y="3320072"/>
            <a:ext cx="84576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sp>
        <p:nvSpPr>
          <p:cNvPr id="61" name="Google Shape;251;p2">
            <a:extLst>
              <a:ext uri="{FF2B5EF4-FFF2-40B4-BE49-F238E27FC236}">
                <a16:creationId xmlns:a16="http://schemas.microsoft.com/office/drawing/2014/main" id="{EAD57C65-4EA3-6049-B66F-B33779ECABC1}"/>
              </a:ext>
            </a:extLst>
          </p:cNvPr>
          <p:cNvSpPr txBox="1"/>
          <p:nvPr/>
        </p:nvSpPr>
        <p:spPr>
          <a:xfrm>
            <a:off x="3612215" y="3316655"/>
            <a:ext cx="10754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62" name="Google Shape;254;p2">
            <a:extLst>
              <a:ext uri="{FF2B5EF4-FFF2-40B4-BE49-F238E27FC236}">
                <a16:creationId xmlns:a16="http://schemas.microsoft.com/office/drawing/2014/main" id="{E5ED2189-EBB5-264E-A835-9FC75608F644}"/>
              </a:ext>
            </a:extLst>
          </p:cNvPr>
          <p:cNvSpPr txBox="1"/>
          <p:nvPr/>
        </p:nvSpPr>
        <p:spPr>
          <a:xfrm>
            <a:off x="6299050" y="3339946"/>
            <a:ext cx="79286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63" name="Google Shape;262;p2">
            <a:extLst>
              <a:ext uri="{FF2B5EF4-FFF2-40B4-BE49-F238E27FC236}">
                <a16:creationId xmlns:a16="http://schemas.microsoft.com/office/drawing/2014/main" id="{FF273728-6333-C140-B0DF-C25502E8DA61}"/>
              </a:ext>
            </a:extLst>
          </p:cNvPr>
          <p:cNvSpPr txBox="1"/>
          <p:nvPr/>
        </p:nvSpPr>
        <p:spPr>
          <a:xfrm>
            <a:off x="4556189" y="4142990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 dirty="0"/>
          </a:p>
        </p:txBody>
      </p:sp>
      <p:sp>
        <p:nvSpPr>
          <p:cNvPr id="64" name="Google Shape;253;p2">
            <a:extLst>
              <a:ext uri="{FF2B5EF4-FFF2-40B4-BE49-F238E27FC236}">
                <a16:creationId xmlns:a16="http://schemas.microsoft.com/office/drawing/2014/main" id="{EDBEB3B2-4E3F-1448-81BD-8D03A8B86657}"/>
              </a:ext>
            </a:extLst>
          </p:cNvPr>
          <p:cNvSpPr txBox="1"/>
          <p:nvPr/>
        </p:nvSpPr>
        <p:spPr>
          <a:xfrm>
            <a:off x="6203945" y="4142990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 dirty="0"/>
          </a:p>
        </p:txBody>
      </p:sp>
      <p:sp>
        <p:nvSpPr>
          <p:cNvPr id="65" name="Google Shape;259;p2">
            <a:extLst>
              <a:ext uri="{FF2B5EF4-FFF2-40B4-BE49-F238E27FC236}">
                <a16:creationId xmlns:a16="http://schemas.microsoft.com/office/drawing/2014/main" id="{D5543722-D088-5740-8657-206F5C62D936}"/>
              </a:ext>
            </a:extLst>
          </p:cNvPr>
          <p:cNvSpPr txBox="1"/>
          <p:nvPr/>
        </p:nvSpPr>
        <p:spPr>
          <a:xfrm>
            <a:off x="8011534" y="4127426"/>
            <a:ext cx="76028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66" name="Google Shape;256;p2">
            <a:extLst>
              <a:ext uri="{FF2B5EF4-FFF2-40B4-BE49-F238E27FC236}">
                <a16:creationId xmlns:a16="http://schemas.microsoft.com/office/drawing/2014/main" id="{0C299A21-E1ED-7D42-9A22-20C46846460D}"/>
              </a:ext>
            </a:extLst>
          </p:cNvPr>
          <p:cNvSpPr txBox="1"/>
          <p:nvPr/>
        </p:nvSpPr>
        <p:spPr>
          <a:xfrm>
            <a:off x="8818970" y="4142990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67" name="Google Shape;263;p2">
            <a:extLst>
              <a:ext uri="{FF2B5EF4-FFF2-40B4-BE49-F238E27FC236}">
                <a16:creationId xmlns:a16="http://schemas.microsoft.com/office/drawing/2014/main" id="{287AFD56-9B7F-1043-B687-DDD8277019D7}"/>
              </a:ext>
            </a:extLst>
          </p:cNvPr>
          <p:cNvSpPr txBox="1"/>
          <p:nvPr/>
        </p:nvSpPr>
        <p:spPr>
          <a:xfrm>
            <a:off x="3732634" y="5023509"/>
            <a:ext cx="81326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8" name="Google Shape;257;p2">
            <a:extLst>
              <a:ext uri="{FF2B5EF4-FFF2-40B4-BE49-F238E27FC236}">
                <a16:creationId xmlns:a16="http://schemas.microsoft.com/office/drawing/2014/main" id="{FF3F3F34-E68B-664A-B425-A5D8958EE7DF}"/>
              </a:ext>
            </a:extLst>
          </p:cNvPr>
          <p:cNvSpPr txBox="1"/>
          <p:nvPr/>
        </p:nvSpPr>
        <p:spPr>
          <a:xfrm>
            <a:off x="5325619" y="502350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69" name="Google Shape;260;p2">
            <a:extLst>
              <a:ext uri="{FF2B5EF4-FFF2-40B4-BE49-F238E27FC236}">
                <a16:creationId xmlns:a16="http://schemas.microsoft.com/office/drawing/2014/main" id="{EC945536-FFF2-F84C-BCB4-0C80B4832F94}"/>
              </a:ext>
            </a:extLst>
          </p:cNvPr>
          <p:cNvSpPr txBox="1"/>
          <p:nvPr/>
        </p:nvSpPr>
        <p:spPr>
          <a:xfrm>
            <a:off x="6273194" y="5024783"/>
            <a:ext cx="88745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sp>
        <p:nvSpPr>
          <p:cNvPr id="70" name="Google Shape;255;p2">
            <a:extLst>
              <a:ext uri="{FF2B5EF4-FFF2-40B4-BE49-F238E27FC236}">
                <a16:creationId xmlns:a16="http://schemas.microsoft.com/office/drawing/2014/main" id="{D696DB9F-0EC0-F645-B793-4AF61FD18657}"/>
              </a:ext>
            </a:extLst>
          </p:cNvPr>
          <p:cNvSpPr txBox="1"/>
          <p:nvPr/>
        </p:nvSpPr>
        <p:spPr>
          <a:xfrm>
            <a:off x="7943583" y="5893503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71" name="Google Shape;266;p2">
            <a:extLst>
              <a:ext uri="{FF2B5EF4-FFF2-40B4-BE49-F238E27FC236}">
                <a16:creationId xmlns:a16="http://schemas.microsoft.com/office/drawing/2014/main" id="{FEF7B3FE-9D4D-6C4A-9BB0-2605C0FD3FF0}"/>
              </a:ext>
            </a:extLst>
          </p:cNvPr>
          <p:cNvSpPr txBox="1"/>
          <p:nvPr/>
        </p:nvSpPr>
        <p:spPr>
          <a:xfrm>
            <a:off x="8808667" y="5871651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sp>
        <p:nvSpPr>
          <p:cNvPr id="72" name="Google Shape;264;p2">
            <a:extLst>
              <a:ext uri="{FF2B5EF4-FFF2-40B4-BE49-F238E27FC236}">
                <a16:creationId xmlns:a16="http://schemas.microsoft.com/office/drawing/2014/main" id="{D66AA846-9121-8745-BF0F-E5AED7B6AE53}"/>
              </a:ext>
            </a:extLst>
          </p:cNvPr>
          <p:cNvSpPr txBox="1"/>
          <p:nvPr/>
        </p:nvSpPr>
        <p:spPr>
          <a:xfrm>
            <a:off x="7991439" y="6712663"/>
            <a:ext cx="8396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  <p:pic>
        <p:nvPicPr>
          <p:cNvPr id="73" name="Google Shape;319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6422" y="22383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322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5" y="30843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323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945" y="1373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324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0818" y="1382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325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5" y="479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326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210" y="56506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327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0210" y="65024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328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9043" y="3944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329;g22cc2517c18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033" y="395854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" name="Google Shape;389;g22cc2517c18_0_34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22cc2517c18_0_3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22cc2517c18_0_34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22cc2517c18_0_34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22cc2517c18_0_34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22cc2517c18_0_34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22cc2517c18_0_34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g22cc2517c18_0_34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g22cc2517c18_0_34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g22cc2517c18_0_34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22cc2517c18_0_34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2cc2517c18_0_34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g22cc2517c18_0_342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csak a gyümölcsöket szedd össze!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2" name="Google Shape;412;g22cc2517c18_0_34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5030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2cc2517c18_0_34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0990" y="30814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g22cc2517c18_0_34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692" y="65070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22cc2517c18_0_34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0990" y="56416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22cc2517c18_0_34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3862" y="65070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g22cc2517c18_0_34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0012" y="22261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g22cc2517c18_0_3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6959" y="39373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g22cc2517c18_0_34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09692" y="4794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g22cc2517c18_0_34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0990" y="13732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g22cc2517c18_0_34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9692" y="13732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g22cc2517c18_0_34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9692" y="30814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22cc2517c18_0_34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5030" y="3950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2cc2517c18_0_34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480473" y="3950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2cc2517c18_0_34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8906" y="51940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37" name="Google Shape;437;g22cc2517c18_0_342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8" name="Google Shape;438;g22cc2517c18_0_34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083135" y="569219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cc2517c18_0_34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805697" y="509385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252;p2">
            <a:extLst>
              <a:ext uri="{FF2B5EF4-FFF2-40B4-BE49-F238E27FC236}">
                <a16:creationId xmlns:a16="http://schemas.microsoft.com/office/drawing/2014/main" id="{EFA28294-0EE0-D348-9737-D9BB64083FDB}"/>
              </a:ext>
            </a:extLst>
          </p:cNvPr>
          <p:cNvSpPr txBox="1"/>
          <p:nvPr/>
        </p:nvSpPr>
        <p:spPr>
          <a:xfrm>
            <a:off x="3775030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dirty="0"/>
          </a:p>
        </p:txBody>
      </p:sp>
      <p:sp>
        <p:nvSpPr>
          <p:cNvPr id="54" name="Google Shape;269;p2">
            <a:extLst>
              <a:ext uri="{FF2B5EF4-FFF2-40B4-BE49-F238E27FC236}">
                <a16:creationId xmlns:a16="http://schemas.microsoft.com/office/drawing/2014/main" id="{D3BAB163-0156-FF4B-8E21-8811648735DA}"/>
              </a:ext>
            </a:extLst>
          </p:cNvPr>
          <p:cNvSpPr txBox="1"/>
          <p:nvPr/>
        </p:nvSpPr>
        <p:spPr>
          <a:xfrm>
            <a:off x="7229903" y="740417"/>
            <a:ext cx="6719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Bab</a:t>
            </a:r>
            <a:endParaRPr sz="1600" dirty="0"/>
          </a:p>
        </p:txBody>
      </p:sp>
      <p:sp>
        <p:nvSpPr>
          <p:cNvPr id="55" name="Google Shape;273;p2">
            <a:extLst>
              <a:ext uri="{FF2B5EF4-FFF2-40B4-BE49-F238E27FC236}">
                <a16:creationId xmlns:a16="http://schemas.microsoft.com/office/drawing/2014/main" id="{DFF96A3E-CA97-3F4D-B15C-19F992E5D3EA}"/>
              </a:ext>
            </a:extLst>
          </p:cNvPr>
          <p:cNvSpPr txBox="1"/>
          <p:nvPr/>
        </p:nvSpPr>
        <p:spPr>
          <a:xfrm>
            <a:off x="3732634" y="1589568"/>
            <a:ext cx="7922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Málna</a:t>
            </a:r>
            <a:endParaRPr sz="1600" dirty="0"/>
          </a:p>
        </p:txBody>
      </p:sp>
      <p:sp>
        <p:nvSpPr>
          <p:cNvPr id="56" name="Google Shape;272;p2">
            <a:extLst>
              <a:ext uri="{FF2B5EF4-FFF2-40B4-BE49-F238E27FC236}">
                <a16:creationId xmlns:a16="http://schemas.microsoft.com/office/drawing/2014/main" id="{ED5FF9C2-629C-5145-97AD-10349817552F}"/>
              </a:ext>
            </a:extLst>
          </p:cNvPr>
          <p:cNvSpPr txBox="1"/>
          <p:nvPr/>
        </p:nvSpPr>
        <p:spPr>
          <a:xfrm>
            <a:off x="5422314" y="1474164"/>
            <a:ext cx="86612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Görög-dinnye</a:t>
            </a:r>
            <a:endParaRPr sz="1600" dirty="0"/>
          </a:p>
        </p:txBody>
      </p:sp>
      <p:sp>
        <p:nvSpPr>
          <p:cNvPr id="57" name="Google Shape;268;p2">
            <a:extLst>
              <a:ext uri="{FF2B5EF4-FFF2-40B4-BE49-F238E27FC236}">
                <a16:creationId xmlns:a16="http://schemas.microsoft.com/office/drawing/2014/main" id="{07BD6123-F2BC-9141-8F3D-0A924C26D827}"/>
              </a:ext>
            </a:extLst>
          </p:cNvPr>
          <p:cNvSpPr txBox="1"/>
          <p:nvPr/>
        </p:nvSpPr>
        <p:spPr>
          <a:xfrm>
            <a:off x="6235758" y="1597274"/>
            <a:ext cx="940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Sütőtök</a:t>
            </a:r>
            <a:endParaRPr sz="1600" dirty="0"/>
          </a:p>
        </p:txBody>
      </p:sp>
      <p:sp>
        <p:nvSpPr>
          <p:cNvPr id="58" name="Google Shape;270;p2">
            <a:extLst>
              <a:ext uri="{FF2B5EF4-FFF2-40B4-BE49-F238E27FC236}">
                <a16:creationId xmlns:a16="http://schemas.microsoft.com/office/drawing/2014/main" id="{FFF2B1FD-86AA-9742-8248-5757C01EDC08}"/>
              </a:ext>
            </a:extLst>
          </p:cNvPr>
          <p:cNvSpPr txBox="1"/>
          <p:nvPr/>
        </p:nvSpPr>
        <p:spPr>
          <a:xfrm>
            <a:off x="7978196" y="1581072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Szilva</a:t>
            </a:r>
            <a:endParaRPr sz="1600" dirty="0"/>
          </a:p>
        </p:txBody>
      </p:sp>
      <p:sp>
        <p:nvSpPr>
          <p:cNvPr id="59" name="Google Shape;258;p2">
            <a:extLst>
              <a:ext uri="{FF2B5EF4-FFF2-40B4-BE49-F238E27FC236}">
                <a16:creationId xmlns:a16="http://schemas.microsoft.com/office/drawing/2014/main" id="{107EA4D1-C1A1-EC45-8095-52B2FEDF454E}"/>
              </a:ext>
            </a:extLst>
          </p:cNvPr>
          <p:cNvSpPr txBox="1"/>
          <p:nvPr/>
        </p:nvSpPr>
        <p:spPr>
          <a:xfrm>
            <a:off x="7063206" y="2479067"/>
            <a:ext cx="100537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Ananász</a:t>
            </a:r>
            <a:endParaRPr sz="1600" dirty="0"/>
          </a:p>
        </p:txBody>
      </p:sp>
      <p:sp>
        <p:nvSpPr>
          <p:cNvPr id="60" name="Google Shape;271;p2">
            <a:extLst>
              <a:ext uri="{FF2B5EF4-FFF2-40B4-BE49-F238E27FC236}">
                <a16:creationId xmlns:a16="http://schemas.microsoft.com/office/drawing/2014/main" id="{EAAABF15-9E93-DC47-807A-CAC70E1954C4}"/>
              </a:ext>
            </a:extLst>
          </p:cNvPr>
          <p:cNvSpPr txBox="1"/>
          <p:nvPr/>
        </p:nvSpPr>
        <p:spPr>
          <a:xfrm>
            <a:off x="8712379" y="2461288"/>
            <a:ext cx="1145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dirty="0"/>
          </a:p>
        </p:txBody>
      </p:sp>
      <p:sp>
        <p:nvSpPr>
          <p:cNvPr id="61" name="Google Shape;274;p2">
            <a:extLst>
              <a:ext uri="{FF2B5EF4-FFF2-40B4-BE49-F238E27FC236}">
                <a16:creationId xmlns:a16="http://schemas.microsoft.com/office/drawing/2014/main" id="{D8D5FA3E-3DA7-174B-B532-B29BAFF27F16}"/>
              </a:ext>
            </a:extLst>
          </p:cNvPr>
          <p:cNvSpPr txBox="1"/>
          <p:nvPr/>
        </p:nvSpPr>
        <p:spPr>
          <a:xfrm>
            <a:off x="2871890" y="3320072"/>
            <a:ext cx="84576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Mangó</a:t>
            </a:r>
            <a:endParaRPr sz="1600" dirty="0"/>
          </a:p>
        </p:txBody>
      </p:sp>
      <p:sp>
        <p:nvSpPr>
          <p:cNvPr id="62" name="Google Shape;251;p2">
            <a:extLst>
              <a:ext uri="{FF2B5EF4-FFF2-40B4-BE49-F238E27FC236}">
                <a16:creationId xmlns:a16="http://schemas.microsoft.com/office/drawing/2014/main" id="{D14F61B1-C1BA-6740-A567-81B81B55E929}"/>
              </a:ext>
            </a:extLst>
          </p:cNvPr>
          <p:cNvSpPr txBox="1"/>
          <p:nvPr/>
        </p:nvSpPr>
        <p:spPr>
          <a:xfrm>
            <a:off x="3612215" y="3316655"/>
            <a:ext cx="10754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Hagyma</a:t>
            </a:r>
            <a:endParaRPr sz="1600" dirty="0"/>
          </a:p>
        </p:txBody>
      </p:sp>
      <p:sp>
        <p:nvSpPr>
          <p:cNvPr id="63" name="Google Shape;254;p2">
            <a:extLst>
              <a:ext uri="{FF2B5EF4-FFF2-40B4-BE49-F238E27FC236}">
                <a16:creationId xmlns:a16="http://schemas.microsoft.com/office/drawing/2014/main" id="{0600CF9F-3E26-A142-975A-BABD77ED5E8D}"/>
              </a:ext>
            </a:extLst>
          </p:cNvPr>
          <p:cNvSpPr txBox="1"/>
          <p:nvPr/>
        </p:nvSpPr>
        <p:spPr>
          <a:xfrm>
            <a:off x="6299050" y="3339946"/>
            <a:ext cx="79286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Borsó</a:t>
            </a:r>
            <a:endParaRPr sz="1600" dirty="0"/>
          </a:p>
        </p:txBody>
      </p:sp>
      <p:sp>
        <p:nvSpPr>
          <p:cNvPr id="64" name="Google Shape;262;p2">
            <a:extLst>
              <a:ext uri="{FF2B5EF4-FFF2-40B4-BE49-F238E27FC236}">
                <a16:creationId xmlns:a16="http://schemas.microsoft.com/office/drawing/2014/main" id="{25C7D2C0-9E6F-B94B-91BB-65430A78BF9E}"/>
              </a:ext>
            </a:extLst>
          </p:cNvPr>
          <p:cNvSpPr txBox="1"/>
          <p:nvPr/>
        </p:nvSpPr>
        <p:spPr>
          <a:xfrm>
            <a:off x="4556189" y="4142990"/>
            <a:ext cx="8661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Banán</a:t>
            </a:r>
            <a:endParaRPr sz="1600" dirty="0"/>
          </a:p>
        </p:txBody>
      </p:sp>
      <p:sp>
        <p:nvSpPr>
          <p:cNvPr id="65" name="Google Shape;253;p2">
            <a:extLst>
              <a:ext uri="{FF2B5EF4-FFF2-40B4-BE49-F238E27FC236}">
                <a16:creationId xmlns:a16="http://schemas.microsoft.com/office/drawing/2014/main" id="{E13A8206-CD4A-E64D-A089-F50EBBA338A9}"/>
              </a:ext>
            </a:extLst>
          </p:cNvPr>
          <p:cNvSpPr txBox="1"/>
          <p:nvPr/>
        </p:nvSpPr>
        <p:spPr>
          <a:xfrm>
            <a:off x="6203945" y="4142990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Krumpli</a:t>
            </a:r>
            <a:endParaRPr sz="1600" dirty="0"/>
          </a:p>
        </p:txBody>
      </p:sp>
      <p:sp>
        <p:nvSpPr>
          <p:cNvPr id="66" name="Google Shape;259;p2">
            <a:extLst>
              <a:ext uri="{FF2B5EF4-FFF2-40B4-BE49-F238E27FC236}">
                <a16:creationId xmlns:a16="http://schemas.microsoft.com/office/drawing/2014/main" id="{84FF701D-EE59-464E-8B7A-9C486EB41956}"/>
              </a:ext>
            </a:extLst>
          </p:cNvPr>
          <p:cNvSpPr txBox="1"/>
          <p:nvPr/>
        </p:nvSpPr>
        <p:spPr>
          <a:xfrm>
            <a:off x="8011534" y="4127426"/>
            <a:ext cx="76028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Eper</a:t>
            </a:r>
            <a:endParaRPr sz="1600" dirty="0"/>
          </a:p>
        </p:txBody>
      </p:sp>
      <p:sp>
        <p:nvSpPr>
          <p:cNvPr id="67" name="Google Shape;256;p2">
            <a:extLst>
              <a:ext uri="{FF2B5EF4-FFF2-40B4-BE49-F238E27FC236}">
                <a16:creationId xmlns:a16="http://schemas.microsoft.com/office/drawing/2014/main" id="{7E01BD91-C7E1-3D45-B0A6-AFC4C42E24FF}"/>
              </a:ext>
            </a:extLst>
          </p:cNvPr>
          <p:cNvSpPr txBox="1"/>
          <p:nvPr/>
        </p:nvSpPr>
        <p:spPr>
          <a:xfrm>
            <a:off x="8818970" y="4142990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Uborka</a:t>
            </a:r>
            <a:endParaRPr sz="1600" dirty="0"/>
          </a:p>
        </p:txBody>
      </p:sp>
      <p:sp>
        <p:nvSpPr>
          <p:cNvPr id="68" name="Google Shape;263;p2">
            <a:extLst>
              <a:ext uri="{FF2B5EF4-FFF2-40B4-BE49-F238E27FC236}">
                <a16:creationId xmlns:a16="http://schemas.microsoft.com/office/drawing/2014/main" id="{6DFA4227-B308-E04F-8A24-6D1EB61CFB47}"/>
              </a:ext>
            </a:extLst>
          </p:cNvPr>
          <p:cNvSpPr txBox="1"/>
          <p:nvPr/>
        </p:nvSpPr>
        <p:spPr>
          <a:xfrm>
            <a:off x="3732634" y="5023509"/>
            <a:ext cx="81326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Szőlő</a:t>
            </a:r>
            <a:endParaRPr sz="1600" dirty="0"/>
          </a:p>
        </p:txBody>
      </p:sp>
      <p:sp>
        <p:nvSpPr>
          <p:cNvPr id="69" name="Google Shape;257;p2">
            <a:extLst>
              <a:ext uri="{FF2B5EF4-FFF2-40B4-BE49-F238E27FC236}">
                <a16:creationId xmlns:a16="http://schemas.microsoft.com/office/drawing/2014/main" id="{465458EB-E0EA-3C48-B5A7-2788B3A9C12A}"/>
              </a:ext>
            </a:extLst>
          </p:cNvPr>
          <p:cNvSpPr txBox="1"/>
          <p:nvPr/>
        </p:nvSpPr>
        <p:spPr>
          <a:xfrm>
            <a:off x="5325619" y="5023509"/>
            <a:ext cx="102595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Brokkoli</a:t>
            </a:r>
            <a:endParaRPr sz="1600" dirty="0"/>
          </a:p>
        </p:txBody>
      </p:sp>
      <p:sp>
        <p:nvSpPr>
          <p:cNvPr id="70" name="Google Shape;260;p2">
            <a:extLst>
              <a:ext uri="{FF2B5EF4-FFF2-40B4-BE49-F238E27FC236}">
                <a16:creationId xmlns:a16="http://schemas.microsoft.com/office/drawing/2014/main" id="{F0DF1B53-88C0-9543-A066-63623354EBCB}"/>
              </a:ext>
            </a:extLst>
          </p:cNvPr>
          <p:cNvSpPr txBox="1"/>
          <p:nvPr/>
        </p:nvSpPr>
        <p:spPr>
          <a:xfrm>
            <a:off x="6273194" y="5024783"/>
            <a:ext cx="88745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Barack</a:t>
            </a:r>
            <a:endParaRPr sz="1600" dirty="0"/>
          </a:p>
        </p:txBody>
      </p:sp>
      <p:sp>
        <p:nvSpPr>
          <p:cNvPr id="71" name="Google Shape;255;p2">
            <a:extLst>
              <a:ext uri="{FF2B5EF4-FFF2-40B4-BE49-F238E27FC236}">
                <a16:creationId xmlns:a16="http://schemas.microsoft.com/office/drawing/2014/main" id="{E90D8E62-328E-0146-AEB3-D45651DA3B54}"/>
              </a:ext>
            </a:extLst>
          </p:cNvPr>
          <p:cNvSpPr txBox="1"/>
          <p:nvPr/>
        </p:nvSpPr>
        <p:spPr>
          <a:xfrm>
            <a:off x="7943583" y="5893503"/>
            <a:ext cx="94713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dirty="0"/>
          </a:p>
        </p:txBody>
      </p:sp>
      <p:sp>
        <p:nvSpPr>
          <p:cNvPr id="72" name="Google Shape;266;p2">
            <a:extLst>
              <a:ext uri="{FF2B5EF4-FFF2-40B4-BE49-F238E27FC236}">
                <a16:creationId xmlns:a16="http://schemas.microsoft.com/office/drawing/2014/main" id="{B4A7BA92-DB73-FB4C-88DC-95CC96E57FFE}"/>
              </a:ext>
            </a:extLst>
          </p:cNvPr>
          <p:cNvSpPr txBox="1"/>
          <p:nvPr/>
        </p:nvSpPr>
        <p:spPr>
          <a:xfrm>
            <a:off x="8808667" y="5871651"/>
            <a:ext cx="947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dirty="0"/>
          </a:p>
        </p:txBody>
      </p:sp>
      <p:sp>
        <p:nvSpPr>
          <p:cNvPr id="73" name="Google Shape;264;p2">
            <a:extLst>
              <a:ext uri="{FF2B5EF4-FFF2-40B4-BE49-F238E27FC236}">
                <a16:creationId xmlns:a16="http://schemas.microsoft.com/office/drawing/2014/main" id="{9AB353D2-7805-804D-9E72-A4B49B9B31C0}"/>
              </a:ext>
            </a:extLst>
          </p:cNvPr>
          <p:cNvSpPr txBox="1"/>
          <p:nvPr/>
        </p:nvSpPr>
        <p:spPr>
          <a:xfrm>
            <a:off x="7991439" y="6712663"/>
            <a:ext cx="83963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Meggy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290</Words>
  <Application>Microsoft Office PowerPoint</Application>
  <PresentationFormat>Egyéni</PresentationFormat>
  <Paragraphs>186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3</cp:revision>
  <dcterms:modified xsi:type="dcterms:W3CDTF">2023-05-15T11:21:34Z</dcterms:modified>
</cp:coreProperties>
</file>