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58400" cy="7772400"/>
  <p:notesSz cx="6858000" cy="9945688"/>
  <p:embeddedFontLst>
    <p:embeddedFont>
      <p:font typeface="Montserrat" panose="020B0604020202020204" charset="-18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btZm+U9+BOey2obn/WrKM073vj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iia" initials="" lastIdx="1" clrIdx="0"/>
  <p:cmAuthor id="1" name="Anastasia M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189941-E333-462B-915A-08F5EA3D16B3}">
  <a:tblStyle styleId="{1E189941-E333-462B-915A-08F5EA3D16B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4-11T06:58:21.790" idx="1">
    <p:pos x="6000" y="0"/>
    <p:text>We changed the location of one color. The challenge should be paraphrased as the task is about water, not about human and living creatures. Tested!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u-a-J7g"/>
      </p:ext>
    </p:extLst>
  </p:cm>
  <p:cm authorId="1" dt="2023-04-13T11:15:48.546" idx="1">
    <p:pos x="6000" y="100"/>
    <p:text>deleted one wrong sign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vDuJs0s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2d43a8eef5_0_30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g22d43a8eef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2d43a8eef5_0_5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g22d43a8eef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d43a8eef5_0_7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g22d43a8eef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2d43a8eef5_0_10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g22d43a8eef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7" name="Google Shape;2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1" name="Google Shape;2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x8 Grid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56550" y="457200"/>
            <a:ext cx="6857999" cy="6857999"/>
          </a:xfrm>
          <a:prstGeom prst="rect">
            <a:avLst/>
          </a:prstGeom>
          <a:noFill/>
          <a:ln w="114300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Google Shape;9;p6"/>
          <p:cNvSpPr txBox="1"/>
          <p:nvPr/>
        </p:nvSpPr>
        <p:spPr>
          <a:xfrm>
            <a:off x="187161" y="317384"/>
            <a:ext cx="2473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hu-HU" sz="1700" b="0" i="0" u="none" strike="noStrike" cap="none">
                <a:solidFill>
                  <a:srgbClr val="1C9AD6"/>
                </a:solidFill>
                <a:latin typeface="Montserrat"/>
                <a:ea typeface="Montserrat"/>
                <a:cs typeface="Montserrat"/>
                <a:sym typeface="Montserrat"/>
              </a:rPr>
              <a:t>Make your own</a:t>
            </a:r>
            <a:endParaRPr sz="1700" b="0" i="0" u="none" strike="noStrike" cap="none">
              <a:solidFill>
                <a:srgbClr val="1C9AD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hu-HU" sz="1700" b="1" i="0" u="none" strike="noStrike" cap="none">
                <a:solidFill>
                  <a:srgbClr val="1C9AD6"/>
                </a:solidFill>
                <a:latin typeface="Montserrat"/>
                <a:ea typeface="Montserrat"/>
                <a:cs typeface="Montserrat"/>
                <a:sym typeface="Montserrat"/>
              </a:rPr>
              <a:t>indi Challenge Card</a:t>
            </a:r>
            <a:endParaRPr sz="1700" b="1" i="0" u="none" strike="noStrike" cap="none">
              <a:solidFill>
                <a:srgbClr val="1C9AD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" name="Google Shape;1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6157" y="6552392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438" y="6907355"/>
            <a:ext cx="1844045" cy="419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6"/>
          <p:cNvGrpSpPr/>
          <p:nvPr/>
        </p:nvGrpSpPr>
        <p:grpSpPr>
          <a:xfrm>
            <a:off x="1921303" y="7205172"/>
            <a:ext cx="783537" cy="475397"/>
            <a:chOff x="0" y="7190319"/>
            <a:chExt cx="737118" cy="488773"/>
          </a:xfrm>
        </p:grpSpPr>
        <p:sp>
          <p:nvSpPr>
            <p:cNvPr id="13" name="Google Shape;13;p6"/>
            <p:cNvSpPr/>
            <p:nvPr/>
          </p:nvSpPr>
          <p:spPr>
            <a:xfrm>
              <a:off x="0" y="7190319"/>
              <a:ext cx="737118" cy="48877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1C9A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88"/>
                <a:buFont typeface="Arial"/>
                <a:buNone/>
              </a:pPr>
              <a:endParaRPr sz="14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" name="Google Shape;14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870" y="7227644"/>
              <a:ext cx="578559" cy="398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Grid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oogle Shape;16;p7"/>
          <p:cNvGraphicFramePr/>
          <p:nvPr/>
        </p:nvGraphicFramePr>
        <p:xfrm>
          <a:off x="1429200" y="2862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{1E189941-E333-462B-915A-08F5EA3D16B3}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7" name="Google Shape;1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5431" y="6833420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8429795" y="5545280"/>
            <a:ext cx="1844045" cy="419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7"/>
          <p:cNvGrpSpPr/>
          <p:nvPr/>
        </p:nvGrpSpPr>
        <p:grpSpPr>
          <a:xfrm rot="-5400000">
            <a:off x="8891361" y="4040270"/>
            <a:ext cx="783537" cy="475397"/>
            <a:chOff x="0" y="7190319"/>
            <a:chExt cx="737118" cy="488773"/>
          </a:xfrm>
        </p:grpSpPr>
        <p:sp>
          <p:nvSpPr>
            <p:cNvPr id="20" name="Google Shape;20;p7"/>
            <p:cNvSpPr/>
            <p:nvPr/>
          </p:nvSpPr>
          <p:spPr>
            <a:xfrm>
              <a:off x="0" y="7190319"/>
              <a:ext cx="737118" cy="48877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1C9A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88"/>
                <a:buFont typeface="Arial"/>
                <a:buNone/>
              </a:pPr>
              <a:endParaRPr sz="14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" name="Google Shape;21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1870" y="7227644"/>
              <a:ext cx="578559" cy="398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Grid">
  <p:cSld name="1_Large Grid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88" y="224113"/>
            <a:ext cx="9144003" cy="7324167"/>
          </a:xfrm>
          <a:prstGeom prst="rect">
            <a:avLst/>
          </a:prstGeom>
          <a:noFill/>
          <a:ln w="114300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" name="Google Shape;2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3758" y="6774064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1975" y="7384823"/>
            <a:ext cx="1641233" cy="3730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8"/>
          <p:cNvGrpSpPr/>
          <p:nvPr/>
        </p:nvGrpSpPr>
        <p:grpSpPr>
          <a:xfrm>
            <a:off x="65419" y="7174420"/>
            <a:ext cx="783537" cy="475397"/>
            <a:chOff x="0" y="7190319"/>
            <a:chExt cx="737118" cy="488773"/>
          </a:xfrm>
        </p:grpSpPr>
        <p:sp>
          <p:nvSpPr>
            <p:cNvPr id="27" name="Google Shape;27;p8"/>
            <p:cNvSpPr/>
            <p:nvPr/>
          </p:nvSpPr>
          <p:spPr>
            <a:xfrm>
              <a:off x="0" y="7190319"/>
              <a:ext cx="737118" cy="48877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1C9A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88"/>
                <a:buFont typeface="Arial"/>
                <a:buNone/>
              </a:pPr>
              <a:endParaRPr sz="14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" name="Google Shape;28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870" y="7227644"/>
              <a:ext cx="578559" cy="398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/>
        </p:nvSpPr>
        <p:spPr>
          <a:xfrm>
            <a:off x="1123025" y="1302050"/>
            <a:ext cx="734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jp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jp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jp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jp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jp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jp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jp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comments" Target="../comments/comment1.xml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flipH="1">
            <a:off x="7135911" y="430908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271911" y="3877083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"/>
          <p:cNvPicPr preferRelativeResize="0"/>
          <p:nvPr/>
        </p:nvPicPr>
        <p:blipFill rotWithShape="1">
          <a:blip r:embed="rId16">
            <a:alphaModFix/>
          </a:blip>
          <a:srcRect r="10467"/>
          <a:stretch/>
        </p:blipFill>
        <p:spPr>
          <a:xfrm>
            <a:off x="7202566" y="2311041"/>
            <a:ext cx="720000" cy="60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071281" y="1497036"/>
            <a:ext cx="72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646023" y="53447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785956" y="3231269"/>
            <a:ext cx="720000" cy="4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497319" y="5793042"/>
            <a:ext cx="720000" cy="480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8845" y="5644611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95943" y="5093854"/>
            <a:ext cx="2581985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water cycle: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 through the course according to the water cycle!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3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2425" y="479057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4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6439019" y="4836929"/>
            <a:ext cx="576619" cy="657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"/>
          <p:cNvSpPr txBox="1"/>
          <p:nvPr/>
        </p:nvSpPr>
        <p:spPr>
          <a:xfrm>
            <a:off x="4613467" y="599077"/>
            <a:ext cx="771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River Delta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7033499" y="2448125"/>
            <a:ext cx="106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Streams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6248224" y="4113375"/>
            <a:ext cx="95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Raining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5341375" y="5788700"/>
            <a:ext cx="106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hu-H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Evaporation,</a:t>
            </a:r>
            <a:endParaRPr sz="1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hu-H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Clouds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3733947" y="3306278"/>
            <a:ext cx="83388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8071106" y="1604997"/>
            <a:ext cx="68480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8845" y="5644611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"/>
          <p:cNvSpPr txBox="1"/>
          <p:nvPr/>
        </p:nvSpPr>
        <p:spPr>
          <a:xfrm>
            <a:off x="95943" y="5093854"/>
            <a:ext cx="2581985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water cycle: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 through the course according to the water cycle!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2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flipH="1">
            <a:off x="7135911" y="430908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3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2425" y="479057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4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6439019" y="4836929"/>
            <a:ext cx="576619" cy="657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g22d43a8eef5_0_30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2d43a8eef5_0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2d43a8eef5_0_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2d43a8eef5_0_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2d43a8eef5_0_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22d43a8eef5_0_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2d43a8eef5_0_3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22d43a8eef5_0_3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2d43a8eef5_0_3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22d43a8eef5_0_3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22d43a8eef5_0_3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2d43a8eef5_0_3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22d43a8eef5_0_3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271911" y="3877083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22d43a8eef5_0_30"/>
          <p:cNvPicPr preferRelativeResize="0"/>
          <p:nvPr/>
        </p:nvPicPr>
        <p:blipFill rotWithShape="1">
          <a:blip r:embed="rId16">
            <a:alphaModFix/>
          </a:blip>
          <a:srcRect r="10465"/>
          <a:stretch/>
        </p:blipFill>
        <p:spPr>
          <a:xfrm>
            <a:off x="7202566" y="2311041"/>
            <a:ext cx="720000" cy="60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2d43a8eef5_0_3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071281" y="1497036"/>
            <a:ext cx="72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2d43a8eef5_0_3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646023" y="53447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22d43a8eef5_0_30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785956" y="3231269"/>
            <a:ext cx="720000" cy="47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22d43a8eef5_0_30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497319" y="5793042"/>
            <a:ext cx="720000" cy="480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22d43a8eef5_0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8845" y="5644611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22d43a8eef5_0_30"/>
          <p:cNvSpPr txBox="1"/>
          <p:nvPr/>
        </p:nvSpPr>
        <p:spPr>
          <a:xfrm>
            <a:off x="95943" y="5093854"/>
            <a:ext cx="2581985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water cycle: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 through the course according to the water cycle!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g22d43a8eef5_0_30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flipH="1">
            <a:off x="7135911" y="430908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2425" y="479057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4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6439019" y="4836929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02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7486" y="51972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03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262" y="222818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205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6370" y="222818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38;g22d923630a7_0_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5195" y="564546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41;g22d923630a7_0_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88845" y="51831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204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6370" y="518315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22d43a8eef5_0_5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22d43a8eef5_0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2d43a8eef5_0_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22d43a8eef5_0_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22d43a8eef5_0_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22d43a8eef5_0_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2d43a8eef5_0_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2d43a8eef5_0_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2d43a8eef5_0_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2d43a8eef5_0_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2d43a8eef5_0_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22d43a8eef5_0_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22d43a8eef5_0_5"/>
          <p:cNvSpPr txBox="1"/>
          <p:nvPr/>
        </p:nvSpPr>
        <p:spPr>
          <a:xfrm>
            <a:off x="4613467" y="599077"/>
            <a:ext cx="771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River Delta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22d43a8eef5_0_5"/>
          <p:cNvSpPr txBox="1"/>
          <p:nvPr/>
        </p:nvSpPr>
        <p:spPr>
          <a:xfrm>
            <a:off x="6248224" y="4113375"/>
            <a:ext cx="95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Raining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22d43a8eef5_0_5"/>
          <p:cNvSpPr txBox="1"/>
          <p:nvPr/>
        </p:nvSpPr>
        <p:spPr>
          <a:xfrm>
            <a:off x="3733947" y="3306278"/>
            <a:ext cx="83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22d43a8eef5_0_5"/>
          <p:cNvSpPr txBox="1"/>
          <p:nvPr/>
        </p:nvSpPr>
        <p:spPr>
          <a:xfrm>
            <a:off x="8071106" y="1604997"/>
            <a:ext cx="68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g22d43a8eef5_0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8845" y="5644611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22d43a8eef5_0_5"/>
          <p:cNvSpPr txBox="1"/>
          <p:nvPr/>
        </p:nvSpPr>
        <p:spPr>
          <a:xfrm>
            <a:off x="95943" y="5093854"/>
            <a:ext cx="2581985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water cycle: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 through the course according to the water cycle!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g22d43a8eef5_0_5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flipH="1">
            <a:off x="7135911" y="4309083"/>
            <a:ext cx="334750" cy="130179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22d43a8eef5_0_5"/>
          <p:cNvSpPr txBox="1"/>
          <p:nvPr/>
        </p:nvSpPr>
        <p:spPr>
          <a:xfrm>
            <a:off x="7033499" y="2448125"/>
            <a:ext cx="106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Streams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22d43a8eef5_0_5"/>
          <p:cNvSpPr txBox="1"/>
          <p:nvPr/>
        </p:nvSpPr>
        <p:spPr>
          <a:xfrm>
            <a:off x="5341375" y="5788700"/>
            <a:ext cx="106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hu-H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Evaporation,</a:t>
            </a:r>
            <a:endParaRPr sz="1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hu-H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Clouds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2425" y="479057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4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6439019" y="4836929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02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7486" y="51972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03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262" y="222818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05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6370" y="222818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38;g22d923630a7_0_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5195" y="564546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41;g22d923630a7_0_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88845" y="51831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04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6370" y="518315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22d43a8eef5_0_71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2d43a8eef5_0_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22d43a8eef5_0_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22d43a8eef5_0_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2d43a8eef5_0_7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2d43a8eef5_0_7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2d43a8eef5_0_7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2d43a8eef5_0_7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2d43a8eef5_0_7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2d43a8eef5_0_7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2d43a8eef5_0_7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22d43a8eef5_0_7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2d43a8eef5_0_7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271911" y="3877083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2d43a8eef5_0_71"/>
          <p:cNvPicPr preferRelativeResize="0"/>
          <p:nvPr/>
        </p:nvPicPr>
        <p:blipFill rotWithShape="1">
          <a:blip r:embed="rId16">
            <a:alphaModFix/>
          </a:blip>
          <a:srcRect r="10465"/>
          <a:stretch/>
        </p:blipFill>
        <p:spPr>
          <a:xfrm>
            <a:off x="7202566" y="2311041"/>
            <a:ext cx="720000" cy="60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2d43a8eef5_0_7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071281" y="1497036"/>
            <a:ext cx="72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2d43a8eef5_0_7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646023" y="53447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2d43a8eef5_0_7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785956" y="3231269"/>
            <a:ext cx="720000" cy="47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2d43a8eef5_0_7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497319" y="5793042"/>
            <a:ext cx="720000" cy="480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22d43a8eef5_0_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8845" y="5644611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22d43a8eef5_0_71"/>
          <p:cNvSpPr txBox="1"/>
          <p:nvPr/>
        </p:nvSpPr>
        <p:spPr>
          <a:xfrm>
            <a:off x="95943" y="5093854"/>
            <a:ext cx="2581985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water cycle: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 through the course according to the water cycle!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g22d43a8eef5_0_71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flipH="1">
            <a:off x="7135911" y="430908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2425" y="479057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4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6439019" y="4836929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02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7486" y="51972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03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262" y="22377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04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6370" y="51831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05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6370" y="22377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46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02566" y="518315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243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74188" y="5644607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22d43a8eef5_0_103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22d43a8eef5_0_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22d43a8eef5_0_1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22d43a8eef5_0_10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22d43a8eef5_0_10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22d43a8eef5_0_10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2d43a8eef5_0_10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22d43a8eef5_0_10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2d43a8eef5_0_10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22d43a8eef5_0_10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22d43a8eef5_0_10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22d43a8eef5_0_10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2d43a8eef5_0_103"/>
          <p:cNvSpPr txBox="1"/>
          <p:nvPr/>
        </p:nvSpPr>
        <p:spPr>
          <a:xfrm>
            <a:off x="4613467" y="599077"/>
            <a:ext cx="771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River Delta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22d43a8eef5_0_103"/>
          <p:cNvSpPr txBox="1"/>
          <p:nvPr/>
        </p:nvSpPr>
        <p:spPr>
          <a:xfrm>
            <a:off x="6248224" y="4113375"/>
            <a:ext cx="95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Raining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22d43a8eef5_0_103"/>
          <p:cNvSpPr txBox="1"/>
          <p:nvPr/>
        </p:nvSpPr>
        <p:spPr>
          <a:xfrm>
            <a:off x="3733947" y="3306278"/>
            <a:ext cx="83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22d43a8eef5_0_103"/>
          <p:cNvSpPr txBox="1"/>
          <p:nvPr/>
        </p:nvSpPr>
        <p:spPr>
          <a:xfrm>
            <a:off x="8071106" y="1604997"/>
            <a:ext cx="68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g22d43a8eef5_0_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8845" y="5644611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2d43a8eef5_0_103"/>
          <p:cNvSpPr txBox="1"/>
          <p:nvPr/>
        </p:nvSpPr>
        <p:spPr>
          <a:xfrm>
            <a:off x="95943" y="5093854"/>
            <a:ext cx="2581985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water cycle: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 through the course according to the water cycle!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g22d43a8eef5_0_103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flipH="1">
            <a:off x="7135911" y="4309083"/>
            <a:ext cx="334750" cy="130179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22d43a8eef5_0_103"/>
          <p:cNvSpPr txBox="1"/>
          <p:nvPr/>
        </p:nvSpPr>
        <p:spPr>
          <a:xfrm>
            <a:off x="7033499" y="2448125"/>
            <a:ext cx="106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Streams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2d43a8eef5_0_103"/>
          <p:cNvSpPr txBox="1"/>
          <p:nvPr/>
        </p:nvSpPr>
        <p:spPr>
          <a:xfrm>
            <a:off x="5341375" y="5788700"/>
            <a:ext cx="106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hu-H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Evaporation,</a:t>
            </a:r>
            <a:endParaRPr sz="1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hu-H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Clouds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2425" y="479057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4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6439019" y="4836929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02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7486" y="51972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03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262" y="22377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04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6370" y="51831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05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6370" y="22377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46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02566" y="518315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243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74188" y="5644607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271911" y="3877083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"/>
          <p:cNvPicPr preferRelativeResize="0"/>
          <p:nvPr/>
        </p:nvPicPr>
        <p:blipFill rotWithShape="1">
          <a:blip r:embed="rId16">
            <a:alphaModFix/>
          </a:blip>
          <a:srcRect r="10467"/>
          <a:stretch/>
        </p:blipFill>
        <p:spPr>
          <a:xfrm>
            <a:off x="7202566" y="2311041"/>
            <a:ext cx="720000" cy="60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071281" y="1497036"/>
            <a:ext cx="72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646023" y="53447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785956" y="3231269"/>
            <a:ext cx="720000" cy="4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497319" y="5793042"/>
            <a:ext cx="720000" cy="480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8845" y="5644611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"/>
          <p:cNvSpPr txBox="1"/>
          <p:nvPr/>
        </p:nvSpPr>
        <p:spPr>
          <a:xfrm>
            <a:off x="773879" y="4672149"/>
            <a:ext cx="1218600" cy="307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 txBox="1"/>
          <p:nvPr/>
        </p:nvSpPr>
        <p:spPr>
          <a:xfrm>
            <a:off x="95943" y="5093854"/>
            <a:ext cx="2581985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water cycle: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 through the course according to the water cycle!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3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flipH="1">
            <a:off x="7135911" y="430908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2425" y="479057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4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6439019" y="4836929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46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02566" y="518315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43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74188" y="56446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6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3800" y="222817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270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51521" y="222817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71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51521" y="51831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41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74188" y="514169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"/>
          <p:cNvSpPr txBox="1"/>
          <p:nvPr/>
        </p:nvSpPr>
        <p:spPr>
          <a:xfrm>
            <a:off x="4613467" y="599077"/>
            <a:ext cx="771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River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"/>
          <p:cNvSpPr txBox="1"/>
          <p:nvPr/>
        </p:nvSpPr>
        <p:spPr>
          <a:xfrm>
            <a:off x="6232324" y="4149850"/>
            <a:ext cx="980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Raining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"/>
          <p:cNvSpPr txBox="1"/>
          <p:nvPr/>
        </p:nvSpPr>
        <p:spPr>
          <a:xfrm>
            <a:off x="3733947" y="3306278"/>
            <a:ext cx="83388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"/>
          <p:cNvSpPr txBox="1"/>
          <p:nvPr/>
        </p:nvSpPr>
        <p:spPr>
          <a:xfrm>
            <a:off x="7922123" y="1605000"/>
            <a:ext cx="83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"/>
          <p:cNvSpPr txBox="1"/>
          <p:nvPr/>
        </p:nvSpPr>
        <p:spPr>
          <a:xfrm>
            <a:off x="773879" y="4672149"/>
            <a:ext cx="1218600" cy="307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"/>
          <p:cNvSpPr txBox="1"/>
          <p:nvPr/>
        </p:nvSpPr>
        <p:spPr>
          <a:xfrm>
            <a:off x="95943" y="5093854"/>
            <a:ext cx="2581985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water cycle: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 through the course according to the water cycle!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4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flipH="1">
            <a:off x="7135911" y="4309083"/>
            <a:ext cx="334750" cy="130179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"/>
          <p:cNvSpPr txBox="1"/>
          <p:nvPr/>
        </p:nvSpPr>
        <p:spPr>
          <a:xfrm>
            <a:off x="7033499" y="2448125"/>
            <a:ext cx="106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Streams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8845" y="5644611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"/>
          <p:cNvSpPr txBox="1"/>
          <p:nvPr/>
        </p:nvSpPr>
        <p:spPr>
          <a:xfrm>
            <a:off x="5341375" y="5788700"/>
            <a:ext cx="106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hu-H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Evaporation,</a:t>
            </a:r>
            <a:endParaRPr sz="1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hu-H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Clouds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2425" y="479057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4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6439019" y="4836929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46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02566" y="518315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243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74188" y="56446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6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3800" y="222817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70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51521" y="222817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271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51521" y="51831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41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74188" y="514169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Egyéni</PresentationFormat>
  <Paragraphs>55</Paragraphs>
  <Slides>8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Montserrat</vt:lpstr>
      <vt:lpstr>Simple Light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Szandavári-Csurgó Cintia</dc:creator>
  <cp:lastModifiedBy>Szandavári-Csurgó Cintia</cp:lastModifiedBy>
  <cp:revision>1</cp:revision>
  <dcterms:modified xsi:type="dcterms:W3CDTF">2023-05-17T16:42:32Z</dcterms:modified>
</cp:coreProperties>
</file>