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945688"/>
  <p:embeddedFontLst>
    <p:embeddedFont>
      <p:font typeface="Montserrat" panose="020B0604020202020204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SXHcyNKu1vnteDAVVnffrb2zc7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stasia 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CEAF5F-F466-4884-96DB-459A14F08753}">
  <a:tblStyle styleId="{32CEAF5F-F466-4884-96DB-459A14F087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93" d="100"/>
          <a:sy n="93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3T11:15:27.576" idx="1">
    <p:pos x="6000" y="0"/>
    <p:text>We changed the location of one color and deleted one sign. The challenge should be paraphrased as the task is about water, not about human and living creatures. Tested!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vDmQtB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d923630a7_0_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2d923630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923630a7_0_6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2d923630a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923630a7_0_11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d923630a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d923630a7_1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2d923630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6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6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6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7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{32CEAF5F-F466-4884-96DB-459A14F08753}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7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comments" Target="../comments/commen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16">
            <a:alphaModFix/>
          </a:blip>
          <a:srcRect r="10467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26" name="Google Shape;114;g22d923630a7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4613467" y="599077"/>
            <a:ext cx="7718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Folyó-delta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7115059" y="2431086"/>
            <a:ext cx="9252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Patakok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6440516" y="4149854"/>
            <a:ext cx="5373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Eső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5292496" y="5778632"/>
            <a:ext cx="11580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Párolgás, Felhők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3733947" y="3306278"/>
            <a:ext cx="8338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8071106" y="1604997"/>
            <a:ext cx="6848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</a:t>
            </a:r>
            <a:endParaRPr/>
          </a:p>
        </p:txBody>
      </p:sp>
      <p:sp>
        <p:nvSpPr>
          <p:cNvPr id="25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26" name="Google Shape;47;p1">
            <a:extLst>
              <a:ext uri="{FF2B5EF4-FFF2-40B4-BE49-F238E27FC236}">
                <a16:creationId xmlns:a16="http://schemas.microsoft.com/office/drawing/2014/main" id="{B655024F-A479-0D4B-8648-10C4814D4E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2d923630a7_0_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2d923630a7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2d923630a7_0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2d923630a7_0_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2d923630a7_0_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2d923630a7_0_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2d923630a7_0_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2d923630a7_0_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2d923630a7_0_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2d923630a7_0_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2d923630a7_0_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2d923630a7_0_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2d923630a7_0_4"/>
          <p:cNvPicPr preferRelativeResize="0"/>
          <p:nvPr/>
        </p:nvPicPr>
        <p:blipFill rotWithShape="1">
          <a:blip r:embed="rId16">
            <a:alphaModFix/>
          </a:blip>
          <a:srcRect r="10466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2d923630a7_0_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2d923630a7_0_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2d923630a7_0_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2d923630a7_0_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32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38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195" y="56454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41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845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7;p1">
            <a:extLst>
              <a:ext uri="{FF2B5EF4-FFF2-40B4-BE49-F238E27FC236}">
                <a16:creationId xmlns:a16="http://schemas.microsoft.com/office/drawing/2014/main" id="{5DF8DA91-46A1-0E42-B3C4-2F8CBE49D0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2d923630a7_0_61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2d923630a7_0_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2d923630a7_0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2d923630a7_0_6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2d923630a7_0_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2d923630a7_0_6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2d923630a7_0_6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2d923630a7_0_6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2d923630a7_0_6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d923630a7_0_6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d923630a7_0_6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2d923630a7_0_61"/>
          <p:cNvSpPr txBox="1"/>
          <p:nvPr/>
        </p:nvSpPr>
        <p:spPr>
          <a:xfrm>
            <a:off x="8071106" y="1604997"/>
            <a:ext cx="68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Folyó</a:t>
            </a:r>
            <a:endParaRPr sz="1600"/>
          </a:p>
        </p:txBody>
      </p:sp>
      <p:sp>
        <p:nvSpPr>
          <p:cNvPr id="144" name="Google Shape;144;g22d923630a7_0_61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Folyó-delta</a:t>
            </a:r>
            <a:endParaRPr/>
          </a:p>
        </p:txBody>
      </p:sp>
      <p:sp>
        <p:nvSpPr>
          <p:cNvPr id="145" name="Google Shape;145;g22d923630a7_0_61"/>
          <p:cNvSpPr txBox="1"/>
          <p:nvPr/>
        </p:nvSpPr>
        <p:spPr>
          <a:xfrm>
            <a:off x="7115059" y="2431086"/>
            <a:ext cx="92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Patakok</a:t>
            </a:r>
            <a:endParaRPr/>
          </a:p>
        </p:txBody>
      </p:sp>
      <p:sp>
        <p:nvSpPr>
          <p:cNvPr id="146" name="Google Shape;146;g22d923630a7_0_61"/>
          <p:cNvSpPr txBox="1"/>
          <p:nvPr/>
        </p:nvSpPr>
        <p:spPr>
          <a:xfrm>
            <a:off x="3733947" y="3306278"/>
            <a:ext cx="83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</a:t>
            </a:r>
            <a:endParaRPr/>
          </a:p>
        </p:txBody>
      </p:sp>
      <p:sp>
        <p:nvSpPr>
          <p:cNvPr id="147" name="Google Shape;147;g22d923630a7_0_61"/>
          <p:cNvSpPr txBox="1"/>
          <p:nvPr/>
        </p:nvSpPr>
        <p:spPr>
          <a:xfrm>
            <a:off x="6440516" y="4149854"/>
            <a:ext cx="53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Eső</a:t>
            </a:r>
            <a:endParaRPr/>
          </a:p>
        </p:txBody>
      </p:sp>
      <p:sp>
        <p:nvSpPr>
          <p:cNvPr id="148" name="Google Shape;148;g22d923630a7_0_61"/>
          <p:cNvSpPr txBox="1"/>
          <p:nvPr/>
        </p:nvSpPr>
        <p:spPr>
          <a:xfrm>
            <a:off x="5292496" y="5778632"/>
            <a:ext cx="11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Párolgás, Felhők</a:t>
            </a:r>
            <a:endParaRPr/>
          </a:p>
        </p:txBody>
      </p:sp>
      <p:sp>
        <p:nvSpPr>
          <p:cNvPr id="31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36" name="Google Shape;47;p1">
            <a:extLst>
              <a:ext uri="{FF2B5EF4-FFF2-40B4-BE49-F238E27FC236}">
                <a16:creationId xmlns:a16="http://schemas.microsoft.com/office/drawing/2014/main" id="{4E5D55EC-BD45-454F-9D4F-F1F1442B2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28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38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195" y="564546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41;g22d923630a7_0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845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2d923630a7_0_118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2d923630a7_0_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2d923630a7_0_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2d923630a7_0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2d923630a7_0_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2d923630a7_0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2d923630a7_0_1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2d923630a7_0_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2d923630a7_0_1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2d923630a7_0_1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d923630a7_0_1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d923630a7_0_1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2d923630a7_0_1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2d923630a7_0_118"/>
          <p:cNvPicPr preferRelativeResize="0"/>
          <p:nvPr/>
        </p:nvPicPr>
        <p:blipFill rotWithShape="1">
          <a:blip r:embed="rId16">
            <a:alphaModFix/>
          </a:blip>
          <a:srcRect r="10466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2d923630a7_0_1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2d923630a7_0_1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2d923630a7_0_1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7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2d923630a7_0_11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32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7;p1">
            <a:extLst>
              <a:ext uri="{FF2B5EF4-FFF2-40B4-BE49-F238E27FC236}">
                <a16:creationId xmlns:a16="http://schemas.microsoft.com/office/drawing/2014/main" id="{CBAEB0EE-C44A-AB4F-A285-41BA8BF10C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2d923630a7_1_0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2d923630a7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2d923630a7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2d923630a7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2d923630a7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2d923630a7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2d923630a7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2d923630a7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2d923630a7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2d923630a7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2d923630a7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2d923630a7_1_0"/>
          <p:cNvSpPr txBox="1"/>
          <p:nvPr/>
        </p:nvSpPr>
        <p:spPr>
          <a:xfrm>
            <a:off x="5292496" y="5778632"/>
            <a:ext cx="11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Párolgás, Felhők</a:t>
            </a:r>
            <a:endParaRPr/>
          </a:p>
        </p:txBody>
      </p:sp>
      <p:sp>
        <p:nvSpPr>
          <p:cNvPr id="210" name="Google Shape;210;g22d923630a7_1_0"/>
          <p:cNvSpPr txBox="1"/>
          <p:nvPr/>
        </p:nvSpPr>
        <p:spPr>
          <a:xfrm>
            <a:off x="4613467" y="599077"/>
            <a:ext cx="77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Folyó-delta</a:t>
            </a:r>
            <a:endParaRPr/>
          </a:p>
        </p:txBody>
      </p:sp>
      <p:sp>
        <p:nvSpPr>
          <p:cNvPr id="211" name="Google Shape;211;g22d923630a7_1_0"/>
          <p:cNvSpPr txBox="1"/>
          <p:nvPr/>
        </p:nvSpPr>
        <p:spPr>
          <a:xfrm>
            <a:off x="8071106" y="1604997"/>
            <a:ext cx="68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Folyó</a:t>
            </a:r>
            <a:endParaRPr sz="1600"/>
          </a:p>
        </p:txBody>
      </p:sp>
      <p:sp>
        <p:nvSpPr>
          <p:cNvPr id="212" name="Google Shape;212;g22d923630a7_1_0"/>
          <p:cNvSpPr txBox="1"/>
          <p:nvPr/>
        </p:nvSpPr>
        <p:spPr>
          <a:xfrm>
            <a:off x="7115059" y="2431086"/>
            <a:ext cx="92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Patakok</a:t>
            </a:r>
            <a:endParaRPr/>
          </a:p>
        </p:txBody>
      </p:sp>
      <p:sp>
        <p:nvSpPr>
          <p:cNvPr id="213" name="Google Shape;213;g22d923630a7_1_0"/>
          <p:cNvSpPr txBox="1"/>
          <p:nvPr/>
        </p:nvSpPr>
        <p:spPr>
          <a:xfrm>
            <a:off x="3733947" y="3306278"/>
            <a:ext cx="83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</a:t>
            </a:r>
            <a:endParaRPr/>
          </a:p>
        </p:txBody>
      </p:sp>
      <p:sp>
        <p:nvSpPr>
          <p:cNvPr id="214" name="Google Shape;214;g22d923630a7_1_0"/>
          <p:cNvSpPr txBox="1"/>
          <p:nvPr/>
        </p:nvSpPr>
        <p:spPr>
          <a:xfrm>
            <a:off x="6440516" y="4149854"/>
            <a:ext cx="53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Eső</a:t>
            </a:r>
            <a:endParaRPr/>
          </a:p>
        </p:txBody>
      </p:sp>
      <p:sp>
        <p:nvSpPr>
          <p:cNvPr id="31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33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7;p1">
            <a:extLst>
              <a:ext uri="{FF2B5EF4-FFF2-40B4-BE49-F238E27FC236}">
                <a16:creationId xmlns:a16="http://schemas.microsoft.com/office/drawing/2014/main" id="{702CC80A-443C-C24D-8CA2-B729D3CECD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2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7486" y="51972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03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262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4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05;g22d923630a7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70" y="223771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235" name="Google Shape;235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71911" y="387708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/>
          <p:cNvPicPr preferRelativeResize="0"/>
          <p:nvPr/>
        </p:nvPicPr>
        <p:blipFill rotWithShape="1">
          <a:blip r:embed="rId16">
            <a:alphaModFix/>
          </a:blip>
          <a:srcRect r="10467"/>
          <a:stretch/>
        </p:blipFill>
        <p:spPr>
          <a:xfrm>
            <a:off x="7202566" y="2311041"/>
            <a:ext cx="720000" cy="6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071281" y="1497036"/>
            <a:ext cx="72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646023" y="5344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85956" y="3231269"/>
            <a:ext cx="72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497319" y="5793042"/>
            <a:ext cx="720000" cy="48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7;p1">
            <a:extLst>
              <a:ext uri="{FF2B5EF4-FFF2-40B4-BE49-F238E27FC236}">
                <a16:creationId xmlns:a16="http://schemas.microsoft.com/office/drawing/2014/main" id="{16095F39-04EC-0442-A020-954083DDE8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6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800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7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7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141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800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22281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521" y="518315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 txBox="1"/>
          <p:nvPr/>
        </p:nvSpPr>
        <p:spPr>
          <a:xfrm>
            <a:off x="4613467" y="599077"/>
            <a:ext cx="7718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Folyó-delta</a:t>
            </a:r>
            <a:endParaRPr/>
          </a:p>
        </p:txBody>
      </p:sp>
      <p:sp>
        <p:nvSpPr>
          <p:cNvPr id="276" name="Google Shape;276;p4"/>
          <p:cNvSpPr txBox="1"/>
          <p:nvPr/>
        </p:nvSpPr>
        <p:spPr>
          <a:xfrm>
            <a:off x="7115059" y="2431086"/>
            <a:ext cx="9252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Patakok</a:t>
            </a:r>
            <a:endParaRPr/>
          </a:p>
        </p:txBody>
      </p:sp>
      <p:sp>
        <p:nvSpPr>
          <p:cNvPr id="277" name="Google Shape;277;p4"/>
          <p:cNvSpPr txBox="1"/>
          <p:nvPr/>
        </p:nvSpPr>
        <p:spPr>
          <a:xfrm>
            <a:off x="6440516" y="4149854"/>
            <a:ext cx="5373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Eső</a:t>
            </a:r>
            <a:endParaRPr/>
          </a:p>
        </p:txBody>
      </p:sp>
      <p:sp>
        <p:nvSpPr>
          <p:cNvPr id="278" name="Google Shape;278;p4"/>
          <p:cNvSpPr txBox="1"/>
          <p:nvPr/>
        </p:nvSpPr>
        <p:spPr>
          <a:xfrm>
            <a:off x="5292496" y="5778632"/>
            <a:ext cx="11580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Párolgás, Felhők</a:t>
            </a:r>
            <a:endParaRPr/>
          </a:p>
        </p:txBody>
      </p:sp>
      <p:sp>
        <p:nvSpPr>
          <p:cNvPr id="279" name="Google Shape;279;p4"/>
          <p:cNvSpPr txBox="1"/>
          <p:nvPr/>
        </p:nvSpPr>
        <p:spPr>
          <a:xfrm>
            <a:off x="3733947" y="3306278"/>
            <a:ext cx="8338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Tenger</a:t>
            </a:r>
            <a:endParaRPr/>
          </a:p>
        </p:txBody>
      </p:sp>
      <p:sp>
        <p:nvSpPr>
          <p:cNvPr id="280" name="Google Shape;280;p4"/>
          <p:cNvSpPr txBox="1"/>
          <p:nvPr/>
        </p:nvSpPr>
        <p:spPr>
          <a:xfrm>
            <a:off x="8071106" y="1604997"/>
            <a:ext cx="6848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Folyó</a:t>
            </a:r>
            <a:endParaRPr/>
          </a:p>
        </p:txBody>
      </p:sp>
      <p:sp>
        <p:nvSpPr>
          <p:cNvPr id="282" name="Google Shape;282;p4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34;p3"/>
          <p:cNvSpPr txBox="1"/>
          <p:nvPr/>
        </p:nvSpPr>
        <p:spPr>
          <a:xfrm>
            <a:off x="96431" y="5044844"/>
            <a:ext cx="2582100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Kihívás: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/>
              <a:t>Víz körforgása:</a:t>
            </a:r>
          </a:p>
          <a:p>
            <a:pPr lvl="0"/>
            <a:r>
              <a:rPr lang="hu-HU" dirty="0"/>
              <a:t>Menj végig a pályán a víz körforgásának megfelelően!</a:t>
            </a:r>
          </a:p>
        </p:txBody>
      </p:sp>
      <p:pic>
        <p:nvPicPr>
          <p:cNvPr id="34" name="Google Shape;24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141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7;p1">
            <a:extLst>
              <a:ext uri="{FF2B5EF4-FFF2-40B4-BE49-F238E27FC236}">
                <a16:creationId xmlns:a16="http://schemas.microsoft.com/office/drawing/2014/main" id="{7B6CC2CD-16D7-5C45-AA68-5220CCB54E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0074"/>
          <a:stretch/>
        </p:blipFill>
        <p:spPr>
          <a:xfrm flipH="1">
            <a:off x="7153049" y="430908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2425" y="479057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439019" y="4836929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2566" y="518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4188" y="56446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4;g22d923630a7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119" y="56548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146</Words>
  <Application>Microsoft Office PowerPoint</Application>
  <PresentationFormat>Egyéni</PresentationFormat>
  <Paragraphs>50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7</cp:revision>
  <cp:lastPrinted>2023-05-31T14:14:04Z</cp:lastPrinted>
  <dcterms:modified xsi:type="dcterms:W3CDTF">2023-05-31T15:10:17Z</dcterms:modified>
</cp:coreProperties>
</file>