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eRYmuO7xpLZ/VlWhG2nAZVA/Q2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 Jiayu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customschemas.google.com/relationships/presentationmetadata" Target="metadata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3T09:10:12.843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nmfceEM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3T09:11:55.623" idx="2">
    <p:pos x="2368" y="328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nmfceEQ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f9f503e2cc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" name="Google Shape;17;g1f9f503e2cc_0_15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1f9f503e2cc_0_4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0" name="Google Shape;420;g1f9f503e2cc_0_46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1f9f503e2cc_0_4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4" name="Google Shape;474;g1f9f503e2cc_0_40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8" name="Google Shape;528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f9f503e2cc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g1f9f503e2cc_0_10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f9f503e2cc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g1f9f503e2cc_0_5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f9f503e2cc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g1f9f503e2cc_0_20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f9f503e2cc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g1f9f503e2cc_0_29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1f9f503e2cc_0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6" name="Google Shape;286;g1f9f503e2cc_0_25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0" name="Google Shape;330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1f9f503e2cc_0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5" name="Google Shape;375;g1f9f503e2cc_0_3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5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5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jp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7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3.jpg"/><Relationship Id="rId26" Type="http://schemas.openxmlformats.org/officeDocument/2006/relationships/image" Target="../media/image28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22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6.png"/><Relationship Id="rId15" Type="http://schemas.openxmlformats.org/officeDocument/2006/relationships/image" Target="../media/image21.jpg"/><Relationship Id="rId23" Type="http://schemas.openxmlformats.org/officeDocument/2006/relationships/image" Target="../media/image17.jpg"/><Relationship Id="rId10" Type="http://schemas.openxmlformats.org/officeDocument/2006/relationships/image" Target="../media/image12.png"/><Relationship Id="rId19" Type="http://schemas.openxmlformats.org/officeDocument/2006/relationships/image" Target="../media/image18.jp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3.jpg"/><Relationship Id="rId26" Type="http://schemas.openxmlformats.org/officeDocument/2006/relationships/image" Target="../media/image28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22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6.png"/><Relationship Id="rId15" Type="http://schemas.openxmlformats.org/officeDocument/2006/relationships/image" Target="../media/image21.jpg"/><Relationship Id="rId23" Type="http://schemas.openxmlformats.org/officeDocument/2006/relationships/image" Target="../media/image17.jpg"/><Relationship Id="rId10" Type="http://schemas.openxmlformats.org/officeDocument/2006/relationships/image" Target="../media/image12.png"/><Relationship Id="rId19" Type="http://schemas.openxmlformats.org/officeDocument/2006/relationships/image" Target="../media/image18.jp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9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3.jpg"/><Relationship Id="rId26" Type="http://schemas.openxmlformats.org/officeDocument/2006/relationships/image" Target="../media/image28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22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6.png"/><Relationship Id="rId15" Type="http://schemas.openxmlformats.org/officeDocument/2006/relationships/image" Target="../media/image21.jpg"/><Relationship Id="rId23" Type="http://schemas.openxmlformats.org/officeDocument/2006/relationships/image" Target="../media/image17.jpg"/><Relationship Id="rId10" Type="http://schemas.openxmlformats.org/officeDocument/2006/relationships/image" Target="../media/image12.png"/><Relationship Id="rId19" Type="http://schemas.openxmlformats.org/officeDocument/2006/relationships/image" Target="../media/image18.jp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9.jpg"/><Relationship Id="rId27" Type="http://schemas.openxmlformats.org/officeDocument/2006/relationships/comments" Target="../comments/commen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jp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jp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7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jp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18" Type="http://schemas.openxmlformats.org/officeDocument/2006/relationships/image" Target="../media/image20.jpg"/><Relationship Id="rId26" Type="http://schemas.openxmlformats.org/officeDocument/2006/relationships/image" Target="../media/image28.png"/><Relationship Id="rId3" Type="http://schemas.openxmlformats.org/officeDocument/2006/relationships/image" Target="../media/image10.png"/><Relationship Id="rId21" Type="http://schemas.openxmlformats.org/officeDocument/2006/relationships/image" Target="../media/image23.jp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17" Type="http://schemas.openxmlformats.org/officeDocument/2006/relationships/image" Target="../media/image19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9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jp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18" Type="http://schemas.openxmlformats.org/officeDocument/2006/relationships/image" Target="../media/image20.jpg"/><Relationship Id="rId26" Type="http://schemas.openxmlformats.org/officeDocument/2006/relationships/image" Target="../media/image28.png"/><Relationship Id="rId3" Type="http://schemas.openxmlformats.org/officeDocument/2006/relationships/image" Target="../media/image10.png"/><Relationship Id="rId21" Type="http://schemas.openxmlformats.org/officeDocument/2006/relationships/image" Target="../media/image23.jp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17" Type="http://schemas.openxmlformats.org/officeDocument/2006/relationships/image" Target="../media/image19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9.png"/><Relationship Id="rId15" Type="http://schemas.openxmlformats.org/officeDocument/2006/relationships/image" Target="../media/image17.jp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jp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Relationship Id="rId22" Type="http://schemas.openxmlformats.org/officeDocument/2006/relationships/image" Target="../media/image24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6.jpg"/><Relationship Id="rId26" Type="http://schemas.openxmlformats.org/officeDocument/2006/relationships/image" Target="../media/image28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23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2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24" Type="http://schemas.openxmlformats.org/officeDocument/2006/relationships/image" Target="../media/image19.jpg"/><Relationship Id="rId5" Type="http://schemas.openxmlformats.org/officeDocument/2006/relationships/image" Target="../media/image6.png"/><Relationship Id="rId15" Type="http://schemas.openxmlformats.org/officeDocument/2006/relationships/image" Target="../media/image18.jpg"/><Relationship Id="rId23" Type="http://schemas.openxmlformats.org/officeDocument/2006/relationships/image" Target="../media/image20.jpg"/><Relationship Id="rId10" Type="http://schemas.openxmlformats.org/officeDocument/2006/relationships/image" Target="../media/image12.png"/><Relationship Id="rId19" Type="http://schemas.openxmlformats.org/officeDocument/2006/relationships/image" Target="../media/image24.jp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7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6.jpg"/><Relationship Id="rId26" Type="http://schemas.openxmlformats.org/officeDocument/2006/relationships/image" Target="../media/image28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23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2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24" Type="http://schemas.openxmlformats.org/officeDocument/2006/relationships/image" Target="../media/image19.jpg"/><Relationship Id="rId5" Type="http://schemas.openxmlformats.org/officeDocument/2006/relationships/image" Target="../media/image6.png"/><Relationship Id="rId15" Type="http://schemas.openxmlformats.org/officeDocument/2006/relationships/image" Target="../media/image18.jpg"/><Relationship Id="rId23" Type="http://schemas.openxmlformats.org/officeDocument/2006/relationships/image" Target="../media/image20.jpg"/><Relationship Id="rId10" Type="http://schemas.openxmlformats.org/officeDocument/2006/relationships/image" Target="../media/image12.png"/><Relationship Id="rId19" Type="http://schemas.openxmlformats.org/officeDocument/2006/relationships/image" Target="../media/image24.jp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6.jpg"/><Relationship Id="rId26" Type="http://schemas.openxmlformats.org/officeDocument/2006/relationships/image" Target="../media/image28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23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2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24" Type="http://schemas.openxmlformats.org/officeDocument/2006/relationships/image" Target="../media/image19.jpg"/><Relationship Id="rId5" Type="http://schemas.openxmlformats.org/officeDocument/2006/relationships/image" Target="../media/image6.png"/><Relationship Id="rId15" Type="http://schemas.openxmlformats.org/officeDocument/2006/relationships/image" Target="../media/image18.jpg"/><Relationship Id="rId23" Type="http://schemas.openxmlformats.org/officeDocument/2006/relationships/image" Target="../media/image20.jpg"/><Relationship Id="rId10" Type="http://schemas.openxmlformats.org/officeDocument/2006/relationships/image" Target="../media/image12.png"/><Relationship Id="rId19" Type="http://schemas.openxmlformats.org/officeDocument/2006/relationships/image" Target="../media/image24.jp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7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6.jpg"/><Relationship Id="rId26" Type="http://schemas.openxmlformats.org/officeDocument/2006/relationships/image" Target="../media/image28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23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2.jpg"/><Relationship Id="rId20" Type="http://schemas.openxmlformats.org/officeDocument/2006/relationships/image" Target="../media/image2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24" Type="http://schemas.openxmlformats.org/officeDocument/2006/relationships/image" Target="../media/image19.jpg"/><Relationship Id="rId5" Type="http://schemas.openxmlformats.org/officeDocument/2006/relationships/image" Target="../media/image6.png"/><Relationship Id="rId15" Type="http://schemas.openxmlformats.org/officeDocument/2006/relationships/image" Target="../media/image18.jpg"/><Relationship Id="rId23" Type="http://schemas.openxmlformats.org/officeDocument/2006/relationships/image" Target="../media/image20.jpg"/><Relationship Id="rId10" Type="http://schemas.openxmlformats.org/officeDocument/2006/relationships/image" Target="../media/image12.png"/><Relationship Id="rId19" Type="http://schemas.openxmlformats.org/officeDocument/2006/relationships/image" Target="../media/image24.jp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7.jpg"/><Relationship Id="rId27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3.jpg"/><Relationship Id="rId26" Type="http://schemas.openxmlformats.org/officeDocument/2006/relationships/image" Target="../media/image28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22.jp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24" Type="http://schemas.openxmlformats.org/officeDocument/2006/relationships/image" Target="../media/image26.jpg"/><Relationship Id="rId5" Type="http://schemas.openxmlformats.org/officeDocument/2006/relationships/image" Target="../media/image6.png"/><Relationship Id="rId15" Type="http://schemas.openxmlformats.org/officeDocument/2006/relationships/image" Target="../media/image21.jpg"/><Relationship Id="rId23" Type="http://schemas.openxmlformats.org/officeDocument/2006/relationships/image" Target="../media/image17.jpg"/><Relationship Id="rId10" Type="http://schemas.openxmlformats.org/officeDocument/2006/relationships/image" Target="../media/image12.png"/><Relationship Id="rId19" Type="http://schemas.openxmlformats.org/officeDocument/2006/relationships/image" Target="../media/image18.jp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1f9f503e2cc_0_1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4699900" y="570801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g1f9f503e2cc_0_157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4841853" y="595119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1f9f503e2cc_0_157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1f9f503e2cc_0_15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1f9f503e2cc_0_15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1f9f503e2cc_0_15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1f9f503e2cc_0_15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1f9f503e2cc_0_15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1f9f503e2cc_0_15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1f9f503e2cc_0_15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1f9f503e2cc_0_15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1f9f503e2cc_0_15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1f9f503e2cc_0_15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1f9f503e2cc_0_1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g1f9f503e2cc_0_157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round road signs and avoid square ones.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what these signs mean!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g1f9f503e2cc_0_157"/>
          <p:cNvPicPr preferRelativeResize="0"/>
          <p:nvPr/>
        </p:nvPicPr>
        <p:blipFill rotWithShape="1">
          <a:blip r:embed="rId15">
            <a:alphaModFix/>
          </a:blip>
          <a:srcRect l="1760" t="1469" r="1508" b="1798"/>
          <a:stretch/>
        </p:blipFill>
        <p:spPr>
          <a:xfrm>
            <a:off x="3796101" y="480991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1f9f503e2cc_0_15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796101" y="309939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1f9f503e2cc_0_15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796101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1f9f503e2cc_0_15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497845" y="1399157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1f9f503e2cc_0_15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212717" y="3101946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1f9f503e2cc_0_15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3467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1f9f503e2cc_0_15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1f9f503e2cc_0_157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1f9f503e2cc_0_157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1f9f503e2cc_0_15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1f9f503e2cc_0_157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1f9f503e2cc_0_157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1f9f503e2cc_0_157"/>
          <p:cNvPicPr preferRelativeResize="0"/>
          <p:nvPr/>
        </p:nvPicPr>
        <p:blipFill rotWithShape="1">
          <a:blip r:embed="rId15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1f9f503e2cc_0_157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1f9f503e2cc_0_15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1f9f503e2cc_0_15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1f9f503e2cc_0_157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1f9f503e2cc_0_157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1f9f503e2cc_0_157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1f9f503e2cc_0_157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7212717" y="1399157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1f9f503e2cc_0_15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81196" y="560741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2" name="Google Shape;422;g1f9f503e2cc_0_4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2052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g1f9f503e2cc_0_4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88646" y="56941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g1f9f503e2cc_0_46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85575" y="478549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g1f9f503e2cc_0_46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g1f9f503e2cc_0_46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g1f9f503e2cc_0_4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g1f9f503e2cc_0_46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g1f9f503e2cc_0_46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1f9f503e2cc_0_46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1f9f503e2cc_0_46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g1f9f503e2cc_0_46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g1f9f503e2cc_0_46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g1f9f503e2cc_0_46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1f9f503e2cc_0_4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g1f9f503e2cc_0_46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1f9f503e2cc_0_46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58749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1f9f503e2cc_0_46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1f9f503e2cc_0_46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1f9f503e2cc_0_46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1f9f503e2cc_0_460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1f9f503e2cc_0_460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1f9f503e2cc_0_46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7215760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1f9f503e2cc_0_460"/>
          <p:cNvPicPr preferRelativeResize="0"/>
          <p:nvPr/>
        </p:nvPicPr>
        <p:blipFill rotWithShape="1">
          <a:blip r:embed="rId23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1f9f503e2cc_0_460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1f9f503e2cc_0_46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45762" y="225368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g1f9f503e2cc_0_46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g1f9f503e2cc_0_46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6529308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1f9f503e2cc_0_460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215760" y="3158790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1f9f503e2cc_0_460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g1f9f503e2cc_0_46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59308" y="5210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g1f9f503e2cc_0_46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g1f9f503e2cc_0_46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g1f9f503e2cc_0_46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499597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g1f9f503e2cc_0_460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g1f9f503e2cc_0_460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g1f9f503e2cc_0_460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g1f9f503e2cc_0_460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6358749" y="2253689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1f9f503e2cc_0_460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5493415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g1f9f503e2cc_0_460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8921271" y="394956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2232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370" y="4797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8941" y="30854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7345" y="22305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070" y="30843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370" y="5647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070" y="479739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69" name="Google Shape;469;g1f9f503e2cc_0_460"/>
          <p:cNvSpPr txBox="1"/>
          <p:nvPr/>
        </p:nvSpPr>
        <p:spPr>
          <a:xfrm>
            <a:off x="95943" y="5093854"/>
            <a:ext cx="2582100" cy="14772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traffic signs that do not contain </a:t>
            </a: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color! Avoid everything else!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what each sign means!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0" name="Google Shape;470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4695" y="564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3415" y="651440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6" name="Google Shape;476;g1f9f503e2cc_0_4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2052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1f9f503e2cc_0_4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88646" y="56941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1f9f503e2cc_0_40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85575" y="478549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1f9f503e2cc_0_40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1f9f503e2cc_0_4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1f9f503e2cc_0_4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1f9f503e2cc_0_4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1f9f503e2cc_0_40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g1f9f503e2cc_0_4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g1f9f503e2cc_0_40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g1f9f503e2cc_0_40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g1f9f503e2cc_0_40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g1f9f503e2cc_0_40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g1f9f503e2cc_0_40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g1f9f503e2cc_0_4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g1f9f503e2cc_0_40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g1f9f503e2cc_0_40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58749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g1f9f503e2cc_0_40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g1f9f503e2cc_0_40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g1f9f503e2cc_0_40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g1f9f503e2cc_0_400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g1f9f503e2cc_0_400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g1f9f503e2cc_0_40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7215760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Google Shape;499;g1f9f503e2cc_0_400"/>
          <p:cNvPicPr preferRelativeResize="0"/>
          <p:nvPr/>
        </p:nvPicPr>
        <p:blipFill rotWithShape="1">
          <a:blip r:embed="rId23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g1f9f503e2cc_0_400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g1f9f503e2cc_0_40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45762" y="225368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g1f9f503e2cc_0_40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2941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Google Shape;503;g1f9f503e2cc_0_40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g1f9f503e2cc_0_40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6529308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Google Shape;505;g1f9f503e2cc_0_400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215760" y="3158790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Google Shape;506;g1f9f503e2cc_0_400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Google Shape;507;g1f9f503e2cc_0_4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59308" y="5210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Google Shape;508;g1f9f503e2cc_0_40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g1f9f503e2cc_0_40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g1f9f503e2cc_0_40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6367" y="56477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g1f9f503e2cc_0_4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3067" y="47935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g1f9f503e2cc_0_40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82941" y="2243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g1f9f503e2cc_0_40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499597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g1f9f503e2cc_0_400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g1f9f503e2cc_0_400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g1f9f503e2cc_0_400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g1f9f503e2cc_0_400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6358749" y="2253689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g1f9f503e2cc_0_400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5493415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g1f9f503e2cc_0_400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8921271" y="3949562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521" name="Google Shape;521;g1f9f503e2cc_0_400"/>
          <p:cNvSpPr txBox="1"/>
          <p:nvPr/>
        </p:nvSpPr>
        <p:spPr>
          <a:xfrm>
            <a:off x="95943" y="5093854"/>
            <a:ext cx="2582100" cy="14772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traffic signs that do not contain </a:t>
            </a: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color! Avoid everything else!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what each sign means!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2" name="Google Shape;522;g1f9f503e2cc_0_4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2232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g1f9f503e2cc_0_4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4695" y="564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g1f9f503e2cc_0_4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370" y="4797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464;g1f9f503e2cc_0_46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8941" y="30854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13;g228106a2a20_0_39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067" y="308432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Google Shape;53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2052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88646" y="56941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85575" y="478549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45" name="Google Shape;545;p3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6" name="Google Shape;546;p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964602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7" name="Google Shape;547;p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58749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p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325577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p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142115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p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p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p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p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7215760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p3"/>
          <p:cNvPicPr preferRelativeResize="0"/>
          <p:nvPr/>
        </p:nvPicPr>
        <p:blipFill rotWithShape="1">
          <a:blip r:embed="rId23">
            <a:alphaModFix/>
          </a:blip>
          <a:srcRect l="1763" t="1469" r="1507" b="1801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p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p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45762" y="225368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2941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6367" y="47935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3907" y="22323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2941" y="56477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p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67971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p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652930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p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215760" y="3158790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4" name="Google Shape;564;p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59308" y="5210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6" name="Google Shape;566;p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19628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7" name="Google Shape;567;p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6367" y="56477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3067" y="47935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82941" y="2243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p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499597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348645" y="30843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p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3"/>
          <p:cNvPicPr preferRelativeResize="0"/>
          <p:nvPr/>
        </p:nvPicPr>
        <p:blipFill rotWithShape="1">
          <a:blip r:embed="rId26">
            <a:alphaModFix/>
          </a:blip>
          <a:srcRect l="2224" t="2247" r="52834" b="52678"/>
          <a:stretch/>
        </p:blipFill>
        <p:spPr>
          <a:xfrm>
            <a:off x="10319628" y="3099232"/>
            <a:ext cx="7200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p3"/>
          <p:cNvPicPr preferRelativeResize="0"/>
          <p:nvPr/>
        </p:nvPicPr>
        <p:blipFill rotWithShape="1">
          <a:blip r:embed="rId26">
            <a:alphaModFix/>
          </a:blip>
          <a:srcRect l="51515" t="51157" r="509" b="726"/>
          <a:stretch/>
        </p:blipFill>
        <p:spPr>
          <a:xfrm>
            <a:off x="11953619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p3"/>
          <p:cNvPicPr preferRelativeResize="0"/>
          <p:nvPr/>
        </p:nvPicPr>
        <p:blipFill rotWithShape="1">
          <a:blip r:embed="rId26">
            <a:alphaModFix/>
          </a:blip>
          <a:srcRect l="2224" t="2247" r="52834" b="52678"/>
          <a:stretch/>
        </p:blipFill>
        <p:spPr>
          <a:xfrm>
            <a:off x="6358749" y="2253689"/>
            <a:ext cx="7200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p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5493415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3"/>
          <p:cNvPicPr preferRelativeResize="0"/>
          <p:nvPr/>
        </p:nvPicPr>
        <p:blipFill rotWithShape="1">
          <a:blip r:embed="rId26">
            <a:alphaModFix/>
          </a:blip>
          <a:srcRect l="51515" t="51157" r="509" b="726"/>
          <a:stretch/>
        </p:blipFill>
        <p:spPr>
          <a:xfrm>
            <a:off x="8921271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0" name="Google Shape;580;p3"/>
          <p:cNvSpPr txBox="1"/>
          <p:nvPr/>
        </p:nvSpPr>
        <p:spPr>
          <a:xfrm>
            <a:off x="95943" y="5093854"/>
            <a:ext cx="2582100" cy="14772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traffic signs that do not contain </a:t>
            </a: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color! Avoid everything else!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what each sign means!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13;g228106a2a20_0_39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067" y="308432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g1f9f503e2cc_0_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4699900" y="570801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1f9f503e2cc_0_1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4841853" y="595119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1f9f503e2cc_0_1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1f9f503e2cc_0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f9f503e2cc_0_1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f9f503e2cc_0_1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f9f503e2cc_0_10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f9f503e2cc_0_1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f9f503e2cc_0_10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f9f503e2cc_0_1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f9f503e2cc_0_1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1f9f503e2cc_0_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f9f503e2cc_0_103"/>
          <p:cNvPicPr preferRelativeResize="0"/>
          <p:nvPr/>
        </p:nvPicPr>
        <p:blipFill rotWithShape="1">
          <a:blip r:embed="rId15">
            <a:alphaModFix/>
          </a:blip>
          <a:srcRect l="1760" t="1469" r="1508" b="1798"/>
          <a:stretch/>
        </p:blipFill>
        <p:spPr>
          <a:xfrm>
            <a:off x="3796101" y="480991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1f9f503e2cc_0_10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796101" y="309939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1f9f503e2cc_0_10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796101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1f9f503e2cc_0_10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497845" y="1399157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1f9f503e2cc_0_10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212717" y="3101946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1f9f503e2cc_0_10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3467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1f9f503e2cc_0_10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1f9f503e2cc_0_10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1f9f503e2cc_0_10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1f9f503e2cc_0_10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1f9f503e2cc_0_10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1f9f503e2cc_0_10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1f9f503e2cc_0_103"/>
          <p:cNvPicPr preferRelativeResize="0"/>
          <p:nvPr/>
        </p:nvPicPr>
        <p:blipFill rotWithShape="1">
          <a:blip r:embed="rId15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1f9f503e2cc_0_10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f9f503e2cc_0_10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f9f503e2cc_0_10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f9f503e2cc_0_10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f9f503e2cc_0_103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f9f503e2cc_0_103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f9f503e2cc_0_103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7212717" y="1399157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34883" y="13842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2745" y="47937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2745" y="13855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8817" y="3079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2745" y="5648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34883" y="30874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6814" y="47941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1f9f503e2cc_0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81196" y="560741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1f9f503e2cc_0_103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round road signs and avoid square ones.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what these signs mean!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g1f9f503e2cc_0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6572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g1f9f503e2cc_0_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4324" y="4795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1f9f503e2cc_0_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2815" y="5665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1f9f503e2cc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81197" y="56488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1f9f503e2cc_0_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4699900" y="570801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1f9f503e2cc_0_50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 rot="-5400000">
            <a:off x="4841853" y="595119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1f9f503e2cc_0_50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1f9f503e2cc_0_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1f9f503e2cc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1f9f503e2cc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1f9f503e2cc_0_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1f9f503e2cc_0_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1f9f503e2cc_0_5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1f9f503e2cc_0_5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1f9f503e2cc_0_5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1f9f503e2cc_0_5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1f9f503e2cc_0_5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1f9f503e2cc_0_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1f9f503e2cc_0_50"/>
          <p:cNvPicPr preferRelativeResize="0"/>
          <p:nvPr/>
        </p:nvPicPr>
        <p:blipFill rotWithShape="1">
          <a:blip r:embed="rId15">
            <a:alphaModFix/>
          </a:blip>
          <a:srcRect l="1760" t="1469" r="1508" b="1798"/>
          <a:stretch/>
        </p:blipFill>
        <p:spPr>
          <a:xfrm>
            <a:off x="3796101" y="480991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1f9f503e2cc_0_5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796101" y="309939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1f9f503e2cc_0_5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796101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1f9f503e2cc_0_5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497845" y="1399157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1f9f503e2cc_0_5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212717" y="3101946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1f9f503e2cc_0_5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3467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1f9f503e2cc_0_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2438" y="30870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1f9f503e2cc_0_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3089" y="3079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1f9f503e2cc_0_5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f9f503e2cc_0_50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f9f503e2cc_0_50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f9f503e2cc_0_5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f9f503e2cc_0_5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f9f503e2cc_0_50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f9f503e2cc_0_50"/>
          <p:cNvPicPr preferRelativeResize="0"/>
          <p:nvPr/>
        </p:nvPicPr>
        <p:blipFill rotWithShape="1">
          <a:blip r:embed="rId15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f9f503e2cc_0_50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1f9f503e2cc_0_5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f9f503e2cc_0_5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1f9f503e2cc_0_50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1f9f503e2cc_0_50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1f9f503e2cc_0_50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1f9f503e2cc_0_50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7212717" y="1399157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1f9f503e2cc_0_50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round road signs and avoid square ones.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what these signs mean!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g1f9f503e2cc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34883" y="13842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1f9f503e2cc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45" y="47937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1f9f503e2cc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45" y="13855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1f9f503e2cc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6572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4324" y="4795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446" y="4795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2815" y="5665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81197" y="56488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4699900" y="570801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 rot="-5400000">
            <a:off x="4841853" y="595119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" name="Google Shape;174;p1"/>
          <p:cNvPicPr preferRelativeResize="0"/>
          <p:nvPr/>
        </p:nvPicPr>
        <p:blipFill rotWithShape="1">
          <a:blip r:embed="rId15">
            <a:alphaModFix/>
          </a:blip>
          <a:srcRect l="1763" t="1469" r="1507" b="1801"/>
          <a:stretch/>
        </p:blipFill>
        <p:spPr>
          <a:xfrm>
            <a:off x="3796101" y="480991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796101" y="309939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796101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497845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212717" y="3101946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03467" y="3087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4324" y="3079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2438" y="30870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3089" y="3079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446" y="13721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2692" y="13856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64602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325577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"/>
          <p:cNvPicPr preferRelativeResize="0"/>
          <p:nvPr/>
        </p:nvPicPr>
        <p:blipFill rotWithShape="1">
          <a:blip r:embed="rId15">
            <a:alphaModFix/>
          </a:blip>
          <a:srcRect l="1763" t="1469" r="1507" b="1801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9628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1"/>
          <p:cNvPicPr preferRelativeResize="0"/>
          <p:nvPr/>
        </p:nvPicPr>
        <p:blipFill rotWithShape="1">
          <a:blip r:embed="rId26">
            <a:alphaModFix/>
          </a:blip>
          <a:srcRect l="2224" t="2247" r="52834" b="52678"/>
          <a:stretch/>
        </p:blipFill>
        <p:spPr>
          <a:xfrm>
            <a:off x="10319628" y="3099232"/>
            <a:ext cx="7200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1"/>
          <p:cNvPicPr preferRelativeResize="0"/>
          <p:nvPr/>
        </p:nvPicPr>
        <p:blipFill rotWithShape="1">
          <a:blip r:embed="rId26">
            <a:alphaModFix/>
          </a:blip>
          <a:srcRect l="51515" t="51157" r="509" b="726"/>
          <a:stretch/>
        </p:blipFill>
        <p:spPr>
          <a:xfrm>
            <a:off x="11953619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1"/>
          <p:cNvPicPr preferRelativeResize="0"/>
          <p:nvPr/>
        </p:nvPicPr>
        <p:blipFill rotWithShape="1">
          <a:blip r:embed="rId26">
            <a:alphaModFix/>
          </a:blip>
          <a:srcRect l="51515" t="51157" r="509" b="726"/>
          <a:stretch/>
        </p:blipFill>
        <p:spPr>
          <a:xfrm>
            <a:off x="7212717" y="1399157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round road signs and avoid square ones.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what these signs mean!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g1f9f503e2cc_0_2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3067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1f9f503e2cc_0_20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450" y="656075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1f9f503e2cc_0_20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763702" y="596241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1f9f503e2cc_0_20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1f9f503e2cc_0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1f9f503e2cc_0_20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1f9f503e2cc_0_2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1f9f503e2cc_0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1f9f503e2cc_0_20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1f9f503e2cc_0_20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1f9f503e2cc_0_20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1f9f503e2cc_0_20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1f9f503e2cc_0_20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1f9f503e2cc_0_20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1f9f503e2cc_0_20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g1f9f503e2cc_0_205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square road signs and avoid round ones.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what these signs mean!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0" name="Google Shape;220;g1f9f503e2cc_0_20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31860" y="3083560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1f9f503e2cc_0_205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1f9f503e2cc_0_20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497845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1f9f503e2cc_0_205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3167714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1f9f503e2cc_0_205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1f9f503e2cc_0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1f9f503e2cc_0_205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1f9f503e2cc_0_205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1f9f503e2cc_0_20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1f9f503e2cc_0_20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1f9f503e2cc_0_205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1f9f503e2cc_0_205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1f9f503e2cc_0_205"/>
          <p:cNvPicPr preferRelativeResize="0"/>
          <p:nvPr/>
        </p:nvPicPr>
        <p:blipFill rotWithShape="1">
          <a:blip r:embed="rId22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1f9f503e2cc_0_205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1f9f503e2cc_0_205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1f9f503e2cc_0_205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1f9f503e2cc_0_205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1f9f503e2cc_0_205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1f9f503e2cc_0_205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1f9f503e2cc_0_205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7215759" y="4799741"/>
            <a:ext cx="720001" cy="71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g1f9f503e2cc_0_2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3067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1f9f503e2cc_0_29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450" y="656075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1f9f503e2cc_0_29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763702" y="596241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1f9f503e2cc_0_29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1f9f503e2cc_0_29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1f9f503e2cc_0_29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1f9f503e2cc_0_2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1f9f503e2cc_0_29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1f9f503e2cc_0_29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1f9f503e2cc_0_29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1f9f503e2cc_0_29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1f9f503e2cc_0_29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1f9f503e2cc_0_29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1f9f503e2cc_0_29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1f9f503e2cc_0_29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1f9f503e2cc_0_29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31860" y="3083560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1f9f503e2cc_0_29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1f9f503e2cc_0_29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497845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1f9f503e2cc_0_29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3167714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1f9f503e2cc_0_29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1f9f503e2cc_0_29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1f9f503e2cc_0_297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1f9f503e2cc_0_29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1f9f503e2cc_0_29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1f9f503e2cc_0_29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1f9f503e2cc_0_29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1f9f503e2cc_0_297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1f9f503e2cc_0_297"/>
          <p:cNvPicPr preferRelativeResize="0"/>
          <p:nvPr/>
        </p:nvPicPr>
        <p:blipFill rotWithShape="1">
          <a:blip r:embed="rId22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1f9f503e2cc_0_29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1f9f503e2cc_0_297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1f9f503e2cc_0_297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1f9f503e2cc_0_297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1f9f503e2cc_0_297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1f9f503e2cc_0_297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1f9f503e2cc_0_297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7215759" y="4799741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g1f9f503e2cc_0_297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square road signs and avoid round ones.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what these signs mean!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0" name="Google Shape;280;g1f9f503e2cc_0_29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0983" y="30855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1f9f503e2cc_0_29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419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1f9f503e2cc_0_29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06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82;g228106a2a20_0_2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0733" y="308343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Google Shape;288;g1f9f503e2cc_0_2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3067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1f9f503e2cc_0_2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450" y="656075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1f9f503e2cc_0_25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763702" y="596241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1f9f503e2cc_0_25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1f9f503e2cc_0_25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1f9f503e2cc_0_2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1f9f503e2cc_0_2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1f9f503e2cc_0_2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1f9f503e2cc_0_25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1f9f503e2cc_0_25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1f9f503e2cc_0_2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1f9f503e2cc_0_2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1f9f503e2cc_0_25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1f9f503e2cc_0_25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f9f503e2cc_0_2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f9f503e2cc_0_25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31860" y="3083560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f9f503e2cc_0_25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1f9f503e2cc_0_25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497845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1f9f503e2cc_0_25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3167714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1f9f503e2cc_0_25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1f9f503e2cc_0_25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1f9f503e2cc_0_25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1f9f503e2cc_0_25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1f9f503e2cc_0_25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1f9f503e2cc_0_25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1f9f503e2cc_0_25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1f9f503e2cc_0_25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1f9f503e2cc_0_251"/>
          <p:cNvPicPr preferRelativeResize="0"/>
          <p:nvPr/>
        </p:nvPicPr>
        <p:blipFill rotWithShape="1">
          <a:blip r:embed="rId22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1f9f503e2cc_0_25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1f9f503e2cc_0_25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1f9f503e2cc_0_25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1f9f503e2cc_0_25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1f9f503e2cc_0_251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1f9f503e2cc_0_251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1f9f503e2cc_0_251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7215759" y="4799741"/>
            <a:ext cx="720001" cy="719999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g1f9f503e2cc_0_251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square road signs and avoid round ones.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what these signs mean!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4" name="Google Shape;324;g1f9f503e2cc_0_2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0983" y="30855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1f9f503e2cc_0_2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419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1f9f503e2cc_0_2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4197" y="30835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1f9f503e2cc_0_2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06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3067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450" y="656075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763702" y="596241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2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8" name="Google Shape;348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31860" y="3083560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3907" y="3085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2941" y="47848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067971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497845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2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3167714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70983" y="5210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64602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25577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142115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2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2"/>
          <p:cNvPicPr preferRelativeResize="0"/>
          <p:nvPr/>
        </p:nvPicPr>
        <p:blipFill rotWithShape="1">
          <a:blip r:embed="rId22">
            <a:alphaModFix/>
          </a:blip>
          <a:srcRect l="1763" t="1469" r="1507" b="1801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2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2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0319628" y="233570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2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2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2"/>
          <p:cNvPicPr preferRelativeResize="0"/>
          <p:nvPr/>
        </p:nvPicPr>
        <p:blipFill rotWithShape="1">
          <a:blip r:embed="rId26">
            <a:alphaModFix/>
          </a:blip>
          <a:srcRect l="2224" t="2247" r="52834" b="52678"/>
          <a:stretch/>
        </p:blipFill>
        <p:spPr>
          <a:xfrm>
            <a:off x="10319628" y="3099232"/>
            <a:ext cx="7200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2"/>
          <p:cNvPicPr preferRelativeResize="0"/>
          <p:nvPr/>
        </p:nvPicPr>
        <p:blipFill rotWithShape="1">
          <a:blip r:embed="rId26">
            <a:alphaModFix/>
          </a:blip>
          <a:srcRect l="51515" t="51157" r="509" b="726"/>
          <a:stretch/>
        </p:blipFill>
        <p:spPr>
          <a:xfrm>
            <a:off x="11953619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2"/>
          <p:cNvPicPr preferRelativeResize="0"/>
          <p:nvPr/>
        </p:nvPicPr>
        <p:blipFill rotWithShape="1">
          <a:blip r:embed="rId26">
            <a:alphaModFix/>
          </a:blip>
          <a:srcRect l="51515" t="51157" r="509" b="726"/>
          <a:stretch/>
        </p:blipFill>
        <p:spPr>
          <a:xfrm>
            <a:off x="7215759" y="4799741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2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square road signs and avoid round ones.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what these signs mean!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1" name="Google Shape;37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4197" y="30835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067" y="479974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Google Shape;377;g1f9f503e2cc_0_3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2052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g1f9f503e2cc_0_3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88646" y="56941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g1f9f503e2cc_0_34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85575" y="478549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g1f9f503e2cc_0_34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g1f9f503e2cc_0_3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g1f9f503e2cc_0_3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g1f9f503e2cc_0_3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g1f9f503e2cc_0_3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g1f9f503e2cc_0_3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g1f9f503e2cc_0_3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g1f9f503e2cc_0_3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1f9f503e2cc_0_3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g1f9f503e2cc_0_3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1f9f503e2cc_0_3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g1f9f503e2cc_0_3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g1f9f503e2cc_0_341"/>
          <p:cNvSpPr txBox="1"/>
          <p:nvPr/>
        </p:nvSpPr>
        <p:spPr>
          <a:xfrm>
            <a:off x="95943" y="5093854"/>
            <a:ext cx="2582100" cy="14772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traffic signs that do not contain </a:t>
            </a: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</a:t>
            </a: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color! Avoid everything else!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what each sign means!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g1f9f503e2cc_0_34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964602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g1f9f503e2cc_0_34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58749" y="5662665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g1f9f503e2cc_0_34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325577" y="157459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g1f9f503e2cc_0_34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142115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g1f9f503e2cc_0_34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42115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g1f9f503e2cc_0_34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1953619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g1f9f503e2cc_0_34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11142115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g1f9f503e2cc_0_34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7215760" y="394956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1f9f503e2cc_0_341"/>
          <p:cNvPicPr preferRelativeResize="0"/>
          <p:nvPr/>
        </p:nvPicPr>
        <p:blipFill rotWithShape="1">
          <a:blip r:embed="rId23">
            <a:alphaModFix/>
          </a:blip>
          <a:srcRect l="1760" t="1469" r="1508" b="1798"/>
          <a:stretch/>
        </p:blipFill>
        <p:spPr>
          <a:xfrm>
            <a:off x="10330611" y="81348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g1f9f503e2cc_0_34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0313447" y="3857923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g1f9f503e2cc_0_34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45762" y="2253689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g1f9f503e2cc_0_34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67971" y="5662665"/>
            <a:ext cx="7199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g1f9f503e2cc_0_34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45762" y="6529308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g1f9f503e2cc_0_34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215760" y="3158790"/>
            <a:ext cx="720000" cy="63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g1f9f503e2cc_0_34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788811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g1f9f503e2cc_0_3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59308" y="52105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g1f9f503e2cc_0_34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319628" y="2335703"/>
            <a:ext cx="719999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g1f9f503e2cc_0_34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1958653" y="157459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g1f9f503e2cc_0_34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499597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g1f9f503e2cc_0_34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1142115" y="309923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1f9f503e2cc_0_341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10319628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1f9f503e2cc_0_341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11953619" y="3099232"/>
            <a:ext cx="720001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1f9f503e2cc_0_341"/>
          <p:cNvPicPr preferRelativeResize="0"/>
          <p:nvPr/>
        </p:nvPicPr>
        <p:blipFill rotWithShape="1">
          <a:blip r:embed="rId26">
            <a:alphaModFix/>
          </a:blip>
          <a:srcRect l="2224" t="2249" r="52833" b="52674"/>
          <a:stretch/>
        </p:blipFill>
        <p:spPr>
          <a:xfrm>
            <a:off x="6358749" y="2253689"/>
            <a:ext cx="720000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g1f9f503e2cc_0_34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5493415" y="1391588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g1f9f503e2cc_0_341"/>
          <p:cNvPicPr preferRelativeResize="0"/>
          <p:nvPr/>
        </p:nvPicPr>
        <p:blipFill rotWithShape="1">
          <a:blip r:embed="rId26">
            <a:alphaModFix/>
          </a:blip>
          <a:srcRect l="51512" t="51154" r="513" b="730"/>
          <a:stretch/>
        </p:blipFill>
        <p:spPr>
          <a:xfrm>
            <a:off x="8921271" y="3949562"/>
            <a:ext cx="720001" cy="71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491</Words>
  <Application>Microsoft Office PowerPoint</Application>
  <PresentationFormat>Egyéni</PresentationFormat>
  <Paragraphs>75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</cp:revision>
  <dcterms:modified xsi:type="dcterms:W3CDTF">2023-05-15T11:12:56Z</dcterms:modified>
</cp:coreProperties>
</file>