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omments/comment1.xml" ContentType="application/vnd.openxmlformats-officedocument.presentationml.comments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omments/comment2.xml" ContentType="application/vnd.openxmlformats-officedocument.presentationml.comments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comments/comment3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0058400" cy="7772400"/>
  <p:notesSz cx="6858000" cy="9945688"/>
  <p:embeddedFontLst>
    <p:embeddedFont>
      <p:font typeface="Montserrat" panose="020B0604020202020204" charset="-18"/>
      <p:regular r:id="rId15"/>
      <p:bold r:id="rId16"/>
      <p:italic r:id="rId17"/>
      <p:boldItalic r:id="rId18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GoogleSlidesCustomDataVersion2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23" roundtripDataSignature="AMtx7mh0ShOMYxdLwlohSBQT+IimLuTUcA==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Viktoriia" initials="" lastIdx="1" clrIdx="0"/>
  <p:cmAuthor id="1" name="Anastasia M" initials="" lastIdx="2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E1DC01F-A942-4468-B905-39B4C607581A}">
  <a:tblStyle styleId="{5E1DC01F-A942-4468-B905-39B4C607581A}" styleName="Table_0"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 b="off" i="off"/>
      <a:tcStyle>
        <a:tcBdr/>
      </a:tcStyle>
    </a:band1H>
    <a:band2H>
      <a:tcTxStyle b="off" i="off"/>
      <a:tcStyle>
        <a:tcBdr/>
      </a:tcStyle>
    </a:band2H>
    <a:band1V>
      <a:tcTxStyle b="off" i="off"/>
      <a:tcStyle>
        <a:tcBdr/>
      </a:tcStyle>
    </a:band1V>
    <a:band2V>
      <a:tcTxStyle b="off" i="off"/>
      <a:tcStyle>
        <a:tcBdr/>
      </a:tcStyle>
    </a:band2V>
    <a:lastCol>
      <a:tcTxStyle b="off" i="off"/>
      <a:tcStyle>
        <a:tcBdr/>
      </a:tcStyle>
    </a:lastCol>
    <a:firstCol>
      <a:tcTxStyle b="off" i="off"/>
      <a:tcStyle>
        <a:tcBdr/>
      </a:tcStyle>
    </a:firstCol>
    <a:lastRow>
      <a:tcTxStyle b="off" i="off"/>
      <a:tcStyle>
        <a:tcBdr/>
      </a:tcStyle>
    </a:lastRow>
    <a:seCell>
      <a:tcTxStyle b="off" i="off"/>
      <a:tcStyle>
        <a:tcBdr/>
      </a:tcStyle>
    </a:seCell>
    <a:swCell>
      <a:tcTxStyle b="off" i="off"/>
      <a:tcStyle>
        <a:tcBdr/>
      </a:tcStyle>
    </a:swCell>
    <a:firstRow>
      <a:tcTxStyle b="off" i="off"/>
      <a:tcStyle>
        <a:tcBdr/>
      </a:tcStyle>
    </a:firstRow>
    <a:neCell>
      <a:tcTxStyle b="off" i="off"/>
      <a:tcStyle>
        <a:tcBdr/>
      </a:tcStyle>
    </a:neCell>
    <a:nwCell>
      <a:tcTxStyle b="off" i="off"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66" y="6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font" Target="fonts/font4.fntdata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font" Target="fonts/font3.fntdata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font" Target="fonts/font2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font" Target="fonts/font1.fntdata"/><Relationship Id="rId23" Type="http://customschemas.google.com/relationships/presentationmetadata" Target="metadata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Relationship Id="rId27" Type="http://schemas.openxmlformats.org/officeDocument/2006/relationships/theme" Target="theme/theme1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23-04-11T09:56:42" idx="1">
    <p:pos x="6000" y="0"/>
    <p:text>tested</p:text>
    <p:extLst>
      <p:ext uri="{C676402C-5697-4E1C-873F-D02D1690AC5C}">
        <p15:threadingInfo xmlns:p15="http://schemas.microsoft.com/office/powerpoint/2012/main" timeZoneBias="0"/>
      </p:ext>
      <p:ext uri="http://customooxmlschemas.google.com/">
  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commentPostId="AAAAvAMl-Ek"/>
      </p:ext>
    </p:extLst>
  </p:cm>
</p:cmLst>
</file>

<file path=ppt/comments/comment2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3-04-13T08:51:24.671" idx="1">
    <p:pos x="6000" y="0"/>
    <p:text>tested</p:text>
    <p:extLst>
      <p:ext uri="{C676402C-5697-4E1C-873F-D02D1690AC5C}">
        <p15:threadingInfo xmlns:p15="http://schemas.microsoft.com/office/powerpoint/2012/main" timeZoneBias="0"/>
      </p:ext>
      <p:ext uri="http://customooxmlschemas.google.com/">
  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commentPostId="AAAAvGE_ips"/>
      </p:ext>
    </p:extLst>
  </p:cm>
</p:cmLst>
</file>

<file path=ppt/comments/comment3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3-04-13T08:54:42.596" idx="2">
    <p:pos x="6000" y="0"/>
    <p:text>tested</p:text>
    <p:extLst>
      <p:ext uri="{C676402C-5697-4E1C-873F-D02D1690AC5C}">
        <p15:threadingInfo xmlns:p15="http://schemas.microsoft.com/office/powerpoint/2012/main" timeZoneBias="0"/>
      </p:ext>
      <p:ext uri="http://customooxmlschemas.google.com/">
  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commentPostId="AAAAvGE_ipw"/>
      </p:ext>
    </p:extLst>
  </p:cm>
</p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017588" y="746125"/>
            <a:ext cx="4824412" cy="37290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724202"/>
            <a:ext cx="5486400" cy="44755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17588" y="746125"/>
            <a:ext cx="4824412" cy="37290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31" name="Google Shape;31;p1:notes"/>
          <p:cNvSpPr txBox="1">
            <a:spLocks noGrp="1"/>
          </p:cNvSpPr>
          <p:nvPr>
            <p:ph type="body" idx="1"/>
          </p:nvPr>
        </p:nvSpPr>
        <p:spPr>
          <a:xfrm>
            <a:off x="685800" y="4724202"/>
            <a:ext cx="5486400" cy="44755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hu-HU"/>
              <a:t>Interactive Challenge Card</a:t>
            </a:r>
            <a:endParaRPr/>
          </a:p>
          <a:p>
            <a:pPr marL="45720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Char char="●"/>
            </a:pPr>
            <a:r>
              <a:rPr lang="hu-HU">
                <a:solidFill>
                  <a:schemeClr val="dk1"/>
                </a:solidFill>
              </a:rPr>
              <a:t>Display with your classroom projector</a:t>
            </a:r>
            <a:endParaRPr>
              <a:solidFill>
                <a:schemeClr val="dk1"/>
              </a:solidFill>
            </a:endParaRPr>
          </a:p>
          <a:p>
            <a:pPr marL="45720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Char char="●"/>
            </a:pPr>
            <a:r>
              <a:rPr lang="hu-HU">
                <a:solidFill>
                  <a:schemeClr val="dk1"/>
                </a:solidFill>
              </a:rPr>
              <a:t>Drag and drop each color square to create a path for indi.</a:t>
            </a: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3" name="Google Shape;333;g22d89cecc96_0_18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17588" y="746125"/>
            <a:ext cx="4824412" cy="37290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334" name="Google Shape;334;g22d89cecc96_0_189:notes"/>
          <p:cNvSpPr txBox="1">
            <a:spLocks noGrp="1"/>
          </p:cNvSpPr>
          <p:nvPr>
            <p:ph type="body" idx="1"/>
          </p:nvPr>
        </p:nvSpPr>
        <p:spPr>
          <a:xfrm>
            <a:off x="685800" y="4724202"/>
            <a:ext cx="5486400" cy="447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hu-HU"/>
              <a:t>Interactive Challenge Card</a:t>
            </a:r>
            <a:endParaRPr/>
          </a:p>
          <a:p>
            <a:pPr marL="45720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Char char="●"/>
            </a:pPr>
            <a:r>
              <a:rPr lang="hu-HU">
                <a:solidFill>
                  <a:schemeClr val="dk1"/>
                </a:solidFill>
              </a:rPr>
              <a:t>Display with your classroom projector</a:t>
            </a:r>
            <a:endParaRPr>
              <a:solidFill>
                <a:schemeClr val="dk1"/>
              </a:solidFill>
            </a:endParaRPr>
          </a:p>
          <a:p>
            <a:pPr marL="45720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Char char="●"/>
            </a:pPr>
            <a:r>
              <a:rPr lang="hu-HU">
                <a:solidFill>
                  <a:schemeClr val="dk1"/>
                </a:solidFill>
              </a:rPr>
              <a:t>Drag and drop each color square to create a path for indi.</a:t>
            </a: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" name="Google Shape;378;g22d89cecc96_0_23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17588" y="746125"/>
            <a:ext cx="4824412" cy="37290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379" name="Google Shape;379;g22d89cecc96_0_233:notes"/>
          <p:cNvSpPr txBox="1">
            <a:spLocks noGrp="1"/>
          </p:cNvSpPr>
          <p:nvPr>
            <p:ph type="body" idx="1"/>
          </p:nvPr>
        </p:nvSpPr>
        <p:spPr>
          <a:xfrm>
            <a:off x="685800" y="4724202"/>
            <a:ext cx="5486400" cy="447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hu-HU"/>
              <a:t>Interactive Challenge Card</a:t>
            </a:r>
            <a:endParaRPr/>
          </a:p>
          <a:p>
            <a:pPr marL="45720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Char char="●"/>
            </a:pPr>
            <a:r>
              <a:rPr lang="hu-HU">
                <a:solidFill>
                  <a:schemeClr val="dk1"/>
                </a:solidFill>
              </a:rPr>
              <a:t>Display with your classroom projector</a:t>
            </a:r>
            <a:endParaRPr>
              <a:solidFill>
                <a:schemeClr val="dk1"/>
              </a:solidFill>
            </a:endParaRPr>
          </a:p>
          <a:p>
            <a:pPr marL="45720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Char char="●"/>
            </a:pPr>
            <a:r>
              <a:rPr lang="hu-HU">
                <a:solidFill>
                  <a:schemeClr val="dk1"/>
                </a:solidFill>
              </a:rPr>
              <a:t>Drag and drop each color square to create a path for indi.</a:t>
            </a: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3" name="Google Shape;423;g22d89cecc96_0_14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17588" y="746125"/>
            <a:ext cx="4824412" cy="37290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24" name="Google Shape;424;g22d89cecc96_0_144:notes"/>
          <p:cNvSpPr txBox="1">
            <a:spLocks noGrp="1"/>
          </p:cNvSpPr>
          <p:nvPr>
            <p:ph type="body" idx="1"/>
          </p:nvPr>
        </p:nvSpPr>
        <p:spPr>
          <a:xfrm>
            <a:off x="685800" y="4724202"/>
            <a:ext cx="5486400" cy="447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hu-HU"/>
              <a:t>Interactive Challenge Card</a:t>
            </a:r>
            <a:endParaRPr/>
          </a:p>
          <a:p>
            <a:pPr marL="45720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Char char="●"/>
            </a:pPr>
            <a:r>
              <a:rPr lang="hu-HU">
                <a:solidFill>
                  <a:schemeClr val="dk1"/>
                </a:solidFill>
              </a:rPr>
              <a:t>Display with your classroom projector</a:t>
            </a:r>
            <a:endParaRPr>
              <a:solidFill>
                <a:schemeClr val="dk1"/>
              </a:solidFill>
            </a:endParaRPr>
          </a:p>
          <a:p>
            <a:pPr marL="45720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Char char="●"/>
            </a:pPr>
            <a:r>
              <a:rPr lang="hu-HU">
                <a:solidFill>
                  <a:schemeClr val="dk1"/>
                </a:solidFill>
              </a:rPr>
              <a:t>Drag and drop each color square to create a path for indi.</a:t>
            </a: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22ccb46d30d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17588" y="746125"/>
            <a:ext cx="4824412" cy="37290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58" name="Google Shape;58;g22ccb46d30d_0_0:notes"/>
          <p:cNvSpPr txBox="1">
            <a:spLocks noGrp="1"/>
          </p:cNvSpPr>
          <p:nvPr>
            <p:ph type="body" idx="1"/>
          </p:nvPr>
        </p:nvSpPr>
        <p:spPr>
          <a:xfrm>
            <a:off x="685800" y="4724202"/>
            <a:ext cx="5486400" cy="447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hu-HU"/>
              <a:t>Interactive Challenge Card</a:t>
            </a:r>
            <a:endParaRPr/>
          </a:p>
          <a:p>
            <a:pPr marL="45720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Char char="●"/>
            </a:pPr>
            <a:r>
              <a:rPr lang="hu-HU">
                <a:solidFill>
                  <a:schemeClr val="dk1"/>
                </a:solidFill>
              </a:rPr>
              <a:t>Display with your classroom projector</a:t>
            </a:r>
            <a:endParaRPr>
              <a:solidFill>
                <a:schemeClr val="dk1"/>
              </a:solidFill>
            </a:endParaRPr>
          </a:p>
          <a:p>
            <a:pPr marL="45720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Char char="●"/>
            </a:pPr>
            <a:r>
              <a:rPr lang="hu-HU">
                <a:solidFill>
                  <a:schemeClr val="dk1"/>
                </a:solidFill>
              </a:rPr>
              <a:t>Drag and drop each color square to create a path for indi.</a:t>
            </a: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g22ccb46d30d_0_1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17588" y="746125"/>
            <a:ext cx="4824412" cy="37290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3" name="Google Shape;93;g22ccb46d30d_0_115:notes"/>
          <p:cNvSpPr txBox="1">
            <a:spLocks noGrp="1"/>
          </p:cNvSpPr>
          <p:nvPr>
            <p:ph type="body" idx="1"/>
          </p:nvPr>
        </p:nvSpPr>
        <p:spPr>
          <a:xfrm>
            <a:off x="685800" y="4724202"/>
            <a:ext cx="5486400" cy="447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hu-HU"/>
              <a:t>Interactive Challenge Card</a:t>
            </a:r>
            <a:endParaRPr/>
          </a:p>
          <a:p>
            <a:pPr marL="45720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Char char="●"/>
            </a:pPr>
            <a:r>
              <a:rPr lang="hu-HU">
                <a:solidFill>
                  <a:schemeClr val="dk1"/>
                </a:solidFill>
              </a:rPr>
              <a:t>Display with your classroom projector</a:t>
            </a:r>
            <a:endParaRPr>
              <a:solidFill>
                <a:schemeClr val="dk1"/>
              </a:solidFill>
            </a:endParaRPr>
          </a:p>
          <a:p>
            <a:pPr marL="45720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Char char="●"/>
            </a:pPr>
            <a:r>
              <a:rPr lang="hu-HU">
                <a:solidFill>
                  <a:schemeClr val="dk1"/>
                </a:solidFill>
              </a:rPr>
              <a:t>Drag and drop each color square to create a path for indi.</a:t>
            </a: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g22ccb46d30d_0_7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17588" y="746125"/>
            <a:ext cx="4824412" cy="37290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28" name="Google Shape;128;g22ccb46d30d_0_70:notes"/>
          <p:cNvSpPr txBox="1">
            <a:spLocks noGrp="1"/>
          </p:cNvSpPr>
          <p:nvPr>
            <p:ph type="body" idx="1"/>
          </p:nvPr>
        </p:nvSpPr>
        <p:spPr>
          <a:xfrm>
            <a:off x="685800" y="4724202"/>
            <a:ext cx="5486400" cy="447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hu-HU"/>
              <a:t>Interactive Challenge Card</a:t>
            </a:r>
            <a:endParaRPr/>
          </a:p>
          <a:p>
            <a:pPr marL="45720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Char char="●"/>
            </a:pPr>
            <a:r>
              <a:rPr lang="hu-HU">
                <a:solidFill>
                  <a:schemeClr val="dk1"/>
                </a:solidFill>
              </a:rPr>
              <a:t>Display with your classroom projector</a:t>
            </a:r>
            <a:endParaRPr>
              <a:solidFill>
                <a:schemeClr val="dk1"/>
              </a:solidFill>
            </a:endParaRPr>
          </a:p>
          <a:p>
            <a:pPr marL="45720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Char char="●"/>
            </a:pPr>
            <a:r>
              <a:rPr lang="hu-HU">
                <a:solidFill>
                  <a:schemeClr val="dk1"/>
                </a:solidFill>
              </a:rPr>
              <a:t>Drag and drop each color square to create a path for indi.</a:t>
            </a: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17588" y="746125"/>
            <a:ext cx="4824412" cy="37290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64" name="Google Shape;164;p2:notes"/>
          <p:cNvSpPr txBox="1">
            <a:spLocks noGrp="1"/>
          </p:cNvSpPr>
          <p:nvPr>
            <p:ph type="body" idx="1"/>
          </p:nvPr>
        </p:nvSpPr>
        <p:spPr>
          <a:xfrm>
            <a:off x="685800" y="4724202"/>
            <a:ext cx="5486400" cy="44755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hu-HU"/>
              <a:t>Interactive Challenge Card</a:t>
            </a:r>
            <a:endParaRPr/>
          </a:p>
          <a:p>
            <a:pPr marL="45720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Char char="●"/>
            </a:pPr>
            <a:r>
              <a:rPr lang="hu-HU">
                <a:solidFill>
                  <a:schemeClr val="dk1"/>
                </a:solidFill>
              </a:rPr>
              <a:t>Display with your classroom projector</a:t>
            </a:r>
            <a:endParaRPr>
              <a:solidFill>
                <a:schemeClr val="dk1"/>
              </a:solidFill>
            </a:endParaRPr>
          </a:p>
          <a:p>
            <a:pPr marL="45720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Char char="●"/>
            </a:pPr>
            <a:r>
              <a:rPr lang="hu-HU">
                <a:solidFill>
                  <a:schemeClr val="dk1"/>
                </a:solidFill>
              </a:rPr>
              <a:t>Drag and drop each color square to create a path for indi.</a:t>
            </a: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Google Shape;190;g22d89cecc96_0_7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17588" y="746125"/>
            <a:ext cx="4824412" cy="37290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91" name="Google Shape;191;g22d89cecc96_0_73:notes"/>
          <p:cNvSpPr txBox="1">
            <a:spLocks noGrp="1"/>
          </p:cNvSpPr>
          <p:nvPr>
            <p:ph type="body" idx="1"/>
          </p:nvPr>
        </p:nvSpPr>
        <p:spPr>
          <a:xfrm>
            <a:off x="685800" y="4724202"/>
            <a:ext cx="5486400" cy="447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hu-HU"/>
              <a:t>Interactive Challenge Card</a:t>
            </a:r>
            <a:endParaRPr/>
          </a:p>
          <a:p>
            <a:pPr marL="45720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Char char="●"/>
            </a:pPr>
            <a:r>
              <a:rPr lang="hu-HU">
                <a:solidFill>
                  <a:schemeClr val="dk1"/>
                </a:solidFill>
              </a:rPr>
              <a:t>Display with your classroom projector</a:t>
            </a:r>
            <a:endParaRPr>
              <a:solidFill>
                <a:schemeClr val="dk1"/>
              </a:solidFill>
            </a:endParaRPr>
          </a:p>
          <a:p>
            <a:pPr marL="45720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Char char="●"/>
            </a:pPr>
            <a:r>
              <a:rPr lang="hu-HU">
                <a:solidFill>
                  <a:schemeClr val="dk1"/>
                </a:solidFill>
              </a:rPr>
              <a:t>Drag and drop each color square to create a path for indi.</a:t>
            </a: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Google Shape;225;g22d89cecc96_0_10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17588" y="746125"/>
            <a:ext cx="4824412" cy="37290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26" name="Google Shape;226;g22d89cecc96_0_107:notes"/>
          <p:cNvSpPr txBox="1">
            <a:spLocks noGrp="1"/>
          </p:cNvSpPr>
          <p:nvPr>
            <p:ph type="body" idx="1"/>
          </p:nvPr>
        </p:nvSpPr>
        <p:spPr>
          <a:xfrm>
            <a:off x="685800" y="4724202"/>
            <a:ext cx="5486400" cy="447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hu-HU"/>
              <a:t>Interactive Challenge Card</a:t>
            </a:r>
            <a:endParaRPr/>
          </a:p>
          <a:p>
            <a:pPr marL="45720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Char char="●"/>
            </a:pPr>
            <a:r>
              <a:rPr lang="hu-HU">
                <a:solidFill>
                  <a:schemeClr val="dk1"/>
                </a:solidFill>
              </a:rPr>
              <a:t>Display with your classroom projector</a:t>
            </a:r>
            <a:endParaRPr>
              <a:solidFill>
                <a:schemeClr val="dk1"/>
              </a:solidFill>
            </a:endParaRPr>
          </a:p>
          <a:p>
            <a:pPr marL="45720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Char char="●"/>
            </a:pPr>
            <a:r>
              <a:rPr lang="hu-HU">
                <a:solidFill>
                  <a:schemeClr val="dk1"/>
                </a:solidFill>
              </a:rPr>
              <a:t>Drag and drop each color square to create a path for indi.</a:t>
            </a: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" name="Google Shape;260;g22d89cecc96_0_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17588" y="746125"/>
            <a:ext cx="4824412" cy="37290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61" name="Google Shape;261;g22d89cecc96_0_3:notes"/>
          <p:cNvSpPr txBox="1">
            <a:spLocks noGrp="1"/>
          </p:cNvSpPr>
          <p:nvPr>
            <p:ph type="body" idx="1"/>
          </p:nvPr>
        </p:nvSpPr>
        <p:spPr>
          <a:xfrm>
            <a:off x="685800" y="4724202"/>
            <a:ext cx="5486400" cy="447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hu-HU"/>
              <a:t>Interactive Challenge Card</a:t>
            </a:r>
            <a:endParaRPr/>
          </a:p>
          <a:p>
            <a:pPr marL="45720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Char char="●"/>
            </a:pPr>
            <a:r>
              <a:rPr lang="hu-HU">
                <a:solidFill>
                  <a:schemeClr val="dk1"/>
                </a:solidFill>
              </a:rPr>
              <a:t>Display with your classroom projector</a:t>
            </a:r>
            <a:endParaRPr>
              <a:solidFill>
                <a:schemeClr val="dk1"/>
              </a:solidFill>
            </a:endParaRPr>
          </a:p>
          <a:p>
            <a:pPr marL="45720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Char char="●"/>
            </a:pPr>
            <a:r>
              <a:rPr lang="hu-HU">
                <a:solidFill>
                  <a:schemeClr val="dk1"/>
                </a:solidFill>
              </a:rPr>
              <a:t>Drag and drop each color square to create a path for indi.</a:t>
            </a: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" name="Google Shape;296;g156b864550857bb6_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17588" y="746125"/>
            <a:ext cx="4824412" cy="37290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97" name="Google Shape;297;g156b864550857bb6_3:notes"/>
          <p:cNvSpPr txBox="1">
            <a:spLocks noGrp="1"/>
          </p:cNvSpPr>
          <p:nvPr>
            <p:ph type="body" idx="1"/>
          </p:nvPr>
        </p:nvSpPr>
        <p:spPr>
          <a:xfrm>
            <a:off x="685800" y="4724202"/>
            <a:ext cx="5486400" cy="44755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hu-HU"/>
              <a:t>Interactive Challenge Card</a:t>
            </a:r>
            <a:endParaRPr/>
          </a:p>
          <a:p>
            <a:pPr marL="45720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Char char="●"/>
            </a:pPr>
            <a:r>
              <a:rPr lang="hu-HU">
                <a:solidFill>
                  <a:schemeClr val="dk1"/>
                </a:solidFill>
              </a:rPr>
              <a:t>Display with your classroom projector</a:t>
            </a:r>
            <a:endParaRPr>
              <a:solidFill>
                <a:schemeClr val="dk1"/>
              </a:solidFill>
            </a:endParaRPr>
          </a:p>
          <a:p>
            <a:pPr marL="45720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Char char="●"/>
            </a:pPr>
            <a:r>
              <a:rPr lang="hu-HU">
                <a:solidFill>
                  <a:schemeClr val="dk1"/>
                </a:solidFill>
              </a:rPr>
              <a:t>Drag and drop each color square to create a path for indi.</a:t>
            </a: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8x8 Grid" type="title">
  <p:cSld name="TITLE">
    <p:spTree>
      <p:nvGrpSpPr>
        <p:cNvPr id="1" name="Shape 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Google Shape;8;p7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2856550" y="457200"/>
            <a:ext cx="6857999" cy="6857999"/>
          </a:xfrm>
          <a:prstGeom prst="rect">
            <a:avLst/>
          </a:prstGeom>
          <a:noFill/>
          <a:ln w="114300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</p:pic>
      <p:sp>
        <p:nvSpPr>
          <p:cNvPr id="9" name="Google Shape;9;p7"/>
          <p:cNvSpPr txBox="1"/>
          <p:nvPr/>
        </p:nvSpPr>
        <p:spPr>
          <a:xfrm>
            <a:off x="187161" y="317384"/>
            <a:ext cx="2473800" cy="70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</a:pPr>
            <a:r>
              <a:rPr lang="hu-HU" sz="1700" b="0" i="0" u="none" strike="noStrike" cap="none">
                <a:solidFill>
                  <a:srgbClr val="1C9AD6"/>
                </a:solidFill>
                <a:latin typeface="Montserrat"/>
                <a:ea typeface="Montserrat"/>
                <a:cs typeface="Montserrat"/>
                <a:sym typeface="Montserrat"/>
              </a:rPr>
              <a:t>Make your own</a:t>
            </a:r>
            <a:endParaRPr sz="1700" b="0" i="0" u="none" strike="noStrike" cap="none">
              <a:solidFill>
                <a:srgbClr val="1C9AD6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</a:pPr>
            <a:r>
              <a:rPr lang="hu-HU" sz="1700" b="1" i="0" u="none" strike="noStrike" cap="none">
                <a:solidFill>
                  <a:srgbClr val="1C9AD6"/>
                </a:solidFill>
                <a:latin typeface="Montserrat"/>
                <a:ea typeface="Montserrat"/>
                <a:cs typeface="Montserrat"/>
                <a:sym typeface="Montserrat"/>
              </a:rPr>
              <a:t>indi Challenge Card</a:t>
            </a:r>
            <a:endParaRPr sz="1700" b="1" i="0" u="none" strike="noStrike" cap="none">
              <a:solidFill>
                <a:srgbClr val="1C9AD6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pic>
        <p:nvPicPr>
          <p:cNvPr id="10" name="Google Shape;10;p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976157" y="6552392"/>
            <a:ext cx="612775" cy="65278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Google Shape;11;p7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273438" y="6907355"/>
            <a:ext cx="1844045" cy="419101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12" name="Google Shape;12;p7"/>
          <p:cNvGrpSpPr/>
          <p:nvPr/>
        </p:nvGrpSpPr>
        <p:grpSpPr>
          <a:xfrm>
            <a:off x="1921303" y="7205172"/>
            <a:ext cx="783537" cy="475397"/>
            <a:chOff x="0" y="7190319"/>
            <a:chExt cx="737118" cy="488773"/>
          </a:xfrm>
        </p:grpSpPr>
        <p:sp>
          <p:nvSpPr>
            <p:cNvPr id="13" name="Google Shape;13;p7"/>
            <p:cNvSpPr/>
            <p:nvPr/>
          </p:nvSpPr>
          <p:spPr>
            <a:xfrm>
              <a:off x="0" y="7190319"/>
              <a:ext cx="737118" cy="488773"/>
            </a:xfrm>
            <a:prstGeom prst="roundRect">
              <a:avLst>
                <a:gd name="adj" fmla="val 16667"/>
              </a:avLst>
            </a:prstGeom>
            <a:solidFill>
              <a:schemeClr val="lt1"/>
            </a:solidFill>
            <a:ln w="12700" cap="flat" cmpd="sng">
              <a:solidFill>
                <a:srgbClr val="1C9AD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88"/>
                <a:buFont typeface="Arial"/>
                <a:buNone/>
              </a:pPr>
              <a:endParaRPr sz="1488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id="14" name="Google Shape;14;p7"/>
            <p:cNvPicPr preferRelativeResize="0"/>
            <p:nvPr/>
          </p:nvPicPr>
          <p:blipFill rotWithShape="1">
            <a:blip r:embed="rId5">
              <a:alphaModFix/>
            </a:blip>
            <a:srcRect/>
            <a:stretch/>
          </p:blipFill>
          <p:spPr>
            <a:xfrm>
              <a:off x="91870" y="7227644"/>
              <a:ext cx="578559" cy="398400"/>
            </a:xfrm>
            <a:prstGeom prst="rect">
              <a:avLst/>
            </a:prstGeom>
            <a:noFill/>
            <a:ln>
              <a:noFill/>
            </a:ln>
          </p:spPr>
        </p:pic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Large Grid" type="secHead">
  <p:cSld name="SECTION_HEADER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" name="Google Shape;16;p8"/>
          <p:cNvGraphicFramePr/>
          <p:nvPr/>
        </p:nvGraphicFramePr>
        <p:xfrm>
          <a:off x="1429200" y="286200"/>
          <a:ext cx="3000000" cy="3000000"/>
        </p:xfrm>
        <a:graphic>
          <a:graphicData uri="http://schemas.openxmlformats.org/drawingml/2006/table">
            <a:tbl>
              <a:tblPr firstRow="1" bandRow="1">
                <a:noFill/>
                <a:tableStyleId>{5E1DC01F-A942-4468-B905-39B4C607581A}</a:tableStyleId>
              </a:tblPr>
              <a:tblGrid>
                <a:gridCol w="720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720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pic>
        <p:nvPicPr>
          <p:cNvPr id="17" name="Google Shape;17;p8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9045431" y="6833420"/>
            <a:ext cx="612775" cy="652780"/>
          </a:xfrm>
          <a:prstGeom prst="rect">
            <a:avLst/>
          </a:prstGeom>
          <a:noFill/>
          <a:ln>
            <a:noFill/>
          </a:ln>
        </p:spPr>
      </p:pic>
      <p:pic>
        <p:nvPicPr>
          <p:cNvPr id="18" name="Google Shape;18;p8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 rot="-5400000">
            <a:off x="8429795" y="5545280"/>
            <a:ext cx="1844045" cy="419101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19" name="Google Shape;19;p8"/>
          <p:cNvGrpSpPr/>
          <p:nvPr/>
        </p:nvGrpSpPr>
        <p:grpSpPr>
          <a:xfrm rot="-5400000">
            <a:off x="8891361" y="4040270"/>
            <a:ext cx="783537" cy="475397"/>
            <a:chOff x="0" y="7190319"/>
            <a:chExt cx="737118" cy="488773"/>
          </a:xfrm>
        </p:grpSpPr>
        <p:sp>
          <p:nvSpPr>
            <p:cNvPr id="20" name="Google Shape;20;p8"/>
            <p:cNvSpPr/>
            <p:nvPr/>
          </p:nvSpPr>
          <p:spPr>
            <a:xfrm>
              <a:off x="0" y="7190319"/>
              <a:ext cx="737118" cy="488773"/>
            </a:xfrm>
            <a:prstGeom prst="roundRect">
              <a:avLst>
                <a:gd name="adj" fmla="val 16667"/>
              </a:avLst>
            </a:prstGeom>
            <a:solidFill>
              <a:schemeClr val="lt1"/>
            </a:solidFill>
            <a:ln w="12700" cap="flat" cmpd="sng">
              <a:solidFill>
                <a:srgbClr val="1C9AD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88"/>
                <a:buFont typeface="Arial"/>
                <a:buNone/>
              </a:pPr>
              <a:endParaRPr sz="1488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id="21" name="Google Shape;21;p8"/>
            <p:cNvPicPr preferRelativeResize="0"/>
            <p:nvPr/>
          </p:nvPicPr>
          <p:blipFill rotWithShape="1">
            <a:blip r:embed="rId4">
              <a:alphaModFix/>
            </a:blip>
            <a:srcRect/>
            <a:stretch/>
          </p:blipFill>
          <p:spPr>
            <a:xfrm>
              <a:off x="91870" y="7227644"/>
              <a:ext cx="578559" cy="398400"/>
            </a:xfrm>
            <a:prstGeom prst="rect">
              <a:avLst/>
            </a:prstGeom>
            <a:noFill/>
            <a:ln>
              <a:noFill/>
            </a:ln>
          </p:spPr>
        </p:pic>
      </p:grp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Large Grid">
  <p:cSld name="1_Large Grid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Google Shape;23;p9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457188" y="224113"/>
            <a:ext cx="9144003" cy="7324167"/>
          </a:xfrm>
          <a:prstGeom prst="rect">
            <a:avLst/>
          </a:prstGeom>
          <a:noFill/>
          <a:ln w="114300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</p:pic>
      <p:pic>
        <p:nvPicPr>
          <p:cNvPr id="24" name="Google Shape;24;p9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823758" y="6774064"/>
            <a:ext cx="612775" cy="652780"/>
          </a:xfrm>
          <a:prstGeom prst="rect">
            <a:avLst/>
          </a:prstGeom>
          <a:noFill/>
          <a:ln>
            <a:noFill/>
          </a:ln>
        </p:spPr>
      </p:pic>
      <p:pic>
        <p:nvPicPr>
          <p:cNvPr id="25" name="Google Shape;25;p9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8181975" y="7384823"/>
            <a:ext cx="1641233" cy="373007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26" name="Google Shape;26;p9"/>
          <p:cNvGrpSpPr/>
          <p:nvPr/>
        </p:nvGrpSpPr>
        <p:grpSpPr>
          <a:xfrm>
            <a:off x="65419" y="7174420"/>
            <a:ext cx="783537" cy="475397"/>
            <a:chOff x="0" y="7190319"/>
            <a:chExt cx="737118" cy="488773"/>
          </a:xfrm>
        </p:grpSpPr>
        <p:sp>
          <p:nvSpPr>
            <p:cNvPr id="27" name="Google Shape;27;p9"/>
            <p:cNvSpPr/>
            <p:nvPr/>
          </p:nvSpPr>
          <p:spPr>
            <a:xfrm>
              <a:off x="0" y="7190319"/>
              <a:ext cx="737118" cy="488773"/>
            </a:xfrm>
            <a:prstGeom prst="roundRect">
              <a:avLst>
                <a:gd name="adj" fmla="val 16667"/>
              </a:avLst>
            </a:prstGeom>
            <a:solidFill>
              <a:schemeClr val="lt1"/>
            </a:solidFill>
            <a:ln w="12700" cap="flat" cmpd="sng">
              <a:solidFill>
                <a:srgbClr val="1C9AD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88"/>
                <a:buFont typeface="Arial"/>
                <a:buNone/>
              </a:pPr>
              <a:endParaRPr sz="1488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id="28" name="Google Shape;28;p9"/>
            <p:cNvPicPr preferRelativeResize="0"/>
            <p:nvPr/>
          </p:nvPicPr>
          <p:blipFill rotWithShape="1">
            <a:blip r:embed="rId5">
              <a:alphaModFix/>
            </a:blip>
            <a:srcRect/>
            <a:stretch/>
          </p:blipFill>
          <p:spPr>
            <a:xfrm>
              <a:off x="91870" y="7227644"/>
              <a:ext cx="578559" cy="398400"/>
            </a:xfrm>
            <a:prstGeom prst="rect">
              <a:avLst/>
            </a:prstGeom>
            <a:noFill/>
            <a:ln>
              <a:noFill/>
            </a:ln>
          </p:spPr>
        </p:pic>
      </p:grp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6"/>
          <p:cNvSpPr txBox="1"/>
          <p:nvPr/>
        </p:nvSpPr>
        <p:spPr>
          <a:xfrm>
            <a:off x="1123025" y="1302050"/>
            <a:ext cx="73485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13" Type="http://schemas.openxmlformats.org/officeDocument/2006/relationships/image" Target="../media/image16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12" Type="http://schemas.openxmlformats.org/officeDocument/2006/relationships/image" Target="../media/image1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png"/><Relationship Id="rId11" Type="http://schemas.openxmlformats.org/officeDocument/2006/relationships/image" Target="../media/image14.png"/><Relationship Id="rId5" Type="http://schemas.openxmlformats.org/officeDocument/2006/relationships/image" Target="../media/image8.png"/><Relationship Id="rId10" Type="http://schemas.openxmlformats.org/officeDocument/2006/relationships/image" Target="../media/image13.png"/><Relationship Id="rId4" Type="http://schemas.openxmlformats.org/officeDocument/2006/relationships/image" Target="../media/image7.png"/><Relationship Id="rId9" Type="http://schemas.openxmlformats.org/officeDocument/2006/relationships/image" Target="../media/image12.png"/><Relationship Id="rId14" Type="http://schemas.openxmlformats.org/officeDocument/2006/relationships/image" Target="../media/image17.pn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13" Type="http://schemas.openxmlformats.org/officeDocument/2006/relationships/image" Target="../media/image16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12" Type="http://schemas.openxmlformats.org/officeDocument/2006/relationships/image" Target="../media/image15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png"/><Relationship Id="rId11" Type="http://schemas.openxmlformats.org/officeDocument/2006/relationships/image" Target="../media/image14.png"/><Relationship Id="rId5" Type="http://schemas.openxmlformats.org/officeDocument/2006/relationships/image" Target="../media/image8.png"/><Relationship Id="rId10" Type="http://schemas.openxmlformats.org/officeDocument/2006/relationships/image" Target="../media/image13.png"/><Relationship Id="rId4" Type="http://schemas.openxmlformats.org/officeDocument/2006/relationships/image" Target="../media/image7.png"/><Relationship Id="rId9" Type="http://schemas.openxmlformats.org/officeDocument/2006/relationships/image" Target="../media/image12.png"/><Relationship Id="rId14" Type="http://schemas.openxmlformats.org/officeDocument/2006/relationships/image" Target="../media/image17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13" Type="http://schemas.openxmlformats.org/officeDocument/2006/relationships/image" Target="../media/image16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12" Type="http://schemas.openxmlformats.org/officeDocument/2006/relationships/image" Target="../media/image15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png"/><Relationship Id="rId11" Type="http://schemas.openxmlformats.org/officeDocument/2006/relationships/image" Target="../media/image14.png"/><Relationship Id="rId5" Type="http://schemas.openxmlformats.org/officeDocument/2006/relationships/image" Target="../media/image8.png"/><Relationship Id="rId10" Type="http://schemas.openxmlformats.org/officeDocument/2006/relationships/image" Target="../media/image13.png"/><Relationship Id="rId4" Type="http://schemas.openxmlformats.org/officeDocument/2006/relationships/image" Target="../media/image7.png"/><Relationship Id="rId9" Type="http://schemas.openxmlformats.org/officeDocument/2006/relationships/image" Target="../media/image12.png"/><Relationship Id="rId14" Type="http://schemas.openxmlformats.org/officeDocument/2006/relationships/image" Target="../media/image17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13" Type="http://schemas.openxmlformats.org/officeDocument/2006/relationships/image" Target="../media/image16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12" Type="http://schemas.openxmlformats.org/officeDocument/2006/relationships/image" Target="../media/image15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png"/><Relationship Id="rId11" Type="http://schemas.openxmlformats.org/officeDocument/2006/relationships/image" Target="../media/image14.png"/><Relationship Id="rId5" Type="http://schemas.openxmlformats.org/officeDocument/2006/relationships/image" Target="../media/image8.png"/><Relationship Id="rId15" Type="http://schemas.openxmlformats.org/officeDocument/2006/relationships/comments" Target="../comments/comment3.xml"/><Relationship Id="rId10" Type="http://schemas.openxmlformats.org/officeDocument/2006/relationships/image" Target="../media/image13.png"/><Relationship Id="rId4" Type="http://schemas.openxmlformats.org/officeDocument/2006/relationships/image" Target="../media/image7.png"/><Relationship Id="rId9" Type="http://schemas.openxmlformats.org/officeDocument/2006/relationships/image" Target="../media/image12.png"/><Relationship Id="rId14" Type="http://schemas.openxmlformats.org/officeDocument/2006/relationships/image" Target="../media/image17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13" Type="http://schemas.openxmlformats.org/officeDocument/2006/relationships/image" Target="../media/image16.png"/><Relationship Id="rId3" Type="http://schemas.openxmlformats.org/officeDocument/2006/relationships/image" Target="../media/image9.png"/><Relationship Id="rId7" Type="http://schemas.openxmlformats.org/officeDocument/2006/relationships/image" Target="../media/image10.png"/><Relationship Id="rId12" Type="http://schemas.openxmlformats.org/officeDocument/2006/relationships/image" Target="../media/image1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png"/><Relationship Id="rId11" Type="http://schemas.openxmlformats.org/officeDocument/2006/relationships/image" Target="../media/image14.png"/><Relationship Id="rId5" Type="http://schemas.openxmlformats.org/officeDocument/2006/relationships/image" Target="../media/image7.png"/><Relationship Id="rId10" Type="http://schemas.openxmlformats.org/officeDocument/2006/relationships/image" Target="../media/image13.png"/><Relationship Id="rId4" Type="http://schemas.openxmlformats.org/officeDocument/2006/relationships/image" Target="../media/image6.png"/><Relationship Id="rId9" Type="http://schemas.openxmlformats.org/officeDocument/2006/relationships/image" Target="../media/image12.png"/><Relationship Id="rId14" Type="http://schemas.openxmlformats.org/officeDocument/2006/relationships/image" Target="../media/image17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13" Type="http://schemas.openxmlformats.org/officeDocument/2006/relationships/image" Target="../media/image16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12" Type="http://schemas.openxmlformats.org/officeDocument/2006/relationships/image" Target="../media/image1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png"/><Relationship Id="rId11" Type="http://schemas.openxmlformats.org/officeDocument/2006/relationships/image" Target="../media/image14.png"/><Relationship Id="rId5" Type="http://schemas.openxmlformats.org/officeDocument/2006/relationships/image" Target="../media/image8.png"/><Relationship Id="rId10" Type="http://schemas.openxmlformats.org/officeDocument/2006/relationships/image" Target="../media/image13.png"/><Relationship Id="rId4" Type="http://schemas.openxmlformats.org/officeDocument/2006/relationships/image" Target="../media/image7.png"/><Relationship Id="rId9" Type="http://schemas.openxmlformats.org/officeDocument/2006/relationships/image" Target="../media/image12.png"/><Relationship Id="rId14" Type="http://schemas.openxmlformats.org/officeDocument/2006/relationships/image" Target="../media/image17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13" Type="http://schemas.openxmlformats.org/officeDocument/2006/relationships/image" Target="../media/image16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12" Type="http://schemas.openxmlformats.org/officeDocument/2006/relationships/image" Target="../media/image1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png"/><Relationship Id="rId11" Type="http://schemas.openxmlformats.org/officeDocument/2006/relationships/image" Target="../media/image14.png"/><Relationship Id="rId5" Type="http://schemas.openxmlformats.org/officeDocument/2006/relationships/image" Target="../media/image8.png"/><Relationship Id="rId15" Type="http://schemas.openxmlformats.org/officeDocument/2006/relationships/comments" Target="../comments/comment1.xml"/><Relationship Id="rId10" Type="http://schemas.openxmlformats.org/officeDocument/2006/relationships/image" Target="../media/image13.png"/><Relationship Id="rId4" Type="http://schemas.openxmlformats.org/officeDocument/2006/relationships/image" Target="../media/image7.png"/><Relationship Id="rId9" Type="http://schemas.openxmlformats.org/officeDocument/2006/relationships/image" Target="../media/image12.png"/><Relationship Id="rId14" Type="http://schemas.openxmlformats.org/officeDocument/2006/relationships/image" Target="../media/image17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13" Type="http://schemas.openxmlformats.org/officeDocument/2006/relationships/image" Target="../media/image16.png"/><Relationship Id="rId3" Type="http://schemas.openxmlformats.org/officeDocument/2006/relationships/image" Target="../media/image9.png"/><Relationship Id="rId7" Type="http://schemas.openxmlformats.org/officeDocument/2006/relationships/image" Target="../media/image10.png"/><Relationship Id="rId12" Type="http://schemas.openxmlformats.org/officeDocument/2006/relationships/image" Target="../media/image1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png"/><Relationship Id="rId11" Type="http://schemas.openxmlformats.org/officeDocument/2006/relationships/image" Target="../media/image14.png"/><Relationship Id="rId5" Type="http://schemas.openxmlformats.org/officeDocument/2006/relationships/image" Target="../media/image7.png"/><Relationship Id="rId10" Type="http://schemas.openxmlformats.org/officeDocument/2006/relationships/image" Target="../media/image13.png"/><Relationship Id="rId4" Type="http://schemas.openxmlformats.org/officeDocument/2006/relationships/image" Target="../media/image6.png"/><Relationship Id="rId9" Type="http://schemas.openxmlformats.org/officeDocument/2006/relationships/image" Target="../media/image12.png"/><Relationship Id="rId14" Type="http://schemas.openxmlformats.org/officeDocument/2006/relationships/image" Target="../media/image17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13" Type="http://schemas.openxmlformats.org/officeDocument/2006/relationships/image" Target="../media/image16.png"/><Relationship Id="rId3" Type="http://schemas.openxmlformats.org/officeDocument/2006/relationships/image" Target="../media/image9.png"/><Relationship Id="rId7" Type="http://schemas.openxmlformats.org/officeDocument/2006/relationships/image" Target="../media/image10.png"/><Relationship Id="rId12" Type="http://schemas.openxmlformats.org/officeDocument/2006/relationships/image" Target="../media/image1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png"/><Relationship Id="rId11" Type="http://schemas.openxmlformats.org/officeDocument/2006/relationships/image" Target="../media/image14.png"/><Relationship Id="rId5" Type="http://schemas.openxmlformats.org/officeDocument/2006/relationships/image" Target="../media/image7.png"/><Relationship Id="rId10" Type="http://schemas.openxmlformats.org/officeDocument/2006/relationships/image" Target="../media/image13.png"/><Relationship Id="rId4" Type="http://schemas.openxmlformats.org/officeDocument/2006/relationships/image" Target="../media/image6.png"/><Relationship Id="rId9" Type="http://schemas.openxmlformats.org/officeDocument/2006/relationships/image" Target="../media/image12.png"/><Relationship Id="rId14" Type="http://schemas.openxmlformats.org/officeDocument/2006/relationships/image" Target="../media/image17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13" Type="http://schemas.openxmlformats.org/officeDocument/2006/relationships/image" Target="../media/image16.png"/><Relationship Id="rId3" Type="http://schemas.openxmlformats.org/officeDocument/2006/relationships/image" Target="../media/image9.png"/><Relationship Id="rId7" Type="http://schemas.openxmlformats.org/officeDocument/2006/relationships/image" Target="../media/image10.png"/><Relationship Id="rId12" Type="http://schemas.openxmlformats.org/officeDocument/2006/relationships/image" Target="../media/image1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png"/><Relationship Id="rId11" Type="http://schemas.openxmlformats.org/officeDocument/2006/relationships/image" Target="../media/image14.png"/><Relationship Id="rId5" Type="http://schemas.openxmlformats.org/officeDocument/2006/relationships/image" Target="../media/image7.png"/><Relationship Id="rId10" Type="http://schemas.openxmlformats.org/officeDocument/2006/relationships/image" Target="../media/image13.png"/><Relationship Id="rId4" Type="http://schemas.openxmlformats.org/officeDocument/2006/relationships/image" Target="../media/image6.png"/><Relationship Id="rId9" Type="http://schemas.openxmlformats.org/officeDocument/2006/relationships/image" Target="../media/image12.png"/><Relationship Id="rId14" Type="http://schemas.openxmlformats.org/officeDocument/2006/relationships/image" Target="../media/image17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13" Type="http://schemas.openxmlformats.org/officeDocument/2006/relationships/image" Target="../media/image16.png"/><Relationship Id="rId3" Type="http://schemas.openxmlformats.org/officeDocument/2006/relationships/image" Target="../media/image9.png"/><Relationship Id="rId7" Type="http://schemas.openxmlformats.org/officeDocument/2006/relationships/image" Target="../media/image10.png"/><Relationship Id="rId12" Type="http://schemas.openxmlformats.org/officeDocument/2006/relationships/image" Target="../media/image1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png"/><Relationship Id="rId11" Type="http://schemas.openxmlformats.org/officeDocument/2006/relationships/image" Target="../media/image14.png"/><Relationship Id="rId5" Type="http://schemas.openxmlformats.org/officeDocument/2006/relationships/image" Target="../media/image7.png"/><Relationship Id="rId15" Type="http://schemas.openxmlformats.org/officeDocument/2006/relationships/comments" Target="../comments/comment2.xml"/><Relationship Id="rId10" Type="http://schemas.openxmlformats.org/officeDocument/2006/relationships/image" Target="../media/image13.png"/><Relationship Id="rId4" Type="http://schemas.openxmlformats.org/officeDocument/2006/relationships/image" Target="../media/image6.png"/><Relationship Id="rId9" Type="http://schemas.openxmlformats.org/officeDocument/2006/relationships/image" Target="../media/image12.png"/><Relationship Id="rId14" Type="http://schemas.openxmlformats.org/officeDocument/2006/relationships/image" Target="../media/image17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13" Type="http://schemas.openxmlformats.org/officeDocument/2006/relationships/image" Target="../media/image16.png"/><Relationship Id="rId3" Type="http://schemas.openxmlformats.org/officeDocument/2006/relationships/image" Target="../media/image9.png"/><Relationship Id="rId7" Type="http://schemas.openxmlformats.org/officeDocument/2006/relationships/image" Target="../media/image10.png"/><Relationship Id="rId12" Type="http://schemas.openxmlformats.org/officeDocument/2006/relationships/image" Target="../media/image1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png"/><Relationship Id="rId11" Type="http://schemas.openxmlformats.org/officeDocument/2006/relationships/image" Target="../media/image14.png"/><Relationship Id="rId5" Type="http://schemas.openxmlformats.org/officeDocument/2006/relationships/image" Target="../media/image7.png"/><Relationship Id="rId10" Type="http://schemas.openxmlformats.org/officeDocument/2006/relationships/image" Target="../media/image13.png"/><Relationship Id="rId4" Type="http://schemas.openxmlformats.org/officeDocument/2006/relationships/image" Target="../media/image6.png"/><Relationship Id="rId9" Type="http://schemas.openxmlformats.org/officeDocument/2006/relationships/image" Target="../media/image12.png"/><Relationship Id="rId14" Type="http://schemas.openxmlformats.org/officeDocument/2006/relationships/image" Target="../media/image1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" name="Google Shape;33;p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05449" y="3947547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4" name="Google Shape;34;p1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 rot="5400000">
            <a:off x="2992044" y="4865906"/>
            <a:ext cx="576619" cy="657097"/>
          </a:xfrm>
          <a:prstGeom prst="rect">
            <a:avLst/>
          </a:prstGeom>
          <a:noFill/>
          <a:ln>
            <a:noFill/>
          </a:ln>
        </p:spPr>
      </p:pic>
      <p:pic>
        <p:nvPicPr>
          <p:cNvPr id="35" name="Google Shape;35;p1"/>
          <p:cNvPicPr preferRelativeResize="0"/>
          <p:nvPr/>
        </p:nvPicPr>
        <p:blipFill rotWithShape="1">
          <a:blip r:embed="rId5">
            <a:alphaModFix/>
          </a:blip>
          <a:srcRect b="30074"/>
          <a:stretch/>
        </p:blipFill>
        <p:spPr>
          <a:xfrm rot="5400000">
            <a:off x="3375361" y="4186205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36" name="Google Shape;36;p1"/>
          <p:cNvPicPr preferRelativeResize="0"/>
          <p:nvPr/>
        </p:nvPicPr>
        <p:blipFill rotWithShape="1">
          <a:blip r:embed="rId5">
            <a:alphaModFix/>
          </a:blip>
          <a:srcRect b="30074"/>
          <a:stretch/>
        </p:blipFill>
        <p:spPr>
          <a:xfrm>
            <a:off x="2114825" y="3752213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37" name="Google Shape;37;p1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1928120" y="2037036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8" name="Google Shape;38;p1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1928120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9" name="Google Shape;39;p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6946" y="117566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0" name="Google Shape;40;p1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95943" y="203855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1" name="Google Shape;41;p1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1011044" y="203855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2" name="Google Shape;42;p1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95943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3" name="Google Shape;43;p1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1014287" y="1177443"/>
            <a:ext cx="746300" cy="746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4" name="Google Shape;44;p1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1928120" y="117348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5" name="Google Shape;45;p1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1008278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6" name="Google Shape;46;p1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95943" y="376248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7" name="Google Shape;47;p1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094872" y="3808843"/>
            <a:ext cx="576619" cy="657097"/>
          </a:xfrm>
          <a:prstGeom prst="rect">
            <a:avLst/>
          </a:prstGeom>
          <a:noFill/>
          <a:ln>
            <a:noFill/>
          </a:ln>
        </p:spPr>
      </p:pic>
      <p:sp>
        <p:nvSpPr>
          <p:cNvPr id="48" name="Google Shape;48;p1"/>
          <p:cNvSpPr txBox="1"/>
          <p:nvPr/>
        </p:nvSpPr>
        <p:spPr>
          <a:xfrm>
            <a:off x="95943" y="5093854"/>
            <a:ext cx="2582100" cy="1261844"/>
          </a:xfrm>
          <a:prstGeom prst="rect">
            <a:avLst/>
          </a:prstGeom>
          <a:solidFill>
            <a:schemeClr val="lt1"/>
          </a:solidFill>
          <a:ln w="28575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hu-HU" sz="20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Kihívás:</a:t>
            </a:r>
            <a:endParaRPr sz="20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Haladj végig a szénhidrátban gazdag élelmiszereken úgy, hogy minden négyzeten csak egyszer haladj át!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9" name="Google Shape;49;p1"/>
          <p:cNvSpPr txBox="1"/>
          <p:nvPr/>
        </p:nvSpPr>
        <p:spPr>
          <a:xfrm>
            <a:off x="3655257" y="3311817"/>
            <a:ext cx="991263" cy="3385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Zabkása</a:t>
            </a:r>
            <a:endParaRPr sz="1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0" name="Google Shape;50;p1"/>
          <p:cNvSpPr txBox="1"/>
          <p:nvPr/>
        </p:nvSpPr>
        <p:spPr>
          <a:xfrm>
            <a:off x="5348316" y="4030083"/>
            <a:ext cx="1008900" cy="58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Müzli-</a:t>
            </a:r>
            <a:endParaRPr sz="1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szelet</a:t>
            </a:r>
            <a:endParaRPr sz="1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1" name="Google Shape;51;p1"/>
          <p:cNvSpPr txBox="1"/>
          <p:nvPr/>
        </p:nvSpPr>
        <p:spPr>
          <a:xfrm>
            <a:off x="3655257" y="5035510"/>
            <a:ext cx="991263" cy="3385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Kenyér</a:t>
            </a:r>
            <a:endParaRPr sz="1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2" name="Google Shape;52;p1"/>
          <p:cNvSpPr txBox="1"/>
          <p:nvPr/>
        </p:nvSpPr>
        <p:spPr>
          <a:xfrm>
            <a:off x="7888467" y="2464538"/>
            <a:ext cx="1063164" cy="3385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Makaróni</a:t>
            </a:r>
            <a:endParaRPr sz="1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3" name="Google Shape;53;p1"/>
          <p:cNvSpPr txBox="1"/>
          <p:nvPr/>
        </p:nvSpPr>
        <p:spPr>
          <a:xfrm>
            <a:off x="7926426" y="5035510"/>
            <a:ext cx="991263" cy="3385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Rizs</a:t>
            </a:r>
            <a:endParaRPr sz="1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4" name="Google Shape;54;p1"/>
          <p:cNvSpPr txBox="1"/>
          <p:nvPr/>
        </p:nvSpPr>
        <p:spPr>
          <a:xfrm>
            <a:off x="6228627" y="1473820"/>
            <a:ext cx="987206" cy="5847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Krumplis tészta</a:t>
            </a:r>
            <a:endParaRPr sz="16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55" name="Google Shape;55;p1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2905449" y="3086453"/>
            <a:ext cx="749808" cy="74980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6" name="Google Shape;336;g22d89cecc96_0_189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6354" y="6500182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37" name="Google Shape;337;g22d89cecc96_0_189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3945376" y="6577531"/>
            <a:ext cx="576619" cy="657097"/>
          </a:xfrm>
          <a:prstGeom prst="rect">
            <a:avLst/>
          </a:prstGeom>
          <a:noFill/>
          <a:ln>
            <a:noFill/>
          </a:ln>
        </p:spPr>
      </p:pic>
      <p:pic>
        <p:nvPicPr>
          <p:cNvPr id="338" name="Google Shape;338;g22d89cecc96_0_189"/>
          <p:cNvPicPr preferRelativeResize="0"/>
          <p:nvPr/>
        </p:nvPicPr>
        <p:blipFill rotWithShape="1">
          <a:blip r:embed="rId5">
            <a:alphaModFix/>
          </a:blip>
          <a:srcRect b="30074"/>
          <a:stretch/>
        </p:blipFill>
        <p:spPr>
          <a:xfrm>
            <a:off x="3638394" y="5992938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339" name="Google Shape;339;g22d89cecc96_0_189"/>
          <p:cNvPicPr preferRelativeResize="0"/>
          <p:nvPr/>
        </p:nvPicPr>
        <p:blipFill rotWithShape="1">
          <a:blip r:embed="rId5">
            <a:alphaModFix/>
          </a:blip>
          <a:srcRect b="30074"/>
          <a:stretch/>
        </p:blipFill>
        <p:spPr>
          <a:xfrm>
            <a:off x="2114825" y="3752213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340" name="Google Shape;340;g22d89cecc96_0_189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1928120" y="2037036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41" name="Google Shape;341;g22d89cecc96_0_189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1928120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42" name="Google Shape;342;g22d89cecc96_0_189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6946" y="117566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43" name="Google Shape;343;g22d89cecc96_0_189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95943" y="203855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44" name="Google Shape;344;g22d89cecc96_0_189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1011044" y="203855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45" name="Google Shape;345;g22d89cecc96_0_189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95943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46" name="Google Shape;346;g22d89cecc96_0_189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1014287" y="1177443"/>
            <a:ext cx="746300" cy="746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47" name="Google Shape;347;g22d89cecc96_0_189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1928120" y="117348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48" name="Google Shape;348;g22d89cecc96_0_189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1008278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49" name="Google Shape;349;g22d89cecc96_0_189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95943" y="376248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50" name="Google Shape;350;g22d89cecc96_0_189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094872" y="3808843"/>
            <a:ext cx="576619" cy="657097"/>
          </a:xfrm>
          <a:prstGeom prst="rect">
            <a:avLst/>
          </a:prstGeom>
          <a:noFill/>
          <a:ln>
            <a:noFill/>
          </a:ln>
        </p:spPr>
      </p:pic>
      <p:sp>
        <p:nvSpPr>
          <p:cNvPr id="351" name="Google Shape;351;g22d89cecc96_0_189"/>
          <p:cNvSpPr txBox="1"/>
          <p:nvPr/>
        </p:nvSpPr>
        <p:spPr>
          <a:xfrm>
            <a:off x="5389722" y="4883163"/>
            <a:ext cx="949200" cy="58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Főtt tojás</a:t>
            </a:r>
            <a:endParaRPr sz="1600" b="0" i="0" u="none" strike="noStrike" cap="none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52" name="Google Shape;352;g22d89cecc96_0_189"/>
          <p:cNvSpPr txBox="1"/>
          <p:nvPr/>
        </p:nvSpPr>
        <p:spPr>
          <a:xfrm>
            <a:off x="5583208" y="5865573"/>
            <a:ext cx="5460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Tej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53" name="Google Shape;353;g22d89cecc96_0_189"/>
          <p:cNvSpPr txBox="1"/>
          <p:nvPr/>
        </p:nvSpPr>
        <p:spPr>
          <a:xfrm>
            <a:off x="4505926" y="4160114"/>
            <a:ext cx="9912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Zabkása</a:t>
            </a:r>
            <a:endParaRPr sz="1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54" name="Google Shape;354;g22d89cecc96_0_189"/>
          <p:cNvSpPr txBox="1"/>
          <p:nvPr/>
        </p:nvSpPr>
        <p:spPr>
          <a:xfrm>
            <a:off x="5402546" y="2457790"/>
            <a:ext cx="9366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Sült hal</a:t>
            </a:r>
            <a:endParaRPr sz="1600" b="0" i="0" u="none" strike="noStrike" cap="none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55" name="Google Shape;355;g22d89cecc96_0_189"/>
          <p:cNvSpPr txBox="1"/>
          <p:nvPr/>
        </p:nvSpPr>
        <p:spPr>
          <a:xfrm>
            <a:off x="7074214" y="733407"/>
            <a:ext cx="9873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Tökmag</a:t>
            </a:r>
            <a:endParaRPr sz="1600" b="0" i="0" u="none" strike="noStrike" cap="none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56" name="Google Shape;356;g22d89cecc96_0_189"/>
          <p:cNvSpPr txBox="1"/>
          <p:nvPr/>
        </p:nvSpPr>
        <p:spPr>
          <a:xfrm>
            <a:off x="4381190" y="1597889"/>
            <a:ext cx="12324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Pisztácia</a:t>
            </a:r>
            <a:endParaRPr sz="1600" b="0" i="0" u="none" strike="noStrike" cap="none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57" name="Google Shape;357;g22d89cecc96_0_189"/>
          <p:cNvSpPr txBox="1"/>
          <p:nvPr/>
        </p:nvSpPr>
        <p:spPr>
          <a:xfrm>
            <a:off x="3666162" y="2332830"/>
            <a:ext cx="978300" cy="58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Krumplis tészta</a:t>
            </a:r>
            <a:endParaRPr sz="1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58" name="Google Shape;358;g22d89cecc96_0_189"/>
          <p:cNvSpPr txBox="1"/>
          <p:nvPr/>
        </p:nvSpPr>
        <p:spPr>
          <a:xfrm>
            <a:off x="2795626" y="5859669"/>
            <a:ext cx="9912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Kenyér</a:t>
            </a:r>
            <a:endParaRPr sz="1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59" name="Google Shape;359;g22d89cecc96_0_189"/>
          <p:cNvSpPr txBox="1"/>
          <p:nvPr/>
        </p:nvSpPr>
        <p:spPr>
          <a:xfrm>
            <a:off x="5339201" y="715531"/>
            <a:ext cx="10632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Makaróni</a:t>
            </a:r>
            <a:endParaRPr sz="1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60" name="Google Shape;360;g22d89cecc96_0_189"/>
          <p:cNvSpPr txBox="1"/>
          <p:nvPr/>
        </p:nvSpPr>
        <p:spPr>
          <a:xfrm>
            <a:off x="7936700" y="5026587"/>
            <a:ext cx="9912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Rizs</a:t>
            </a:r>
            <a:endParaRPr sz="1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61" name="Google Shape;361;g22d89cecc96_0_189"/>
          <p:cNvSpPr txBox="1"/>
          <p:nvPr/>
        </p:nvSpPr>
        <p:spPr>
          <a:xfrm>
            <a:off x="3584086" y="4174995"/>
            <a:ext cx="11253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Szalonna</a:t>
            </a:r>
            <a:endParaRPr sz="1600" b="0" i="0" u="none" strike="noStrike" cap="none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62" name="Google Shape;362;g22d89cecc96_0_189"/>
          <p:cNvSpPr txBox="1"/>
          <p:nvPr/>
        </p:nvSpPr>
        <p:spPr>
          <a:xfrm>
            <a:off x="2957087" y="4160114"/>
            <a:ext cx="6684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Túró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63" name="Google Shape;363;g22d89cecc96_0_189"/>
          <p:cNvSpPr txBox="1"/>
          <p:nvPr/>
        </p:nvSpPr>
        <p:spPr>
          <a:xfrm>
            <a:off x="5455116" y="6708598"/>
            <a:ext cx="8184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Sonka</a:t>
            </a:r>
            <a:endParaRPr sz="1600" b="0" i="0" u="none" strike="noStrike" cap="none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64" name="Google Shape;364;g22d89cecc96_0_189"/>
          <p:cNvSpPr txBox="1"/>
          <p:nvPr/>
        </p:nvSpPr>
        <p:spPr>
          <a:xfrm>
            <a:off x="8798962" y="3318214"/>
            <a:ext cx="9873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Margarin</a:t>
            </a:r>
            <a:endParaRPr sz="1600" b="0" i="0" u="none" strike="noStrike" cap="none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65" name="Google Shape;365;g22d89cecc96_0_189"/>
          <p:cNvSpPr txBox="1"/>
          <p:nvPr/>
        </p:nvSpPr>
        <p:spPr>
          <a:xfrm>
            <a:off x="6222638" y="1584737"/>
            <a:ext cx="9873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Kukorica</a:t>
            </a:r>
            <a:endParaRPr sz="1600" b="0" i="0" u="none" strike="noStrike" cap="none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66" name="Google Shape;366;g22d89cecc96_0_189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2902466" y="51997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67" name="Google Shape;367;g22d89cecc96_0_189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6338054" y="51997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68" name="Google Shape;368;g22d89cecc96_0_189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4626620" y="2239711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69" name="Google Shape;369;g22d89cecc96_0_189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2902466" y="2239711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70" name="Google Shape;370;g22d89cecc96_0_189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8051195" y="2239711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71" name="Google Shape;371;g22d89cecc96_0_189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2902466" y="4790689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72" name="Google Shape;372;g22d89cecc96_0_189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4622486" y="4788311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73" name="Google Shape;373;g22d89cecc96_0_189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8049154" y="5656308"/>
            <a:ext cx="749808" cy="749808"/>
          </a:xfrm>
          <a:prstGeom prst="rect">
            <a:avLst/>
          </a:prstGeom>
          <a:noFill/>
          <a:ln>
            <a:noFill/>
          </a:ln>
        </p:spPr>
      </p:pic>
      <p:sp>
        <p:nvSpPr>
          <p:cNvPr id="374" name="Google Shape;374;g22d89cecc96_0_189"/>
          <p:cNvSpPr txBox="1"/>
          <p:nvPr/>
        </p:nvSpPr>
        <p:spPr>
          <a:xfrm>
            <a:off x="53346" y="5054010"/>
            <a:ext cx="2582100" cy="1692731"/>
          </a:xfrm>
          <a:prstGeom prst="rect">
            <a:avLst/>
          </a:prstGeom>
          <a:solidFill>
            <a:schemeClr val="lt1"/>
          </a:solidFill>
          <a:ln w="28575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hu-HU" sz="20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Kihívás:</a:t>
            </a:r>
            <a:endParaRPr sz="14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Haladj végig a szénhidrátban gazdag élelmiszereken!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Figyelj, hogy olyan is szerepel a pályán, ami fehérjében vagy zsírban és olajban gazdag. Azokat kerüld el!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75" name="Google Shape;375;g22d89cecc96_0_189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8917689" y="5654022"/>
            <a:ext cx="749808" cy="749808"/>
          </a:xfrm>
          <a:prstGeom prst="rect">
            <a:avLst/>
          </a:prstGeom>
          <a:noFill/>
          <a:ln>
            <a:noFill/>
          </a:ln>
        </p:spPr>
      </p:pic>
      <p:sp>
        <p:nvSpPr>
          <p:cNvPr id="376" name="Google Shape;376;g22d89cecc96_0_189"/>
          <p:cNvSpPr txBox="1"/>
          <p:nvPr/>
        </p:nvSpPr>
        <p:spPr>
          <a:xfrm>
            <a:off x="7066947" y="1464399"/>
            <a:ext cx="1008900" cy="58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Müzli-</a:t>
            </a:r>
            <a:endParaRPr sz="1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szelet</a:t>
            </a:r>
            <a:endParaRPr sz="1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1" name="Google Shape;381;g22d89cecc96_0_23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6354" y="6500182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82" name="Google Shape;382;g22d89cecc96_0_233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3945376" y="6577531"/>
            <a:ext cx="576619" cy="657097"/>
          </a:xfrm>
          <a:prstGeom prst="rect">
            <a:avLst/>
          </a:prstGeom>
          <a:noFill/>
          <a:ln>
            <a:noFill/>
          </a:ln>
        </p:spPr>
      </p:pic>
      <p:pic>
        <p:nvPicPr>
          <p:cNvPr id="383" name="Google Shape;383;g22d89cecc96_0_233"/>
          <p:cNvPicPr preferRelativeResize="0"/>
          <p:nvPr/>
        </p:nvPicPr>
        <p:blipFill rotWithShape="1">
          <a:blip r:embed="rId5">
            <a:alphaModFix/>
          </a:blip>
          <a:srcRect b="30074"/>
          <a:stretch/>
        </p:blipFill>
        <p:spPr>
          <a:xfrm>
            <a:off x="3638394" y="5992938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384" name="Google Shape;384;g22d89cecc96_0_233"/>
          <p:cNvPicPr preferRelativeResize="0"/>
          <p:nvPr/>
        </p:nvPicPr>
        <p:blipFill rotWithShape="1">
          <a:blip r:embed="rId5">
            <a:alphaModFix/>
          </a:blip>
          <a:srcRect b="30074"/>
          <a:stretch/>
        </p:blipFill>
        <p:spPr>
          <a:xfrm>
            <a:off x="2114825" y="3752213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385" name="Google Shape;385;g22d89cecc96_0_233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1928120" y="2037036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86" name="Google Shape;386;g22d89cecc96_0_233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1928120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87" name="Google Shape;387;g22d89cecc96_0_23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6946" y="117566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88" name="Google Shape;388;g22d89cecc96_0_233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95943" y="203855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89" name="Google Shape;389;g22d89cecc96_0_233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1011044" y="203855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90" name="Google Shape;390;g22d89cecc96_0_233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95943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91" name="Google Shape;391;g22d89cecc96_0_233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1014287" y="1177443"/>
            <a:ext cx="746300" cy="746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92" name="Google Shape;392;g22d89cecc96_0_233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1928120" y="117348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93" name="Google Shape;393;g22d89cecc96_0_233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1008278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94" name="Google Shape;394;g22d89cecc96_0_233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95943" y="376248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95" name="Google Shape;395;g22d89cecc96_0_233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094872" y="3808843"/>
            <a:ext cx="576619" cy="657097"/>
          </a:xfrm>
          <a:prstGeom prst="rect">
            <a:avLst/>
          </a:prstGeom>
          <a:noFill/>
          <a:ln>
            <a:noFill/>
          </a:ln>
        </p:spPr>
      </p:pic>
      <p:sp>
        <p:nvSpPr>
          <p:cNvPr id="396" name="Google Shape;396;g22d89cecc96_0_233"/>
          <p:cNvSpPr txBox="1"/>
          <p:nvPr/>
        </p:nvSpPr>
        <p:spPr>
          <a:xfrm>
            <a:off x="5389722" y="4883163"/>
            <a:ext cx="949200" cy="58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Főtt tojás</a:t>
            </a:r>
            <a:endParaRPr sz="1600" b="0" i="0" u="none" strike="noStrike" cap="none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97" name="Google Shape;397;g22d89cecc96_0_233"/>
          <p:cNvSpPr txBox="1"/>
          <p:nvPr/>
        </p:nvSpPr>
        <p:spPr>
          <a:xfrm>
            <a:off x="5583208" y="5865573"/>
            <a:ext cx="5460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Tej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98" name="Google Shape;398;g22d89cecc96_0_233"/>
          <p:cNvSpPr txBox="1"/>
          <p:nvPr/>
        </p:nvSpPr>
        <p:spPr>
          <a:xfrm>
            <a:off x="4505926" y="4160114"/>
            <a:ext cx="9912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Zabkása</a:t>
            </a:r>
            <a:endParaRPr sz="1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99" name="Google Shape;399;g22d89cecc96_0_233"/>
          <p:cNvSpPr txBox="1"/>
          <p:nvPr/>
        </p:nvSpPr>
        <p:spPr>
          <a:xfrm>
            <a:off x="5402546" y="2457790"/>
            <a:ext cx="9366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Sült hal</a:t>
            </a:r>
            <a:endParaRPr sz="1600" b="0" i="0" u="none" strike="noStrike" cap="none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00" name="Google Shape;400;g22d89cecc96_0_233"/>
          <p:cNvSpPr txBox="1"/>
          <p:nvPr/>
        </p:nvSpPr>
        <p:spPr>
          <a:xfrm>
            <a:off x="7074214" y="733407"/>
            <a:ext cx="9873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Tökmag</a:t>
            </a:r>
            <a:endParaRPr sz="1600" b="0" i="0" u="none" strike="noStrike" cap="none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01" name="Google Shape;401;g22d89cecc96_0_233"/>
          <p:cNvSpPr txBox="1"/>
          <p:nvPr/>
        </p:nvSpPr>
        <p:spPr>
          <a:xfrm>
            <a:off x="4381190" y="1597889"/>
            <a:ext cx="12324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Pisztácia</a:t>
            </a:r>
            <a:endParaRPr sz="1600" b="0" i="0" u="none" strike="noStrike" cap="none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02" name="Google Shape;402;g22d89cecc96_0_233"/>
          <p:cNvSpPr txBox="1"/>
          <p:nvPr/>
        </p:nvSpPr>
        <p:spPr>
          <a:xfrm>
            <a:off x="3666162" y="2332830"/>
            <a:ext cx="978300" cy="58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Krumplis tészta</a:t>
            </a:r>
            <a:endParaRPr sz="1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03" name="Google Shape;403;g22d89cecc96_0_233"/>
          <p:cNvSpPr txBox="1"/>
          <p:nvPr/>
        </p:nvSpPr>
        <p:spPr>
          <a:xfrm>
            <a:off x="2795626" y="5859669"/>
            <a:ext cx="9912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Kenyér</a:t>
            </a:r>
            <a:endParaRPr sz="1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04" name="Google Shape;404;g22d89cecc96_0_233"/>
          <p:cNvSpPr txBox="1"/>
          <p:nvPr/>
        </p:nvSpPr>
        <p:spPr>
          <a:xfrm>
            <a:off x="5339201" y="715531"/>
            <a:ext cx="10632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Makaróni</a:t>
            </a:r>
            <a:endParaRPr sz="1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05" name="Google Shape;405;g22d89cecc96_0_233"/>
          <p:cNvSpPr txBox="1"/>
          <p:nvPr/>
        </p:nvSpPr>
        <p:spPr>
          <a:xfrm>
            <a:off x="7936700" y="5026587"/>
            <a:ext cx="9912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Rizs</a:t>
            </a:r>
            <a:endParaRPr sz="1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06" name="Google Shape;406;g22d89cecc96_0_233"/>
          <p:cNvSpPr txBox="1"/>
          <p:nvPr/>
        </p:nvSpPr>
        <p:spPr>
          <a:xfrm>
            <a:off x="3584086" y="4174995"/>
            <a:ext cx="11253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Szalonna</a:t>
            </a:r>
            <a:endParaRPr sz="1600" b="0" i="0" u="none" strike="noStrike" cap="none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07" name="Google Shape;407;g22d89cecc96_0_233"/>
          <p:cNvSpPr txBox="1"/>
          <p:nvPr/>
        </p:nvSpPr>
        <p:spPr>
          <a:xfrm>
            <a:off x="2957087" y="4160114"/>
            <a:ext cx="6684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Túró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08" name="Google Shape;408;g22d89cecc96_0_233"/>
          <p:cNvSpPr txBox="1"/>
          <p:nvPr/>
        </p:nvSpPr>
        <p:spPr>
          <a:xfrm>
            <a:off x="5455116" y="6708598"/>
            <a:ext cx="8184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Sonka</a:t>
            </a:r>
            <a:endParaRPr sz="1600" b="0" i="0" u="none" strike="noStrike" cap="none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09" name="Google Shape;409;g22d89cecc96_0_233"/>
          <p:cNvSpPr txBox="1"/>
          <p:nvPr/>
        </p:nvSpPr>
        <p:spPr>
          <a:xfrm>
            <a:off x="8798962" y="3318214"/>
            <a:ext cx="9873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Margarin</a:t>
            </a:r>
            <a:endParaRPr sz="1600" b="0" i="0" u="none" strike="noStrike" cap="none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10" name="Google Shape;410;g22d89cecc96_0_233"/>
          <p:cNvSpPr txBox="1"/>
          <p:nvPr/>
        </p:nvSpPr>
        <p:spPr>
          <a:xfrm>
            <a:off x="6222638" y="1584737"/>
            <a:ext cx="9873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Kukorica</a:t>
            </a:r>
            <a:endParaRPr sz="1600" b="0" i="0" u="none" strike="noStrike" cap="none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19" name="Google Shape;419;g22d89cecc96_0_233"/>
          <p:cNvSpPr txBox="1"/>
          <p:nvPr/>
        </p:nvSpPr>
        <p:spPr>
          <a:xfrm>
            <a:off x="53346" y="5054010"/>
            <a:ext cx="2582100" cy="1692731"/>
          </a:xfrm>
          <a:prstGeom prst="rect">
            <a:avLst/>
          </a:prstGeom>
          <a:solidFill>
            <a:schemeClr val="lt1"/>
          </a:solidFill>
          <a:ln w="28575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hu-HU" sz="20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Kihívás:</a:t>
            </a:r>
            <a:endParaRPr sz="14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Haladj végig a szénhidrátban gazdag élelmiszereken!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Figyelj, hogy olyan is szerepel a pályán, ami fehérjében vagy zsírban és olajban gazdag. Azokat kerüld el!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420" name="Google Shape;420;g22d89cecc96_0_233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8917689" y="5654022"/>
            <a:ext cx="749808" cy="749808"/>
          </a:xfrm>
          <a:prstGeom prst="rect">
            <a:avLst/>
          </a:prstGeom>
          <a:noFill/>
          <a:ln>
            <a:noFill/>
          </a:ln>
        </p:spPr>
      </p:pic>
      <p:sp>
        <p:nvSpPr>
          <p:cNvPr id="421" name="Google Shape;421;g22d89cecc96_0_233"/>
          <p:cNvSpPr txBox="1"/>
          <p:nvPr/>
        </p:nvSpPr>
        <p:spPr>
          <a:xfrm>
            <a:off x="7066947" y="1464399"/>
            <a:ext cx="1008900" cy="58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Müzli-</a:t>
            </a:r>
            <a:endParaRPr sz="1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szelet</a:t>
            </a:r>
            <a:endParaRPr sz="1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43" name="Google Shape;366;g22d89cecc96_0_189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2902466" y="51997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4" name="Google Shape;368;g22d89cecc96_0_189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4626620" y="2239711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5" name="Google Shape;369;g22d89cecc96_0_189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2902466" y="2239711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6" name="Google Shape;370;g22d89cecc96_0_189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8051195" y="2239711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7" name="Google Shape;371;g22d89cecc96_0_189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2902466" y="4790689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8" name="Google Shape;417;g1e110b7027e_0_450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6339020" y="518372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9" name="Google Shape;418;g1e110b7027e_0_450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4622550" y="4784884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50" name="Google Shape;419;g1e110b7027e_0_450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8057427" y="5654022"/>
            <a:ext cx="749808" cy="74980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6" name="Google Shape;426;g22d89cecc96_0_14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6354" y="6500182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27" name="Google Shape;427;g22d89cecc96_0_144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3945376" y="6577531"/>
            <a:ext cx="576619" cy="657097"/>
          </a:xfrm>
          <a:prstGeom prst="rect">
            <a:avLst/>
          </a:prstGeom>
          <a:noFill/>
          <a:ln>
            <a:noFill/>
          </a:ln>
        </p:spPr>
      </p:pic>
      <p:pic>
        <p:nvPicPr>
          <p:cNvPr id="428" name="Google Shape;428;g22d89cecc96_0_144"/>
          <p:cNvPicPr preferRelativeResize="0"/>
          <p:nvPr/>
        </p:nvPicPr>
        <p:blipFill rotWithShape="1">
          <a:blip r:embed="rId5">
            <a:alphaModFix/>
          </a:blip>
          <a:srcRect b="30074"/>
          <a:stretch/>
        </p:blipFill>
        <p:spPr>
          <a:xfrm>
            <a:off x="3638394" y="5992938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429" name="Google Shape;429;g22d89cecc96_0_144"/>
          <p:cNvPicPr preferRelativeResize="0"/>
          <p:nvPr/>
        </p:nvPicPr>
        <p:blipFill rotWithShape="1">
          <a:blip r:embed="rId5">
            <a:alphaModFix/>
          </a:blip>
          <a:srcRect b="30074"/>
          <a:stretch/>
        </p:blipFill>
        <p:spPr>
          <a:xfrm>
            <a:off x="2114825" y="3752213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430" name="Google Shape;430;g22d89cecc96_0_144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1928120" y="2037036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31" name="Google Shape;431;g22d89cecc96_0_144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1928120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32" name="Google Shape;432;g22d89cecc96_0_14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6946" y="117566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33" name="Google Shape;433;g22d89cecc96_0_144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95943" y="203855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34" name="Google Shape;434;g22d89cecc96_0_144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1011044" y="203855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35" name="Google Shape;435;g22d89cecc96_0_144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95943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36" name="Google Shape;436;g22d89cecc96_0_144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1014287" y="1177443"/>
            <a:ext cx="746300" cy="746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37" name="Google Shape;437;g22d89cecc96_0_144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1928120" y="117348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38" name="Google Shape;438;g22d89cecc96_0_144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1008278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39" name="Google Shape;439;g22d89cecc96_0_144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95943" y="376248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40" name="Google Shape;440;g22d89cecc96_0_144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094872" y="3808843"/>
            <a:ext cx="576619" cy="657097"/>
          </a:xfrm>
          <a:prstGeom prst="rect">
            <a:avLst/>
          </a:prstGeom>
          <a:noFill/>
          <a:ln>
            <a:noFill/>
          </a:ln>
        </p:spPr>
      </p:pic>
      <p:sp>
        <p:nvSpPr>
          <p:cNvPr id="441" name="Google Shape;441;g22d89cecc96_0_144"/>
          <p:cNvSpPr txBox="1"/>
          <p:nvPr/>
        </p:nvSpPr>
        <p:spPr>
          <a:xfrm>
            <a:off x="5389722" y="4883163"/>
            <a:ext cx="949200" cy="58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Főtt tojás</a:t>
            </a:r>
            <a:endParaRPr sz="1600" b="0" i="0" u="none" strike="noStrike" cap="none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42" name="Google Shape;442;g22d89cecc96_0_144"/>
          <p:cNvSpPr txBox="1"/>
          <p:nvPr/>
        </p:nvSpPr>
        <p:spPr>
          <a:xfrm>
            <a:off x="5583208" y="5865573"/>
            <a:ext cx="5460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Tej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43" name="Google Shape;443;g22d89cecc96_0_144"/>
          <p:cNvSpPr txBox="1"/>
          <p:nvPr/>
        </p:nvSpPr>
        <p:spPr>
          <a:xfrm>
            <a:off x="4505926" y="4160114"/>
            <a:ext cx="9912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Zabkása</a:t>
            </a:r>
            <a:endParaRPr sz="1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44" name="Google Shape;444;g22d89cecc96_0_144"/>
          <p:cNvSpPr txBox="1"/>
          <p:nvPr/>
        </p:nvSpPr>
        <p:spPr>
          <a:xfrm>
            <a:off x="5402546" y="2457790"/>
            <a:ext cx="9366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Sült hal</a:t>
            </a:r>
            <a:endParaRPr sz="1600" b="0" i="0" u="none" strike="noStrike" cap="none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45" name="Google Shape;445;g22d89cecc96_0_144"/>
          <p:cNvSpPr txBox="1"/>
          <p:nvPr/>
        </p:nvSpPr>
        <p:spPr>
          <a:xfrm>
            <a:off x="7074214" y="733407"/>
            <a:ext cx="9873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Tökmag</a:t>
            </a:r>
            <a:endParaRPr sz="1600" b="0" i="0" u="none" strike="noStrike" cap="none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46" name="Google Shape;446;g22d89cecc96_0_144"/>
          <p:cNvSpPr txBox="1"/>
          <p:nvPr/>
        </p:nvSpPr>
        <p:spPr>
          <a:xfrm>
            <a:off x="4381190" y="1597889"/>
            <a:ext cx="12324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Pisztácia</a:t>
            </a:r>
            <a:endParaRPr sz="1600" b="0" i="0" u="none" strike="noStrike" cap="none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47" name="Google Shape;447;g22d89cecc96_0_144"/>
          <p:cNvSpPr txBox="1"/>
          <p:nvPr/>
        </p:nvSpPr>
        <p:spPr>
          <a:xfrm>
            <a:off x="773881" y="4624452"/>
            <a:ext cx="1218600" cy="307800"/>
          </a:xfrm>
          <a:prstGeom prst="rect">
            <a:avLst/>
          </a:prstGeom>
          <a:solidFill>
            <a:srgbClr val="FFFF00"/>
          </a:solidFill>
          <a:ln w="9525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400" b="1" i="0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Megoldás</a:t>
            </a:r>
            <a:endParaRPr sz="1400" b="1" i="0" u="none" strike="noStrike" cap="none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48" name="Google Shape;448;g22d89cecc96_0_144"/>
          <p:cNvSpPr txBox="1"/>
          <p:nvPr/>
        </p:nvSpPr>
        <p:spPr>
          <a:xfrm>
            <a:off x="3666162" y="2332830"/>
            <a:ext cx="978300" cy="58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Krumplis tészta</a:t>
            </a:r>
            <a:endParaRPr sz="1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49" name="Google Shape;449;g22d89cecc96_0_144"/>
          <p:cNvSpPr txBox="1"/>
          <p:nvPr/>
        </p:nvSpPr>
        <p:spPr>
          <a:xfrm>
            <a:off x="2795626" y="5859669"/>
            <a:ext cx="9912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Kenyér</a:t>
            </a:r>
            <a:endParaRPr sz="1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50" name="Google Shape;450;g22d89cecc96_0_144"/>
          <p:cNvSpPr txBox="1"/>
          <p:nvPr/>
        </p:nvSpPr>
        <p:spPr>
          <a:xfrm>
            <a:off x="5339201" y="715531"/>
            <a:ext cx="10632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Makaróni</a:t>
            </a:r>
            <a:endParaRPr sz="1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51" name="Google Shape;451;g22d89cecc96_0_144"/>
          <p:cNvSpPr txBox="1"/>
          <p:nvPr/>
        </p:nvSpPr>
        <p:spPr>
          <a:xfrm>
            <a:off x="7936700" y="5026587"/>
            <a:ext cx="9912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Rizs</a:t>
            </a:r>
            <a:endParaRPr sz="1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52" name="Google Shape;452;g22d89cecc96_0_144"/>
          <p:cNvSpPr txBox="1"/>
          <p:nvPr/>
        </p:nvSpPr>
        <p:spPr>
          <a:xfrm>
            <a:off x="3584086" y="4174995"/>
            <a:ext cx="11253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Szalonna</a:t>
            </a:r>
            <a:endParaRPr sz="1600" b="0" i="0" u="none" strike="noStrike" cap="none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53" name="Google Shape;453;g22d89cecc96_0_144"/>
          <p:cNvSpPr txBox="1"/>
          <p:nvPr/>
        </p:nvSpPr>
        <p:spPr>
          <a:xfrm>
            <a:off x="2957087" y="4160114"/>
            <a:ext cx="6684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Túró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454" name="Google Shape;454;g22d89cecc96_0_144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2902359" y="4786199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56" name="Google Shape;456;g22d89cecc96_0_144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4633185" y="2229745"/>
            <a:ext cx="749808" cy="749808"/>
          </a:xfrm>
          <a:prstGeom prst="rect">
            <a:avLst/>
          </a:prstGeom>
          <a:noFill/>
          <a:ln>
            <a:noFill/>
          </a:ln>
        </p:spPr>
      </p:pic>
      <p:sp>
        <p:nvSpPr>
          <p:cNvPr id="457" name="Google Shape;457;g22d89cecc96_0_144"/>
          <p:cNvSpPr txBox="1"/>
          <p:nvPr/>
        </p:nvSpPr>
        <p:spPr>
          <a:xfrm>
            <a:off x="5455116" y="6708598"/>
            <a:ext cx="8184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Sonka</a:t>
            </a:r>
            <a:endParaRPr sz="1600" b="0" i="0" u="none" strike="noStrike" cap="none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58" name="Google Shape;458;g22d89cecc96_0_144"/>
          <p:cNvSpPr txBox="1"/>
          <p:nvPr/>
        </p:nvSpPr>
        <p:spPr>
          <a:xfrm>
            <a:off x="8798962" y="3318214"/>
            <a:ext cx="9873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Margarin</a:t>
            </a:r>
            <a:endParaRPr sz="1600" b="0" i="0" u="none" strike="noStrike" cap="none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459" name="Google Shape;459;g22d89cecc96_0_144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2902359" y="2229745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60" name="Google Shape;460;g22d89cecc96_0_144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2902359" y="513691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62" name="Google Shape;462;g22d89cecc96_0_144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8051202" y="2229745"/>
            <a:ext cx="749808" cy="749808"/>
          </a:xfrm>
          <a:prstGeom prst="rect">
            <a:avLst/>
          </a:prstGeom>
          <a:noFill/>
          <a:ln>
            <a:noFill/>
          </a:ln>
        </p:spPr>
      </p:pic>
      <p:sp>
        <p:nvSpPr>
          <p:cNvPr id="463" name="Google Shape;463;g22d89cecc96_0_144"/>
          <p:cNvSpPr txBox="1"/>
          <p:nvPr/>
        </p:nvSpPr>
        <p:spPr>
          <a:xfrm>
            <a:off x="6222638" y="1584737"/>
            <a:ext cx="9873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Kukorica</a:t>
            </a:r>
            <a:endParaRPr sz="1600" b="0" i="0" u="none" strike="noStrike" cap="none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65" name="Google Shape;465;g22d89cecc96_0_144"/>
          <p:cNvSpPr txBox="1"/>
          <p:nvPr/>
        </p:nvSpPr>
        <p:spPr>
          <a:xfrm>
            <a:off x="53346" y="5054010"/>
            <a:ext cx="2582100" cy="1692731"/>
          </a:xfrm>
          <a:prstGeom prst="rect">
            <a:avLst/>
          </a:prstGeom>
          <a:solidFill>
            <a:schemeClr val="lt1"/>
          </a:solidFill>
          <a:ln w="28575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hu-HU" sz="20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Kihívás:</a:t>
            </a:r>
            <a:endParaRPr sz="14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Haladj végig a szénhidrátban gazdag élelmiszereken!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Figyelj, hogy olyan is szerepel a pályán, ami fehérjében vagy zsírban és olajban gazdag. Azokat kerüld el!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466" name="Google Shape;466;g22d89cecc96_0_144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8917689" y="5654022"/>
            <a:ext cx="749808" cy="749808"/>
          </a:xfrm>
          <a:prstGeom prst="rect">
            <a:avLst/>
          </a:prstGeom>
          <a:noFill/>
          <a:ln>
            <a:noFill/>
          </a:ln>
        </p:spPr>
      </p:pic>
      <p:sp>
        <p:nvSpPr>
          <p:cNvPr id="467" name="Google Shape;467;g22d89cecc96_0_144"/>
          <p:cNvSpPr txBox="1"/>
          <p:nvPr/>
        </p:nvSpPr>
        <p:spPr>
          <a:xfrm>
            <a:off x="7066947" y="1464399"/>
            <a:ext cx="1008900" cy="58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Müzli-</a:t>
            </a:r>
            <a:endParaRPr sz="1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szelet</a:t>
            </a:r>
            <a:endParaRPr sz="1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44" name="Google Shape;417;g1e110b7027e_0_450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6339020" y="518372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5" name="Google Shape;418;g1e110b7027e_0_450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4622550" y="4784884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6" name="Google Shape;419;g1e110b7027e_0_450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8057427" y="5654022"/>
            <a:ext cx="749808" cy="74980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0" name="Google Shape;60;g22ccb46d30d_0_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05449" y="308645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61" name="Google Shape;61;g22ccb46d30d_0_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2905449" y="3947547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62" name="Google Shape;62;g22ccb46d30d_0_0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 rot="5400000">
            <a:off x="2992044" y="4865906"/>
            <a:ext cx="576619" cy="657097"/>
          </a:xfrm>
          <a:prstGeom prst="rect">
            <a:avLst/>
          </a:prstGeom>
          <a:noFill/>
          <a:ln>
            <a:noFill/>
          </a:ln>
        </p:spPr>
      </p:pic>
      <p:pic>
        <p:nvPicPr>
          <p:cNvPr id="63" name="Google Shape;63;g22ccb46d30d_0_0"/>
          <p:cNvPicPr preferRelativeResize="0"/>
          <p:nvPr/>
        </p:nvPicPr>
        <p:blipFill rotWithShape="1">
          <a:blip r:embed="rId6">
            <a:alphaModFix/>
          </a:blip>
          <a:srcRect b="30074"/>
          <a:stretch/>
        </p:blipFill>
        <p:spPr>
          <a:xfrm rot="5400000">
            <a:off x="3375361" y="4186205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64" name="Google Shape;64;g22ccb46d30d_0_0"/>
          <p:cNvPicPr preferRelativeResize="0"/>
          <p:nvPr/>
        </p:nvPicPr>
        <p:blipFill rotWithShape="1">
          <a:blip r:embed="rId6">
            <a:alphaModFix/>
          </a:blip>
          <a:srcRect b="30074"/>
          <a:stretch/>
        </p:blipFill>
        <p:spPr>
          <a:xfrm>
            <a:off x="2114825" y="3752213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65" name="Google Shape;65;g22ccb46d30d_0_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928120" y="2037036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66" name="Google Shape;66;g22ccb46d30d_0_0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1928120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67" name="Google Shape;67;g22ccb46d30d_0_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96946" y="117566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68" name="Google Shape;68;g22ccb46d30d_0_0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95943" y="203855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69" name="Google Shape;69;g22ccb46d30d_0_0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1011044" y="203855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70" name="Google Shape;70;g22ccb46d30d_0_0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95943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71" name="Google Shape;71;g22ccb46d30d_0_0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1014287" y="1177443"/>
            <a:ext cx="746300" cy="746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2" name="Google Shape;72;g22ccb46d30d_0_0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1928120" y="117348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73" name="Google Shape;73;g22ccb46d30d_0_0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1008278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74" name="Google Shape;74;g22ccb46d30d_0_0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95943" y="376248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75" name="Google Shape;75;g22ccb46d30d_0_0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094872" y="3808843"/>
            <a:ext cx="576619" cy="657097"/>
          </a:xfrm>
          <a:prstGeom prst="rect">
            <a:avLst/>
          </a:prstGeom>
          <a:noFill/>
          <a:ln>
            <a:noFill/>
          </a:ln>
        </p:spPr>
      </p:pic>
      <p:sp>
        <p:nvSpPr>
          <p:cNvPr id="76" name="Google Shape;76;g22ccb46d30d_0_0"/>
          <p:cNvSpPr txBox="1"/>
          <p:nvPr/>
        </p:nvSpPr>
        <p:spPr>
          <a:xfrm>
            <a:off x="3655257" y="5035510"/>
            <a:ext cx="9912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Kenyér</a:t>
            </a:r>
            <a:endParaRPr sz="1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7" name="Google Shape;77;g22ccb46d30d_0_0"/>
          <p:cNvSpPr txBox="1"/>
          <p:nvPr/>
        </p:nvSpPr>
        <p:spPr>
          <a:xfrm>
            <a:off x="7888467" y="2464538"/>
            <a:ext cx="10632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Makaróni</a:t>
            </a:r>
            <a:endParaRPr sz="1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8" name="Google Shape;78;g22ccb46d30d_0_0"/>
          <p:cNvSpPr txBox="1"/>
          <p:nvPr/>
        </p:nvSpPr>
        <p:spPr>
          <a:xfrm>
            <a:off x="7926426" y="5035510"/>
            <a:ext cx="9912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Rizs</a:t>
            </a:r>
            <a:endParaRPr sz="1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80" name="Google Shape;80;g22ccb46d30d_0_0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5491518" y="1374261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81" name="Google Shape;81;g22ccb46d30d_0_0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4622249" y="3080276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82" name="Google Shape;82;g22ccb46d30d_0_0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3775953" y="3919920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83" name="Google Shape;83;g22ccb46d30d_0_0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5491518" y="4801434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84" name="Google Shape;84;g22ccb46d30d_0_0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4622249" y="4798426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85" name="Google Shape;85;g22ccb46d30d_0_0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3762305" y="565504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86" name="Google Shape;86;g22ccb46d30d_0_0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8047120" y="565504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87" name="Google Shape;87;g22ccb46d30d_0_0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8058818" y="1377773"/>
            <a:ext cx="749808" cy="749808"/>
          </a:xfrm>
          <a:prstGeom prst="rect">
            <a:avLst/>
          </a:prstGeom>
          <a:noFill/>
          <a:ln>
            <a:noFill/>
          </a:ln>
        </p:spPr>
      </p:pic>
      <p:sp>
        <p:nvSpPr>
          <p:cNvPr id="88" name="Google Shape;88;g22ccb46d30d_0_0"/>
          <p:cNvSpPr txBox="1"/>
          <p:nvPr/>
        </p:nvSpPr>
        <p:spPr>
          <a:xfrm>
            <a:off x="3655257" y="3311817"/>
            <a:ext cx="991263" cy="3385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Zabkása</a:t>
            </a:r>
            <a:endParaRPr sz="1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9" name="Google Shape;89;g22ccb46d30d_0_0"/>
          <p:cNvSpPr txBox="1"/>
          <p:nvPr/>
        </p:nvSpPr>
        <p:spPr>
          <a:xfrm>
            <a:off x="95943" y="5093854"/>
            <a:ext cx="2582100" cy="1261844"/>
          </a:xfrm>
          <a:prstGeom prst="rect">
            <a:avLst/>
          </a:prstGeom>
          <a:solidFill>
            <a:schemeClr val="lt1"/>
          </a:solidFill>
          <a:ln w="28575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hu-HU" sz="20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Kihívás:</a:t>
            </a:r>
            <a:endParaRPr sz="20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Haladj végig a szénhidrátban gazdag élelmiszereken úgy, hogy minden négyzeten csak egyszer haladj át!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0" name="Google Shape;90;g22ccb46d30d_0_0"/>
          <p:cNvSpPr txBox="1"/>
          <p:nvPr/>
        </p:nvSpPr>
        <p:spPr>
          <a:xfrm>
            <a:off x="5348316" y="4030083"/>
            <a:ext cx="1008900" cy="58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Müzli-</a:t>
            </a:r>
            <a:endParaRPr sz="1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szelet</a:t>
            </a:r>
            <a:endParaRPr sz="1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" name="Google Shape;54;p1"/>
          <p:cNvSpPr txBox="1"/>
          <p:nvPr/>
        </p:nvSpPr>
        <p:spPr>
          <a:xfrm>
            <a:off x="6228627" y="1473820"/>
            <a:ext cx="987206" cy="5847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Krumplis tészta</a:t>
            </a:r>
            <a:endParaRPr sz="16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5" name="Google Shape;95;g22ccb46d30d_0_11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05449" y="3947547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96" name="Google Shape;96;g22ccb46d30d_0_115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 rot="5400000">
            <a:off x="2992044" y="4865906"/>
            <a:ext cx="576619" cy="657097"/>
          </a:xfrm>
          <a:prstGeom prst="rect">
            <a:avLst/>
          </a:prstGeom>
          <a:noFill/>
          <a:ln>
            <a:noFill/>
          </a:ln>
        </p:spPr>
      </p:pic>
      <p:pic>
        <p:nvPicPr>
          <p:cNvPr id="97" name="Google Shape;97;g22ccb46d30d_0_115"/>
          <p:cNvPicPr preferRelativeResize="0"/>
          <p:nvPr/>
        </p:nvPicPr>
        <p:blipFill rotWithShape="1">
          <a:blip r:embed="rId5">
            <a:alphaModFix/>
          </a:blip>
          <a:srcRect b="30074"/>
          <a:stretch/>
        </p:blipFill>
        <p:spPr>
          <a:xfrm rot="5400000">
            <a:off x="3375361" y="4186205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98" name="Google Shape;98;g22ccb46d30d_0_115"/>
          <p:cNvPicPr preferRelativeResize="0"/>
          <p:nvPr/>
        </p:nvPicPr>
        <p:blipFill rotWithShape="1">
          <a:blip r:embed="rId5">
            <a:alphaModFix/>
          </a:blip>
          <a:srcRect b="30074"/>
          <a:stretch/>
        </p:blipFill>
        <p:spPr>
          <a:xfrm>
            <a:off x="2114825" y="3752213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99" name="Google Shape;99;g22ccb46d30d_0_115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1928120" y="2037036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00" name="Google Shape;100;g22ccb46d30d_0_115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1928120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01" name="Google Shape;101;g22ccb46d30d_0_11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6946" y="117566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" name="Google Shape;102;g22ccb46d30d_0_115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95943" y="203855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03" name="Google Shape;103;g22ccb46d30d_0_115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1011044" y="203855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04" name="Google Shape;104;g22ccb46d30d_0_115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95943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05" name="Google Shape;105;g22ccb46d30d_0_115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1014287" y="1177443"/>
            <a:ext cx="746300" cy="746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6" name="Google Shape;106;g22ccb46d30d_0_115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1928120" y="117348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07" name="Google Shape;107;g22ccb46d30d_0_115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1008278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08" name="Google Shape;108;g22ccb46d30d_0_115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95943" y="376248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09" name="Google Shape;109;g22ccb46d30d_0_115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094872" y="3808843"/>
            <a:ext cx="576619" cy="657097"/>
          </a:xfrm>
          <a:prstGeom prst="rect">
            <a:avLst/>
          </a:prstGeom>
          <a:noFill/>
          <a:ln>
            <a:noFill/>
          </a:ln>
        </p:spPr>
      </p:pic>
      <p:sp>
        <p:nvSpPr>
          <p:cNvPr id="110" name="Google Shape;110;g22ccb46d30d_0_115"/>
          <p:cNvSpPr txBox="1"/>
          <p:nvPr/>
        </p:nvSpPr>
        <p:spPr>
          <a:xfrm>
            <a:off x="3655257" y="5035510"/>
            <a:ext cx="9912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Kenyér</a:t>
            </a:r>
            <a:endParaRPr sz="1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1" name="Google Shape;111;g22ccb46d30d_0_115"/>
          <p:cNvSpPr txBox="1"/>
          <p:nvPr/>
        </p:nvSpPr>
        <p:spPr>
          <a:xfrm>
            <a:off x="7888467" y="2464538"/>
            <a:ext cx="10632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Makaróni</a:t>
            </a:r>
            <a:endParaRPr sz="1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2" name="Google Shape;112;g22ccb46d30d_0_115"/>
          <p:cNvSpPr txBox="1"/>
          <p:nvPr/>
        </p:nvSpPr>
        <p:spPr>
          <a:xfrm>
            <a:off x="7926426" y="5035510"/>
            <a:ext cx="9912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Rizs</a:t>
            </a:r>
            <a:endParaRPr sz="1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17" name="Google Shape;117;g22ccb46d30d_0_115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5491518" y="137777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18" name="Google Shape;118;g22ccb46d30d_0_115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8058818" y="565504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19" name="Google Shape;119;g22ccb46d30d_0_115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4622249" y="4798187"/>
            <a:ext cx="749808" cy="749808"/>
          </a:xfrm>
          <a:prstGeom prst="rect">
            <a:avLst/>
          </a:prstGeom>
          <a:noFill/>
          <a:ln>
            <a:noFill/>
          </a:ln>
        </p:spPr>
      </p:pic>
      <p:sp>
        <p:nvSpPr>
          <p:cNvPr id="120" name="Google Shape;120;g22ccb46d30d_0_115"/>
          <p:cNvSpPr txBox="1"/>
          <p:nvPr/>
        </p:nvSpPr>
        <p:spPr>
          <a:xfrm>
            <a:off x="95943" y="5093854"/>
            <a:ext cx="2582100" cy="1261844"/>
          </a:xfrm>
          <a:prstGeom prst="rect">
            <a:avLst/>
          </a:prstGeom>
          <a:solidFill>
            <a:schemeClr val="lt1"/>
          </a:solidFill>
          <a:ln w="28575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hu-HU" sz="20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Kihívás:</a:t>
            </a:r>
            <a:endParaRPr sz="20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Haladj végig a szénhidrátban gazdag élelmiszereken úgy, hogy minden négyzeten csak egyszer haladj át!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21" name="Google Shape;121;g22ccb46d30d_0_115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2905449" y="3086453"/>
            <a:ext cx="749808" cy="749808"/>
          </a:xfrm>
          <a:prstGeom prst="rect">
            <a:avLst/>
          </a:prstGeom>
          <a:noFill/>
          <a:ln>
            <a:noFill/>
          </a:ln>
        </p:spPr>
      </p:pic>
      <p:sp>
        <p:nvSpPr>
          <p:cNvPr id="122" name="Google Shape;122;g22ccb46d30d_0_115"/>
          <p:cNvSpPr txBox="1"/>
          <p:nvPr/>
        </p:nvSpPr>
        <p:spPr>
          <a:xfrm>
            <a:off x="3655257" y="3311817"/>
            <a:ext cx="991263" cy="3385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Zabkása</a:t>
            </a:r>
            <a:endParaRPr sz="1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5" name="Google Shape;125;g22ccb46d30d_0_115"/>
          <p:cNvSpPr txBox="1"/>
          <p:nvPr/>
        </p:nvSpPr>
        <p:spPr>
          <a:xfrm>
            <a:off x="5348316" y="4030083"/>
            <a:ext cx="1008900" cy="58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Müzli-</a:t>
            </a:r>
            <a:endParaRPr sz="1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szelet</a:t>
            </a:r>
            <a:endParaRPr sz="1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" name="Google Shape;54;p1"/>
          <p:cNvSpPr txBox="1"/>
          <p:nvPr/>
        </p:nvSpPr>
        <p:spPr>
          <a:xfrm>
            <a:off x="6228627" y="1473820"/>
            <a:ext cx="987206" cy="5847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Krumplis tészta</a:t>
            </a:r>
            <a:endParaRPr sz="16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4" name="Google Shape;81;g22ccb46d30d_0_0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4622249" y="3080276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5" name="Google Shape;82;g22ccb46d30d_0_0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3775953" y="3919920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6" name="Google Shape;83;g22ccb46d30d_0_0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5491518" y="4801434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7" name="Google Shape;85;g22ccb46d30d_0_0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3762305" y="565504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8" name="Google Shape;87;g22ccb46d30d_0_0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8058818" y="1377773"/>
            <a:ext cx="749808" cy="74980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0" name="Google Shape;130;g22ccb46d30d_0_7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05449" y="3947547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31" name="Google Shape;131;g22ccb46d30d_0_7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 rot="5400000">
            <a:off x="2992044" y="4865906"/>
            <a:ext cx="576619" cy="657097"/>
          </a:xfrm>
          <a:prstGeom prst="rect">
            <a:avLst/>
          </a:prstGeom>
          <a:noFill/>
          <a:ln>
            <a:noFill/>
          </a:ln>
        </p:spPr>
      </p:pic>
      <p:pic>
        <p:nvPicPr>
          <p:cNvPr id="132" name="Google Shape;132;g22ccb46d30d_0_70"/>
          <p:cNvPicPr preferRelativeResize="0"/>
          <p:nvPr/>
        </p:nvPicPr>
        <p:blipFill rotWithShape="1">
          <a:blip r:embed="rId5">
            <a:alphaModFix/>
          </a:blip>
          <a:srcRect b="30074"/>
          <a:stretch/>
        </p:blipFill>
        <p:spPr>
          <a:xfrm rot="5400000">
            <a:off x="3375361" y="4186205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133" name="Google Shape;133;g22ccb46d30d_0_70"/>
          <p:cNvPicPr preferRelativeResize="0"/>
          <p:nvPr/>
        </p:nvPicPr>
        <p:blipFill rotWithShape="1">
          <a:blip r:embed="rId5">
            <a:alphaModFix/>
          </a:blip>
          <a:srcRect b="30074"/>
          <a:stretch/>
        </p:blipFill>
        <p:spPr>
          <a:xfrm>
            <a:off x="2114825" y="3752213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134" name="Google Shape;134;g22ccb46d30d_0_70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1928120" y="2037036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35" name="Google Shape;135;g22ccb46d30d_0_70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1928120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36" name="Google Shape;136;g22ccb46d30d_0_7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6946" y="117566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37" name="Google Shape;137;g22ccb46d30d_0_70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95943" y="203855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38" name="Google Shape;138;g22ccb46d30d_0_70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1011044" y="203855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39" name="Google Shape;139;g22ccb46d30d_0_70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95943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40" name="Google Shape;140;g22ccb46d30d_0_70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1014287" y="1177443"/>
            <a:ext cx="746300" cy="746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1" name="Google Shape;141;g22ccb46d30d_0_70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1928120" y="117348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42" name="Google Shape;142;g22ccb46d30d_0_70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1008278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43" name="Google Shape;143;g22ccb46d30d_0_70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95943" y="376248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44" name="Google Shape;144;g22ccb46d30d_0_7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094872" y="3808843"/>
            <a:ext cx="576619" cy="657097"/>
          </a:xfrm>
          <a:prstGeom prst="rect">
            <a:avLst/>
          </a:prstGeom>
          <a:noFill/>
          <a:ln>
            <a:noFill/>
          </a:ln>
        </p:spPr>
      </p:pic>
      <p:sp>
        <p:nvSpPr>
          <p:cNvPr id="145" name="Google Shape;145;g22ccb46d30d_0_70"/>
          <p:cNvSpPr txBox="1"/>
          <p:nvPr/>
        </p:nvSpPr>
        <p:spPr>
          <a:xfrm>
            <a:off x="773879" y="4672149"/>
            <a:ext cx="1218600" cy="307800"/>
          </a:xfrm>
          <a:prstGeom prst="rect">
            <a:avLst/>
          </a:prstGeom>
          <a:solidFill>
            <a:srgbClr val="FFFF00"/>
          </a:solidFill>
          <a:ln w="9525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400" b="1" i="0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Megoldás</a:t>
            </a:r>
            <a:endParaRPr sz="1400" b="1" i="0" u="none" strike="noStrike" cap="none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6" name="Google Shape;146;g22ccb46d30d_0_70"/>
          <p:cNvSpPr txBox="1"/>
          <p:nvPr/>
        </p:nvSpPr>
        <p:spPr>
          <a:xfrm>
            <a:off x="3655257" y="5035510"/>
            <a:ext cx="9912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Kenyér</a:t>
            </a:r>
            <a:endParaRPr sz="1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7" name="Google Shape;147;g22ccb46d30d_0_70"/>
          <p:cNvSpPr txBox="1"/>
          <p:nvPr/>
        </p:nvSpPr>
        <p:spPr>
          <a:xfrm>
            <a:off x="7888467" y="2464538"/>
            <a:ext cx="10632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Makaróni</a:t>
            </a:r>
            <a:endParaRPr sz="1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8" name="Google Shape;148;g22ccb46d30d_0_70"/>
          <p:cNvSpPr txBox="1"/>
          <p:nvPr/>
        </p:nvSpPr>
        <p:spPr>
          <a:xfrm>
            <a:off x="7926426" y="5035510"/>
            <a:ext cx="9912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Rizs</a:t>
            </a:r>
            <a:endParaRPr sz="1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8" name="Google Shape;158;g22ccb46d30d_0_70"/>
          <p:cNvSpPr txBox="1"/>
          <p:nvPr/>
        </p:nvSpPr>
        <p:spPr>
          <a:xfrm>
            <a:off x="95943" y="5093854"/>
            <a:ext cx="2582100" cy="1261844"/>
          </a:xfrm>
          <a:prstGeom prst="rect">
            <a:avLst/>
          </a:prstGeom>
          <a:solidFill>
            <a:schemeClr val="lt1"/>
          </a:solidFill>
          <a:ln w="28575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hu-HU" sz="20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Kihívás:</a:t>
            </a:r>
            <a:endParaRPr sz="20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Haladj végig a szénhidrátban gazdag élelmiszereken úgy, hogy minden négyzeten csak egyszer haladj át!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59" name="Google Shape;159;g22ccb46d30d_0_70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2905449" y="3086453"/>
            <a:ext cx="749808" cy="749808"/>
          </a:xfrm>
          <a:prstGeom prst="rect">
            <a:avLst/>
          </a:prstGeom>
          <a:noFill/>
          <a:ln>
            <a:noFill/>
          </a:ln>
        </p:spPr>
      </p:pic>
      <p:sp>
        <p:nvSpPr>
          <p:cNvPr id="160" name="Google Shape;160;g22ccb46d30d_0_70"/>
          <p:cNvSpPr txBox="1"/>
          <p:nvPr/>
        </p:nvSpPr>
        <p:spPr>
          <a:xfrm>
            <a:off x="3655257" y="3311817"/>
            <a:ext cx="991263" cy="3385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Zabkása</a:t>
            </a:r>
            <a:endParaRPr sz="1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1" name="Google Shape;161;g22ccb46d30d_0_70"/>
          <p:cNvSpPr txBox="1"/>
          <p:nvPr/>
        </p:nvSpPr>
        <p:spPr>
          <a:xfrm>
            <a:off x="5348316" y="4030083"/>
            <a:ext cx="1008900" cy="58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Müzli-</a:t>
            </a:r>
            <a:endParaRPr sz="1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szelet</a:t>
            </a:r>
            <a:endParaRPr sz="1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" name="Google Shape;54;p1"/>
          <p:cNvSpPr txBox="1"/>
          <p:nvPr/>
        </p:nvSpPr>
        <p:spPr>
          <a:xfrm>
            <a:off x="6228627" y="1473820"/>
            <a:ext cx="987206" cy="5847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Krumplis tészta</a:t>
            </a:r>
            <a:endParaRPr sz="16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5" name="Google Shape;117;g22ccb46d30d_0_115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5491518" y="137777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6" name="Google Shape;118;g22ccb46d30d_0_115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8058818" y="565504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7" name="Google Shape;119;g22ccb46d30d_0_115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4622249" y="4798187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8" name="Google Shape;151;g1e110b7027e_0_75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3764521" y="3947547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9" name="Google Shape;154;g1e110b7027e_0_75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8058818" y="1374261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0" name="Google Shape;156;g1e110b7027e_0_75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5491518" y="4803816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1" name="Google Shape;158;g1e110b7027e_0_75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4622249" y="308645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2" name="Google Shape;152;g1e110b7027e_0_75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3764490" y="5655041"/>
            <a:ext cx="749808" cy="74980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6" name="Google Shape;166;p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05449" y="308645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67" name="Google Shape;167;p2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2905449" y="3947547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68" name="Google Shape;168;p2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 rot="5400000">
            <a:off x="2992044" y="4865906"/>
            <a:ext cx="576619" cy="657097"/>
          </a:xfrm>
          <a:prstGeom prst="rect">
            <a:avLst/>
          </a:prstGeom>
          <a:noFill/>
          <a:ln>
            <a:noFill/>
          </a:ln>
        </p:spPr>
      </p:pic>
      <p:pic>
        <p:nvPicPr>
          <p:cNvPr id="169" name="Google Shape;169;p2"/>
          <p:cNvPicPr preferRelativeResize="0"/>
          <p:nvPr/>
        </p:nvPicPr>
        <p:blipFill rotWithShape="1">
          <a:blip r:embed="rId6">
            <a:alphaModFix/>
          </a:blip>
          <a:srcRect b="30074"/>
          <a:stretch/>
        </p:blipFill>
        <p:spPr>
          <a:xfrm rot="5400000">
            <a:off x="3375361" y="4186205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170" name="Google Shape;170;p2"/>
          <p:cNvPicPr preferRelativeResize="0"/>
          <p:nvPr/>
        </p:nvPicPr>
        <p:blipFill rotWithShape="1">
          <a:blip r:embed="rId6">
            <a:alphaModFix/>
          </a:blip>
          <a:srcRect b="30074"/>
          <a:stretch/>
        </p:blipFill>
        <p:spPr>
          <a:xfrm>
            <a:off x="2114825" y="3752213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171" name="Google Shape;171;p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928120" y="2037036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72" name="Google Shape;172;p2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1928120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73" name="Google Shape;173;p2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96946" y="117566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74" name="Google Shape;174;p2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95943" y="203855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75" name="Google Shape;175;p2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1011044" y="203855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76" name="Google Shape;176;p2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95943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77" name="Google Shape;177;p2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1014287" y="1177443"/>
            <a:ext cx="746300" cy="746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78" name="Google Shape;178;p2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1928120" y="117348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79" name="Google Shape;179;p2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1008278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80" name="Google Shape;180;p2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95943" y="376248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81" name="Google Shape;181;p2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094872" y="3808843"/>
            <a:ext cx="576619" cy="657097"/>
          </a:xfrm>
          <a:prstGeom prst="rect">
            <a:avLst/>
          </a:prstGeom>
          <a:noFill/>
          <a:ln>
            <a:noFill/>
          </a:ln>
        </p:spPr>
      </p:pic>
      <p:sp>
        <p:nvSpPr>
          <p:cNvPr id="182" name="Google Shape;182;p2"/>
          <p:cNvSpPr txBox="1"/>
          <p:nvPr/>
        </p:nvSpPr>
        <p:spPr>
          <a:xfrm>
            <a:off x="95943" y="5093854"/>
            <a:ext cx="2582100" cy="830956"/>
          </a:xfrm>
          <a:prstGeom prst="rect">
            <a:avLst/>
          </a:prstGeom>
          <a:solidFill>
            <a:schemeClr val="lt1"/>
          </a:solidFill>
          <a:ln w="28575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hu-HU" sz="20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Kihívás:</a:t>
            </a:r>
            <a:endParaRPr sz="20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Haladj végig a szénhidrátban gazdag élelmiszereken!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3" name="Google Shape;183;p2"/>
          <p:cNvSpPr txBox="1"/>
          <p:nvPr/>
        </p:nvSpPr>
        <p:spPr>
          <a:xfrm>
            <a:off x="3643794" y="3305748"/>
            <a:ext cx="991263" cy="3385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Zabkása</a:t>
            </a:r>
            <a:endParaRPr sz="1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5" name="Google Shape;185;p2"/>
          <p:cNvSpPr txBox="1"/>
          <p:nvPr/>
        </p:nvSpPr>
        <p:spPr>
          <a:xfrm>
            <a:off x="3655257" y="5035510"/>
            <a:ext cx="991263" cy="3385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Kenyér</a:t>
            </a:r>
            <a:endParaRPr sz="1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6" name="Google Shape;186;p2"/>
          <p:cNvSpPr txBox="1"/>
          <p:nvPr/>
        </p:nvSpPr>
        <p:spPr>
          <a:xfrm>
            <a:off x="7888467" y="2464538"/>
            <a:ext cx="1063164" cy="3385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Makaróni</a:t>
            </a:r>
            <a:endParaRPr sz="1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7" name="Google Shape;187;p2"/>
          <p:cNvSpPr txBox="1"/>
          <p:nvPr/>
        </p:nvSpPr>
        <p:spPr>
          <a:xfrm>
            <a:off x="7926426" y="5035510"/>
            <a:ext cx="991263" cy="3385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Rizs</a:t>
            </a:r>
            <a:endParaRPr sz="1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8" name="Google Shape;188;p2"/>
          <p:cNvSpPr txBox="1"/>
          <p:nvPr/>
        </p:nvSpPr>
        <p:spPr>
          <a:xfrm>
            <a:off x="5348316" y="4030083"/>
            <a:ext cx="1008900" cy="58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Müzli-</a:t>
            </a:r>
            <a:endParaRPr sz="1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szelet</a:t>
            </a:r>
            <a:endParaRPr sz="1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" name="Google Shape;54;p1"/>
          <p:cNvSpPr txBox="1"/>
          <p:nvPr/>
        </p:nvSpPr>
        <p:spPr>
          <a:xfrm>
            <a:off x="6228627" y="1473820"/>
            <a:ext cx="987206" cy="5847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Krumplis tészta</a:t>
            </a:r>
            <a:endParaRPr sz="16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3" name="Google Shape;193;g22d89cecc96_0_7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05449" y="308645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94" name="Google Shape;194;g22d89cecc96_0_73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2905449" y="3947547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95" name="Google Shape;195;g22d89cecc96_0_73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 rot="5400000">
            <a:off x="2992044" y="4865906"/>
            <a:ext cx="576619" cy="657097"/>
          </a:xfrm>
          <a:prstGeom prst="rect">
            <a:avLst/>
          </a:prstGeom>
          <a:noFill/>
          <a:ln>
            <a:noFill/>
          </a:ln>
        </p:spPr>
      </p:pic>
      <p:pic>
        <p:nvPicPr>
          <p:cNvPr id="196" name="Google Shape;196;g22d89cecc96_0_73"/>
          <p:cNvPicPr preferRelativeResize="0"/>
          <p:nvPr/>
        </p:nvPicPr>
        <p:blipFill rotWithShape="1">
          <a:blip r:embed="rId6">
            <a:alphaModFix/>
          </a:blip>
          <a:srcRect b="30074"/>
          <a:stretch/>
        </p:blipFill>
        <p:spPr>
          <a:xfrm rot="5400000">
            <a:off x="3375361" y="4186205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197" name="Google Shape;197;g22d89cecc96_0_73"/>
          <p:cNvPicPr preferRelativeResize="0"/>
          <p:nvPr/>
        </p:nvPicPr>
        <p:blipFill rotWithShape="1">
          <a:blip r:embed="rId6">
            <a:alphaModFix/>
          </a:blip>
          <a:srcRect b="30074"/>
          <a:stretch/>
        </p:blipFill>
        <p:spPr>
          <a:xfrm>
            <a:off x="2114825" y="3752213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198" name="Google Shape;198;g22d89cecc96_0_7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928120" y="2037036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99" name="Google Shape;199;g22d89cecc96_0_73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1928120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00" name="Google Shape;200;g22d89cecc96_0_73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96946" y="117566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01" name="Google Shape;201;g22d89cecc96_0_73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95943" y="203855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02" name="Google Shape;202;g22d89cecc96_0_73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1011044" y="203855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03" name="Google Shape;203;g22d89cecc96_0_73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95943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04" name="Google Shape;204;g22d89cecc96_0_73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1014287" y="1177443"/>
            <a:ext cx="746300" cy="746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05" name="Google Shape;205;g22d89cecc96_0_73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1928120" y="117348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06" name="Google Shape;206;g22d89cecc96_0_73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1008278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07" name="Google Shape;207;g22d89cecc96_0_73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95943" y="376248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08" name="Google Shape;208;g22d89cecc96_0_73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094872" y="3808843"/>
            <a:ext cx="576619" cy="657097"/>
          </a:xfrm>
          <a:prstGeom prst="rect">
            <a:avLst/>
          </a:prstGeom>
          <a:noFill/>
          <a:ln>
            <a:noFill/>
          </a:ln>
        </p:spPr>
      </p:pic>
      <p:sp>
        <p:nvSpPr>
          <p:cNvPr id="209" name="Google Shape;209;g22d89cecc96_0_73"/>
          <p:cNvSpPr txBox="1"/>
          <p:nvPr/>
        </p:nvSpPr>
        <p:spPr>
          <a:xfrm>
            <a:off x="3643794" y="3305748"/>
            <a:ext cx="9912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Zabkása</a:t>
            </a:r>
            <a:endParaRPr sz="1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1" name="Google Shape;211;g22d89cecc96_0_73"/>
          <p:cNvSpPr txBox="1"/>
          <p:nvPr/>
        </p:nvSpPr>
        <p:spPr>
          <a:xfrm>
            <a:off x="3655257" y="5035510"/>
            <a:ext cx="9912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Kenyér</a:t>
            </a:r>
            <a:endParaRPr sz="1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2" name="Google Shape;212;g22d89cecc96_0_73"/>
          <p:cNvSpPr txBox="1"/>
          <p:nvPr/>
        </p:nvSpPr>
        <p:spPr>
          <a:xfrm>
            <a:off x="7888467" y="2464538"/>
            <a:ext cx="10632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Makaróni</a:t>
            </a:r>
            <a:endParaRPr sz="1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3" name="Google Shape;213;g22d89cecc96_0_73"/>
          <p:cNvSpPr txBox="1"/>
          <p:nvPr/>
        </p:nvSpPr>
        <p:spPr>
          <a:xfrm>
            <a:off x="7926426" y="5035510"/>
            <a:ext cx="9912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Rizs</a:t>
            </a:r>
            <a:endParaRPr sz="1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14" name="Google Shape;214;g22d89cecc96_0_73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5491518" y="1374261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15" name="Google Shape;215;g22d89cecc96_0_73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3762335" y="22352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16" name="Google Shape;216;g22d89cecc96_0_73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2905449" y="1374261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17" name="Google Shape;217;g22d89cecc96_0_73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8917626" y="1374261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18" name="Google Shape;218;g22d89cecc96_0_73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8917626" y="22352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19" name="Google Shape;219;g22d89cecc96_0_73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3762335" y="564427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20" name="Google Shape;220;g22d89cecc96_0_73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8050295" y="564427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21" name="Google Shape;221;g22d89cecc96_0_73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8050295" y="3947673"/>
            <a:ext cx="749808" cy="749808"/>
          </a:xfrm>
          <a:prstGeom prst="rect">
            <a:avLst/>
          </a:prstGeom>
          <a:noFill/>
          <a:ln>
            <a:noFill/>
          </a:ln>
        </p:spPr>
      </p:pic>
      <p:sp>
        <p:nvSpPr>
          <p:cNvPr id="222" name="Google Shape;222;g22d89cecc96_0_73"/>
          <p:cNvSpPr txBox="1"/>
          <p:nvPr/>
        </p:nvSpPr>
        <p:spPr>
          <a:xfrm>
            <a:off x="95943" y="5093854"/>
            <a:ext cx="2582100" cy="830956"/>
          </a:xfrm>
          <a:prstGeom prst="rect">
            <a:avLst/>
          </a:prstGeom>
          <a:solidFill>
            <a:schemeClr val="lt1"/>
          </a:solidFill>
          <a:ln w="28575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hu-HU" sz="20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Kihívás:</a:t>
            </a:r>
            <a:endParaRPr sz="20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Haladj végig a szénhidrátban gazdag élelmiszereken!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3" name="Google Shape;223;g22d89cecc96_0_73"/>
          <p:cNvSpPr txBox="1"/>
          <p:nvPr/>
        </p:nvSpPr>
        <p:spPr>
          <a:xfrm>
            <a:off x="5348316" y="4030083"/>
            <a:ext cx="1008900" cy="58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Müzli-</a:t>
            </a:r>
            <a:endParaRPr sz="1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szelet</a:t>
            </a:r>
            <a:endParaRPr sz="1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" name="Google Shape;54;p1"/>
          <p:cNvSpPr txBox="1"/>
          <p:nvPr/>
        </p:nvSpPr>
        <p:spPr>
          <a:xfrm>
            <a:off x="6228627" y="1473820"/>
            <a:ext cx="987206" cy="5847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Krumplis tészta</a:t>
            </a:r>
            <a:endParaRPr sz="16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8" name="Google Shape;228;g22d89cecc96_0_10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05449" y="308645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29" name="Google Shape;229;g22d89cecc96_0_107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2905449" y="3947547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30" name="Google Shape;230;g22d89cecc96_0_107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 rot="5400000">
            <a:off x="2992044" y="4865906"/>
            <a:ext cx="576619" cy="657097"/>
          </a:xfrm>
          <a:prstGeom prst="rect">
            <a:avLst/>
          </a:prstGeom>
          <a:noFill/>
          <a:ln>
            <a:noFill/>
          </a:ln>
        </p:spPr>
      </p:pic>
      <p:pic>
        <p:nvPicPr>
          <p:cNvPr id="231" name="Google Shape;231;g22d89cecc96_0_107"/>
          <p:cNvPicPr preferRelativeResize="0"/>
          <p:nvPr/>
        </p:nvPicPr>
        <p:blipFill rotWithShape="1">
          <a:blip r:embed="rId6">
            <a:alphaModFix/>
          </a:blip>
          <a:srcRect b="30074"/>
          <a:stretch/>
        </p:blipFill>
        <p:spPr>
          <a:xfrm rot="5400000">
            <a:off x="3375361" y="4186205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232" name="Google Shape;232;g22d89cecc96_0_107"/>
          <p:cNvPicPr preferRelativeResize="0"/>
          <p:nvPr/>
        </p:nvPicPr>
        <p:blipFill rotWithShape="1">
          <a:blip r:embed="rId6">
            <a:alphaModFix/>
          </a:blip>
          <a:srcRect b="30074"/>
          <a:stretch/>
        </p:blipFill>
        <p:spPr>
          <a:xfrm>
            <a:off x="2114825" y="3752213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233" name="Google Shape;233;g22d89cecc96_0_10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928120" y="2037036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34" name="Google Shape;234;g22d89cecc96_0_107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1928120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35" name="Google Shape;235;g22d89cecc96_0_107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96946" y="117566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36" name="Google Shape;236;g22d89cecc96_0_107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95943" y="203855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37" name="Google Shape;237;g22d89cecc96_0_107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1011044" y="203855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38" name="Google Shape;238;g22d89cecc96_0_107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95943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39" name="Google Shape;239;g22d89cecc96_0_107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1014287" y="1177443"/>
            <a:ext cx="746300" cy="746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40" name="Google Shape;240;g22d89cecc96_0_107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1928120" y="117348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41" name="Google Shape;241;g22d89cecc96_0_107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1008278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42" name="Google Shape;242;g22d89cecc96_0_107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95943" y="376248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43" name="Google Shape;243;g22d89cecc96_0_107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094872" y="3808843"/>
            <a:ext cx="576619" cy="657097"/>
          </a:xfrm>
          <a:prstGeom prst="rect">
            <a:avLst/>
          </a:prstGeom>
          <a:noFill/>
          <a:ln>
            <a:noFill/>
          </a:ln>
        </p:spPr>
      </p:pic>
      <p:sp>
        <p:nvSpPr>
          <p:cNvPr id="244" name="Google Shape;244;g22d89cecc96_0_107"/>
          <p:cNvSpPr txBox="1"/>
          <p:nvPr/>
        </p:nvSpPr>
        <p:spPr>
          <a:xfrm>
            <a:off x="3643794" y="3305748"/>
            <a:ext cx="9912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Zabkása</a:t>
            </a:r>
            <a:endParaRPr sz="1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6" name="Google Shape;246;g22d89cecc96_0_107"/>
          <p:cNvSpPr txBox="1"/>
          <p:nvPr/>
        </p:nvSpPr>
        <p:spPr>
          <a:xfrm>
            <a:off x="3655257" y="5035510"/>
            <a:ext cx="9912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Kenyér</a:t>
            </a:r>
            <a:endParaRPr sz="1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7" name="Google Shape;247;g22d89cecc96_0_107"/>
          <p:cNvSpPr txBox="1"/>
          <p:nvPr/>
        </p:nvSpPr>
        <p:spPr>
          <a:xfrm>
            <a:off x="7888467" y="2464538"/>
            <a:ext cx="10632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Makaróni</a:t>
            </a:r>
            <a:endParaRPr sz="1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8" name="Google Shape;248;g22d89cecc96_0_107"/>
          <p:cNvSpPr txBox="1"/>
          <p:nvPr/>
        </p:nvSpPr>
        <p:spPr>
          <a:xfrm>
            <a:off x="7926426" y="5035510"/>
            <a:ext cx="9912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Rizs</a:t>
            </a:r>
            <a:endParaRPr sz="1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54" name="Google Shape;254;g22d89cecc96_0_107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5489227" y="1387909"/>
            <a:ext cx="746300" cy="746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55" name="Google Shape;255;g22d89cecc96_0_107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2905449" y="1374261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56" name="Google Shape;256;g22d89cecc96_0_107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8056643" y="3947216"/>
            <a:ext cx="749808" cy="749808"/>
          </a:xfrm>
          <a:prstGeom prst="rect">
            <a:avLst/>
          </a:prstGeom>
          <a:noFill/>
          <a:ln>
            <a:noFill/>
          </a:ln>
        </p:spPr>
      </p:pic>
      <p:sp>
        <p:nvSpPr>
          <p:cNvPr id="257" name="Google Shape;257;g22d89cecc96_0_107"/>
          <p:cNvSpPr txBox="1"/>
          <p:nvPr/>
        </p:nvSpPr>
        <p:spPr>
          <a:xfrm>
            <a:off x="95943" y="5093854"/>
            <a:ext cx="2582100" cy="830956"/>
          </a:xfrm>
          <a:prstGeom prst="rect">
            <a:avLst/>
          </a:prstGeom>
          <a:solidFill>
            <a:schemeClr val="lt1"/>
          </a:solidFill>
          <a:ln w="28575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hu-HU" sz="20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Kihívás:</a:t>
            </a:r>
            <a:endParaRPr sz="20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Haladj végig a szénhidrátban gazdag élelmiszereken!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8" name="Google Shape;258;g22d89cecc96_0_107"/>
          <p:cNvSpPr txBox="1"/>
          <p:nvPr/>
        </p:nvSpPr>
        <p:spPr>
          <a:xfrm>
            <a:off x="5348316" y="4030083"/>
            <a:ext cx="1008900" cy="58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Müzli-</a:t>
            </a:r>
            <a:endParaRPr sz="1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szelet</a:t>
            </a:r>
            <a:endParaRPr sz="1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" name="Google Shape;54;p1"/>
          <p:cNvSpPr txBox="1"/>
          <p:nvPr/>
        </p:nvSpPr>
        <p:spPr>
          <a:xfrm>
            <a:off x="6228627" y="1473820"/>
            <a:ext cx="987206" cy="5847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Krumplis tészta</a:t>
            </a:r>
            <a:endParaRPr sz="16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4" name="Google Shape;215;g22d89cecc96_0_73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3762335" y="22352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5" name="Google Shape;217;g22d89cecc96_0_73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8917626" y="1374261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6" name="Google Shape;218;g22d89cecc96_0_73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8917626" y="22352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7" name="Google Shape;219;g22d89cecc96_0_73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3762335" y="564427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8" name="Google Shape;220;g22d89cecc96_0_73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8050295" y="5644273"/>
            <a:ext cx="749808" cy="74980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3" name="Google Shape;263;g22d89cecc96_0_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05449" y="308645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64" name="Google Shape;264;g22d89cecc96_0_3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2905449" y="3947547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65" name="Google Shape;265;g22d89cecc96_0_3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 rot="5400000">
            <a:off x="2992044" y="4865906"/>
            <a:ext cx="576619" cy="657097"/>
          </a:xfrm>
          <a:prstGeom prst="rect">
            <a:avLst/>
          </a:prstGeom>
          <a:noFill/>
          <a:ln>
            <a:noFill/>
          </a:ln>
        </p:spPr>
      </p:pic>
      <p:pic>
        <p:nvPicPr>
          <p:cNvPr id="266" name="Google Shape;266;g22d89cecc96_0_3"/>
          <p:cNvPicPr preferRelativeResize="0"/>
          <p:nvPr/>
        </p:nvPicPr>
        <p:blipFill rotWithShape="1">
          <a:blip r:embed="rId6">
            <a:alphaModFix/>
          </a:blip>
          <a:srcRect b="30074"/>
          <a:stretch/>
        </p:blipFill>
        <p:spPr>
          <a:xfrm rot="5400000">
            <a:off x="3375361" y="4186205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267" name="Google Shape;267;g22d89cecc96_0_3"/>
          <p:cNvPicPr preferRelativeResize="0"/>
          <p:nvPr/>
        </p:nvPicPr>
        <p:blipFill rotWithShape="1">
          <a:blip r:embed="rId6">
            <a:alphaModFix/>
          </a:blip>
          <a:srcRect b="30074"/>
          <a:stretch/>
        </p:blipFill>
        <p:spPr>
          <a:xfrm>
            <a:off x="2114825" y="3752213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268" name="Google Shape;268;g22d89cecc96_0_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928120" y="2037036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69" name="Google Shape;269;g22d89cecc96_0_3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1928120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70" name="Google Shape;270;g22d89cecc96_0_3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96946" y="117566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71" name="Google Shape;271;g22d89cecc96_0_3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95943" y="203855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72" name="Google Shape;272;g22d89cecc96_0_3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1011044" y="203855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73" name="Google Shape;273;g22d89cecc96_0_3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95943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74" name="Google Shape;274;g22d89cecc96_0_3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1014287" y="1177443"/>
            <a:ext cx="746300" cy="746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75" name="Google Shape;275;g22d89cecc96_0_3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1928120" y="117348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76" name="Google Shape;276;g22d89cecc96_0_3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1008278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77" name="Google Shape;277;g22d89cecc96_0_3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95943" y="376248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78" name="Google Shape;278;g22d89cecc96_0_3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094872" y="3808843"/>
            <a:ext cx="576619" cy="657097"/>
          </a:xfrm>
          <a:prstGeom prst="rect">
            <a:avLst/>
          </a:prstGeom>
          <a:noFill/>
          <a:ln>
            <a:noFill/>
          </a:ln>
        </p:spPr>
      </p:pic>
      <p:sp>
        <p:nvSpPr>
          <p:cNvPr id="279" name="Google Shape;279;g22d89cecc96_0_3"/>
          <p:cNvSpPr txBox="1"/>
          <p:nvPr/>
        </p:nvSpPr>
        <p:spPr>
          <a:xfrm>
            <a:off x="3643794" y="3305748"/>
            <a:ext cx="9912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Zabkása</a:t>
            </a:r>
            <a:endParaRPr sz="1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0" name="Google Shape;280;g22d89cecc96_0_3"/>
          <p:cNvSpPr txBox="1"/>
          <p:nvPr/>
        </p:nvSpPr>
        <p:spPr>
          <a:xfrm>
            <a:off x="773879" y="4672149"/>
            <a:ext cx="1218600" cy="307800"/>
          </a:xfrm>
          <a:prstGeom prst="rect">
            <a:avLst/>
          </a:prstGeom>
          <a:solidFill>
            <a:srgbClr val="FFFF00"/>
          </a:solidFill>
          <a:ln w="9525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400" b="1" i="0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Megoldás</a:t>
            </a:r>
            <a:endParaRPr sz="1400" b="1" i="0" u="none" strike="noStrike" cap="none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2" name="Google Shape;282;g22d89cecc96_0_3"/>
          <p:cNvSpPr txBox="1"/>
          <p:nvPr/>
        </p:nvSpPr>
        <p:spPr>
          <a:xfrm>
            <a:off x="3655257" y="5035510"/>
            <a:ext cx="9912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Kenyér</a:t>
            </a:r>
            <a:endParaRPr sz="1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3" name="Google Shape;283;g22d89cecc96_0_3"/>
          <p:cNvSpPr txBox="1"/>
          <p:nvPr/>
        </p:nvSpPr>
        <p:spPr>
          <a:xfrm>
            <a:off x="7888467" y="2464538"/>
            <a:ext cx="10632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Makaróni</a:t>
            </a:r>
            <a:endParaRPr sz="1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4" name="Google Shape;284;g22d89cecc96_0_3"/>
          <p:cNvSpPr txBox="1"/>
          <p:nvPr/>
        </p:nvSpPr>
        <p:spPr>
          <a:xfrm>
            <a:off x="7926426" y="5035510"/>
            <a:ext cx="991200" cy="33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Rizs</a:t>
            </a:r>
            <a:endParaRPr sz="1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85" name="Google Shape;285;g22d89cecc96_0_3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8056643" y="3947216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86" name="Google Shape;286;g22d89cecc96_0_3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8056643" y="5644270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87" name="Google Shape;287;g22d89cecc96_0_3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3775984" y="5644270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88" name="Google Shape;288;g22d89cecc96_0_3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3764521" y="2235220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89" name="Google Shape;289;g22d89cecc96_0_3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8917689" y="2235220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90" name="Google Shape;290;g22d89cecc96_0_3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8917689" y="1374261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91" name="Google Shape;291;g22d89cecc96_0_3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2905449" y="1374261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92" name="Google Shape;292;g22d89cecc96_0_3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5489227" y="1387909"/>
            <a:ext cx="746300" cy="746300"/>
          </a:xfrm>
          <a:prstGeom prst="rect">
            <a:avLst/>
          </a:prstGeom>
          <a:noFill/>
          <a:ln>
            <a:noFill/>
          </a:ln>
        </p:spPr>
      </p:pic>
      <p:sp>
        <p:nvSpPr>
          <p:cNvPr id="293" name="Google Shape;293;g22d89cecc96_0_3"/>
          <p:cNvSpPr txBox="1"/>
          <p:nvPr/>
        </p:nvSpPr>
        <p:spPr>
          <a:xfrm>
            <a:off x="95943" y="5093854"/>
            <a:ext cx="2582100" cy="830956"/>
          </a:xfrm>
          <a:prstGeom prst="rect">
            <a:avLst/>
          </a:prstGeom>
          <a:solidFill>
            <a:schemeClr val="lt1"/>
          </a:solidFill>
          <a:ln w="28575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hu-HU" sz="20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Kihívás:</a:t>
            </a:r>
            <a:endParaRPr sz="20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Haladj végig a szénhidrátban gazdag élelmiszereken!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4" name="Google Shape;294;g22d89cecc96_0_3"/>
          <p:cNvSpPr txBox="1"/>
          <p:nvPr/>
        </p:nvSpPr>
        <p:spPr>
          <a:xfrm>
            <a:off x="5348316" y="4030083"/>
            <a:ext cx="1008900" cy="58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Müzli-</a:t>
            </a:r>
            <a:endParaRPr sz="1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szelet</a:t>
            </a:r>
            <a:endParaRPr sz="1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5" name="Google Shape;54;p1"/>
          <p:cNvSpPr txBox="1"/>
          <p:nvPr/>
        </p:nvSpPr>
        <p:spPr>
          <a:xfrm>
            <a:off x="6228627" y="1473820"/>
            <a:ext cx="987206" cy="5847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Krumplis tészta</a:t>
            </a:r>
            <a:endParaRPr sz="16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9" name="Google Shape;299;g156b864550857bb6_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917689" y="5654022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00" name="Google Shape;300;g156b864550857bb6_3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2916354" y="6500182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01" name="Google Shape;301;g156b864550857bb6_3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3945376" y="6577531"/>
            <a:ext cx="576619" cy="657097"/>
          </a:xfrm>
          <a:prstGeom prst="rect">
            <a:avLst/>
          </a:prstGeom>
          <a:noFill/>
          <a:ln>
            <a:noFill/>
          </a:ln>
        </p:spPr>
      </p:pic>
      <p:pic>
        <p:nvPicPr>
          <p:cNvPr id="302" name="Google Shape;302;g156b864550857bb6_3"/>
          <p:cNvPicPr preferRelativeResize="0"/>
          <p:nvPr/>
        </p:nvPicPr>
        <p:blipFill rotWithShape="1">
          <a:blip r:embed="rId6">
            <a:alphaModFix/>
          </a:blip>
          <a:srcRect b="30074"/>
          <a:stretch/>
        </p:blipFill>
        <p:spPr>
          <a:xfrm>
            <a:off x="3638394" y="5992938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303" name="Google Shape;303;g156b864550857bb6_3"/>
          <p:cNvPicPr preferRelativeResize="0"/>
          <p:nvPr/>
        </p:nvPicPr>
        <p:blipFill rotWithShape="1">
          <a:blip r:embed="rId6">
            <a:alphaModFix/>
          </a:blip>
          <a:srcRect b="30074"/>
          <a:stretch/>
        </p:blipFill>
        <p:spPr>
          <a:xfrm>
            <a:off x="2114825" y="3752213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304" name="Google Shape;304;g156b864550857bb6_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928120" y="2037036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05" name="Google Shape;305;g156b864550857bb6_3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1928120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06" name="Google Shape;306;g156b864550857bb6_3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96946" y="117566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07" name="Google Shape;307;g156b864550857bb6_3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95943" y="203855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08" name="Google Shape;308;g156b864550857bb6_3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1011044" y="203855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09" name="Google Shape;309;g156b864550857bb6_3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95943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10" name="Google Shape;310;g156b864550857bb6_3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1014287" y="1177443"/>
            <a:ext cx="746300" cy="746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11" name="Google Shape;311;g156b864550857bb6_3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1928120" y="117348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12" name="Google Shape;312;g156b864550857bb6_3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1008278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13" name="Google Shape;313;g156b864550857bb6_3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95943" y="376248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14" name="Google Shape;314;g156b864550857bb6_3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094872" y="3808843"/>
            <a:ext cx="576619" cy="657097"/>
          </a:xfrm>
          <a:prstGeom prst="rect">
            <a:avLst/>
          </a:prstGeom>
          <a:noFill/>
          <a:ln>
            <a:noFill/>
          </a:ln>
        </p:spPr>
      </p:pic>
      <p:sp>
        <p:nvSpPr>
          <p:cNvPr id="315" name="Google Shape;315;g156b864550857bb6_3"/>
          <p:cNvSpPr txBox="1"/>
          <p:nvPr/>
        </p:nvSpPr>
        <p:spPr>
          <a:xfrm>
            <a:off x="5389722" y="4883163"/>
            <a:ext cx="949298" cy="5847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Főtt tojás</a:t>
            </a:r>
            <a:endParaRPr sz="1600" b="0" i="0" u="none" strike="noStrike" cap="none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6" name="Google Shape;316;g156b864550857bb6_3"/>
          <p:cNvSpPr txBox="1"/>
          <p:nvPr/>
        </p:nvSpPr>
        <p:spPr>
          <a:xfrm>
            <a:off x="5583208" y="5865573"/>
            <a:ext cx="545910" cy="3385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Tej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7" name="Google Shape;317;g156b864550857bb6_3"/>
          <p:cNvSpPr txBox="1"/>
          <p:nvPr/>
        </p:nvSpPr>
        <p:spPr>
          <a:xfrm>
            <a:off x="4505926" y="4160114"/>
            <a:ext cx="991263" cy="3385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Zabkása</a:t>
            </a:r>
            <a:endParaRPr sz="1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8" name="Google Shape;318;g156b864550857bb6_3"/>
          <p:cNvSpPr txBox="1"/>
          <p:nvPr/>
        </p:nvSpPr>
        <p:spPr>
          <a:xfrm>
            <a:off x="5402546" y="2457790"/>
            <a:ext cx="936474" cy="3385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Sült hal</a:t>
            </a:r>
            <a:endParaRPr sz="1600" b="0" i="0" u="none" strike="noStrike" cap="none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9" name="Google Shape;319;g156b864550857bb6_3"/>
          <p:cNvSpPr txBox="1"/>
          <p:nvPr/>
        </p:nvSpPr>
        <p:spPr>
          <a:xfrm>
            <a:off x="7074214" y="733407"/>
            <a:ext cx="987262" cy="3385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Tökmag</a:t>
            </a:r>
            <a:endParaRPr sz="1600" b="0" i="0" u="none" strike="noStrike" cap="none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0" name="Google Shape;320;g156b864550857bb6_3"/>
          <p:cNvSpPr txBox="1"/>
          <p:nvPr/>
        </p:nvSpPr>
        <p:spPr>
          <a:xfrm>
            <a:off x="7066947" y="1464399"/>
            <a:ext cx="1008900" cy="58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Müzli-</a:t>
            </a:r>
            <a:endParaRPr sz="1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szelet</a:t>
            </a:r>
            <a:endParaRPr sz="1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1" name="Google Shape;321;g156b864550857bb6_3"/>
          <p:cNvSpPr txBox="1"/>
          <p:nvPr/>
        </p:nvSpPr>
        <p:spPr>
          <a:xfrm>
            <a:off x="4381190" y="1597889"/>
            <a:ext cx="1232528" cy="3385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Pisztácia</a:t>
            </a:r>
            <a:endParaRPr sz="1600" b="0" i="0" u="none" strike="noStrike" cap="none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2" name="Google Shape;322;g156b864550857bb6_3"/>
          <p:cNvSpPr txBox="1"/>
          <p:nvPr/>
        </p:nvSpPr>
        <p:spPr>
          <a:xfrm>
            <a:off x="3666162" y="2332830"/>
            <a:ext cx="978392" cy="5847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Krumplis tészta</a:t>
            </a:r>
            <a:endParaRPr sz="1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3" name="Google Shape;323;g156b864550857bb6_3"/>
          <p:cNvSpPr txBox="1"/>
          <p:nvPr/>
        </p:nvSpPr>
        <p:spPr>
          <a:xfrm>
            <a:off x="2795626" y="5859669"/>
            <a:ext cx="991263" cy="3385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Kenyér</a:t>
            </a:r>
            <a:endParaRPr sz="1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4" name="Google Shape;324;g156b864550857bb6_3"/>
          <p:cNvSpPr txBox="1"/>
          <p:nvPr/>
        </p:nvSpPr>
        <p:spPr>
          <a:xfrm>
            <a:off x="5339201" y="715531"/>
            <a:ext cx="1063164" cy="3385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Makaróni</a:t>
            </a:r>
            <a:endParaRPr sz="1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5" name="Google Shape;325;g156b864550857bb6_3"/>
          <p:cNvSpPr txBox="1"/>
          <p:nvPr/>
        </p:nvSpPr>
        <p:spPr>
          <a:xfrm>
            <a:off x="7936700" y="5026587"/>
            <a:ext cx="991263" cy="3385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Rizs</a:t>
            </a:r>
            <a:endParaRPr sz="1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6" name="Google Shape;326;g156b864550857bb6_3"/>
          <p:cNvSpPr txBox="1"/>
          <p:nvPr/>
        </p:nvSpPr>
        <p:spPr>
          <a:xfrm>
            <a:off x="3584086" y="4174995"/>
            <a:ext cx="1125345" cy="3385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Szalonna</a:t>
            </a:r>
            <a:endParaRPr sz="1600" b="0" i="0" u="none" strike="noStrike" cap="none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7" name="Google Shape;327;g156b864550857bb6_3"/>
          <p:cNvSpPr txBox="1"/>
          <p:nvPr/>
        </p:nvSpPr>
        <p:spPr>
          <a:xfrm>
            <a:off x="2957087" y="4160114"/>
            <a:ext cx="668339" cy="3385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Túró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8" name="Google Shape;328;g156b864550857bb6_3"/>
          <p:cNvSpPr txBox="1"/>
          <p:nvPr/>
        </p:nvSpPr>
        <p:spPr>
          <a:xfrm>
            <a:off x="5455116" y="6708598"/>
            <a:ext cx="818509" cy="3385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Sonka</a:t>
            </a:r>
            <a:endParaRPr sz="1600" b="0" i="0" u="none" strike="noStrike" cap="none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9" name="Google Shape;329;g156b864550857bb6_3"/>
          <p:cNvSpPr txBox="1"/>
          <p:nvPr/>
        </p:nvSpPr>
        <p:spPr>
          <a:xfrm>
            <a:off x="8798962" y="3318214"/>
            <a:ext cx="987262" cy="3385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Margarin</a:t>
            </a:r>
            <a:endParaRPr sz="1600" b="0" i="0" u="none" strike="noStrike" cap="none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0" name="Google Shape;330;g156b864550857bb6_3"/>
          <p:cNvSpPr txBox="1"/>
          <p:nvPr/>
        </p:nvSpPr>
        <p:spPr>
          <a:xfrm>
            <a:off x="6222638" y="1584737"/>
            <a:ext cx="987262" cy="3385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0" i="0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Kukorica</a:t>
            </a:r>
            <a:endParaRPr sz="1600" b="0" i="0" u="none" strike="noStrike" cap="none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1" name="Google Shape;331;g156b864550857bb6_3"/>
          <p:cNvSpPr txBox="1"/>
          <p:nvPr/>
        </p:nvSpPr>
        <p:spPr>
          <a:xfrm>
            <a:off x="53346" y="5054010"/>
            <a:ext cx="2582100" cy="1692731"/>
          </a:xfrm>
          <a:prstGeom prst="rect">
            <a:avLst/>
          </a:prstGeom>
          <a:solidFill>
            <a:schemeClr val="lt1"/>
          </a:solidFill>
          <a:ln w="28575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hu-HU" sz="20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Kihívás:</a:t>
            </a:r>
            <a:endParaRPr sz="14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Haladj végig a szénhidrátban gazdag élelmiszereken!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Figyelj, hogy olyan is szerepel a pályán, ami fehérjében vagy zsírban és olajban gazdag. Azokat kerüld el!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150</TotalTime>
  <Words>627</Words>
  <Application>Microsoft Office PowerPoint</Application>
  <PresentationFormat>Egyéni</PresentationFormat>
  <Paragraphs>191</Paragraphs>
  <Slides>12</Slides>
  <Notes>12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2</vt:i4>
      </vt:variant>
      <vt:variant>
        <vt:lpstr>Téma</vt:lpstr>
      </vt:variant>
      <vt:variant>
        <vt:i4>1</vt:i4>
      </vt:variant>
      <vt:variant>
        <vt:lpstr>Diacímek</vt:lpstr>
      </vt:variant>
      <vt:variant>
        <vt:i4>12</vt:i4>
      </vt:variant>
    </vt:vector>
  </HeadingPairs>
  <TitlesOfParts>
    <vt:vector size="15" baseType="lpstr">
      <vt:lpstr>Arial</vt:lpstr>
      <vt:lpstr>Montserrat</vt:lpstr>
      <vt:lpstr>Simple Light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PowerPoint-bemutató</dc:title>
  <dc:creator>Szandavári-Csurgó Cintia</dc:creator>
  <cp:lastModifiedBy>Szandavári-Csurgó Cintia</cp:lastModifiedBy>
  <cp:revision>3</cp:revision>
  <dcterms:modified xsi:type="dcterms:W3CDTF">2023-05-15T11:09:59Z</dcterms:modified>
</cp:coreProperties>
</file>