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58400" cy="7772400"/>
  <p:notesSz cx="6858000" cy="9945688"/>
  <p:embeddedFontLst>
    <p:embeddedFont>
      <p:font typeface="Montserrat" panose="020B0604020202020204" charset="-18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h0ShOMYxdLwlohSBQT+IimLuTUc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ktoriia" initials="" lastIdx="1" clrIdx="0"/>
  <p:cmAuthor id="1" name="Anastasia M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E1DC01F-A942-4468-B905-39B4C607581A}">
  <a:tblStyle styleId="{5E1DC01F-A942-4468-B905-39B4C607581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customschemas.google.com/relationships/presentationmetadata" Target="meta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1T09:56:42" idx="1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vAMl-Ek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4-13T08:51:24.671" idx="1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vGE_ips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4-13T08:54:42.596" idx="2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vGE_ipw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" name="Google Shape;31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22d89cecc96_0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4" name="Google Shape;334;g22d89cecc96_0_18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22d89cecc96_0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9" name="Google Shape;379;g22d89cecc96_0_23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22d89cecc96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4" name="Google Shape;424;g22d89cecc96_0_14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2ccb46d3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22ccb46d30d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2ccb46d30d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22ccb46d30d_0_11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2ccb46d30d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8" name="Google Shape;128;g22ccb46d30d_0_7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2d89cecc96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g22d89cecc96_0_7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2d89cecc96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6" name="Google Shape;226;g22d89cecc96_0_10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2d89cecc96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1" name="Google Shape;261;g22d89cecc96_0_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156b864550857bb6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7" name="Google Shape;297;g156b864550857bb6_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7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7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7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oogle Shape;16;p8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{5E1DC01F-A942-4468-B905-39B4C607581A}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7" name="Google Shape;1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8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0" name="Google Shape;20;p8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4" name="Google Shape;2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9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27" name="Google Shape;27;p9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" name="Google Shape;28;p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3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1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5" Type="http://schemas.openxmlformats.org/officeDocument/2006/relationships/comments" Target="../comments/comment2.xml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5449" y="39475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2992044" y="486590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5400000">
            <a:off x="3375361" y="418620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1"/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Haladj végig a szénhidrátban gazdag élelmiszereken úgy, hogy minden négyzeten csak egyszer haladj át!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3655257" y="3311817"/>
            <a:ext cx="9912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Zabkása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5348316" y="4030083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Müzli-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szelet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3655257" y="5035510"/>
            <a:ext cx="9912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Kenyér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7888467" y="2464538"/>
            <a:ext cx="106316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Makaróni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7926426" y="5035510"/>
            <a:ext cx="9912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6228627" y="1473820"/>
            <a:ext cx="98720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Krumplis tészta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05449" y="308645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" name="Google Shape;336;g22d89cecc96_0_1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6354" y="650018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g22d89cecc96_0_1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45376" y="657753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g22d89cecc96_0_189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3638394" y="59929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g22d89cecc96_0_189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g22d89cecc96_0_18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g22d89cecc96_0_1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g22d89cecc96_0_18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g22d89cecc96_0_18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g22d89cecc96_0_18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g22d89cecc96_0_18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g22d89cecc96_0_18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g22d89cecc96_0_18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g22d89cecc96_0_18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g22d89cecc96_0_1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51" name="Google Shape;351;g22d89cecc96_0_189"/>
          <p:cNvSpPr txBox="1"/>
          <p:nvPr/>
        </p:nvSpPr>
        <p:spPr>
          <a:xfrm>
            <a:off x="5389722" y="4883163"/>
            <a:ext cx="949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Főtt tojás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g22d89cecc96_0_189"/>
          <p:cNvSpPr txBox="1"/>
          <p:nvPr/>
        </p:nvSpPr>
        <p:spPr>
          <a:xfrm>
            <a:off x="5583208" y="5865573"/>
            <a:ext cx="54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Tej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g22d89cecc96_0_189"/>
          <p:cNvSpPr txBox="1"/>
          <p:nvPr/>
        </p:nvSpPr>
        <p:spPr>
          <a:xfrm>
            <a:off x="4505926" y="4160114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Zabkása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g22d89cecc96_0_189"/>
          <p:cNvSpPr txBox="1"/>
          <p:nvPr/>
        </p:nvSpPr>
        <p:spPr>
          <a:xfrm>
            <a:off x="5402546" y="2457790"/>
            <a:ext cx="936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Sült hal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g22d89cecc96_0_189"/>
          <p:cNvSpPr txBox="1"/>
          <p:nvPr/>
        </p:nvSpPr>
        <p:spPr>
          <a:xfrm>
            <a:off x="7074214" y="733407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Tökmag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g22d89cecc96_0_189"/>
          <p:cNvSpPr txBox="1"/>
          <p:nvPr/>
        </p:nvSpPr>
        <p:spPr>
          <a:xfrm>
            <a:off x="4381190" y="1597889"/>
            <a:ext cx="1232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Pisztácia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g22d89cecc96_0_189"/>
          <p:cNvSpPr txBox="1"/>
          <p:nvPr/>
        </p:nvSpPr>
        <p:spPr>
          <a:xfrm>
            <a:off x="3666162" y="2332830"/>
            <a:ext cx="978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Krumplis tészta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g22d89cecc96_0_189"/>
          <p:cNvSpPr txBox="1"/>
          <p:nvPr/>
        </p:nvSpPr>
        <p:spPr>
          <a:xfrm>
            <a:off x="2795626" y="5859669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Kenyér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g22d89cecc96_0_189"/>
          <p:cNvSpPr txBox="1"/>
          <p:nvPr/>
        </p:nvSpPr>
        <p:spPr>
          <a:xfrm>
            <a:off x="5339201" y="715531"/>
            <a:ext cx="106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Makaróni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g22d89cecc96_0_189"/>
          <p:cNvSpPr txBox="1"/>
          <p:nvPr/>
        </p:nvSpPr>
        <p:spPr>
          <a:xfrm>
            <a:off x="7936700" y="5026587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g22d89cecc96_0_189"/>
          <p:cNvSpPr txBox="1"/>
          <p:nvPr/>
        </p:nvSpPr>
        <p:spPr>
          <a:xfrm>
            <a:off x="3584086" y="4174995"/>
            <a:ext cx="112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Szalonna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g22d89cecc96_0_189"/>
          <p:cNvSpPr txBox="1"/>
          <p:nvPr/>
        </p:nvSpPr>
        <p:spPr>
          <a:xfrm>
            <a:off x="2957087" y="4160114"/>
            <a:ext cx="668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Túró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g22d89cecc96_0_189"/>
          <p:cNvSpPr txBox="1"/>
          <p:nvPr/>
        </p:nvSpPr>
        <p:spPr>
          <a:xfrm>
            <a:off x="5455116" y="6708598"/>
            <a:ext cx="818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Sonka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g22d89cecc96_0_189"/>
          <p:cNvSpPr txBox="1"/>
          <p:nvPr/>
        </p:nvSpPr>
        <p:spPr>
          <a:xfrm>
            <a:off x="8798962" y="3318214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Margarin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g22d89cecc96_0_189"/>
          <p:cNvSpPr txBox="1"/>
          <p:nvPr/>
        </p:nvSpPr>
        <p:spPr>
          <a:xfrm>
            <a:off x="6222638" y="1584737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Kukorica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6" name="Google Shape;366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2466" y="5199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8054" y="5199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6620" y="22397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2466" y="22397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1195" y="22397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2466" y="479068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2486" y="47883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49154" y="565630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74" name="Google Shape;374;g22d89cecc96_0_189"/>
          <p:cNvSpPr txBox="1"/>
          <p:nvPr/>
        </p:nvSpPr>
        <p:spPr>
          <a:xfrm>
            <a:off x="53346" y="5054010"/>
            <a:ext cx="2582100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Haladj végig a szénhidrátban gazdag élelmiszereken!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Figyelj, hogy olyan is szerepel a pályán, ami fehérjében vagy zsírban és olajban gazdag. Azokat kerüld el!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5" name="Google Shape;375;g22d89cecc96_0_18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17689" y="565402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76" name="Google Shape;376;g22d89cecc96_0_189"/>
          <p:cNvSpPr txBox="1"/>
          <p:nvPr/>
        </p:nvSpPr>
        <p:spPr>
          <a:xfrm>
            <a:off x="7066947" y="1464399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Müzli-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szelet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1" name="Google Shape;381;g22d89cecc96_0_2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6354" y="650018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g22d89cecc96_0_2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45376" y="657753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g22d89cecc96_0_233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3638394" y="59929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g22d89cecc96_0_233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g22d89cecc96_0_2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g22d89cecc96_0_23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g22d89cecc96_0_2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g22d89cecc96_0_23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g22d89cecc96_0_23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g22d89cecc96_0_23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g22d89cecc96_0_23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g22d89cecc96_0_23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g22d89cecc96_0_23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g22d89cecc96_0_23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g22d89cecc96_0_2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96" name="Google Shape;396;g22d89cecc96_0_233"/>
          <p:cNvSpPr txBox="1"/>
          <p:nvPr/>
        </p:nvSpPr>
        <p:spPr>
          <a:xfrm>
            <a:off x="5389722" y="4883163"/>
            <a:ext cx="949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Főtt tojás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g22d89cecc96_0_233"/>
          <p:cNvSpPr txBox="1"/>
          <p:nvPr/>
        </p:nvSpPr>
        <p:spPr>
          <a:xfrm>
            <a:off x="5583208" y="5865573"/>
            <a:ext cx="54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Tej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g22d89cecc96_0_233"/>
          <p:cNvSpPr txBox="1"/>
          <p:nvPr/>
        </p:nvSpPr>
        <p:spPr>
          <a:xfrm>
            <a:off x="4505926" y="4160114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Zabkása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g22d89cecc96_0_233"/>
          <p:cNvSpPr txBox="1"/>
          <p:nvPr/>
        </p:nvSpPr>
        <p:spPr>
          <a:xfrm>
            <a:off x="5402546" y="2457790"/>
            <a:ext cx="936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Sült hal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g22d89cecc96_0_233"/>
          <p:cNvSpPr txBox="1"/>
          <p:nvPr/>
        </p:nvSpPr>
        <p:spPr>
          <a:xfrm>
            <a:off x="7074214" y="733407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Tökmag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g22d89cecc96_0_233"/>
          <p:cNvSpPr txBox="1"/>
          <p:nvPr/>
        </p:nvSpPr>
        <p:spPr>
          <a:xfrm>
            <a:off x="4381190" y="1597889"/>
            <a:ext cx="1232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Pisztácia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g22d89cecc96_0_233"/>
          <p:cNvSpPr txBox="1"/>
          <p:nvPr/>
        </p:nvSpPr>
        <p:spPr>
          <a:xfrm>
            <a:off x="3666162" y="2332830"/>
            <a:ext cx="978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Krumplis tészta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g22d89cecc96_0_233"/>
          <p:cNvSpPr txBox="1"/>
          <p:nvPr/>
        </p:nvSpPr>
        <p:spPr>
          <a:xfrm>
            <a:off x="2795626" y="5859669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Kenyér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g22d89cecc96_0_233"/>
          <p:cNvSpPr txBox="1"/>
          <p:nvPr/>
        </p:nvSpPr>
        <p:spPr>
          <a:xfrm>
            <a:off x="5339201" y="715531"/>
            <a:ext cx="106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Makaróni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g22d89cecc96_0_233"/>
          <p:cNvSpPr txBox="1"/>
          <p:nvPr/>
        </p:nvSpPr>
        <p:spPr>
          <a:xfrm>
            <a:off x="7936700" y="5026587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g22d89cecc96_0_233"/>
          <p:cNvSpPr txBox="1"/>
          <p:nvPr/>
        </p:nvSpPr>
        <p:spPr>
          <a:xfrm>
            <a:off x="3584086" y="4174995"/>
            <a:ext cx="112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Szalonna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g22d89cecc96_0_233"/>
          <p:cNvSpPr txBox="1"/>
          <p:nvPr/>
        </p:nvSpPr>
        <p:spPr>
          <a:xfrm>
            <a:off x="2957087" y="4160114"/>
            <a:ext cx="668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Túró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g22d89cecc96_0_233"/>
          <p:cNvSpPr txBox="1"/>
          <p:nvPr/>
        </p:nvSpPr>
        <p:spPr>
          <a:xfrm>
            <a:off x="5455116" y="6708598"/>
            <a:ext cx="818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Sonka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g22d89cecc96_0_233"/>
          <p:cNvSpPr txBox="1"/>
          <p:nvPr/>
        </p:nvSpPr>
        <p:spPr>
          <a:xfrm>
            <a:off x="8798962" y="3318214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Margarin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g22d89cecc96_0_233"/>
          <p:cNvSpPr txBox="1"/>
          <p:nvPr/>
        </p:nvSpPr>
        <p:spPr>
          <a:xfrm>
            <a:off x="6222638" y="1584737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Kukorica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g22d89cecc96_0_233"/>
          <p:cNvSpPr txBox="1"/>
          <p:nvPr/>
        </p:nvSpPr>
        <p:spPr>
          <a:xfrm>
            <a:off x="53346" y="5054010"/>
            <a:ext cx="2582100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Haladj végig a szénhidrátban gazdag élelmiszereken!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Figyelj, hogy olyan is szerepel a pályán, ami fehérjében vagy zsírban és olajban gazdag. Azokat kerüld el!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0" name="Google Shape;420;g22d89cecc96_0_2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17689" y="565402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21" name="Google Shape;421;g22d89cecc96_0_233"/>
          <p:cNvSpPr txBox="1"/>
          <p:nvPr/>
        </p:nvSpPr>
        <p:spPr>
          <a:xfrm>
            <a:off x="7066947" y="1464399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Müzli-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szelet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" name="Google Shape;366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2466" y="5199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368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6620" y="22397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369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2466" y="22397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370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1195" y="22397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371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2466" y="479068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17;g1e110b7027e_0_45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339020" y="5183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18;g1e110b7027e_0_45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2550" y="478488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419;g1e110b7027e_0_45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7427" y="5654022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6" name="Google Shape;426;g22d89cecc96_0_1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6354" y="650018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g22d89cecc96_0_14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45376" y="657753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g22d89cecc96_0_144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3638394" y="59929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g22d89cecc96_0_144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g22d89cecc96_0_14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g22d89cecc96_0_14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g22d89cecc96_0_1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g22d89cecc96_0_14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Google Shape;434;g22d89cecc96_0_14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g22d89cecc96_0_14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g22d89cecc96_0_14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g22d89cecc96_0_14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g22d89cecc96_0_14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g22d89cecc96_0_14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g22d89cecc96_0_14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41" name="Google Shape;441;g22d89cecc96_0_144"/>
          <p:cNvSpPr txBox="1"/>
          <p:nvPr/>
        </p:nvSpPr>
        <p:spPr>
          <a:xfrm>
            <a:off x="5389722" y="4883163"/>
            <a:ext cx="949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Főtt tojás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g22d89cecc96_0_144"/>
          <p:cNvSpPr txBox="1"/>
          <p:nvPr/>
        </p:nvSpPr>
        <p:spPr>
          <a:xfrm>
            <a:off x="5583208" y="5865573"/>
            <a:ext cx="54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Tej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g22d89cecc96_0_144"/>
          <p:cNvSpPr txBox="1"/>
          <p:nvPr/>
        </p:nvSpPr>
        <p:spPr>
          <a:xfrm>
            <a:off x="4505926" y="4160114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Zabkása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g22d89cecc96_0_144"/>
          <p:cNvSpPr txBox="1"/>
          <p:nvPr/>
        </p:nvSpPr>
        <p:spPr>
          <a:xfrm>
            <a:off x="5402546" y="2457790"/>
            <a:ext cx="936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Sült hal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5" name="Google Shape;445;g22d89cecc96_0_144"/>
          <p:cNvSpPr txBox="1"/>
          <p:nvPr/>
        </p:nvSpPr>
        <p:spPr>
          <a:xfrm>
            <a:off x="7074214" y="733407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Tökmag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Google Shape;446;g22d89cecc96_0_144"/>
          <p:cNvSpPr txBox="1"/>
          <p:nvPr/>
        </p:nvSpPr>
        <p:spPr>
          <a:xfrm>
            <a:off x="4381190" y="1597889"/>
            <a:ext cx="1232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Pisztácia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g22d89cecc96_0_144"/>
          <p:cNvSpPr txBox="1"/>
          <p:nvPr/>
        </p:nvSpPr>
        <p:spPr>
          <a:xfrm>
            <a:off x="773881" y="4624452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Google Shape;448;g22d89cecc96_0_144"/>
          <p:cNvSpPr txBox="1"/>
          <p:nvPr/>
        </p:nvSpPr>
        <p:spPr>
          <a:xfrm>
            <a:off x="3666162" y="2332830"/>
            <a:ext cx="978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Krumplis tészta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Google Shape;449;g22d89cecc96_0_144"/>
          <p:cNvSpPr txBox="1"/>
          <p:nvPr/>
        </p:nvSpPr>
        <p:spPr>
          <a:xfrm>
            <a:off x="2795626" y="5859669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Kenyér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Google Shape;450;g22d89cecc96_0_144"/>
          <p:cNvSpPr txBox="1"/>
          <p:nvPr/>
        </p:nvSpPr>
        <p:spPr>
          <a:xfrm>
            <a:off x="5339201" y="715531"/>
            <a:ext cx="106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Makaróni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g22d89cecc96_0_144"/>
          <p:cNvSpPr txBox="1"/>
          <p:nvPr/>
        </p:nvSpPr>
        <p:spPr>
          <a:xfrm>
            <a:off x="7936700" y="5026587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g22d89cecc96_0_144"/>
          <p:cNvSpPr txBox="1"/>
          <p:nvPr/>
        </p:nvSpPr>
        <p:spPr>
          <a:xfrm>
            <a:off x="3584086" y="4174995"/>
            <a:ext cx="112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Szalonna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Google Shape;453;g22d89cecc96_0_144"/>
          <p:cNvSpPr txBox="1"/>
          <p:nvPr/>
        </p:nvSpPr>
        <p:spPr>
          <a:xfrm>
            <a:off x="2957087" y="4160114"/>
            <a:ext cx="668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Túró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4" name="Google Shape;454;g22d89cecc96_0_14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2359" y="478619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g22d89cecc96_0_14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33185" y="2229745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57" name="Google Shape;457;g22d89cecc96_0_144"/>
          <p:cNvSpPr txBox="1"/>
          <p:nvPr/>
        </p:nvSpPr>
        <p:spPr>
          <a:xfrm>
            <a:off x="5455116" y="6708598"/>
            <a:ext cx="818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Sonka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Google Shape;458;g22d89cecc96_0_144"/>
          <p:cNvSpPr txBox="1"/>
          <p:nvPr/>
        </p:nvSpPr>
        <p:spPr>
          <a:xfrm>
            <a:off x="8798962" y="3318214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Margarin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9" name="Google Shape;459;g22d89cecc96_0_14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2359" y="222974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Google Shape;460;g22d89cecc96_0_14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2359" y="51369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Google Shape;462;g22d89cecc96_0_14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051202" y="2229745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63" name="Google Shape;463;g22d89cecc96_0_144"/>
          <p:cNvSpPr txBox="1"/>
          <p:nvPr/>
        </p:nvSpPr>
        <p:spPr>
          <a:xfrm>
            <a:off x="6222638" y="1584737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Kukorica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Google Shape;465;g22d89cecc96_0_144"/>
          <p:cNvSpPr txBox="1"/>
          <p:nvPr/>
        </p:nvSpPr>
        <p:spPr>
          <a:xfrm>
            <a:off x="53346" y="5054010"/>
            <a:ext cx="2582100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Haladj végig a szénhidrátban gazdag élelmiszereken!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Figyelj, hogy olyan is szerepel a pályán, ami fehérjében vagy zsírban és olajban gazdag. Azokat kerüld el!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6" name="Google Shape;466;g22d89cecc96_0_14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17689" y="565402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Google Shape;467;g22d89cecc96_0_144"/>
          <p:cNvSpPr txBox="1"/>
          <p:nvPr/>
        </p:nvSpPr>
        <p:spPr>
          <a:xfrm>
            <a:off x="7066947" y="1464399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Müzli-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szelet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17;g1e110b7027e_0_45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339020" y="5183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18;g1e110b7027e_0_45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2550" y="478488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19;g1e110b7027e_0_45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7427" y="5654022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g22ccb46d30d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5449" y="308645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22ccb46d30d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49" y="39475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22ccb46d30d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486590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2ccb46d30d_0_0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418620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22ccb46d30d_0_0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2ccb46d30d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22ccb46d30d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22ccb46d30d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22ccb46d30d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22ccb46d30d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22ccb46d30d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22ccb46d30d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22ccb46d30d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22ccb46d30d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22ccb46d30d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g22ccb46d30d_0_0"/>
          <p:cNvSpPr txBox="1"/>
          <p:nvPr/>
        </p:nvSpPr>
        <p:spPr>
          <a:xfrm>
            <a:off x="3655257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Kenyér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22ccb46d30d_0_0"/>
          <p:cNvSpPr txBox="1"/>
          <p:nvPr/>
        </p:nvSpPr>
        <p:spPr>
          <a:xfrm>
            <a:off x="7888467" y="2464538"/>
            <a:ext cx="106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Makaróni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g22ccb46d30d_0_0"/>
          <p:cNvSpPr txBox="1"/>
          <p:nvPr/>
        </p:nvSpPr>
        <p:spPr>
          <a:xfrm>
            <a:off x="7926426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" name="Google Shape;80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91518" y="137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2249" y="308027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5953" y="39199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91518" y="48014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2249" y="47984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2305" y="5655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47120" y="5655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8818" y="137777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g22ccb46d30d_0_0"/>
          <p:cNvSpPr txBox="1"/>
          <p:nvPr/>
        </p:nvSpPr>
        <p:spPr>
          <a:xfrm>
            <a:off x="3655257" y="3311817"/>
            <a:ext cx="9912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Zabkása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22ccb46d30d_0_0"/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Haladj végig a szénhidrátban gazdag élelmiszereken úgy, hogy minden négyzeten csak egyszer haladj át!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22ccb46d30d_0_0"/>
          <p:cNvSpPr txBox="1"/>
          <p:nvPr/>
        </p:nvSpPr>
        <p:spPr>
          <a:xfrm>
            <a:off x="5348316" y="4030083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Müzli-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szelet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54;p1"/>
          <p:cNvSpPr txBox="1"/>
          <p:nvPr/>
        </p:nvSpPr>
        <p:spPr>
          <a:xfrm>
            <a:off x="6228627" y="1473820"/>
            <a:ext cx="98720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Krumplis tészta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g22ccb46d30d_0_1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5449" y="39475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22ccb46d30d_0_1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2992044" y="486590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22ccb46d30d_0_115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5400000">
            <a:off x="3375361" y="418620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2ccb46d30d_0_115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2ccb46d30d_0_1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2ccb46d30d_0_1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22ccb46d30d_0_1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22ccb46d30d_0_1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22ccb46d30d_0_11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22ccb46d30d_0_11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22ccb46d30d_0_11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2ccb46d30d_0_1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2ccb46d30d_0_11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2ccb46d30d_0_11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2ccb46d30d_0_1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g22ccb46d30d_0_115"/>
          <p:cNvSpPr txBox="1"/>
          <p:nvPr/>
        </p:nvSpPr>
        <p:spPr>
          <a:xfrm>
            <a:off x="3655257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Kenyér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g22ccb46d30d_0_115"/>
          <p:cNvSpPr txBox="1"/>
          <p:nvPr/>
        </p:nvSpPr>
        <p:spPr>
          <a:xfrm>
            <a:off x="7888467" y="2464538"/>
            <a:ext cx="106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Makaróni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g22ccb46d30d_0_115"/>
          <p:cNvSpPr txBox="1"/>
          <p:nvPr/>
        </p:nvSpPr>
        <p:spPr>
          <a:xfrm>
            <a:off x="7926426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7" name="Google Shape;117;g22ccb46d30d_0_1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91518" y="13777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2ccb46d30d_0_1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8818" y="5655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2ccb46d30d_0_11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622249" y="479818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g22ccb46d30d_0_115"/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Haladj végig a szénhidrátban gazdag élelmiszereken úgy, hogy minden négyzeten csak egyszer haladj át!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Google Shape;121;g22ccb46d30d_0_1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05449" y="308645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g22ccb46d30d_0_115"/>
          <p:cNvSpPr txBox="1"/>
          <p:nvPr/>
        </p:nvSpPr>
        <p:spPr>
          <a:xfrm>
            <a:off x="3655257" y="3311817"/>
            <a:ext cx="9912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Zabkása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22ccb46d30d_0_115"/>
          <p:cNvSpPr txBox="1"/>
          <p:nvPr/>
        </p:nvSpPr>
        <p:spPr>
          <a:xfrm>
            <a:off x="5348316" y="4030083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Müzli-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szelet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54;p1"/>
          <p:cNvSpPr txBox="1"/>
          <p:nvPr/>
        </p:nvSpPr>
        <p:spPr>
          <a:xfrm>
            <a:off x="6228627" y="1473820"/>
            <a:ext cx="98720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Krumplis tészta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" name="Google Shape;81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2249" y="308027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82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5953" y="39199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83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91518" y="48014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85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2305" y="5655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87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8818" y="137777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g22ccb46d30d_0_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5449" y="39475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22ccb46d30d_0_7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2992044" y="486590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22ccb46d30d_0_7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5400000">
            <a:off x="3375361" y="418620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22ccb46d30d_0_7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22ccb46d30d_0_7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22ccb46d30d_0_7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22ccb46d30d_0_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22ccb46d30d_0_7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2ccb46d30d_0_7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2ccb46d30d_0_7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2ccb46d30d_0_7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2ccb46d30d_0_7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2ccb46d30d_0_7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2ccb46d30d_0_7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2ccb46d30d_0_7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g22ccb46d30d_0_70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g22ccb46d30d_0_70"/>
          <p:cNvSpPr txBox="1"/>
          <p:nvPr/>
        </p:nvSpPr>
        <p:spPr>
          <a:xfrm>
            <a:off x="3655257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Kenyér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g22ccb46d30d_0_70"/>
          <p:cNvSpPr txBox="1"/>
          <p:nvPr/>
        </p:nvSpPr>
        <p:spPr>
          <a:xfrm>
            <a:off x="7888467" y="2464538"/>
            <a:ext cx="106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Makaróni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g22ccb46d30d_0_70"/>
          <p:cNvSpPr txBox="1"/>
          <p:nvPr/>
        </p:nvSpPr>
        <p:spPr>
          <a:xfrm>
            <a:off x="7926426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22ccb46d30d_0_70"/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Haladj végig a szénhidrátban gazdag élelmiszereken úgy, hogy minden négyzeten csak egyszer haladj át!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9" name="Google Shape;159;g22ccb46d30d_0_7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05449" y="308645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22ccb46d30d_0_70"/>
          <p:cNvSpPr txBox="1"/>
          <p:nvPr/>
        </p:nvSpPr>
        <p:spPr>
          <a:xfrm>
            <a:off x="3655257" y="3311817"/>
            <a:ext cx="9912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Zabkása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g22ccb46d30d_0_70"/>
          <p:cNvSpPr txBox="1"/>
          <p:nvPr/>
        </p:nvSpPr>
        <p:spPr>
          <a:xfrm>
            <a:off x="5348316" y="4030083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Müzli-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szelet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54;p1"/>
          <p:cNvSpPr txBox="1"/>
          <p:nvPr/>
        </p:nvSpPr>
        <p:spPr>
          <a:xfrm>
            <a:off x="6228627" y="1473820"/>
            <a:ext cx="98720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Krumplis tészta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117;g22ccb46d30d_0_1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91518" y="13777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118;g22ccb46d30d_0_1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8818" y="5655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119;g22ccb46d30d_0_11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622249" y="479818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151;g1e110b7027e_0_7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764521" y="39475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154;g1e110b7027e_0_7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8818" y="137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156;g1e110b7027e_0_7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91518" y="480381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158;g1e110b7027e_0_7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2249" y="308645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152;g1e110b7027e_0_7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764490" y="5655041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5449" y="308645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49" y="39475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486590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418620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2"/>
          <p:cNvSpPr txBox="1"/>
          <p:nvPr/>
        </p:nvSpPr>
        <p:spPr>
          <a:xfrm>
            <a:off x="95943" y="5093854"/>
            <a:ext cx="2582100" cy="830956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Haladj végig a szénhidrátban gazdag élelmiszereken!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"/>
          <p:cNvSpPr txBox="1"/>
          <p:nvPr/>
        </p:nvSpPr>
        <p:spPr>
          <a:xfrm>
            <a:off x="3643794" y="3305748"/>
            <a:ext cx="9912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Zabkása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"/>
          <p:cNvSpPr txBox="1"/>
          <p:nvPr/>
        </p:nvSpPr>
        <p:spPr>
          <a:xfrm>
            <a:off x="3655257" y="5035510"/>
            <a:ext cx="9912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Kenyér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"/>
          <p:cNvSpPr txBox="1"/>
          <p:nvPr/>
        </p:nvSpPr>
        <p:spPr>
          <a:xfrm>
            <a:off x="7888467" y="2464538"/>
            <a:ext cx="106316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Makaróni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"/>
          <p:cNvSpPr txBox="1"/>
          <p:nvPr/>
        </p:nvSpPr>
        <p:spPr>
          <a:xfrm>
            <a:off x="7926426" y="5035510"/>
            <a:ext cx="9912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"/>
          <p:cNvSpPr txBox="1"/>
          <p:nvPr/>
        </p:nvSpPr>
        <p:spPr>
          <a:xfrm>
            <a:off x="5348316" y="4030083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Müzli-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szelet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54;p1"/>
          <p:cNvSpPr txBox="1"/>
          <p:nvPr/>
        </p:nvSpPr>
        <p:spPr>
          <a:xfrm>
            <a:off x="6228627" y="1473820"/>
            <a:ext cx="98720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Krumplis tészta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g22d89cecc96_0_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5449" y="308645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22d89cecc96_0_7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49" y="39475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g22d89cecc96_0_7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486590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22d89cecc96_0_73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418620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22d89cecc96_0_73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22d89cecc96_0_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22d89cecc96_0_7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22d89cecc96_0_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22d89cecc96_0_7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22d89cecc96_0_7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22d89cecc96_0_7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22d89cecc96_0_7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g22d89cecc96_0_7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2d89cecc96_0_7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22d89cecc96_0_7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g22d89cecc96_0_73"/>
          <p:cNvSpPr txBox="1"/>
          <p:nvPr/>
        </p:nvSpPr>
        <p:spPr>
          <a:xfrm>
            <a:off x="3643794" y="3305748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Zabkása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g22d89cecc96_0_73"/>
          <p:cNvSpPr txBox="1"/>
          <p:nvPr/>
        </p:nvSpPr>
        <p:spPr>
          <a:xfrm>
            <a:off x="3655257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Kenyér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g22d89cecc96_0_73"/>
          <p:cNvSpPr txBox="1"/>
          <p:nvPr/>
        </p:nvSpPr>
        <p:spPr>
          <a:xfrm>
            <a:off x="7888467" y="2464538"/>
            <a:ext cx="106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Makaróni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g22d89cecc96_0_73"/>
          <p:cNvSpPr txBox="1"/>
          <p:nvPr/>
        </p:nvSpPr>
        <p:spPr>
          <a:xfrm>
            <a:off x="7926426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4" name="Google Shape;214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91518" y="137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2335" y="22352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5449" y="137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7626" y="137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7626" y="22352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2335" y="56442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0295" y="56442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0295" y="394767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g22d89cecc96_0_73"/>
          <p:cNvSpPr txBox="1"/>
          <p:nvPr/>
        </p:nvSpPr>
        <p:spPr>
          <a:xfrm>
            <a:off x="95943" y="5093854"/>
            <a:ext cx="2582100" cy="830956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Haladj végig a szénhidrátban gazdag élelmiszereken!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g22d89cecc96_0_73"/>
          <p:cNvSpPr txBox="1"/>
          <p:nvPr/>
        </p:nvSpPr>
        <p:spPr>
          <a:xfrm>
            <a:off x="5348316" y="4030083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Müzli-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szelet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54;p1"/>
          <p:cNvSpPr txBox="1"/>
          <p:nvPr/>
        </p:nvSpPr>
        <p:spPr>
          <a:xfrm>
            <a:off x="6228627" y="1473820"/>
            <a:ext cx="98720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Krumplis tészta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Google Shape;228;g22d89cecc96_0_1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5449" y="308645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g22d89cecc96_0_10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49" y="39475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g22d89cecc96_0_10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486590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g22d89cecc96_0_107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418620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g22d89cecc96_0_107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g22d89cecc96_0_1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g22d89cecc96_0_10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g22d89cecc96_0_10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g22d89cecc96_0_10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g22d89cecc96_0_10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g22d89cecc96_0_10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g22d89cecc96_0_10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g22d89cecc96_0_10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g22d89cecc96_0_10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g22d89cecc96_0_10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g22d89cecc96_0_10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g22d89cecc96_0_107"/>
          <p:cNvSpPr txBox="1"/>
          <p:nvPr/>
        </p:nvSpPr>
        <p:spPr>
          <a:xfrm>
            <a:off x="3643794" y="3305748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Zabkása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g22d89cecc96_0_107"/>
          <p:cNvSpPr txBox="1"/>
          <p:nvPr/>
        </p:nvSpPr>
        <p:spPr>
          <a:xfrm>
            <a:off x="3655257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Kenyér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g22d89cecc96_0_107"/>
          <p:cNvSpPr txBox="1"/>
          <p:nvPr/>
        </p:nvSpPr>
        <p:spPr>
          <a:xfrm>
            <a:off x="7888467" y="2464538"/>
            <a:ext cx="106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Makaróni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g22d89cecc96_0_107"/>
          <p:cNvSpPr txBox="1"/>
          <p:nvPr/>
        </p:nvSpPr>
        <p:spPr>
          <a:xfrm>
            <a:off x="7926426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4" name="Google Shape;254;g22d89cecc96_0_10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489227" y="1387909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g22d89cecc96_0_10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5449" y="137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g22d89cecc96_0_10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056643" y="394721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g22d89cecc96_0_107"/>
          <p:cNvSpPr txBox="1"/>
          <p:nvPr/>
        </p:nvSpPr>
        <p:spPr>
          <a:xfrm>
            <a:off x="95943" y="5093854"/>
            <a:ext cx="2582100" cy="830956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Haladj végig a szénhidrátban gazdag élelmiszereken!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g22d89cecc96_0_107"/>
          <p:cNvSpPr txBox="1"/>
          <p:nvPr/>
        </p:nvSpPr>
        <p:spPr>
          <a:xfrm>
            <a:off x="5348316" y="4030083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Müzli-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szelet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54;p1"/>
          <p:cNvSpPr txBox="1"/>
          <p:nvPr/>
        </p:nvSpPr>
        <p:spPr>
          <a:xfrm>
            <a:off x="6228627" y="1473820"/>
            <a:ext cx="98720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Krumplis tészta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" name="Google Shape;215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2335" y="22352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217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7626" y="137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218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7626" y="22352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219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2335" y="56442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220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0295" y="564427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Google Shape;263;g22d89cecc96_0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5449" y="308645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22d89cecc96_0_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49" y="39475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22d89cecc96_0_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486590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g22d89cecc96_0_3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418620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22d89cecc96_0_3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g22d89cecc96_0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g22d89cecc96_0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g22d89cecc96_0_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g22d89cecc96_0_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g22d89cecc96_0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g22d89cecc96_0_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g22d89cecc96_0_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g22d89cecc96_0_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g22d89cecc96_0_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g22d89cecc96_0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22d89cecc96_0_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g22d89cecc96_0_3"/>
          <p:cNvSpPr txBox="1"/>
          <p:nvPr/>
        </p:nvSpPr>
        <p:spPr>
          <a:xfrm>
            <a:off x="3643794" y="3305748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Zabkása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g22d89cecc96_0_3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g22d89cecc96_0_3"/>
          <p:cNvSpPr txBox="1"/>
          <p:nvPr/>
        </p:nvSpPr>
        <p:spPr>
          <a:xfrm>
            <a:off x="3655257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Kenyér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g22d89cecc96_0_3"/>
          <p:cNvSpPr txBox="1"/>
          <p:nvPr/>
        </p:nvSpPr>
        <p:spPr>
          <a:xfrm>
            <a:off x="7888467" y="2464538"/>
            <a:ext cx="106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Makaróni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g22d89cecc96_0_3"/>
          <p:cNvSpPr txBox="1"/>
          <p:nvPr/>
        </p:nvSpPr>
        <p:spPr>
          <a:xfrm>
            <a:off x="7926426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5" name="Google Shape;285;g22d89cecc96_0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056643" y="394721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g22d89cecc96_0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056643" y="56442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g22d89cecc96_0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775984" y="56442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g22d89cecc96_0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764521" y="22352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g22d89cecc96_0_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17689" y="22352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g22d89cecc96_0_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17689" y="137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g22d89cecc96_0_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5449" y="137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g22d89cecc96_0_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489227" y="1387909"/>
            <a:ext cx="746300" cy="74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g22d89cecc96_0_3"/>
          <p:cNvSpPr txBox="1"/>
          <p:nvPr/>
        </p:nvSpPr>
        <p:spPr>
          <a:xfrm>
            <a:off x="95943" y="5093854"/>
            <a:ext cx="2582100" cy="830956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Haladj végig a szénhidrátban gazdag élelmiszereken!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g22d89cecc96_0_3"/>
          <p:cNvSpPr txBox="1"/>
          <p:nvPr/>
        </p:nvSpPr>
        <p:spPr>
          <a:xfrm>
            <a:off x="5348316" y="4030083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Müzli-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szelet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54;p1"/>
          <p:cNvSpPr txBox="1"/>
          <p:nvPr/>
        </p:nvSpPr>
        <p:spPr>
          <a:xfrm>
            <a:off x="6228627" y="1473820"/>
            <a:ext cx="98720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Krumplis tészta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" name="Google Shape;299;g156b864550857bb6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17689" y="565402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156b864550857bb6_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6354" y="650018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156b864550857bb6_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45376" y="657753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g156b864550857bb6_3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3638394" y="59929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g156b864550857bb6_3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g156b864550857bb6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g156b864550857bb6_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g156b864550857bb6_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g156b864550857bb6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g156b864550857bb6_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g156b864550857bb6_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g156b864550857bb6_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g156b864550857bb6_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g156b864550857bb6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g156b864550857bb6_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Google Shape;315;g156b864550857bb6_3"/>
          <p:cNvSpPr txBox="1"/>
          <p:nvPr/>
        </p:nvSpPr>
        <p:spPr>
          <a:xfrm>
            <a:off x="5389722" y="4883163"/>
            <a:ext cx="949298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Főtt tojás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g156b864550857bb6_3"/>
          <p:cNvSpPr txBox="1"/>
          <p:nvPr/>
        </p:nvSpPr>
        <p:spPr>
          <a:xfrm>
            <a:off x="5583208" y="5865573"/>
            <a:ext cx="54591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Tej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g156b864550857bb6_3"/>
          <p:cNvSpPr txBox="1"/>
          <p:nvPr/>
        </p:nvSpPr>
        <p:spPr>
          <a:xfrm>
            <a:off x="4505926" y="4160114"/>
            <a:ext cx="9912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Zabkása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g156b864550857bb6_3"/>
          <p:cNvSpPr txBox="1"/>
          <p:nvPr/>
        </p:nvSpPr>
        <p:spPr>
          <a:xfrm>
            <a:off x="5402546" y="2457790"/>
            <a:ext cx="93647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Sült hal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g156b864550857bb6_3"/>
          <p:cNvSpPr txBox="1"/>
          <p:nvPr/>
        </p:nvSpPr>
        <p:spPr>
          <a:xfrm>
            <a:off x="7074214" y="733407"/>
            <a:ext cx="98726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Tökmag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g156b864550857bb6_3"/>
          <p:cNvSpPr txBox="1"/>
          <p:nvPr/>
        </p:nvSpPr>
        <p:spPr>
          <a:xfrm>
            <a:off x="7066947" y="1464399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Müzli-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szelet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g156b864550857bb6_3"/>
          <p:cNvSpPr txBox="1"/>
          <p:nvPr/>
        </p:nvSpPr>
        <p:spPr>
          <a:xfrm>
            <a:off x="4381190" y="1597889"/>
            <a:ext cx="123252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Pisztácia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g156b864550857bb6_3"/>
          <p:cNvSpPr txBox="1"/>
          <p:nvPr/>
        </p:nvSpPr>
        <p:spPr>
          <a:xfrm>
            <a:off x="3666162" y="2332830"/>
            <a:ext cx="97839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Krumplis tészta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g156b864550857bb6_3"/>
          <p:cNvSpPr txBox="1"/>
          <p:nvPr/>
        </p:nvSpPr>
        <p:spPr>
          <a:xfrm>
            <a:off x="2795626" y="5859669"/>
            <a:ext cx="9912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Kenyér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g156b864550857bb6_3"/>
          <p:cNvSpPr txBox="1"/>
          <p:nvPr/>
        </p:nvSpPr>
        <p:spPr>
          <a:xfrm>
            <a:off x="5339201" y="715531"/>
            <a:ext cx="106316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Makaróni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g156b864550857bb6_3"/>
          <p:cNvSpPr txBox="1"/>
          <p:nvPr/>
        </p:nvSpPr>
        <p:spPr>
          <a:xfrm>
            <a:off x="7936700" y="5026587"/>
            <a:ext cx="9912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g156b864550857bb6_3"/>
          <p:cNvSpPr txBox="1"/>
          <p:nvPr/>
        </p:nvSpPr>
        <p:spPr>
          <a:xfrm>
            <a:off x="3584086" y="4174995"/>
            <a:ext cx="112534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Szalonna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g156b864550857bb6_3"/>
          <p:cNvSpPr txBox="1"/>
          <p:nvPr/>
        </p:nvSpPr>
        <p:spPr>
          <a:xfrm>
            <a:off x="2957087" y="4160114"/>
            <a:ext cx="6683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Túró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g156b864550857bb6_3"/>
          <p:cNvSpPr txBox="1"/>
          <p:nvPr/>
        </p:nvSpPr>
        <p:spPr>
          <a:xfrm>
            <a:off x="5455116" y="6708598"/>
            <a:ext cx="81850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Sonka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g156b864550857bb6_3"/>
          <p:cNvSpPr txBox="1"/>
          <p:nvPr/>
        </p:nvSpPr>
        <p:spPr>
          <a:xfrm>
            <a:off x="8798962" y="3318214"/>
            <a:ext cx="98726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Margarin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g156b864550857bb6_3"/>
          <p:cNvSpPr txBox="1"/>
          <p:nvPr/>
        </p:nvSpPr>
        <p:spPr>
          <a:xfrm>
            <a:off x="6222638" y="1584737"/>
            <a:ext cx="98726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Kukorica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g156b864550857bb6_3"/>
          <p:cNvSpPr txBox="1"/>
          <p:nvPr/>
        </p:nvSpPr>
        <p:spPr>
          <a:xfrm>
            <a:off x="53346" y="5054010"/>
            <a:ext cx="2582100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Haladj végig a szénhidrátban gazdag élelmiszereken!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Figyelj, hogy olyan is szerepel a pályán, ami fehérjében vagy zsírban és olajban gazdag. Azokat kerüld el!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627</Words>
  <Application>Microsoft Office PowerPoint</Application>
  <PresentationFormat>Egyéni</PresentationFormat>
  <Paragraphs>191</Paragraphs>
  <Slides>12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Montserrat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Szandavári-Csurgó Cintia</dc:creator>
  <cp:lastModifiedBy>Szandavári-Csurgó Cintia</cp:lastModifiedBy>
  <cp:revision>3</cp:revision>
  <dcterms:modified xsi:type="dcterms:W3CDTF">2023-05-15T11:09:59Z</dcterms:modified>
</cp:coreProperties>
</file>