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R6Yjgp6wzRU/lsPmcWcO2gWTO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78D43A-68D2-47AF-A28F-94AF9C0CDD06}">
  <a:tblStyle styleId="{E078D43A-68D2-47AF-A28F-94AF9C0CDD0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58" d="100"/>
          <a:sy n="58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3964f53f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g23964f53f97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3b4c2d1fa8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" name="Google Shape;55;g23b4c2d1fa8_0_10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3b4c2d1fa8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23b4c2d1fa8_0_14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b4c2d1fa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g23b4c2d1fa8_0_5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3b4c2d1fa8_0_2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g23b4c2d1fa8_0_22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3b4c2d1fa8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23b4c2d1fa8_0_26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{E078D43A-68D2-47AF-A28F-94AF9C0CDD06}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g23964f53f97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g23964f53f97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g23964f53f97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g23964f53f97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g23964f53f97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23964f53f97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g23964f53f97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g23964f53f97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g23964f53f97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g23964f53f97_0_0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23964f53f97_0_0"/>
          <p:cNvSpPr txBox="1"/>
          <p:nvPr/>
        </p:nvSpPr>
        <p:spPr>
          <a:xfrm>
            <a:off x="1330052" y="5226194"/>
            <a:ext cx="2472689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/>
              <a:t>Kihívás:</a:t>
            </a:r>
            <a:endParaRPr sz="1800" b="1" dirty="0"/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/>
              <a:t>!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hangját, és a kártyák jelentését!</a:t>
            </a:r>
            <a:endParaRPr lang="hu-HU" sz="1200" dirty="0"/>
          </a:p>
        </p:txBody>
      </p:sp>
      <p:pic>
        <p:nvPicPr>
          <p:cNvPr id="36" name="Google Shape;36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7796" y="57193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81602" y="14025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3952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19343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2480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30262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35605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41035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46378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5180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57266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80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71;g23b4c2d1fa8_0_10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770169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3258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g23b4c2d1fa8_0_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g23b4c2d1fa8_0_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g23b4c2d1fa8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g23b4c2d1fa8_0_1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23b4c2d1fa8_0_10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g23b4c2d1fa8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g23b4c2d1fa8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23b4c2d1fa8_0_1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23b4c2d1fa8_0_10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3b4c2d1fa8_0_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23b4c2d1fa8_0_10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23b4c2d1fa8_0_10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23b4c2d1fa8_0_107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0169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23b4c2d1fa8_0_10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8091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g23b4c2d1fa8_0_10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77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g23b4c2d1fa8_0_1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4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23b4c2d1fa8_0_10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28" y="5180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23b4c2d1fa8_0_10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28" y="40961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3b4c2d1fa8_0_10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4;g23964f53f97_0_0"/>
          <p:cNvSpPr txBox="1"/>
          <p:nvPr/>
        </p:nvSpPr>
        <p:spPr>
          <a:xfrm>
            <a:off x="1330052" y="5226194"/>
            <a:ext cx="2472689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/>
              <a:t>Kihívás:</a:t>
            </a:r>
            <a:endParaRPr sz="1800" b="1" dirty="0"/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/>
              <a:t>!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hangját, és a kártyák jelentését!</a:t>
            </a:r>
            <a:endParaRPr lang="hu-HU" sz="1200" dirty="0"/>
          </a:p>
        </p:txBody>
      </p:sp>
      <p:pic>
        <p:nvPicPr>
          <p:cNvPr id="36" name="Google Shape;36;g23964f53f97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37796" y="57193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53258" y="8560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8777" y="1403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3952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8599" y="19417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193434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2480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85628" y="30262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356058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6049" y="463786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g23964f53f97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8028" y="5719303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23b4c2d1fa8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23b4c2d1fa8_0_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3b4c2d1fa8_0_14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g23b4c2d1fa8_0_14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g23b4c2d1fa8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g23b4c2d1fa8_0_14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49938" y="57219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g23b4c2d1fa8_0_14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269791" y="5721919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3b4c2d1fa8_0_149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5889144" y="55811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3b4c2d1fa8_0_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49944" y="51797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8518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49938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g23b4c2d1fa8_0_14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32915" y="30159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232915" y="46448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649938" y="4644858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g23b4c2d1fa8_0_149"/>
          <p:cNvSpPr txBox="1"/>
          <p:nvPr/>
        </p:nvSpPr>
        <p:spPr>
          <a:xfrm>
            <a:off x="3527961" y="5771156"/>
            <a:ext cx="984900" cy="34005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dirty="0">
                <a:solidFill>
                  <a:schemeClr val="dk1"/>
                </a:solidFill>
              </a:rPr>
              <a:t>INDÍTÁS</a:t>
            </a:r>
            <a:endParaRPr dirty="0">
              <a:solidFill>
                <a:schemeClr val="dk1"/>
              </a:solidFill>
            </a:endParaRPr>
          </a:p>
        </p:txBody>
      </p:sp>
      <p:pic>
        <p:nvPicPr>
          <p:cNvPr id="116" name="Google Shape;116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649944" y="40981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g23b4c2d1fa8_0_14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232921" y="40959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49953" y="24780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808533" y="24879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g23b4c2d1fa8_0_1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229243" y="248018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49938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2915" y="194402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3463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g23b4c2d1fa8_0_14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8518" y="19469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40295" y="35588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g23b4c2d1fa8_0_14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49940" y="3554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23b4c2d1fa8_0_14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141;p3"/>
          <p:cNvSpPr txBox="1"/>
          <p:nvPr/>
        </p:nvSpPr>
        <p:spPr>
          <a:xfrm>
            <a:off x="7956229" y="2106667"/>
            <a:ext cx="1791502" cy="337011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/>
              <a:t>!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</a:t>
            </a:r>
            <a:r>
              <a:rPr lang="hu-HU" sz="1500" dirty="0" smtClean="0"/>
              <a:t>,</a:t>
            </a:r>
            <a:r>
              <a:rPr lang="hu-HU" sz="1500" dirty="0"/>
              <a:t> és a kártyák jelentését!</a:t>
            </a:r>
            <a:endParaRPr lang="hu-HU" sz="12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g23b4c2d1fa8_0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23b4c2d1fa8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23b4c2d1fa8_0_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23b4c2d1fa8_0_5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23b4c2d1fa8_0_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23b4c2d1fa8_0_5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23b4c2d1fa8_0_5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23b4c2d1fa8_0_5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g23b4c2d1fa8_0_55"/>
          <p:cNvSpPr txBox="1"/>
          <p:nvPr/>
        </p:nvSpPr>
        <p:spPr>
          <a:xfrm>
            <a:off x="1417136" y="4848825"/>
            <a:ext cx="3477900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/>
              <a:t>Kihívás:</a:t>
            </a:r>
            <a:endParaRPr sz="1800" b="1" dirty="0"/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 smtClean="0"/>
              <a:t>!</a:t>
            </a:r>
          </a:p>
          <a:p>
            <a:pPr>
              <a:buSzPts val="1600"/>
            </a:pPr>
            <a:r>
              <a:rPr lang="hu-HU" sz="1500" dirty="0"/>
              <a:t>Keresd meg azokat a kártyákat, amik rossz helyen vannak és tedd a helyére</a:t>
            </a:r>
            <a:r>
              <a:rPr lang="hu-HU" sz="1500" dirty="0" smtClean="0"/>
              <a:t>!</a:t>
            </a:r>
            <a:endParaRPr lang="hu-HU" sz="1500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hangját, </a:t>
            </a:r>
            <a:r>
              <a:rPr lang="hu-HU" sz="1500" dirty="0" smtClean="0"/>
              <a:t>és </a:t>
            </a:r>
            <a:r>
              <a:rPr lang="hu-HU" sz="1500" dirty="0"/>
              <a:t>a kártyák jelentését!</a:t>
            </a:r>
            <a:endParaRPr lang="hu-HU" sz="1200" dirty="0"/>
          </a:p>
        </p:txBody>
      </p:sp>
      <p:pic>
        <p:nvPicPr>
          <p:cNvPr id="146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33737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76065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31" y="1941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616" y="2480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22" y="30262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8" y="35605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410350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8" y="46378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g23b4c2d1fa8_0_5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806037" y="51821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23b4c2d1fa8_0_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57196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5" y="57196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23b4c2d1fa8_0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7819" y="57229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23b4c2d1fa8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23b4c2d1fa8_0_2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23b4c2d1fa8_0_22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g23b4c2d1fa8_0_2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g23b4c2d1fa8_0_22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g23b4c2d1fa8_0_2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g23b4c2d1fa8_0_22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g23b4c2d1fa8_0_22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23b4c2d1fa8_0_225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738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858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60861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60867" y="2479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7" y="30189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35575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7" y="40992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g23b4c2d1fa8_0_22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960861" y="40992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g23b4c2d1fa8_0_22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530417" y="464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13340" y="464359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23b4c2d1fa8_0_2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13340" y="518533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g23b4c2d1fa8_0_22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145;g23b4c2d1fa8_0_55"/>
          <p:cNvSpPr txBox="1"/>
          <p:nvPr/>
        </p:nvSpPr>
        <p:spPr>
          <a:xfrm>
            <a:off x="1417136" y="4848825"/>
            <a:ext cx="3477900" cy="221595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/>
              <a:t>Kihívás:</a:t>
            </a:r>
            <a:endParaRPr sz="1800" b="1" dirty="0"/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 smtClean="0"/>
              <a:t>!</a:t>
            </a:r>
          </a:p>
          <a:p>
            <a:pPr>
              <a:buSzPts val="1600"/>
            </a:pPr>
            <a:r>
              <a:rPr lang="hu-HU" sz="1500" dirty="0"/>
              <a:t>Keresd meg azokat a kártyákat, amik rossz helyen vannak és tedd a helyére</a:t>
            </a:r>
            <a:r>
              <a:rPr lang="hu-HU" sz="1500" dirty="0" smtClean="0"/>
              <a:t>!</a:t>
            </a:r>
            <a:endParaRPr lang="hu-HU" sz="1500" dirty="0"/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hangját, </a:t>
            </a:r>
            <a:r>
              <a:rPr lang="hu-HU" sz="1500" dirty="0" smtClean="0"/>
              <a:t>és </a:t>
            </a:r>
            <a:r>
              <a:rPr lang="hu-HU" sz="1500" dirty="0"/>
              <a:t>a kártyák jelentését!</a:t>
            </a:r>
            <a:endParaRPr lang="hu-HU" sz="1200" dirty="0"/>
          </a:p>
        </p:txBody>
      </p:sp>
      <p:pic>
        <p:nvPicPr>
          <p:cNvPr id="37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31" y="1941728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g23b4c2d1fa8_0_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23b4c2d1fa8_0_2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23b4c2d1fa8_0_2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23b4c2d1fa8_0_26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23b4c2d1fa8_0_26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23b4c2d1fa8_0_26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g23b4c2d1fa8_0_26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g23b4c2d1fa8_0_26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g23b4c2d1fa8_0_261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g23b4c2d1fa8_0_26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64445" y="8809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g23b4c2d1fa8_0_261"/>
          <p:cNvPicPr preferRelativeResize="0"/>
          <p:nvPr/>
        </p:nvPicPr>
        <p:blipFill rotWithShape="1">
          <a:blip r:embed="rId13">
            <a:alphaModFix/>
          </a:blip>
          <a:srcRect b="30074"/>
          <a:stretch/>
        </p:blipFill>
        <p:spPr>
          <a:xfrm rot="5400000">
            <a:off x="1210444" y="120544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g23b4c2d1fa8_0_26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5616" y="248032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16" y="30262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35605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385616" y="40976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806037" y="464432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3b4c2d1fa8_0_26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85616" y="51827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3b4c2d1fa8_0_26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85616" y="5722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65396" y="5722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23b4c2d1fa8_0_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58022" y="6261010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g23b4c2d1fa8_0_261"/>
          <p:cNvSpPr txBox="1"/>
          <p:nvPr/>
        </p:nvSpPr>
        <p:spPr>
          <a:xfrm>
            <a:off x="1979488" y="4724421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4285F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b="1">
                <a:solidFill>
                  <a:srgbClr val="FF0000"/>
                </a:solidFill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g23b4c2d1fa8_0_26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87;g23b4c2d1fa8_0_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76738" y="140257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189;g23b4c2d1fa8_0_2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58589" y="19417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146;g23b4c2d1fa8_0_5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773437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147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4788" y="85969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148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8780" y="8597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49;g23b4c2d1fa8_0_5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8767" y="14025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51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58602" y="140258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53;g23b4c2d1fa8_0_5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06037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54;g23b4c2d1fa8_0_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85616" y="1941723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34;g23964f53f97_0_0"/>
          <p:cNvSpPr txBox="1"/>
          <p:nvPr/>
        </p:nvSpPr>
        <p:spPr>
          <a:xfrm>
            <a:off x="1330052" y="5226194"/>
            <a:ext cx="2472689" cy="1985118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u-HU" sz="1800" b="1" dirty="0"/>
              <a:t>Kihívás:</a:t>
            </a:r>
            <a:endParaRPr sz="1800" b="1" dirty="0"/>
          </a:p>
          <a:p>
            <a:pPr lvl="0">
              <a:buSzPts val="1600"/>
            </a:pPr>
            <a:r>
              <a:rPr lang="hu-HU" sz="1500" dirty="0"/>
              <a:t>Az autó feladata, hogy eljátssza nekünk a Süss fel nap-</a:t>
            </a:r>
            <a:r>
              <a:rPr lang="hu-HU" sz="1500" dirty="0" err="1"/>
              <a:t>ot</a:t>
            </a:r>
            <a:r>
              <a:rPr lang="hu-HU" sz="1500" dirty="0"/>
              <a:t>!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hu-HU" sz="1500" dirty="0"/>
              <a:t>A kihívás teljesítéséhez programozd át a kisautó hangját, és a kártyák jelentését!</a:t>
            </a:r>
            <a:endParaRPr lang="hu-HU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208</Words>
  <Application>Microsoft Office PowerPoint</Application>
  <PresentationFormat>Egyéni</PresentationFormat>
  <Paragraphs>23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6</cp:revision>
  <dcterms:modified xsi:type="dcterms:W3CDTF">2023-05-23T13:52:45Z</dcterms:modified>
</cp:coreProperties>
</file>