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R6Yjgp6wzRU/lsPmcWcO2gWTO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78D43A-68D2-47AF-A28F-94AF9C0CDD06}">
  <a:tblStyle styleId="{E078D43A-68D2-47AF-A28F-94AF9C0CDD0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58" d="100"/>
          <a:sy n="58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964f53f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964f53f9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3b4c2d1fa8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g23b4c2d1fa8_0_10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3b4c2d1fa8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23b4c2d1fa8_0_14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3b4c2d1fa8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g23b4c2d1fa8_0_5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3b4c2d1fa8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23b4c2d1fa8_0_22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3b4c2d1fa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g23b4c2d1fa8_0_26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{E078D43A-68D2-47AF-A28F-94AF9C0CDD06}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964f53f9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964f53f97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964f53f9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964f53f9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964f53f9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964f53f9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964f53f9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964f53f9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964f53f9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964f53f9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23964f53f9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964f53f9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g23964f53f97_0_0"/>
          <p:cNvSpPr txBox="1"/>
          <p:nvPr/>
        </p:nvSpPr>
        <p:spPr>
          <a:xfrm>
            <a:off x="1330052" y="5226194"/>
            <a:ext cx="2472689" cy="198511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/>
              <a:t>Kihívás:</a:t>
            </a:r>
            <a:endParaRPr sz="1800" b="1" dirty="0"/>
          </a:p>
          <a:p>
            <a:pPr lvl="0">
              <a:buSzPts val="1600"/>
            </a:pPr>
            <a:r>
              <a:rPr lang="hu-HU" sz="1500" dirty="0"/>
              <a:t>Az autó feladata, hogy eljátssza nekünk a Süss fel nap-</a:t>
            </a:r>
            <a:r>
              <a:rPr lang="hu-HU" sz="1500" dirty="0" err="1"/>
              <a:t>ot</a:t>
            </a:r>
            <a:r>
              <a:rPr lang="hu-HU" sz="1500" dirty="0"/>
              <a:t>!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 kihívás teljesítéséhez programozd át a kisautó hangját, és a kártyák jelentését!</a:t>
            </a:r>
            <a:endParaRPr lang="hu-HU" sz="1200" dirty="0"/>
          </a:p>
        </p:txBody>
      </p:sp>
      <p:pic>
        <p:nvPicPr>
          <p:cNvPr id="36" name="Google Shape;36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7796" y="57193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777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777" y="14034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602" y="14025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99" y="13952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99" y="194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194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19343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2480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30262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35605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41035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46378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51807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57266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8028" y="5719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71;g23b4c2d1fa8_0_10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770169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3258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g23b4c2d1fa8_0_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b4c2d1fa8_0_1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b4c2d1fa8_0_1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b4c2d1fa8_0_10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b4c2d1fa8_0_10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b4c2d1fa8_0_10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b4c2d1fa8_0_10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b4c2d1fa8_0_10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b4c2d1fa8_0_10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3b4c2d1fa8_0_10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3b4c2d1fa8_0_10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3b4c2d1fa8_0_10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3b4c2d1fa8_0_10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3b4c2d1fa8_0_10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0169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b4c2d1fa8_0_10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8091" y="14034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b4c2d1fa8_0_10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777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b4c2d1fa8_0_1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049" y="19417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b4c2d1fa8_0_10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5628" y="51807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b4c2d1fa8_0_10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5628" y="57193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b4c2d1fa8_0_10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28" y="40961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b4c2d1fa8_0_10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4;g23964f53f97_0_0"/>
          <p:cNvSpPr txBox="1"/>
          <p:nvPr/>
        </p:nvSpPr>
        <p:spPr>
          <a:xfrm>
            <a:off x="1330052" y="5226194"/>
            <a:ext cx="2472689" cy="198511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/>
              <a:t>Kihívás:</a:t>
            </a:r>
            <a:endParaRPr sz="1800" b="1" dirty="0"/>
          </a:p>
          <a:p>
            <a:pPr lvl="0">
              <a:buSzPts val="1600"/>
            </a:pPr>
            <a:r>
              <a:rPr lang="hu-HU" sz="1500" dirty="0"/>
              <a:t>Az autó feladata, hogy eljátssza nekünk a Süss fel nap-</a:t>
            </a:r>
            <a:r>
              <a:rPr lang="hu-HU" sz="1500" dirty="0" err="1"/>
              <a:t>ot</a:t>
            </a:r>
            <a:r>
              <a:rPr lang="hu-HU" sz="1500" dirty="0"/>
              <a:t>!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 kihívás teljesítéséhez programozd át a kisautó hangját, és a kártyák jelentését!</a:t>
            </a:r>
            <a:endParaRPr lang="hu-HU" sz="1200" dirty="0"/>
          </a:p>
        </p:txBody>
      </p:sp>
      <p:pic>
        <p:nvPicPr>
          <p:cNvPr id="36" name="Google Shape;36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7796" y="57193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3258" y="8560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777" y="14034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99" y="13952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599" y="194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19343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2480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5628" y="30262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35605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049" y="463786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8028" y="5719303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g23b4c2d1fa8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23b4c2d1fa8_0_1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b4c2d1fa8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3b4c2d1fa8_0_1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b4c2d1fa8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3b4c2d1fa8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3b4c2d1fa8_0_1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3b4c2d1fa8_0_1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3b4c2d1fa8_0_1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3b4c2d1fa8_0_14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b4c2d1fa8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49938" y="572192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b4c2d1fa8_0_1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269791" y="5721919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b4c2d1fa8_0_14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5889144" y="558116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b4c2d1fa8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49944" y="51797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b4c2d1fa8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8518" y="30159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b4c2d1fa8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49938" y="30159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b4c2d1fa8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32915" y="30159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b4c2d1fa8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232915" y="46448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b4c2d1fa8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49938" y="4644858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g23b4c2d1fa8_0_149"/>
          <p:cNvSpPr txBox="1"/>
          <p:nvPr/>
        </p:nvSpPr>
        <p:spPr>
          <a:xfrm>
            <a:off x="3527961" y="5771156"/>
            <a:ext cx="984900" cy="34005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>
                <a:solidFill>
                  <a:schemeClr val="dk1"/>
                </a:solidFill>
              </a:rPr>
              <a:t>INDÍTÁS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116" name="Google Shape;116;g23b4c2d1fa8_0_1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49944" y="409816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3b4c2d1fa8_0_1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32921" y="4095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b4c2d1fa8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49953" y="24780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3b4c2d1fa8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8533" y="24879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3b4c2d1fa8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9243" y="24801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49938" y="19469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32915" y="19440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3463" y="19469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3b4c2d1fa8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8518" y="19469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b4c2d1fa8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40295" y="35588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3b4c2d1fa8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49940" y="355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b4c2d1fa8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141;p3"/>
          <p:cNvSpPr txBox="1"/>
          <p:nvPr/>
        </p:nvSpPr>
        <p:spPr>
          <a:xfrm>
            <a:off x="7956229" y="2106667"/>
            <a:ext cx="1791502" cy="337011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ts val="1600"/>
            </a:pPr>
            <a:r>
              <a:rPr lang="hu-HU" sz="1500" dirty="0"/>
              <a:t>Az autó feladata, hogy eljátssza nekünk a Süss fel nap-</a:t>
            </a:r>
            <a:r>
              <a:rPr lang="hu-HU" sz="1500" dirty="0" err="1"/>
              <a:t>ot</a:t>
            </a:r>
            <a:r>
              <a:rPr lang="hu-HU" sz="1500" dirty="0"/>
              <a:t>!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 kihívás teljesítéséhez programozd át a kisautó hangját</a:t>
            </a:r>
            <a:r>
              <a:rPr lang="hu-HU" sz="1500" dirty="0" smtClean="0"/>
              <a:t>,</a:t>
            </a:r>
            <a:r>
              <a:rPr lang="hu-HU" sz="1500" dirty="0"/>
              <a:t> és a kártyák jelentését!</a:t>
            </a:r>
            <a:endParaRPr lang="hu-HU" sz="1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teljesítéshez ezeket a kártyákat használd fel!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g23b4c2d1fa8_0_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b4c2d1fa8_0_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b4c2d1fa8_0_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b4c2d1fa8_0_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b4c2d1fa8_0_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b4c2d1fa8_0_5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b4c2d1fa8_0_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b4c2d1fa8_0_5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b4c2d1fa8_0_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b4c2d1fa8_0_5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g23b4c2d1fa8_0_55"/>
          <p:cNvSpPr txBox="1"/>
          <p:nvPr/>
        </p:nvSpPr>
        <p:spPr>
          <a:xfrm>
            <a:off x="1417136" y="4848825"/>
            <a:ext cx="3477900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/>
              <a:t>Kihívás:</a:t>
            </a:r>
            <a:endParaRPr sz="1800" b="1" dirty="0"/>
          </a:p>
          <a:p>
            <a:pPr lvl="0">
              <a:buSzPts val="1600"/>
            </a:pPr>
            <a:r>
              <a:rPr lang="hu-HU" sz="1500" dirty="0"/>
              <a:t>Az autó feladata, hogy eljátssza nekünk a Süss fel nap-</a:t>
            </a:r>
            <a:r>
              <a:rPr lang="hu-HU" sz="1500" dirty="0" err="1"/>
              <a:t>ot</a:t>
            </a:r>
            <a:r>
              <a:rPr lang="hu-HU" sz="1500" dirty="0" smtClean="0"/>
              <a:t>!</a:t>
            </a:r>
          </a:p>
          <a:p>
            <a:pPr>
              <a:buSzPts val="1600"/>
            </a:pPr>
            <a:r>
              <a:rPr lang="hu-HU" sz="1500" dirty="0"/>
              <a:t>Keresd meg azokat a kártyákat, amik rossz helyen vannak és tedd a helyére</a:t>
            </a:r>
            <a:r>
              <a:rPr lang="hu-HU" sz="1500" dirty="0" smtClean="0"/>
              <a:t>!</a:t>
            </a:r>
            <a:endParaRPr lang="hu-HU" sz="1500" dirty="0"/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 kihívás teljesítéséhez programozd át a kisautó hangját, </a:t>
            </a:r>
            <a:r>
              <a:rPr lang="hu-HU" sz="1500" dirty="0" smtClean="0"/>
              <a:t>és </a:t>
            </a:r>
            <a:r>
              <a:rPr lang="hu-HU" sz="1500" dirty="0"/>
              <a:t>a kártyák jelentését!</a:t>
            </a:r>
            <a:endParaRPr lang="hu-HU" sz="1200" dirty="0"/>
          </a:p>
        </p:txBody>
      </p:sp>
      <p:pic>
        <p:nvPicPr>
          <p:cNvPr id="146" name="Google Shape;146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3437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4788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780" y="8597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8767" y="1402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33737" y="1402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602" y="14025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6065" y="1402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037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5631" y="19417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5616" y="24803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b4c2d1fa8_0_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5622" y="30262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b4c2d1fa8_0_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8" y="356057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16" y="41035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b4c2d1fa8_0_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8" y="46378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b4c2d1fa8_0_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6037" y="51821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b4c2d1fa8_0_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7" y="57196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15" y="57196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b4c2d1fa8_0_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7819" y="5722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g23b4c2d1fa8_0_2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b4c2d1fa8_0_2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b4c2d1fa8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b4c2d1fa8_0_2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b4c2d1fa8_0_2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b4c2d1fa8_0_2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3b4c2d1fa8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b4c2d1fa8_0_2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b4c2d1fa8_0_2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b4c2d1fa8_0_2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3b4c2d1fa8_0_22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b4c2d1fa8_0_2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b4c2d1fa8_0_22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b4c2d1fa8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738" y="1402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b4c2d1fa8_0_2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8589" y="19417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b4c2d1fa8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60861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b4c2d1fa8_0_2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960867" y="24797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b4c2d1fa8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5617" y="30189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b4c2d1fa8_0_2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16" y="35575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b4c2d1fa8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5617" y="40992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b4c2d1fa8_0_2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960861" y="40992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b4c2d1fa8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0417" y="46436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b4c2d1fa8_0_2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113340" y="46435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3b4c2d1fa8_0_2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13340" y="518533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b4c2d1fa8_0_2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145;g23b4c2d1fa8_0_55"/>
          <p:cNvSpPr txBox="1"/>
          <p:nvPr/>
        </p:nvSpPr>
        <p:spPr>
          <a:xfrm>
            <a:off x="1417136" y="4848825"/>
            <a:ext cx="3477900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/>
              <a:t>Kihívás:</a:t>
            </a:r>
            <a:endParaRPr sz="1800" b="1" dirty="0"/>
          </a:p>
          <a:p>
            <a:pPr lvl="0">
              <a:buSzPts val="1600"/>
            </a:pPr>
            <a:r>
              <a:rPr lang="hu-HU" sz="1500" dirty="0"/>
              <a:t>Az autó feladata, hogy eljátssza nekünk a Süss fel nap-</a:t>
            </a:r>
            <a:r>
              <a:rPr lang="hu-HU" sz="1500" dirty="0" err="1"/>
              <a:t>ot</a:t>
            </a:r>
            <a:r>
              <a:rPr lang="hu-HU" sz="1500" dirty="0" smtClean="0"/>
              <a:t>!</a:t>
            </a:r>
          </a:p>
          <a:p>
            <a:pPr>
              <a:buSzPts val="1600"/>
            </a:pPr>
            <a:r>
              <a:rPr lang="hu-HU" sz="1500" dirty="0"/>
              <a:t>Keresd meg azokat a kártyákat, amik rossz helyen vannak és tedd a helyére</a:t>
            </a:r>
            <a:r>
              <a:rPr lang="hu-HU" sz="1500" dirty="0" smtClean="0"/>
              <a:t>!</a:t>
            </a:r>
            <a:endParaRPr lang="hu-HU" sz="1500" dirty="0"/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 kihívás teljesítéséhez programozd át a kisautó hangját, </a:t>
            </a:r>
            <a:r>
              <a:rPr lang="hu-HU" sz="1500" dirty="0" smtClean="0"/>
              <a:t>és </a:t>
            </a:r>
            <a:r>
              <a:rPr lang="hu-HU" sz="1500" dirty="0"/>
              <a:t>a kártyák jelentését!</a:t>
            </a:r>
            <a:endParaRPr lang="hu-HU" sz="1200" dirty="0"/>
          </a:p>
        </p:txBody>
      </p:sp>
      <p:pic>
        <p:nvPicPr>
          <p:cNvPr id="37" name="Google Shape;146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3437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47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4788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48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780" y="8597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49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8767" y="1402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51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602" y="14025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53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037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54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5631" y="1941728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g23b4c2d1fa8_0_2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b4c2d1fa8_0_26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b4c2d1fa8_0_26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3b4c2d1fa8_0_26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b4c2d1fa8_0_26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b4c2d1fa8_0_26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b4c2d1fa8_0_26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3b4c2d1fa8_0_26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b4c2d1fa8_0_26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b4c2d1fa8_0_26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b4c2d1fa8_0_261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b4c2d1fa8_0_26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4445" y="8809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b4c2d1fa8_0_261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210444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3b4c2d1fa8_0_26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5616" y="24803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3b4c2d1fa8_0_26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5616" y="30262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3b4c2d1fa8_0_26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7" y="356057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3b4c2d1fa8_0_26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616" y="4097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3b4c2d1fa8_0_26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037" y="46443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3b4c2d1fa8_0_26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5616" y="51827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3b4c2d1fa8_0_26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5616" y="5722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3b4c2d1fa8_0_26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965396" y="5722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3b4c2d1fa8_0_2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8022" y="6261010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g23b4c2d1fa8_0_261"/>
          <p:cNvSpPr txBox="1"/>
          <p:nvPr/>
        </p:nvSpPr>
        <p:spPr>
          <a:xfrm>
            <a:off x="1979488" y="4724421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g23b4c2d1fa8_0_26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87;g23b4c2d1fa8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738" y="1402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89;g23b4c2d1fa8_0_2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8589" y="19417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46;g23b4c2d1fa8_0_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3437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47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4788" y="8596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48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8780" y="8597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49;g23b4c2d1fa8_0_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8767" y="1402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51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8602" y="140258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53;g23b4c2d1fa8_0_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037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154;g23b4c2d1fa8_0_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5616" y="194172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34;g23964f53f97_0_0"/>
          <p:cNvSpPr txBox="1"/>
          <p:nvPr/>
        </p:nvSpPr>
        <p:spPr>
          <a:xfrm>
            <a:off x="1330052" y="5226194"/>
            <a:ext cx="2472689" cy="1985118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dirty="0"/>
              <a:t>Kihívás:</a:t>
            </a:r>
            <a:endParaRPr sz="1800" b="1" dirty="0"/>
          </a:p>
          <a:p>
            <a:pPr lvl="0">
              <a:buSzPts val="1600"/>
            </a:pPr>
            <a:r>
              <a:rPr lang="hu-HU" sz="1500" dirty="0"/>
              <a:t>Az autó feladata, hogy eljátssza nekünk a Süss fel nap-</a:t>
            </a:r>
            <a:r>
              <a:rPr lang="hu-HU" sz="1500" dirty="0" err="1"/>
              <a:t>ot</a:t>
            </a:r>
            <a:r>
              <a:rPr lang="hu-HU" sz="1500" dirty="0"/>
              <a:t>!</a:t>
            </a:r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 kihívás teljesítéséhez programozd át a kisautó hangját, és a kártyák jelentését!</a:t>
            </a:r>
            <a:endParaRPr lang="hu-HU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208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6</cp:revision>
  <dcterms:modified xsi:type="dcterms:W3CDTF">2023-05-23T13:52:45Z</dcterms:modified>
</cp:coreProperties>
</file>