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691813" cy="7559675"/>
  <p:notesSz cx="6858000" cy="99456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iR6Yjgp6wzRU/lsPmcWcO2gWTO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078D43A-68D2-47AF-A28F-94AF9C0CDD06}">
  <a:tblStyle styleId="{E078D43A-68D2-47AF-A28F-94AF9C0CDD0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>
      <p:cViewPr>
        <p:scale>
          <a:sx n="100" d="100"/>
          <a:sy n="100" d="100"/>
        </p:scale>
        <p:origin x="-102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23964f53f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" name="Google Shape;18;g23964f53f97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3b4c2d1fa8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23b4c2d1fa8_0_10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b4c2d1fa8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23b4c2d1fa8_0_14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3b4c2d1fa8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g23b4c2d1fa8_0_5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3b4c2d1fa8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g23b4c2d1fa8_0_22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3b4c2d1fa8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g23b4c2d1fa8_0_26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8;p10"/>
          <p:cNvGrpSpPr/>
          <p:nvPr/>
        </p:nvGrpSpPr>
        <p:grpSpPr>
          <a:xfrm rot="5400000">
            <a:off x="146974" y="4945029"/>
            <a:ext cx="783537" cy="475397"/>
            <a:chOff x="0" y="7190319"/>
            <a:chExt cx="737118" cy="488773"/>
          </a:xfrm>
        </p:grpSpPr>
        <p:sp>
          <p:nvSpPr>
            <p:cNvPr id="9" name="Google Shape;9;p10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0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oogle Shape;11;p10"/>
          <p:cNvGrpSpPr/>
          <p:nvPr/>
        </p:nvGrpSpPr>
        <p:grpSpPr>
          <a:xfrm rot="5400000">
            <a:off x="-255813" y="6272547"/>
            <a:ext cx="1578487" cy="486022"/>
            <a:chOff x="31059" y="9509"/>
            <a:chExt cx="1484973" cy="429208"/>
          </a:xfrm>
        </p:grpSpPr>
        <p:sp>
          <p:nvSpPr>
            <p:cNvPr id="12" name="Google Shape;12;p10"/>
            <p:cNvSpPr/>
            <p:nvPr/>
          </p:nvSpPr>
          <p:spPr>
            <a:xfrm>
              <a:off x="31059" y="9509"/>
              <a:ext cx="1484973" cy="42920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1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1870" y="70320"/>
              <a:ext cx="1363352" cy="307586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4" name="Google Shape;14;p10"/>
          <p:cNvGraphicFramePr/>
          <p:nvPr/>
        </p:nvGraphicFramePr>
        <p:xfrm>
          <a:off x="1143070" y="284800"/>
          <a:ext cx="8640000" cy="7020000"/>
        </p:xfrm>
        <a:graphic>
          <a:graphicData uri="http://schemas.openxmlformats.org/drawingml/2006/table">
            <a:tbl>
              <a:tblPr firstRow="1" bandRow="1">
                <a:noFill/>
                <a:tableStyleId>{E078D43A-68D2-47AF-A28F-94AF9C0CDD06}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5" name="Google Shape;1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74932" y="6778438"/>
            <a:ext cx="540001" cy="52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/>
        </p:nvSpPr>
        <p:spPr>
          <a:xfrm>
            <a:off x="1193747" y="1266414"/>
            <a:ext cx="7811261" cy="42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175" tIns="97175" rIns="97175" bIns="97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88"/>
              <a:buFont typeface="Arial"/>
              <a:buNone/>
            </a:pPr>
            <a:endParaRPr sz="14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g23964f53f97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g23964f53f97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g23964f53f9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g23964f53f97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g23964f53f97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g23964f53f97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g23964f53f97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g23964f53f97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g23964f53f97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g23964f53f97_0_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g23964f53f97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1264445" y="8809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g23964f53f97_0_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 rot="5400000">
            <a:off x="1210444" y="12054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37796" y="57193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8777" y="8560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8777" y="14034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602" y="140257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8599" y="13952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8599" y="19417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6049" y="19417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19343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24803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302629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6049" y="356058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41035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6049" y="463786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51807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57266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8028" y="57193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71;g23b4c2d1fa8_0_10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770169" y="8560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3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3258" y="856078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34;g23964f53f97_0_0"/>
          <p:cNvSpPr txBox="1"/>
          <p:nvPr/>
        </p:nvSpPr>
        <p:spPr>
          <a:xfrm>
            <a:off x="1356470" y="5467133"/>
            <a:ext cx="3069226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18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car's job is to play us the song of </a:t>
            </a:r>
            <a:r>
              <a:rPr lang="hu-HU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</a:t>
            </a:r>
            <a:r>
              <a:rPr lang="hu-HU" sz="1500" dirty="0" smtClean="0">
                <a:latin typeface="Arial" panose="020B0604020202020204" pitchFamily="34" charset="0"/>
              </a:rPr>
              <a:t>S</a:t>
            </a:r>
            <a:r>
              <a:rPr lang="en-GB" sz="1500" b="0" i="0" u="none" strike="noStrike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üss</a:t>
            </a: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5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fel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</a:t>
            </a:r>
            <a:r>
              <a:rPr lang="hu-HU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”!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g23b4c2d1fa8_0_1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g23b4c2d1fa8_0_1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23b4c2d1fa8_0_1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23b4c2d1fa8_0_10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3b4c2d1fa8_0_10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3b4c2d1fa8_0_10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3b4c2d1fa8_0_10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3b4c2d1fa8_0_10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3b4c2d1fa8_0_10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3b4c2d1fa8_0_10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3b4c2d1fa8_0_107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3b4c2d1fa8_0_10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1264445" y="8809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3b4c2d1fa8_0_107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 rot="5400000">
            <a:off x="1210444" y="12054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3b4c2d1fa8_0_10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0169" y="8560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3b4c2d1fa8_0_10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78091" y="14034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3b4c2d1fa8_0_10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8777" y="8560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3b4c2d1fa8_0_1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049" y="194171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3b4c2d1fa8_0_10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5628" y="51807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3b4c2d1fa8_0_10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85628" y="57193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23b4c2d1fa8_0_10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5628" y="409612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3b4c2d1fa8_0_10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37796" y="57193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3258" y="8560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8777" y="14034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8599" y="13952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8599" y="19417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19343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24803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302629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6049" y="356058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6049" y="463786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8028" y="5719303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34;g23964f53f97_0_0"/>
          <p:cNvSpPr txBox="1"/>
          <p:nvPr/>
        </p:nvSpPr>
        <p:spPr>
          <a:xfrm>
            <a:off x="1356470" y="5467133"/>
            <a:ext cx="3069226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18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car's job is to play us the song of </a:t>
            </a:r>
            <a:r>
              <a:rPr lang="hu-HU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</a:t>
            </a:r>
            <a:r>
              <a:rPr lang="hu-HU" sz="1500" dirty="0" smtClean="0">
                <a:latin typeface="Arial" panose="020B0604020202020204" pitchFamily="34" charset="0"/>
              </a:rPr>
              <a:t>S</a:t>
            </a:r>
            <a:r>
              <a:rPr lang="en-GB" sz="1500" b="0" i="0" u="none" strike="noStrike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üss</a:t>
            </a: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5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fel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</a:t>
            </a:r>
            <a:r>
              <a:rPr lang="hu-HU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”!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g23b4c2d1fa8_0_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23b4c2d1fa8_0_1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3b4c2d1fa8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3b4c2d1fa8_0_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3b4c2d1fa8_0_1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3b4c2d1fa8_0_1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3b4c2d1fa8_0_1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3b4c2d1fa8_0_14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3b4c2d1fa8_0_14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3b4c2d1fa8_0_1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3b4c2d1fa8_0_149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3b4c2d1fa8_0_14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49938" y="572192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3b4c2d1fa8_0_1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269791" y="5721919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3b4c2d1fa8_0_149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5889144" y="558116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3b4c2d1fa8_0_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49944" y="51797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3b4c2d1fa8_0_1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8518" y="30159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3b4c2d1fa8_0_1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49938" y="30159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3b4c2d1fa8_0_1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232915" y="30159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3b4c2d1fa8_0_14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232915" y="46448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3b4c2d1fa8_0_14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49938" y="46448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3b4c2d1fa8_0_14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49944" y="409816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3b4c2d1fa8_0_14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232921" y="40959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3b4c2d1fa8_0_1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49953" y="24780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3b4c2d1fa8_0_1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808533" y="24879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3b4c2d1fa8_0_1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29243" y="24801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3b4c2d1fa8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49938" y="194695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23b4c2d1fa8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32915" y="19440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23b4c2d1fa8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3463" y="194695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23b4c2d1fa8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8518" y="194695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3b4c2d1fa8_0_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40295" y="35588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3b4c2d1fa8_0_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49940" y="35540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3b4c2d1fa8_0_14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141;p3"/>
          <p:cNvSpPr txBox="1"/>
          <p:nvPr/>
        </p:nvSpPr>
        <p:spPr>
          <a:xfrm>
            <a:off x="7956229" y="2362699"/>
            <a:ext cx="1791502" cy="2908448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</a:rPr>
              <a:t>Challenge:</a:t>
            </a:r>
            <a:endParaRPr lang="en-GB" sz="1800" b="1" dirty="0"/>
          </a:p>
          <a:p>
            <a:r>
              <a:rPr lang="en-GB" sz="1500" dirty="0" smtClean="0">
                <a:latin typeface="Arial" panose="020B0604020202020204" pitchFamily="34" charset="0"/>
              </a:rPr>
              <a:t>The </a:t>
            </a:r>
            <a:r>
              <a:rPr lang="en-GB" sz="1500" dirty="0">
                <a:latin typeface="Arial" panose="020B0604020202020204" pitchFamily="34" charset="0"/>
              </a:rPr>
              <a:t>car's job is to play us the song of </a:t>
            </a:r>
            <a:r>
              <a:rPr lang="hu-HU" sz="1500" dirty="0" smtClean="0">
                <a:latin typeface="Arial" panose="020B0604020202020204" pitchFamily="34" charset="0"/>
              </a:rPr>
              <a:t>„S</a:t>
            </a:r>
            <a:r>
              <a:rPr lang="en-GB" sz="1500" dirty="0" err="1" smtClean="0">
                <a:latin typeface="Arial" panose="020B0604020202020204" pitchFamily="34" charset="0"/>
              </a:rPr>
              <a:t>üss</a:t>
            </a:r>
            <a:r>
              <a:rPr lang="en-GB" sz="1500" dirty="0" smtClean="0">
                <a:latin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</a:rPr>
              <a:t>fel</a:t>
            </a:r>
            <a:r>
              <a:rPr lang="en-GB" sz="1500" dirty="0">
                <a:latin typeface="Arial" panose="020B0604020202020204" pitchFamily="34" charset="0"/>
              </a:rPr>
              <a:t> </a:t>
            </a:r>
            <a:r>
              <a:rPr lang="en-GB" sz="1500" dirty="0" smtClean="0">
                <a:latin typeface="Arial" panose="020B0604020202020204" pitchFamily="34" charset="0"/>
              </a:rPr>
              <a:t>nap</a:t>
            </a:r>
            <a:r>
              <a:rPr lang="hu-HU" sz="1500" dirty="0" smtClean="0">
                <a:latin typeface="Arial" panose="020B0604020202020204" pitchFamily="34" charset="0"/>
              </a:rPr>
              <a:t>”!</a:t>
            </a:r>
            <a:endParaRPr lang="en-GB" sz="1500" dirty="0"/>
          </a:p>
          <a:p>
            <a:r>
              <a:rPr lang="en-GB" sz="1500" dirty="0">
                <a:latin typeface="Arial" panose="020B0604020202020204" pitchFamily="34" charset="0"/>
              </a:rPr>
              <a:t>To complete the challenge, reprogram the sound of the car and the meaning of the cards!</a:t>
            </a:r>
            <a:endParaRPr lang="en-GB" sz="1500" dirty="0"/>
          </a:p>
          <a:p>
            <a:pPr>
              <a:buSzPts val="1600"/>
            </a:pPr>
            <a:r>
              <a:rPr lang="en-GB" sz="1500" dirty="0" smtClean="0">
                <a:latin typeface="Arial" panose="020B0604020202020204" pitchFamily="34" charset="0"/>
              </a:rPr>
              <a:t>Use </a:t>
            </a:r>
            <a:r>
              <a:rPr lang="en-GB" sz="1500" dirty="0">
                <a:latin typeface="Arial" panose="020B0604020202020204" pitchFamily="34" charset="0"/>
              </a:rPr>
              <a:t>these cards to complete the task</a:t>
            </a:r>
            <a:r>
              <a:rPr lang="en-GB" sz="1500" dirty="0" smtClean="0">
                <a:latin typeface="Arial" panose="020B0604020202020204" pitchFamily="34" charset="0"/>
              </a:rPr>
              <a:t>!</a:t>
            </a:r>
            <a:endParaRPr lang="en-GB" sz="1500" dirty="0"/>
          </a:p>
        </p:txBody>
      </p:sp>
      <p:sp>
        <p:nvSpPr>
          <p:cNvPr id="37" name="Google Shape;115;g23b4c2d1fa8_0_149"/>
          <p:cNvSpPr txBox="1"/>
          <p:nvPr/>
        </p:nvSpPr>
        <p:spPr>
          <a:xfrm>
            <a:off x="3527961" y="5771156"/>
            <a:ext cx="984900" cy="34005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dirty="0">
                <a:solidFill>
                  <a:schemeClr val="dk1"/>
                </a:solidFill>
              </a:rPr>
              <a:t>START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g23b4c2d1fa8_0_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3b4c2d1fa8_0_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3b4c2d1fa8_0_5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3b4c2d1fa8_0_5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3b4c2d1fa8_0_5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3b4c2d1fa8_0_5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3b4c2d1fa8_0_5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3b4c2d1fa8_0_5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3b4c2d1fa8_0_55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3b4c2d1fa8_0_5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1264445" y="8809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3b4c2d1fa8_0_55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 rot="5400000">
            <a:off x="1210444" y="12054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3b4c2d1fa8_0_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3437" y="8596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4788" y="8596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8780" y="8597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3b4c2d1fa8_0_5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8767" y="14025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33737" y="14025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8602" y="140258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3b4c2d1fa8_0_5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76065" y="14025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037" y="19417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85631" y="194172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5616" y="248032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3b4c2d1fa8_0_5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5622" y="30262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3b4c2d1fa8_0_5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6038" y="356057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3b4c2d1fa8_0_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5616" y="41035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3b4c2d1fa8_0_5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6038" y="46378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3b4c2d1fa8_0_5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806037" y="51821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3b4c2d1fa8_0_5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6037" y="57196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3b4c2d1fa8_0_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5615" y="57196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3b4c2d1fa8_0_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57819" y="57229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23b4c2d1fa8_0_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4;g23964f53f97_0_0"/>
          <p:cNvSpPr txBox="1"/>
          <p:nvPr/>
        </p:nvSpPr>
        <p:spPr>
          <a:xfrm>
            <a:off x="1338182" y="5229389"/>
            <a:ext cx="3069226" cy="1985118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18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car's job is to play us the song of </a:t>
            </a:r>
            <a:r>
              <a:rPr lang="hu-HU" sz="1500" dirty="0" smtClean="0">
                <a:latin typeface="Arial" panose="020B0604020202020204" pitchFamily="34" charset="0"/>
              </a:rPr>
              <a:t>„S</a:t>
            </a:r>
            <a:r>
              <a:rPr lang="en-GB" sz="1500" b="0" i="0" u="none" strike="noStrike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üss</a:t>
            </a: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5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fel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</a:t>
            </a:r>
            <a:r>
              <a:rPr lang="hu-HU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”!</a:t>
            </a:r>
          </a:p>
          <a:p>
            <a:pPr lvl="0"/>
            <a:r>
              <a:rPr lang="en-US" sz="1500" dirty="0"/>
              <a:t>Find the cards that are in the wrong place</a:t>
            </a:r>
            <a:r>
              <a:rPr lang="en-US" sz="1500" dirty="0" smtClean="0"/>
              <a:t>.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g23b4c2d1fa8_0_2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3b4c2d1fa8_0_2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23b4c2d1fa8_0_2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3b4c2d1fa8_0_2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3b4c2d1fa8_0_22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3b4c2d1fa8_0_2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23b4c2d1fa8_0_2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3b4c2d1fa8_0_22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23b4c2d1fa8_0_22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g23b4c2d1fa8_0_22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23b4c2d1fa8_0_225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23b4c2d1fa8_0_22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1264445" y="8809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23b4c2d1fa8_0_225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 rot="5400000">
            <a:off x="1210444" y="12054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23b4c2d1fa8_0_2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76738" y="14025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23b4c2d1fa8_0_2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8589" y="194171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23b4c2d1fa8_0_2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60861" y="19417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23b4c2d1fa8_0_22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960867" y="247971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23b4c2d1fa8_0_2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85617" y="30189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23b4c2d1fa8_0_22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5616" y="35575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23b4c2d1fa8_0_2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85617" y="40992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23b4c2d1fa8_0_22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960861" y="40992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3b4c2d1fa8_0_2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530417" y="46436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3b4c2d1fa8_0_22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113340" y="464359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23b4c2d1fa8_0_2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13340" y="518533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3b4c2d1fa8_0_22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146;g23b4c2d1fa8_0_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3437" y="8596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147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4788" y="8596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148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8780" y="8597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149;g23b4c2d1fa8_0_5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8767" y="14025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151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8602" y="140258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153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037" y="19417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154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85631" y="1941728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34;g23964f53f97_0_0"/>
          <p:cNvSpPr txBox="1"/>
          <p:nvPr/>
        </p:nvSpPr>
        <p:spPr>
          <a:xfrm>
            <a:off x="1338182" y="5229389"/>
            <a:ext cx="3069226" cy="1985118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18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car's job is to play us the song of </a:t>
            </a:r>
            <a:r>
              <a:rPr lang="hu-HU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„S</a:t>
            </a:r>
            <a:r>
              <a:rPr lang="en-GB" sz="1500" b="0" i="0" u="none" strike="noStrike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üss</a:t>
            </a: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5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fel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</a:t>
            </a:r>
            <a:r>
              <a:rPr lang="hu-HU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”!</a:t>
            </a:r>
          </a:p>
          <a:p>
            <a:pPr lvl="0"/>
            <a:r>
              <a:rPr lang="en-US" sz="1500" dirty="0"/>
              <a:t>Find the cards that are in the wrong place</a:t>
            </a:r>
            <a:r>
              <a:rPr lang="en-US" sz="1500" dirty="0" smtClean="0"/>
              <a:t>.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g23b4c2d1fa8_0_2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3b4c2d1fa8_0_2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3b4c2d1fa8_0_26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23b4c2d1fa8_0_26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23b4c2d1fa8_0_26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3b4c2d1fa8_0_26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3b4c2d1fa8_0_26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23b4c2d1fa8_0_26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3b4c2d1fa8_0_26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3b4c2d1fa8_0_26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3b4c2d1fa8_0_261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3b4c2d1fa8_0_26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1264445" y="8809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3b4c2d1fa8_0_261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 rot="5400000">
            <a:off x="1210444" y="12054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23b4c2d1fa8_0_26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5616" y="248032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23b4c2d1fa8_0_26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5616" y="30262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g23b4c2d1fa8_0_26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6037" y="356057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23b4c2d1fa8_0_26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5616" y="40976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23b4c2d1fa8_0_26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6037" y="46443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23b4c2d1fa8_0_26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5616" y="51827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g23b4c2d1fa8_0_26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85616" y="5722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g23b4c2d1fa8_0_26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965396" y="5722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23b4c2d1fa8_0_2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58022" y="6261010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g23b4c2d1fa8_0_261"/>
          <p:cNvSpPr txBox="1"/>
          <p:nvPr/>
        </p:nvSpPr>
        <p:spPr>
          <a:xfrm>
            <a:off x="2263495" y="4986624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 dirty="0" err="1" smtClean="0">
                <a:solidFill>
                  <a:srgbClr val="FF0000"/>
                </a:solidFill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9" name="Google Shape;239;g23b4c2d1fa8_0_26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187;g23b4c2d1fa8_0_2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76738" y="14025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189;g23b4c2d1fa8_0_2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8589" y="194171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146;g23b4c2d1fa8_0_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3437" y="8596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147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4788" y="8596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148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8780" y="8597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149;g23b4c2d1fa8_0_5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8767" y="14025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151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8602" y="140258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153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037" y="19417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154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85616" y="1941723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34;g23964f53f97_0_0"/>
          <p:cNvSpPr txBox="1"/>
          <p:nvPr/>
        </p:nvSpPr>
        <p:spPr>
          <a:xfrm>
            <a:off x="1356470" y="5467133"/>
            <a:ext cx="3069226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18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car's job is to play us the song of </a:t>
            </a:r>
            <a:r>
              <a:rPr lang="hu-HU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</a:t>
            </a:r>
            <a:r>
              <a:rPr lang="hu-HU" sz="1500" dirty="0" smtClean="0">
                <a:latin typeface="Arial" panose="020B0604020202020204" pitchFamily="34" charset="0"/>
              </a:rPr>
              <a:t>S</a:t>
            </a:r>
            <a:r>
              <a:rPr lang="en-GB" sz="1500" b="0" i="0" u="none" strike="noStrike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üss</a:t>
            </a: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5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fel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</a:t>
            </a:r>
            <a:r>
              <a:rPr lang="hu-HU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”!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246</Words>
  <Application>Microsoft Office PowerPoint</Application>
  <PresentationFormat>Egyéni</PresentationFormat>
  <Paragraphs>23</Paragraphs>
  <Slides>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7</cp:revision>
  <dcterms:modified xsi:type="dcterms:W3CDTF">2023-05-23T13:52:11Z</dcterms:modified>
</cp:coreProperties>
</file>