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iR6Yjgp6wzRU/lsPmcWcO2gWTO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78D43A-68D2-47AF-A28F-94AF9C0CDD06}">
  <a:tblStyle styleId="{E078D43A-68D2-47AF-A28F-94AF9C0CDD0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-102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964f53f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964f53f9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3b4c2d1fa8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g23b4c2d1fa8_0_10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3b4c2d1fa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23b4c2d1fa8_0_1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3b4c2d1fa8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23b4c2d1fa8_0_5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3b4c2d1fa8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23b4c2d1fa8_0_2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3b4c2d1fa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g23b4c2d1fa8_0_26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{E078D43A-68D2-47AF-A28F-94AF9C0CDD06}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964f53f9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964f53f9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964f53f9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964f53f9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964f53f9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964f53f9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964f53f9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7796" y="57193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602" y="14025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3952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19343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2480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30262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35605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41035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46378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5180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57266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80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1;g23b4c2d1fa8_0_10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770169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3258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34;g23964f53f97_0_0"/>
          <p:cNvSpPr txBox="1"/>
          <p:nvPr/>
        </p:nvSpPr>
        <p:spPr>
          <a:xfrm>
            <a:off x="1356470" y="5467133"/>
            <a:ext cx="3069226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8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song of 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hu-HU" sz="1500" dirty="0" smtClean="0">
                <a:latin typeface="Arial" panose="020B0604020202020204" pitchFamily="34" charset="0"/>
              </a:rPr>
              <a:t>S</a:t>
            </a:r>
            <a:r>
              <a:rPr lang="en-GB" sz="15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üss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g23b4c2d1fa8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b4c2d1fa8_0_1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b4c2d1fa8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b4c2d1fa8_0_1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b4c2d1fa8_0_10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b4c2d1fa8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b4c2d1fa8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b4c2d1fa8_0_1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b4c2d1fa8_0_10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b4c2d1fa8_0_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b4c2d1fa8_0_10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b4c2d1fa8_0_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3b4c2d1fa8_0_10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0169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b4c2d1fa8_0_1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8091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b4c2d1fa8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77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b4c2d1fa8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4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b4c2d1fa8_0_1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28" y="5180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b4c2d1fa8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28" y="40961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7796" y="57193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3258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3952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19343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2480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30262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35605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46378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80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34;g23964f53f97_0_0"/>
          <p:cNvSpPr txBox="1"/>
          <p:nvPr/>
        </p:nvSpPr>
        <p:spPr>
          <a:xfrm>
            <a:off x="1356470" y="5467133"/>
            <a:ext cx="3069226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8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song of 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hu-HU" sz="1500" dirty="0" smtClean="0">
                <a:latin typeface="Arial" panose="020B0604020202020204" pitchFamily="34" charset="0"/>
              </a:rPr>
              <a:t>S</a:t>
            </a:r>
            <a:r>
              <a:rPr lang="en-GB" sz="15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üss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g23b4c2d1fa8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b4c2d1fa8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b4c2d1fa8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b4c2d1fa8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b4c2d1fa8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b4c2d1fa8_0_14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49938" y="57219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b4c2d1fa8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69791" y="5721919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b4c2d1fa8_0_14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5889144" y="55811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b4c2d1fa8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49944" y="5179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8518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49938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32915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32915" y="46448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49938" y="46448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49944" y="40981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2921" y="4095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49953" y="24780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8533" y="24879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9243" y="24801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9938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915" y="19440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3463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8518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40295" y="35588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49940" y="355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141;p3"/>
          <p:cNvSpPr txBox="1"/>
          <p:nvPr/>
        </p:nvSpPr>
        <p:spPr>
          <a:xfrm>
            <a:off x="7956229" y="2362699"/>
            <a:ext cx="1791502" cy="290844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  <a:endParaRPr lang="en-GB" sz="1800" b="1" dirty="0"/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of </a:t>
            </a:r>
            <a:r>
              <a:rPr lang="hu-HU" sz="1500" dirty="0" smtClean="0">
                <a:latin typeface="Arial" panose="020B0604020202020204" pitchFamily="34" charset="0"/>
              </a:rPr>
              <a:t>„S</a:t>
            </a:r>
            <a:r>
              <a:rPr lang="en-GB" sz="1500" dirty="0" err="1" smtClean="0">
                <a:latin typeface="Arial" panose="020B0604020202020204" pitchFamily="34" charset="0"/>
              </a:rPr>
              <a:t>üss</a:t>
            </a:r>
            <a:r>
              <a:rPr lang="en-GB" sz="1500" dirty="0" smtClean="0">
                <a:latin typeface="Arial" panose="020B0604020202020204" pitchFamily="34" charset="0"/>
              </a:rPr>
              <a:t> </a:t>
            </a:r>
            <a:r>
              <a:rPr lang="en-GB" sz="1500" dirty="0" err="1">
                <a:latin typeface="Arial" panose="020B0604020202020204" pitchFamily="34" charset="0"/>
              </a:rPr>
              <a:t>fel</a:t>
            </a:r>
            <a:r>
              <a:rPr lang="en-GB" sz="1500" dirty="0">
                <a:latin typeface="Arial" panose="020B0604020202020204" pitchFamily="34" charset="0"/>
              </a:rPr>
              <a:t> </a:t>
            </a:r>
            <a:r>
              <a:rPr lang="en-GB" sz="1500" dirty="0" smtClean="0">
                <a:latin typeface="Arial" panose="020B0604020202020204" pitchFamily="34" charset="0"/>
              </a:rPr>
              <a:t>nap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To complete the challenge, reprogram the sound of the car and the meaning of the cards!</a:t>
            </a:r>
            <a:endParaRPr lang="en-GB" sz="1500" dirty="0"/>
          </a:p>
          <a:p>
            <a:pPr>
              <a:buSzPts val="1600"/>
            </a:pPr>
            <a:r>
              <a:rPr lang="en-GB" sz="1500" dirty="0" smtClean="0">
                <a:latin typeface="Arial" panose="020B0604020202020204" pitchFamily="34" charset="0"/>
              </a:rPr>
              <a:t>Use </a:t>
            </a:r>
            <a:r>
              <a:rPr lang="en-GB" sz="1500" dirty="0">
                <a:latin typeface="Arial" panose="020B0604020202020204" pitchFamily="34" charset="0"/>
              </a:rPr>
              <a:t>these cards to complete the task</a:t>
            </a:r>
            <a:r>
              <a:rPr lang="en-GB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</p:txBody>
      </p:sp>
      <p:sp>
        <p:nvSpPr>
          <p:cNvPr id="37" name="Google Shape;115;g23b4c2d1fa8_0_149"/>
          <p:cNvSpPr txBox="1"/>
          <p:nvPr/>
        </p:nvSpPr>
        <p:spPr>
          <a:xfrm>
            <a:off x="3527961" y="5771156"/>
            <a:ext cx="984900" cy="34005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>
                <a:solidFill>
                  <a:schemeClr val="dk1"/>
                </a:solidFill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g23b4c2d1fa8_0_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b4c2d1fa8_0_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b4c2d1fa8_0_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b4c2d1fa8_0_5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b4c2d1fa8_0_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b4c2d1fa8_0_5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b4c2d1fa8_0_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b4c2d1fa8_0_5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3737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6065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31" y="1941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616" y="2480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22" y="30262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8" y="35605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4103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8" y="46378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6037" y="51821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57196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5" y="57196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b4c2d1fa8_0_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7819" y="5722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4;g23964f53f97_0_0"/>
          <p:cNvSpPr txBox="1"/>
          <p:nvPr/>
        </p:nvSpPr>
        <p:spPr>
          <a:xfrm>
            <a:off x="1338182" y="5229389"/>
            <a:ext cx="3069226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8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song of </a:t>
            </a:r>
            <a:r>
              <a:rPr lang="hu-HU" sz="1500" dirty="0" smtClean="0">
                <a:latin typeface="Arial" panose="020B0604020202020204" pitchFamily="34" charset="0"/>
              </a:rPr>
              <a:t>„S</a:t>
            </a:r>
            <a:r>
              <a:rPr lang="en-GB" sz="15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üss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”!</a:t>
            </a:r>
          </a:p>
          <a:p>
            <a:pPr lvl="0"/>
            <a:r>
              <a:rPr lang="en-US" sz="1500" dirty="0"/>
              <a:t>Find the cards that are in the wrong place</a:t>
            </a:r>
            <a:r>
              <a:rPr lang="en-US" sz="1500" dirty="0" smtClean="0"/>
              <a:t>.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g23b4c2d1fa8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b4c2d1fa8_0_2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b4c2d1fa8_0_2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b4c2d1fa8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b4c2d1fa8_0_2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b4c2d1fa8_0_2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b4c2d1fa8_0_22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b4c2d1fa8_0_2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b4c2d1fa8_0_22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738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858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60861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60867" y="2479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7" y="30189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35575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7" y="40992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60861" y="40992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0417" y="464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13340" y="464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b4c2d1fa8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3340" y="518533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31" y="194172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34;g23964f53f97_0_0"/>
          <p:cNvSpPr txBox="1"/>
          <p:nvPr/>
        </p:nvSpPr>
        <p:spPr>
          <a:xfrm>
            <a:off x="1338182" y="5229389"/>
            <a:ext cx="3069226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8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song of 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</a:t>
            </a:r>
            <a:r>
              <a:rPr lang="en-GB" sz="15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üss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”!</a:t>
            </a:r>
          </a:p>
          <a:p>
            <a:pPr lvl="0"/>
            <a:r>
              <a:rPr lang="en-US" sz="1500" dirty="0"/>
              <a:t>Find the cards that are in the wrong place</a:t>
            </a:r>
            <a:r>
              <a:rPr lang="en-US" sz="1500" dirty="0" smtClean="0"/>
              <a:t>.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g23b4c2d1fa8_0_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b4c2d1fa8_0_2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b4c2d1fa8_0_2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b4c2d1fa8_0_26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b4c2d1fa8_0_26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b4c2d1fa8_0_26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b4c2d1fa8_0_26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b4c2d1fa8_0_26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b4c2d1fa8_0_261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b4c2d1fa8_0_26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b4c2d1fa8_0_261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b4c2d1fa8_0_2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616" y="2480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16" y="30262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35605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4097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46443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16" y="51827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6" y="5722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965396" y="5722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b4c2d1fa8_0_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8022" y="6261010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g23b4c2d1fa8_0_261"/>
          <p:cNvSpPr txBox="1"/>
          <p:nvPr/>
        </p:nvSpPr>
        <p:spPr>
          <a:xfrm>
            <a:off x="2263495" y="4986624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 smtClean="0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87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738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89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858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16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34;g23964f53f97_0_0"/>
          <p:cNvSpPr txBox="1"/>
          <p:nvPr/>
        </p:nvSpPr>
        <p:spPr>
          <a:xfrm>
            <a:off x="1356470" y="5467133"/>
            <a:ext cx="3069226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8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song of 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hu-HU" sz="1500" dirty="0" smtClean="0">
                <a:latin typeface="Arial" panose="020B0604020202020204" pitchFamily="34" charset="0"/>
              </a:rPr>
              <a:t>S</a:t>
            </a:r>
            <a:r>
              <a:rPr lang="en-GB" sz="15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üss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</a:t>
            </a:r>
            <a:r>
              <a:rPr lang="hu-HU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246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7</cp:revision>
  <dcterms:modified xsi:type="dcterms:W3CDTF">2023-05-23T13:52:11Z</dcterms:modified>
</cp:coreProperties>
</file>