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058400" cy="7772400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geAR0zvD//Q6VOIzVmqTSrdS7mD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 Jiayu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450C42-B7EF-4F17-9A99-134D22A7BCB6}">
  <a:tblStyle styleId="{63450C42-B7EF-4F17-9A99-134D22A7BCB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 snapToGrid="0">
      <p:cViewPr>
        <p:scale>
          <a:sx n="100" d="100"/>
          <a:sy n="100" d="100"/>
        </p:scale>
        <p:origin x="-888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12:47.083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8Bmo8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3" name="Google Shape;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e10e491955_0_9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" name="Google Shape;58;g1e10e491955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e10e491955_0_13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4" name="Google Shape;104;g1e10e491955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e10e491955_0_4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" name="Google Shape;150;g1e10e491955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oogle Shape;8;p8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{63450C42-B7EF-4F17-9A99-134D22A7BCB6}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9" name="Google Shape;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12" name="Google Shape;12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6" name="Google Shape;1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oogle Shape;18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19" name="Google Shape;19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" name="Google Shape;20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"/>
          <p:cNvSpPr txBox="1"/>
          <p:nvPr/>
        </p:nvSpPr>
        <p:spPr>
          <a:xfrm>
            <a:off x="2041404" y="5440473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"/>
          <p:cNvSpPr txBox="1"/>
          <p:nvPr/>
        </p:nvSpPr>
        <p:spPr>
          <a:xfrm>
            <a:off x="3476695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Goulash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"/>
          <p:cNvSpPr txBox="1"/>
          <p:nvPr/>
        </p:nvSpPr>
        <p:spPr>
          <a:xfrm>
            <a:off x="3476695" y="254907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Fish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7075161" y="2671702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2"/>
          <p:cNvSpPr txBox="1"/>
          <p:nvPr/>
        </p:nvSpPr>
        <p:spPr>
          <a:xfrm>
            <a:off x="5635318" y="111605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Rata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touille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43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2"/>
          <p:cNvSpPr txBox="1"/>
          <p:nvPr/>
        </p:nvSpPr>
        <p:spPr>
          <a:xfrm>
            <a:off x="2041404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Breaded meat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"/>
          <p:cNvSpPr txBox="1"/>
          <p:nvPr/>
        </p:nvSpPr>
        <p:spPr>
          <a:xfrm>
            <a:off x="2754340" y="471821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"/>
          <p:cNvSpPr txBox="1"/>
          <p:nvPr/>
        </p:nvSpPr>
        <p:spPr>
          <a:xfrm>
            <a:off x="7776582" y="4795117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4908721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"/>
          <p:cNvSpPr txBox="1"/>
          <p:nvPr/>
        </p:nvSpPr>
        <p:spPr>
          <a:xfrm>
            <a:off x="4197314" y="1938048"/>
            <a:ext cx="949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Spaghetti</a:t>
            </a: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5635318" y="1927996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2"/>
          <p:cNvSpPr txBox="1"/>
          <p:nvPr/>
        </p:nvSpPr>
        <p:spPr>
          <a:xfrm>
            <a:off x="1978921" y="2652495"/>
            <a:ext cx="1052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Jelly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"/>
          <p:cNvSpPr txBox="1"/>
          <p:nvPr/>
        </p:nvSpPr>
        <p:spPr>
          <a:xfrm>
            <a:off x="6349302" y="258325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Mashed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potatoes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/>
          <p:cNvSpPr txBox="1"/>
          <p:nvPr/>
        </p:nvSpPr>
        <p:spPr>
          <a:xfrm>
            <a:off x="7062370" y="1225243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Cake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2"/>
          <p:cNvSpPr txBox="1"/>
          <p:nvPr/>
        </p:nvSpPr>
        <p:spPr>
          <a:xfrm>
            <a:off x="5598359" y="5658941"/>
            <a:ext cx="29262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course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dishes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a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cauldron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Avoid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worth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kitchen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118;g22ca752c799_1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g1e10e491955_0_9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1e10e491955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1e10e491955_0_9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1e10e491955_0_9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1e10e491955_0_9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e10e491955_0_9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e10e491955_0_9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e10e491955_0_9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e10e491955_0_9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e10e491955_0_9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e10e491955_0_9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g1e10e491955_0_93"/>
          <p:cNvSpPr txBox="1"/>
          <p:nvPr/>
        </p:nvSpPr>
        <p:spPr>
          <a:xfrm>
            <a:off x="2041404" y="5440473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fries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1e10e491955_0_93"/>
          <p:cNvSpPr txBox="1"/>
          <p:nvPr/>
        </p:nvSpPr>
        <p:spPr>
          <a:xfrm>
            <a:off x="3476695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Goulash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g1e10e491955_0_9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g1e10e491955_0_93"/>
          <p:cNvSpPr txBox="1"/>
          <p:nvPr/>
        </p:nvSpPr>
        <p:spPr>
          <a:xfrm>
            <a:off x="2041404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Breaded meat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1e10e491955_0_93"/>
          <p:cNvSpPr txBox="1"/>
          <p:nvPr/>
        </p:nvSpPr>
        <p:spPr>
          <a:xfrm>
            <a:off x="7776582" y="4795117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g1e10e491955_0_93"/>
          <p:cNvSpPr txBox="1"/>
          <p:nvPr/>
        </p:nvSpPr>
        <p:spPr>
          <a:xfrm>
            <a:off x="4908721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1e10e491955_0_93"/>
          <p:cNvSpPr txBox="1"/>
          <p:nvPr/>
        </p:nvSpPr>
        <p:spPr>
          <a:xfrm>
            <a:off x="4197314" y="1938048"/>
            <a:ext cx="949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Spaghetti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1e10e491955_0_93"/>
          <p:cNvSpPr txBox="1"/>
          <p:nvPr/>
        </p:nvSpPr>
        <p:spPr>
          <a:xfrm>
            <a:off x="5635318" y="192799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1e10e491955_0_93"/>
          <p:cNvSpPr txBox="1"/>
          <p:nvPr/>
        </p:nvSpPr>
        <p:spPr>
          <a:xfrm>
            <a:off x="7062370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Cake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1e10e491955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10e491955_0_9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6148" y="25002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1121" y="393955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199773" y="467076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1886" y="249843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1873" y="394983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29273" y="178306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496" y="321596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1e10e491955_0_9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3797" y="3938009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0;p2"/>
          <p:cNvSpPr txBox="1"/>
          <p:nvPr/>
        </p:nvSpPr>
        <p:spPr>
          <a:xfrm>
            <a:off x="3476695" y="254907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Fish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1;p2"/>
          <p:cNvSpPr txBox="1"/>
          <p:nvPr/>
        </p:nvSpPr>
        <p:spPr>
          <a:xfrm>
            <a:off x="7075161" y="2671702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2;p2"/>
          <p:cNvSpPr txBox="1"/>
          <p:nvPr/>
        </p:nvSpPr>
        <p:spPr>
          <a:xfrm>
            <a:off x="5635318" y="111605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Rata-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touille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5;p2"/>
          <p:cNvSpPr txBox="1"/>
          <p:nvPr/>
        </p:nvSpPr>
        <p:spPr>
          <a:xfrm>
            <a:off x="2754340" y="471821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1;p2"/>
          <p:cNvSpPr txBox="1"/>
          <p:nvPr/>
        </p:nvSpPr>
        <p:spPr>
          <a:xfrm>
            <a:off x="6349302" y="258325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Mashed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potatoes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118;g22ca752c799_1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100;g22ca752c799_1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496" y="3936412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0;p2">
            <a:extLst>
              <a:ext uri="{FF2B5EF4-FFF2-40B4-BE49-F238E27FC236}">
                <a16:creationId xmlns:a16="http://schemas.microsoft.com/office/drawing/2014/main" id="{4BC3386F-746B-1642-9754-A0D962AD7E2D}"/>
              </a:ext>
            </a:extLst>
          </p:cNvPr>
          <p:cNvSpPr txBox="1"/>
          <p:nvPr/>
        </p:nvSpPr>
        <p:spPr>
          <a:xfrm>
            <a:off x="1978921" y="2652495"/>
            <a:ext cx="1052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Jelly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3;p2"/>
          <p:cNvSpPr txBox="1"/>
          <p:nvPr/>
        </p:nvSpPr>
        <p:spPr>
          <a:xfrm>
            <a:off x="5598359" y="5658941"/>
            <a:ext cx="29262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course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dishes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a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cauldron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Avoid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worth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kitchen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91;g22ca752c799_1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1121" y="10628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40;g1e10e491955_0_1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29273" y="1053356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g1e10e491955_0_1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1e10e491955_0_1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1e10e491955_0_1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1e10e491955_0_1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1e10e491955_0_13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e10e491955_0_13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1e10e491955_0_13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1e10e491955_0_13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1e10e491955_0_13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1e10e491955_0_13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1e10e491955_0_1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1e10e491955_0_1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1e10e491955_0_139"/>
          <p:cNvSpPr txBox="1"/>
          <p:nvPr/>
        </p:nvSpPr>
        <p:spPr>
          <a:xfrm>
            <a:off x="2041404" y="5440473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fries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1e10e491955_0_139"/>
          <p:cNvSpPr txBox="1"/>
          <p:nvPr/>
        </p:nvSpPr>
        <p:spPr>
          <a:xfrm>
            <a:off x="3476695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Goulash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g1e10e491955_0_13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1e10e491955_0_139"/>
          <p:cNvSpPr txBox="1"/>
          <p:nvPr/>
        </p:nvSpPr>
        <p:spPr>
          <a:xfrm>
            <a:off x="2041404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Breaded meat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1e10e491955_0_139"/>
          <p:cNvSpPr txBox="1"/>
          <p:nvPr/>
        </p:nvSpPr>
        <p:spPr>
          <a:xfrm>
            <a:off x="7776582" y="4795117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1e10e491955_0_139"/>
          <p:cNvSpPr txBox="1"/>
          <p:nvPr/>
        </p:nvSpPr>
        <p:spPr>
          <a:xfrm>
            <a:off x="4908721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1e10e491955_0_139"/>
          <p:cNvSpPr txBox="1"/>
          <p:nvPr/>
        </p:nvSpPr>
        <p:spPr>
          <a:xfrm>
            <a:off x="4197314" y="1938048"/>
            <a:ext cx="949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Spaghetti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1e10e491955_0_139"/>
          <p:cNvSpPr txBox="1"/>
          <p:nvPr/>
        </p:nvSpPr>
        <p:spPr>
          <a:xfrm>
            <a:off x="5635318" y="192799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1e10e491955_0_139"/>
          <p:cNvSpPr txBox="1"/>
          <p:nvPr/>
        </p:nvSpPr>
        <p:spPr>
          <a:xfrm>
            <a:off x="7062370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Cake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g1e10e491955_0_1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e10e491955_0_1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e10e491955_0_1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71398" y="394983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1e10e491955_0_1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29273" y="10533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e10e491955_0_1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496" y="321596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1e10e491955_0_1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3797" y="39380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1e10e491955_0_13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195812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1e10e491955_0_13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6860" y="25016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1e10e491955_0_13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530024" y="17758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0;p2"/>
          <p:cNvSpPr txBox="1"/>
          <p:nvPr/>
        </p:nvSpPr>
        <p:spPr>
          <a:xfrm>
            <a:off x="3476695" y="254907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Fish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1;p2"/>
          <p:cNvSpPr txBox="1"/>
          <p:nvPr/>
        </p:nvSpPr>
        <p:spPr>
          <a:xfrm>
            <a:off x="7075161" y="2671702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2;p2"/>
          <p:cNvSpPr txBox="1"/>
          <p:nvPr/>
        </p:nvSpPr>
        <p:spPr>
          <a:xfrm>
            <a:off x="5635318" y="111605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Rata-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touille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5;p2"/>
          <p:cNvSpPr txBox="1"/>
          <p:nvPr/>
        </p:nvSpPr>
        <p:spPr>
          <a:xfrm>
            <a:off x="2754340" y="471821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1;p2"/>
          <p:cNvSpPr txBox="1"/>
          <p:nvPr/>
        </p:nvSpPr>
        <p:spPr>
          <a:xfrm>
            <a:off x="6349302" y="258325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Mashed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potatoes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118;g22ca752c799_1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100;g22ca752c799_1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496" y="3936412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0;p2">
            <a:extLst>
              <a:ext uri="{FF2B5EF4-FFF2-40B4-BE49-F238E27FC236}">
                <a16:creationId xmlns:a16="http://schemas.microsoft.com/office/drawing/2014/main" id="{C5369AD0-266B-1645-98DD-B5D3CC294F1E}"/>
              </a:ext>
            </a:extLst>
          </p:cNvPr>
          <p:cNvSpPr txBox="1"/>
          <p:nvPr/>
        </p:nvSpPr>
        <p:spPr>
          <a:xfrm>
            <a:off x="1978921" y="2652495"/>
            <a:ext cx="1052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Jelly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3;p2"/>
          <p:cNvSpPr txBox="1"/>
          <p:nvPr/>
        </p:nvSpPr>
        <p:spPr>
          <a:xfrm>
            <a:off x="5598359" y="5658941"/>
            <a:ext cx="29262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course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dishes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a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cauldron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Avoid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worth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kitchen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137;g22ca752c799_1_1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6148" y="25002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38;g22ca752c799_1_1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1121" y="393955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83;g22ca752c799_1_4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6954" y="1058822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1e10e491955_0_4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1e10e491955_0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1e10e491955_0_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1e10e491955_0_4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e10e491955_0_4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1e10e491955_0_4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1e10e491955_0_4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1e10e491955_0_4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1e10e491955_0_4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1e10e491955_0_4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1e10e491955_0_4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1e10e491955_0_4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g1e10e491955_0_46"/>
          <p:cNvSpPr txBox="1"/>
          <p:nvPr/>
        </p:nvSpPr>
        <p:spPr>
          <a:xfrm>
            <a:off x="2041404" y="5440473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fries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1e10e491955_0_46"/>
          <p:cNvSpPr txBox="1"/>
          <p:nvPr/>
        </p:nvSpPr>
        <p:spPr>
          <a:xfrm>
            <a:off x="3476695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Goulash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g1e10e491955_0_4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g1e10e491955_0_46"/>
          <p:cNvSpPr txBox="1"/>
          <p:nvPr/>
        </p:nvSpPr>
        <p:spPr>
          <a:xfrm>
            <a:off x="2041404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Breaded meat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1e10e491955_0_46"/>
          <p:cNvSpPr txBox="1"/>
          <p:nvPr/>
        </p:nvSpPr>
        <p:spPr>
          <a:xfrm>
            <a:off x="7776582" y="4795117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g1e10e491955_0_4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6954" y="394175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g1e10e491955_0_46"/>
          <p:cNvSpPr txBox="1"/>
          <p:nvPr/>
        </p:nvSpPr>
        <p:spPr>
          <a:xfrm>
            <a:off x="4908721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Google Shape;176;g1e10e491955_0_4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5963" y="394128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1e10e491955_0_46"/>
          <p:cNvSpPr txBox="1"/>
          <p:nvPr/>
        </p:nvSpPr>
        <p:spPr>
          <a:xfrm>
            <a:off x="4197314" y="1938048"/>
            <a:ext cx="949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Spaghetti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g1e10e491955_0_4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6860" y="2501610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1e10e491955_0_46"/>
          <p:cNvSpPr txBox="1"/>
          <p:nvPr/>
        </p:nvSpPr>
        <p:spPr>
          <a:xfrm>
            <a:off x="5635318" y="192799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0" name="Google Shape;180;g1e10e491955_0_4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6954" y="250028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1e10e491955_0_4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530024" y="10588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1e10e491955_0_4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530024" y="17758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1e10e491955_0_4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947443" y="321761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1e10e491955_0_4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945231" y="39412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e10e491955_0_4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43810" y="394128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1e10e491955_0_46"/>
          <p:cNvSpPr txBox="1"/>
          <p:nvPr/>
        </p:nvSpPr>
        <p:spPr>
          <a:xfrm>
            <a:off x="7062370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Cake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1e10e491955_0_46"/>
          <p:cNvSpPr txBox="1"/>
          <p:nvPr/>
        </p:nvSpPr>
        <p:spPr>
          <a:xfrm>
            <a:off x="5856558" y="5154336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g1e10e491955_0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1e10e491955_0_4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0;p2"/>
          <p:cNvSpPr txBox="1"/>
          <p:nvPr/>
        </p:nvSpPr>
        <p:spPr>
          <a:xfrm>
            <a:off x="3476695" y="254907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Fish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1;p2"/>
          <p:cNvSpPr txBox="1"/>
          <p:nvPr/>
        </p:nvSpPr>
        <p:spPr>
          <a:xfrm>
            <a:off x="7075161" y="2671702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2;p2"/>
          <p:cNvSpPr txBox="1"/>
          <p:nvPr/>
        </p:nvSpPr>
        <p:spPr>
          <a:xfrm>
            <a:off x="5635318" y="111605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Rata-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touille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5;p2"/>
          <p:cNvSpPr txBox="1"/>
          <p:nvPr/>
        </p:nvSpPr>
        <p:spPr>
          <a:xfrm>
            <a:off x="2754340" y="471821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1;p2"/>
          <p:cNvSpPr txBox="1"/>
          <p:nvPr/>
        </p:nvSpPr>
        <p:spPr>
          <a:xfrm>
            <a:off x="6349302" y="2583254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Mashed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potatoes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118;g22ca752c799_1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144;g1e10e491955_0_13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195812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0;p2">
            <a:extLst>
              <a:ext uri="{FF2B5EF4-FFF2-40B4-BE49-F238E27FC236}">
                <a16:creationId xmlns:a16="http://schemas.microsoft.com/office/drawing/2014/main" id="{C7E14085-04D3-CF46-8450-2A6C50AD83A0}"/>
              </a:ext>
            </a:extLst>
          </p:cNvPr>
          <p:cNvSpPr txBox="1"/>
          <p:nvPr/>
        </p:nvSpPr>
        <p:spPr>
          <a:xfrm>
            <a:off x="1978921" y="2652495"/>
            <a:ext cx="10527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Jelly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2"/>
          <p:cNvSpPr txBox="1"/>
          <p:nvPr/>
        </p:nvSpPr>
        <p:spPr>
          <a:xfrm>
            <a:off x="5598359" y="5658941"/>
            <a:ext cx="29262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course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dishes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a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cauldron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Avoid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ones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worth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cooking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kitchen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183;g22ca752c799_1_4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6954" y="1058822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213</Words>
  <Application>Microsoft Office PowerPoint</Application>
  <PresentationFormat>Egyéni</PresentationFormat>
  <Paragraphs>85</Paragraphs>
  <Slides>4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5</cp:revision>
  <dcterms:modified xsi:type="dcterms:W3CDTF">2023-05-08T12:00:16Z</dcterms:modified>
</cp:coreProperties>
</file>