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8" r:id="rId11"/>
    <p:sldId id="269" r:id="rId12"/>
    <p:sldId id="270" r:id="rId13"/>
  </p:sldIdLst>
  <p:sldSz cx="10058400" cy="7772400"/>
  <p:notesSz cx="6858000" cy="9945688"/>
  <p:embeddedFontLst>
    <p:embeddedFont>
      <p:font typeface="Montserrat" panose="020B0604020202020204" charset="-18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dfs05Sz1bttMdjCRo+Wyz+cCi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5"/>
  </p:normalViewPr>
  <p:slideViewPr>
    <p:cSldViewPr snapToGrid="0">
      <p:cViewPr>
        <p:scale>
          <a:sx n="70" d="100"/>
          <a:sy n="70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3dec0273f1_0_3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" name="Google Shape;17;g23dec0273f1_0_31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g23dec0273f1_0_61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7" name="Google Shape;667;g23dec0273f1_0_6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g23dec0273f1_0_72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" name="Google Shape;718;g23dec0273f1_0_7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23dec0273f1_0_66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9" name="Google Shape;769;g23dec0273f1_0_6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3dec0273f1_0_2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23dec0273f1_0_24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3dec0273f1_0_4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g23dec0273f1_0_48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3dec0273f1_0_4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g23dec0273f1_0_42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4" name="Google Shape;294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23dec0273f1_1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6" name="Google Shape;396;g23dec0273f1_1_3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err="1"/>
              <a:t>Interactive</a:t>
            </a:r>
            <a:r>
              <a:rPr lang="hu-HU" dirty="0"/>
              <a:t> </a:t>
            </a:r>
            <a:r>
              <a:rPr lang="hu-HU" dirty="0" err="1"/>
              <a:t>Challenge</a:t>
            </a:r>
            <a:r>
              <a:rPr lang="hu-HU" dirty="0"/>
              <a:t> </a:t>
            </a:r>
            <a:r>
              <a:rPr lang="hu-HU" dirty="0" err="1"/>
              <a:t>Card</a:t>
            </a:r>
            <a:endParaRPr dirty="0"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 dirty="0">
                <a:solidFill>
                  <a:schemeClr val="dk1"/>
                </a:solidFill>
              </a:rPr>
              <a:t>Display </a:t>
            </a:r>
            <a:r>
              <a:rPr lang="hu-HU" dirty="0" err="1">
                <a:solidFill>
                  <a:schemeClr val="dk1"/>
                </a:solidFill>
              </a:rPr>
              <a:t>with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your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classroom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projector</a:t>
            </a:r>
            <a:endParaRPr dirty="0"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 dirty="0" err="1">
                <a:solidFill>
                  <a:schemeClr val="dk1"/>
                </a:solidFill>
              </a:rPr>
              <a:t>Drag</a:t>
            </a:r>
            <a:r>
              <a:rPr lang="hu-HU" dirty="0">
                <a:solidFill>
                  <a:schemeClr val="dk1"/>
                </a:solidFill>
              </a:rPr>
              <a:t> and </a:t>
            </a:r>
            <a:r>
              <a:rPr lang="hu-HU" dirty="0" err="1">
                <a:solidFill>
                  <a:schemeClr val="dk1"/>
                </a:solidFill>
              </a:rPr>
              <a:t>drop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each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color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square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to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create</a:t>
            </a:r>
            <a:r>
              <a:rPr lang="hu-HU" dirty="0">
                <a:solidFill>
                  <a:schemeClr val="dk1"/>
                </a:solidFill>
              </a:rPr>
              <a:t> a </a:t>
            </a:r>
            <a:r>
              <a:rPr lang="hu-HU" dirty="0" err="1">
                <a:solidFill>
                  <a:schemeClr val="dk1"/>
                </a:solidFill>
              </a:rPr>
              <a:t>path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for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indi</a:t>
            </a:r>
            <a:r>
              <a:rPr lang="hu-HU" dirty="0">
                <a:solidFill>
                  <a:schemeClr val="dk1"/>
                </a:solidFill>
              </a:rPr>
              <a:t>.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23dec0273f1_1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6" name="Google Shape;456;g23dec0273f1_1_9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23dec0273f1_1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6" name="Google Shape;516;g23dec0273f1_1_15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14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14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1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1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31.png"/><Relationship Id="rId3" Type="http://schemas.openxmlformats.org/officeDocument/2006/relationships/image" Target="../media/image5.png"/><Relationship Id="rId21" Type="http://schemas.openxmlformats.org/officeDocument/2006/relationships/image" Target="../media/image3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9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27.png"/><Relationship Id="rId10" Type="http://schemas.openxmlformats.org/officeDocument/2006/relationships/image" Target="../media/image12.png"/><Relationship Id="rId19" Type="http://schemas.openxmlformats.org/officeDocument/2006/relationships/image" Target="../media/image3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31.png"/><Relationship Id="rId3" Type="http://schemas.openxmlformats.org/officeDocument/2006/relationships/image" Target="../media/image5.png"/><Relationship Id="rId21" Type="http://schemas.openxmlformats.org/officeDocument/2006/relationships/image" Target="../media/image3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29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27.png"/><Relationship Id="rId10" Type="http://schemas.openxmlformats.org/officeDocument/2006/relationships/image" Target="../media/image12.png"/><Relationship Id="rId19" Type="http://schemas.openxmlformats.org/officeDocument/2006/relationships/image" Target="../media/image3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31.png"/><Relationship Id="rId3" Type="http://schemas.openxmlformats.org/officeDocument/2006/relationships/image" Target="../media/image5.png"/><Relationship Id="rId21" Type="http://schemas.openxmlformats.org/officeDocument/2006/relationships/image" Target="../media/image3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29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27.png"/><Relationship Id="rId10" Type="http://schemas.openxmlformats.org/officeDocument/2006/relationships/image" Target="../media/image12.png"/><Relationship Id="rId19" Type="http://schemas.openxmlformats.org/officeDocument/2006/relationships/image" Target="../media/image3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2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4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6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4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4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19.png"/><Relationship Id="rId3" Type="http://schemas.openxmlformats.org/officeDocument/2006/relationships/image" Target="../media/image5.png"/><Relationship Id="rId21" Type="http://schemas.openxmlformats.org/officeDocument/2006/relationships/image" Target="../media/image21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7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4.png"/><Relationship Id="rId5" Type="http://schemas.openxmlformats.org/officeDocument/2006/relationships/image" Target="../media/image7.png"/><Relationship Id="rId15" Type="http://schemas.openxmlformats.org/officeDocument/2006/relationships/image" Target="../media/image25.png"/><Relationship Id="rId23" Type="http://schemas.openxmlformats.org/officeDocument/2006/relationships/image" Target="../media/image23.png"/><Relationship Id="rId10" Type="http://schemas.openxmlformats.org/officeDocument/2006/relationships/image" Target="../media/image12.png"/><Relationship Id="rId19" Type="http://schemas.openxmlformats.org/officeDocument/2006/relationships/image" Target="../media/image20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8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2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4.png"/><Relationship Id="rId10" Type="http://schemas.openxmlformats.org/officeDocument/2006/relationships/image" Target="../media/image12.png"/><Relationship Id="rId19" Type="http://schemas.openxmlformats.org/officeDocument/2006/relationships/image" Target="../media/image26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8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2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4.png"/><Relationship Id="rId10" Type="http://schemas.openxmlformats.org/officeDocument/2006/relationships/image" Target="../media/image12.png"/><Relationship Id="rId19" Type="http://schemas.openxmlformats.org/officeDocument/2006/relationships/image" Target="../media/image26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8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2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4.png"/><Relationship Id="rId10" Type="http://schemas.openxmlformats.org/officeDocument/2006/relationships/image" Target="../media/image12.png"/><Relationship Id="rId19" Type="http://schemas.openxmlformats.org/officeDocument/2006/relationships/image" Target="../media/image26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30.png"/><Relationship Id="rId3" Type="http://schemas.openxmlformats.org/officeDocument/2006/relationships/image" Target="../media/image5.png"/><Relationship Id="rId21" Type="http://schemas.openxmlformats.org/officeDocument/2006/relationships/image" Target="../media/image3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29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27.png"/><Relationship Id="rId10" Type="http://schemas.openxmlformats.org/officeDocument/2006/relationships/image" Target="../media/image12.png"/><Relationship Id="rId19" Type="http://schemas.openxmlformats.org/officeDocument/2006/relationships/image" Target="../media/image3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g23dec0273f1_0_31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g23dec0273f1_0_3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g23dec0273f1_0_3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g23dec0273f1_0_3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g23dec0273f1_0_3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g23dec0273f1_0_3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g23dec0273f1_0_3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g23dec0273f1_0_31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23dec0273f1_0_31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23dec0273f1_0_31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23dec0273f1_0_3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23dec0273f1_0_31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g23dec0273f1_0_311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Szedd össze azokat a síkidomokat, amelyekre igaz az alábbi állítás: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Van két egymással párhuzamos oldala.</a:t>
            </a:r>
            <a:endParaRPr/>
          </a:p>
        </p:txBody>
      </p:sp>
      <p:pic>
        <p:nvPicPr>
          <p:cNvPr id="62" name="Google Shape;62;g23dec0273f1_0_31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773082" y="5193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dec0273f1_0_3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92371" y="1420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3dec0273f1_0_31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>
            <a:off x="5750613" y="907478"/>
            <a:ext cx="250375" cy="97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3dec0273f1_0_31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5578960" y="1466543"/>
            <a:ext cx="576619" cy="65709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9" name="Google Shape;35;g23dec0273f1_0_311"/>
          <p:cNvGrpSpPr/>
          <p:nvPr/>
        </p:nvGrpSpPr>
        <p:grpSpPr>
          <a:xfrm>
            <a:off x="7207889" y="5717495"/>
            <a:ext cx="746333" cy="657094"/>
            <a:chOff x="6355968" y="3127085"/>
            <a:chExt cx="733425" cy="657225"/>
          </a:xfrm>
        </p:grpSpPr>
        <p:pic>
          <p:nvPicPr>
            <p:cNvPr id="70" name="Google Shape;36;g23dec0273f1_0_311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1" name="Google Shape;37;g23dec0273f1_0_311"/>
            <p:cNvSpPr/>
            <p:nvPr/>
          </p:nvSpPr>
          <p:spPr>
            <a:xfrm>
              <a:off x="6540600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2" name="Google Shape;38;g23dec0273f1_0_311"/>
          <p:cNvGrpSpPr/>
          <p:nvPr/>
        </p:nvGrpSpPr>
        <p:grpSpPr>
          <a:xfrm>
            <a:off x="8100227" y="1439263"/>
            <a:ext cx="676910" cy="657085"/>
            <a:chOff x="4701540" y="3170900"/>
            <a:chExt cx="605790" cy="613410"/>
          </a:xfrm>
        </p:grpSpPr>
        <p:pic>
          <p:nvPicPr>
            <p:cNvPr id="73" name="Google Shape;39;g23dec0273f1_0_311"/>
            <p:cNvPicPr preferRelativeResize="0"/>
            <p:nvPr/>
          </p:nvPicPr>
          <p:blipFill rotWithShape="1">
            <a:blip r:embed="rId16">
              <a:alphaModFix/>
            </a:blip>
            <a:srcRect l="4203" t="2945" r="3622" b="2348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4" name="Google Shape;40;g23dec0273f1_0_311"/>
            <p:cNvSpPr/>
            <p:nvPr/>
          </p:nvSpPr>
          <p:spPr>
            <a:xfrm>
              <a:off x="4810965" y="3455697"/>
              <a:ext cx="2379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5" name="Google Shape;41;g23dec0273f1_0_311"/>
          <p:cNvGrpSpPr/>
          <p:nvPr/>
        </p:nvGrpSpPr>
        <p:grpSpPr>
          <a:xfrm>
            <a:off x="9054118" y="3059621"/>
            <a:ext cx="500825" cy="792000"/>
            <a:chOff x="5615672" y="3059696"/>
            <a:chExt cx="500825" cy="792000"/>
          </a:xfrm>
        </p:grpSpPr>
        <p:pic>
          <p:nvPicPr>
            <p:cNvPr id="76" name="Google Shape;42;g23dec0273f1_0_311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7" name="Google Shape;43;g23dec0273f1_0_311"/>
            <p:cNvSpPr/>
            <p:nvPr/>
          </p:nvSpPr>
          <p:spPr>
            <a:xfrm>
              <a:off x="5726490" y="3429982"/>
              <a:ext cx="2793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8" name="Google Shape;44;g23dec0273f1_0_311"/>
          <p:cNvGrpSpPr/>
          <p:nvPr/>
        </p:nvGrpSpPr>
        <p:grpSpPr>
          <a:xfrm>
            <a:off x="3760311" y="2269801"/>
            <a:ext cx="792018" cy="707738"/>
            <a:chOff x="4671582" y="3979368"/>
            <a:chExt cx="698182" cy="623887"/>
          </a:xfrm>
        </p:grpSpPr>
        <p:pic>
          <p:nvPicPr>
            <p:cNvPr id="79" name="Google Shape;45;g23dec0273f1_0_311"/>
            <p:cNvPicPr preferRelativeResize="0"/>
            <p:nvPr/>
          </p:nvPicPr>
          <p:blipFill rotWithShape="1">
            <a:blip r:embed="rId18">
              <a:alphaModFix/>
            </a:blip>
            <a:srcRect l="4807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80" name="Google Shape;46;g23dec0273f1_0_311"/>
            <p:cNvSpPr/>
            <p:nvPr/>
          </p:nvSpPr>
          <p:spPr>
            <a:xfrm>
              <a:off x="4926329" y="4237486"/>
              <a:ext cx="186600" cy="2286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4" name="Google Shape;50;g23dec0273f1_0_311"/>
          <p:cNvGrpSpPr/>
          <p:nvPr/>
        </p:nvGrpSpPr>
        <p:grpSpPr>
          <a:xfrm>
            <a:off x="6359183" y="707966"/>
            <a:ext cx="676888" cy="372557"/>
            <a:chOff x="6984378" y="4835358"/>
            <a:chExt cx="1181100" cy="647700"/>
          </a:xfrm>
        </p:grpSpPr>
        <p:pic>
          <p:nvPicPr>
            <p:cNvPr id="85" name="Google Shape;51;g23dec0273f1_0_311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6" name="Google Shape;52;g23dec0273f1_0_311"/>
            <p:cNvSpPr/>
            <p:nvPr/>
          </p:nvSpPr>
          <p:spPr>
            <a:xfrm>
              <a:off x="7483840" y="502963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7" name="Google Shape;53;g23dec0273f1_0_311"/>
          <p:cNvGrpSpPr/>
          <p:nvPr/>
        </p:nvGrpSpPr>
        <p:grpSpPr>
          <a:xfrm>
            <a:off x="4663489" y="677086"/>
            <a:ext cx="676825" cy="434326"/>
            <a:chOff x="4431323" y="4952467"/>
            <a:chExt cx="1090246" cy="591483"/>
          </a:xfrm>
        </p:grpSpPr>
        <p:pic>
          <p:nvPicPr>
            <p:cNvPr id="88" name="Google Shape;54;g23dec0273f1_0_311"/>
            <p:cNvPicPr preferRelativeResize="0"/>
            <p:nvPr/>
          </p:nvPicPr>
          <p:blipFill rotWithShape="1">
            <a:blip r:embed="rId20">
              <a:alphaModFix/>
            </a:blip>
            <a:srcRect l="2467" t="4921" r="3715" b="3762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9" name="Google Shape;55;g23dec0273f1_0_311"/>
            <p:cNvSpPr/>
            <p:nvPr/>
          </p:nvSpPr>
          <p:spPr>
            <a:xfrm>
              <a:off x="4870557" y="5185863"/>
              <a:ext cx="211800" cy="124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0" name="Google Shape;56;g23dec0273f1_0_311"/>
          <p:cNvGrpSpPr/>
          <p:nvPr/>
        </p:nvGrpSpPr>
        <p:grpSpPr>
          <a:xfrm>
            <a:off x="6348628" y="2441695"/>
            <a:ext cx="746300" cy="372572"/>
            <a:chOff x="3359099" y="3119400"/>
            <a:chExt cx="1174536" cy="552450"/>
          </a:xfrm>
        </p:grpSpPr>
        <p:pic>
          <p:nvPicPr>
            <p:cNvPr id="91" name="Google Shape;57;g23dec0273f1_0_311"/>
            <p:cNvPicPr preferRelativeResize="0"/>
            <p:nvPr/>
          </p:nvPicPr>
          <p:blipFill rotWithShape="1">
            <a:blip r:embed="rId21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2" name="Google Shape;58;g23dec0273f1_0_311"/>
            <p:cNvSpPr/>
            <p:nvPr/>
          </p:nvSpPr>
          <p:spPr>
            <a:xfrm>
              <a:off x="3825936" y="3252787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3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94" name="Google Shape;60;g23dec0273f1_0_311"/>
            <p:cNvPicPr preferRelativeResize="0"/>
            <p:nvPr/>
          </p:nvPicPr>
          <p:blipFill rotWithShape="1">
            <a:blip r:embed="rId22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5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6" name="Google Shape;114;g23dec0273f1_0_368"/>
          <p:cNvGrpSpPr>
            <a:grpSpLocks noChangeAspect="1"/>
          </p:cNvGrpSpPr>
          <p:nvPr/>
        </p:nvGrpSpPr>
        <p:grpSpPr>
          <a:xfrm>
            <a:off x="4598314" y="3210287"/>
            <a:ext cx="792000" cy="574193"/>
            <a:chOff x="7163560" y="3148908"/>
            <a:chExt cx="820871" cy="613580"/>
          </a:xfrm>
        </p:grpSpPr>
        <p:pic>
          <p:nvPicPr>
            <p:cNvPr id="97" name="Google Shape;115;g23dec0273f1_0_368"/>
            <p:cNvPicPr preferRelativeResize="0"/>
            <p:nvPr/>
          </p:nvPicPr>
          <p:blipFill rotWithShape="1">
            <a:blip r:embed="rId23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8" name="Google Shape;116;g23dec0273f1_0_368"/>
            <p:cNvSpPr/>
            <p:nvPr/>
          </p:nvSpPr>
          <p:spPr>
            <a:xfrm>
              <a:off x="7479587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9" name="Google Shape;47;g23dec0273f1_0_311"/>
          <p:cNvGrpSpPr/>
          <p:nvPr/>
        </p:nvGrpSpPr>
        <p:grpSpPr>
          <a:xfrm>
            <a:off x="4651506" y="6544041"/>
            <a:ext cx="676876" cy="707736"/>
            <a:chOff x="6424548" y="3974370"/>
            <a:chExt cx="657225" cy="638175"/>
          </a:xfrm>
        </p:grpSpPr>
        <p:pic>
          <p:nvPicPr>
            <p:cNvPr id="100" name="Google Shape;48;g23dec0273f1_0_311"/>
            <p:cNvPicPr preferRelativeResize="0"/>
            <p:nvPr/>
          </p:nvPicPr>
          <p:blipFill rotWithShape="1">
            <a:blip r:embed="rId24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101" name="Google Shape;49;g23dec0273f1_0_311"/>
            <p:cNvSpPr/>
            <p:nvPr/>
          </p:nvSpPr>
          <p:spPr>
            <a:xfrm>
              <a:off x="6703061" y="4245552"/>
              <a:ext cx="102900" cy="1734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9" name="Google Shape;669;g23dec0273f1_0_61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0" name="Google Shape;670;g23dec0273f1_0_6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1" name="Google Shape;671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2" name="Google Shape;672;g23dec0273f1_0_6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3" name="Google Shape;673;g23dec0273f1_0_6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4" name="Google Shape;674;g23dec0273f1_0_61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5" name="Google Shape;675;g23dec0273f1_0_61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6" name="Google Shape;676;g23dec0273f1_0_61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7" name="Google Shape;677;g23dec0273f1_0_61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8" name="Google Shape;678;g23dec0273f1_0_61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9" name="Google Shape;679;g23dec0273f1_0_61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0" name="Google Shape;680;g23dec0273f1_0_61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681" name="Google Shape;681;g23dec0273f1_0_617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Szedd össze azokat a síkidomokat, amelyekre igaz az alábbi állítás: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Van hegyesszöge.</a:t>
            </a:r>
            <a:endParaRPr/>
          </a:p>
        </p:txBody>
      </p:sp>
      <p:grpSp>
        <p:nvGrpSpPr>
          <p:cNvPr id="682" name="Google Shape;682;g23dec0273f1_0_617"/>
          <p:cNvGrpSpPr/>
          <p:nvPr/>
        </p:nvGrpSpPr>
        <p:grpSpPr>
          <a:xfrm>
            <a:off x="4776700" y="2220223"/>
            <a:ext cx="505014" cy="792017"/>
            <a:chOff x="4613097" y="2445249"/>
            <a:chExt cx="1880170" cy="2948684"/>
          </a:xfrm>
        </p:grpSpPr>
        <p:pic>
          <p:nvPicPr>
            <p:cNvPr id="683" name="Google Shape;683;g23dec0273f1_0_617"/>
            <p:cNvPicPr preferRelativeResize="0"/>
            <p:nvPr/>
          </p:nvPicPr>
          <p:blipFill rotWithShape="1">
            <a:blip r:embed="rId15">
              <a:alphaModFix/>
            </a:blip>
            <a:srcRect l="5732" t="7980" r="12016" b="6028"/>
            <a:stretch/>
          </p:blipFill>
          <p:spPr>
            <a:xfrm>
              <a:off x="4613097" y="2445249"/>
              <a:ext cx="1880170" cy="294868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84" name="Google Shape;684;g23dec0273f1_0_617"/>
            <p:cNvSpPr/>
            <p:nvPr/>
          </p:nvSpPr>
          <p:spPr>
            <a:xfrm>
              <a:off x="5311739" y="4315146"/>
              <a:ext cx="513600" cy="4623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91" name="Google Shape;691;g23dec0273f1_0_617"/>
          <p:cNvGrpSpPr/>
          <p:nvPr/>
        </p:nvGrpSpPr>
        <p:grpSpPr>
          <a:xfrm>
            <a:off x="8266055" y="3151694"/>
            <a:ext cx="334759" cy="657146"/>
            <a:chOff x="6626831" y="4458984"/>
            <a:chExt cx="1037690" cy="1715785"/>
          </a:xfrm>
        </p:grpSpPr>
        <p:pic>
          <p:nvPicPr>
            <p:cNvPr id="692" name="Google Shape;692;g23dec0273f1_0_617"/>
            <p:cNvPicPr preferRelativeResize="0"/>
            <p:nvPr/>
          </p:nvPicPr>
          <p:blipFill rotWithShape="1">
            <a:blip r:embed="rId16">
              <a:alphaModFix/>
            </a:blip>
            <a:srcRect l="12038" t="5130" r="10693" b="6569"/>
            <a:stretch/>
          </p:blipFill>
          <p:spPr>
            <a:xfrm>
              <a:off x="6626831" y="4458984"/>
              <a:ext cx="1037690" cy="171578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93" name="Google Shape;693;g23dec0273f1_0_617"/>
            <p:cNvSpPr/>
            <p:nvPr/>
          </p:nvSpPr>
          <p:spPr>
            <a:xfrm>
              <a:off x="6924783" y="4798031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94" name="Google Shape;694;g23dec0273f1_0_617"/>
          <p:cNvGrpSpPr/>
          <p:nvPr/>
        </p:nvGrpSpPr>
        <p:grpSpPr>
          <a:xfrm>
            <a:off x="7200950" y="4912402"/>
            <a:ext cx="749800" cy="582033"/>
            <a:chOff x="3842534" y="4767209"/>
            <a:chExt cx="2301411" cy="1526844"/>
          </a:xfrm>
        </p:grpSpPr>
        <p:pic>
          <p:nvPicPr>
            <p:cNvPr id="695" name="Google Shape;695;g23dec0273f1_0_617"/>
            <p:cNvPicPr preferRelativeResize="0"/>
            <p:nvPr/>
          </p:nvPicPr>
          <p:blipFill rotWithShape="1">
            <a:blip r:embed="rId17">
              <a:alphaModFix/>
            </a:blip>
            <a:srcRect l="2519" t="5704" r="3830"/>
            <a:stretch/>
          </p:blipFill>
          <p:spPr>
            <a:xfrm>
              <a:off x="3842534" y="4767209"/>
              <a:ext cx="2301411" cy="152684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96" name="Google Shape;696;g23dec0273f1_0_617"/>
            <p:cNvSpPr/>
            <p:nvPr/>
          </p:nvSpPr>
          <p:spPr>
            <a:xfrm>
              <a:off x="4914557" y="5198550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97" name="Google Shape;697;g23dec0273f1_0_617"/>
          <p:cNvGrpSpPr/>
          <p:nvPr/>
        </p:nvGrpSpPr>
        <p:grpSpPr>
          <a:xfrm>
            <a:off x="3900329" y="3924303"/>
            <a:ext cx="419677" cy="707479"/>
            <a:chOff x="5969284" y="873303"/>
            <a:chExt cx="1674689" cy="2825394"/>
          </a:xfrm>
        </p:grpSpPr>
        <p:pic>
          <p:nvPicPr>
            <p:cNvPr id="698" name="Google Shape;698;g23dec0273f1_0_617"/>
            <p:cNvPicPr preferRelativeResize="0"/>
            <p:nvPr/>
          </p:nvPicPr>
          <p:blipFill rotWithShape="1">
            <a:blip r:embed="rId18">
              <a:alphaModFix/>
            </a:blip>
            <a:srcRect l="4153" t="4582" r="6144" b="3581"/>
            <a:stretch/>
          </p:blipFill>
          <p:spPr>
            <a:xfrm>
              <a:off x="5969284" y="873303"/>
              <a:ext cx="1674689" cy="282539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99" name="Google Shape;699;g23dec0273f1_0_617"/>
            <p:cNvSpPr/>
            <p:nvPr/>
          </p:nvSpPr>
          <p:spPr>
            <a:xfrm>
              <a:off x="7106759" y="2199763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00" name="Google Shape;700;g23dec0273f1_0_617"/>
          <p:cNvGrpSpPr/>
          <p:nvPr/>
        </p:nvGrpSpPr>
        <p:grpSpPr>
          <a:xfrm>
            <a:off x="8180959" y="1413077"/>
            <a:ext cx="504963" cy="707428"/>
            <a:chOff x="6748655" y="4059576"/>
            <a:chExt cx="1571625" cy="2495336"/>
          </a:xfrm>
        </p:grpSpPr>
        <p:pic>
          <p:nvPicPr>
            <p:cNvPr id="701" name="Google Shape;701;g23dec0273f1_0_617"/>
            <p:cNvPicPr preferRelativeResize="0"/>
            <p:nvPr/>
          </p:nvPicPr>
          <p:blipFill rotWithShape="1">
            <a:blip r:embed="rId19">
              <a:alphaModFix/>
            </a:blip>
            <a:srcRect b="764"/>
            <a:stretch/>
          </p:blipFill>
          <p:spPr>
            <a:xfrm>
              <a:off x="6748655" y="4059576"/>
              <a:ext cx="1571625" cy="2495336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02" name="Google Shape;702;g23dec0273f1_0_617"/>
            <p:cNvSpPr/>
            <p:nvPr/>
          </p:nvSpPr>
          <p:spPr>
            <a:xfrm>
              <a:off x="7420709" y="4705737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706" name="Google Shape;706;g23dec0273f1_0_6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00946" y="22413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7" name="Google Shape;707;g23dec0273f1_0_61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7287535" y="22876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8" name="Google Shape;708;g23dec0273f1_0_61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7450650" y="1675353"/>
            <a:ext cx="250375" cy="97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5" name="Google Shape;715;g23dec0273f1_0_61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87297" y="519535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oogle Shape;598;p3">
            <a:extLst>
              <a:ext uri="{FF2B5EF4-FFF2-40B4-BE49-F238E27FC236}">
                <a16:creationId xmlns:a16="http://schemas.microsoft.com/office/drawing/2014/main" id="{88DA79E8-4909-ABB8-819E-178D19D6AE21}"/>
              </a:ext>
            </a:extLst>
          </p:cNvPr>
          <p:cNvGrpSpPr/>
          <p:nvPr/>
        </p:nvGrpSpPr>
        <p:grpSpPr>
          <a:xfrm>
            <a:off x="5695923" y="4837300"/>
            <a:ext cx="334778" cy="657135"/>
            <a:chOff x="7726166" y="2291137"/>
            <a:chExt cx="1089062" cy="2054832"/>
          </a:xfrm>
        </p:grpSpPr>
        <p:pic>
          <p:nvPicPr>
            <p:cNvPr id="3" name="Google Shape;599;p3">
              <a:extLst>
                <a:ext uri="{FF2B5EF4-FFF2-40B4-BE49-F238E27FC236}">
                  <a16:creationId xmlns:a16="http://schemas.microsoft.com/office/drawing/2014/main" id="{4EF200CB-FB14-D6B0-24C2-4E185A8A4E71}"/>
                </a:ext>
              </a:extLst>
            </p:cNvPr>
            <p:cNvPicPr preferRelativeResize="0"/>
            <p:nvPr/>
          </p:nvPicPr>
          <p:blipFill rotWithShape="1">
            <a:blip r:embed="rId20">
              <a:alphaModFix/>
            </a:blip>
            <a:srcRect l="7773" t="5547" r="12270" b="5307"/>
            <a:stretch/>
          </p:blipFill>
          <p:spPr>
            <a:xfrm>
              <a:off x="7726166" y="2291137"/>
              <a:ext cx="1089062" cy="2054832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4" name="Google Shape;600;p3">
              <a:extLst>
                <a:ext uri="{FF2B5EF4-FFF2-40B4-BE49-F238E27FC236}">
                  <a16:creationId xmlns:a16="http://schemas.microsoft.com/office/drawing/2014/main" id="{FD5E989C-8741-63DF-66F9-B045ED56DBDD}"/>
                </a:ext>
              </a:extLst>
            </p:cNvPr>
            <p:cNvSpPr/>
            <p:nvPr/>
          </p:nvSpPr>
          <p:spPr>
            <a:xfrm>
              <a:off x="8108486" y="315104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" name="Google Shape;613;p3">
            <a:extLst>
              <a:ext uri="{FF2B5EF4-FFF2-40B4-BE49-F238E27FC236}">
                <a16:creationId xmlns:a16="http://schemas.microsoft.com/office/drawing/2014/main" id="{CEB158F6-1A7F-EC00-97DC-68197F15DBC8}"/>
              </a:ext>
            </a:extLst>
          </p:cNvPr>
          <p:cNvGrpSpPr/>
          <p:nvPr/>
        </p:nvGrpSpPr>
        <p:grpSpPr>
          <a:xfrm>
            <a:off x="5545176" y="565039"/>
            <a:ext cx="657040" cy="658800"/>
            <a:chOff x="4438437" y="3308279"/>
            <a:chExt cx="1191802" cy="1171254"/>
          </a:xfrm>
        </p:grpSpPr>
        <p:pic>
          <p:nvPicPr>
            <p:cNvPr id="6" name="Google Shape;614;p3">
              <a:extLst>
                <a:ext uri="{FF2B5EF4-FFF2-40B4-BE49-F238E27FC236}">
                  <a16:creationId xmlns:a16="http://schemas.microsoft.com/office/drawing/2014/main" id="{9108A001-7754-E8C0-5A9E-39567502721E}"/>
                </a:ext>
              </a:extLst>
            </p:cNvPr>
            <p:cNvPicPr preferRelativeResize="0"/>
            <p:nvPr/>
          </p:nvPicPr>
          <p:blipFill rotWithShape="1">
            <a:blip r:embed="rId21">
              <a:alphaModFix/>
            </a:blip>
            <a:srcRect l="2656" t="3684" r="1829" b="2449"/>
            <a:stretch/>
          </p:blipFill>
          <p:spPr>
            <a:xfrm>
              <a:off x="4438437" y="3308279"/>
              <a:ext cx="1191802" cy="117125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" name="Google Shape;615;p3">
              <a:extLst>
                <a:ext uri="{FF2B5EF4-FFF2-40B4-BE49-F238E27FC236}">
                  <a16:creationId xmlns:a16="http://schemas.microsoft.com/office/drawing/2014/main" id="{5CCCD83A-1548-EBF4-782D-BBA499992DB9}"/>
                </a:ext>
              </a:extLst>
            </p:cNvPr>
            <p:cNvSpPr/>
            <p:nvPr/>
          </p:nvSpPr>
          <p:spPr>
            <a:xfrm>
              <a:off x="4895515" y="3628234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" name="Google Shape;595;p3"/>
          <p:cNvGrpSpPr/>
          <p:nvPr/>
        </p:nvGrpSpPr>
        <p:grpSpPr>
          <a:xfrm>
            <a:off x="4647311" y="5913960"/>
            <a:ext cx="720013" cy="258585"/>
            <a:chOff x="3462391" y="3431569"/>
            <a:chExt cx="3000054" cy="873304"/>
          </a:xfrm>
        </p:grpSpPr>
        <p:pic>
          <p:nvPicPr>
            <p:cNvPr id="50" name="Google Shape;596;p3"/>
            <p:cNvPicPr preferRelativeResize="0"/>
            <p:nvPr/>
          </p:nvPicPr>
          <p:blipFill rotWithShape="1">
            <a:blip r:embed="rId22">
              <a:alphaModFix/>
            </a:blip>
            <a:srcRect l="4051" t="14904" r="7969" b="17680"/>
            <a:stretch/>
          </p:blipFill>
          <p:spPr>
            <a:xfrm>
              <a:off x="3462391" y="3431569"/>
              <a:ext cx="3000054" cy="87330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51" name="Google Shape;597;p3"/>
            <p:cNvSpPr/>
            <p:nvPr/>
          </p:nvSpPr>
          <p:spPr>
            <a:xfrm>
              <a:off x="4685016" y="368769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55" name="Google Shape;710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3767" y="39445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711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1252" y="650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712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1842" y="47909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713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1842" y="224131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714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00933" y="650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709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7924" y="224131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0" name="Google Shape;720;g23dec0273f1_0_72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1" name="Google Shape;721;g23dec0273f1_0_7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2" name="Google Shape;722;g23dec0273f1_0_7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3" name="Google Shape;723;g23dec0273f1_0_7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4" name="Google Shape;724;g23dec0273f1_0_72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5" name="Google Shape;725;g23dec0273f1_0_72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6" name="Google Shape;726;g23dec0273f1_0_72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7" name="Google Shape;727;g23dec0273f1_0_72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8" name="Google Shape;728;g23dec0273f1_0_72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9" name="Google Shape;729;g23dec0273f1_0_72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0" name="Google Shape;730;g23dec0273f1_0_72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1" name="Google Shape;731;g23dec0273f1_0_72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732" name="Google Shape;732;g23dec0273f1_0_723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Szedd össze azokat a síkidomokat, amelyekre igaz az alábbi állítás: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Van hegyesszöge.</a:t>
            </a:r>
            <a:endParaRPr/>
          </a:p>
        </p:txBody>
      </p:sp>
      <p:grpSp>
        <p:nvGrpSpPr>
          <p:cNvPr id="733" name="Google Shape;733;g23dec0273f1_0_723"/>
          <p:cNvGrpSpPr/>
          <p:nvPr/>
        </p:nvGrpSpPr>
        <p:grpSpPr>
          <a:xfrm>
            <a:off x="4776700" y="2220223"/>
            <a:ext cx="505014" cy="792017"/>
            <a:chOff x="4613097" y="2445249"/>
            <a:chExt cx="1880170" cy="2948684"/>
          </a:xfrm>
        </p:grpSpPr>
        <p:pic>
          <p:nvPicPr>
            <p:cNvPr id="734" name="Google Shape;734;g23dec0273f1_0_723"/>
            <p:cNvPicPr preferRelativeResize="0"/>
            <p:nvPr/>
          </p:nvPicPr>
          <p:blipFill rotWithShape="1">
            <a:blip r:embed="rId15">
              <a:alphaModFix/>
            </a:blip>
            <a:srcRect l="5732" t="7980" r="12016" b="6028"/>
            <a:stretch/>
          </p:blipFill>
          <p:spPr>
            <a:xfrm>
              <a:off x="4613097" y="2445249"/>
              <a:ext cx="1880170" cy="294868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35" name="Google Shape;735;g23dec0273f1_0_723"/>
            <p:cNvSpPr/>
            <p:nvPr/>
          </p:nvSpPr>
          <p:spPr>
            <a:xfrm>
              <a:off x="5311739" y="4315146"/>
              <a:ext cx="513600" cy="4623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42" name="Google Shape;742;g23dec0273f1_0_723"/>
          <p:cNvGrpSpPr/>
          <p:nvPr/>
        </p:nvGrpSpPr>
        <p:grpSpPr>
          <a:xfrm>
            <a:off x="8266055" y="3151694"/>
            <a:ext cx="334759" cy="657146"/>
            <a:chOff x="6626831" y="4458984"/>
            <a:chExt cx="1037690" cy="1715785"/>
          </a:xfrm>
        </p:grpSpPr>
        <p:pic>
          <p:nvPicPr>
            <p:cNvPr id="743" name="Google Shape;743;g23dec0273f1_0_723"/>
            <p:cNvPicPr preferRelativeResize="0"/>
            <p:nvPr/>
          </p:nvPicPr>
          <p:blipFill rotWithShape="1">
            <a:blip r:embed="rId16">
              <a:alphaModFix/>
            </a:blip>
            <a:srcRect l="12038" t="5130" r="10693" b="6569"/>
            <a:stretch/>
          </p:blipFill>
          <p:spPr>
            <a:xfrm>
              <a:off x="6626831" y="4458984"/>
              <a:ext cx="1037690" cy="171578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44" name="Google Shape;744;g23dec0273f1_0_723"/>
            <p:cNvSpPr/>
            <p:nvPr/>
          </p:nvSpPr>
          <p:spPr>
            <a:xfrm>
              <a:off x="6924783" y="4798031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45" name="Google Shape;745;g23dec0273f1_0_723"/>
          <p:cNvGrpSpPr/>
          <p:nvPr/>
        </p:nvGrpSpPr>
        <p:grpSpPr>
          <a:xfrm>
            <a:off x="7200950" y="4912402"/>
            <a:ext cx="749800" cy="582033"/>
            <a:chOff x="3842534" y="4767209"/>
            <a:chExt cx="2301411" cy="1526844"/>
          </a:xfrm>
        </p:grpSpPr>
        <p:pic>
          <p:nvPicPr>
            <p:cNvPr id="746" name="Google Shape;746;g23dec0273f1_0_723"/>
            <p:cNvPicPr preferRelativeResize="0"/>
            <p:nvPr/>
          </p:nvPicPr>
          <p:blipFill rotWithShape="1">
            <a:blip r:embed="rId17">
              <a:alphaModFix/>
            </a:blip>
            <a:srcRect l="2519" t="5704" r="3830"/>
            <a:stretch/>
          </p:blipFill>
          <p:spPr>
            <a:xfrm>
              <a:off x="3842534" y="4767209"/>
              <a:ext cx="2301411" cy="152684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47" name="Google Shape;747;g23dec0273f1_0_723"/>
            <p:cNvSpPr/>
            <p:nvPr/>
          </p:nvSpPr>
          <p:spPr>
            <a:xfrm>
              <a:off x="4914557" y="5198550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48" name="Google Shape;748;g23dec0273f1_0_723"/>
          <p:cNvGrpSpPr/>
          <p:nvPr/>
        </p:nvGrpSpPr>
        <p:grpSpPr>
          <a:xfrm>
            <a:off x="3900329" y="3924303"/>
            <a:ext cx="419677" cy="707479"/>
            <a:chOff x="5969284" y="873303"/>
            <a:chExt cx="1674689" cy="2825394"/>
          </a:xfrm>
        </p:grpSpPr>
        <p:pic>
          <p:nvPicPr>
            <p:cNvPr id="749" name="Google Shape;749;g23dec0273f1_0_723"/>
            <p:cNvPicPr preferRelativeResize="0"/>
            <p:nvPr/>
          </p:nvPicPr>
          <p:blipFill rotWithShape="1">
            <a:blip r:embed="rId18">
              <a:alphaModFix/>
            </a:blip>
            <a:srcRect l="4153" t="4582" r="6144" b="3581"/>
            <a:stretch/>
          </p:blipFill>
          <p:spPr>
            <a:xfrm>
              <a:off x="5969284" y="873303"/>
              <a:ext cx="1674689" cy="282539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50" name="Google Shape;750;g23dec0273f1_0_723"/>
            <p:cNvSpPr/>
            <p:nvPr/>
          </p:nvSpPr>
          <p:spPr>
            <a:xfrm>
              <a:off x="7106759" y="2199763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51" name="Google Shape;751;g23dec0273f1_0_723"/>
          <p:cNvGrpSpPr/>
          <p:nvPr/>
        </p:nvGrpSpPr>
        <p:grpSpPr>
          <a:xfrm>
            <a:off x="8180959" y="1413077"/>
            <a:ext cx="504963" cy="707428"/>
            <a:chOff x="6748655" y="4059576"/>
            <a:chExt cx="1571625" cy="2495336"/>
          </a:xfrm>
        </p:grpSpPr>
        <p:pic>
          <p:nvPicPr>
            <p:cNvPr id="752" name="Google Shape;752;g23dec0273f1_0_723"/>
            <p:cNvPicPr preferRelativeResize="0"/>
            <p:nvPr/>
          </p:nvPicPr>
          <p:blipFill rotWithShape="1">
            <a:blip r:embed="rId19">
              <a:alphaModFix/>
            </a:blip>
            <a:srcRect b="764"/>
            <a:stretch/>
          </p:blipFill>
          <p:spPr>
            <a:xfrm>
              <a:off x="6748655" y="4059576"/>
              <a:ext cx="1571625" cy="2495336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53" name="Google Shape;753;g23dec0273f1_0_723"/>
            <p:cNvSpPr/>
            <p:nvPr/>
          </p:nvSpPr>
          <p:spPr>
            <a:xfrm>
              <a:off x="7420709" y="4705737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757" name="Google Shape;757;g23dec0273f1_0_7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00946" y="22413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8" name="Google Shape;758;g23dec0273f1_0_72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7287535" y="22876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9" name="Google Shape;759;g23dec0273f1_0_72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7450650" y="1675353"/>
            <a:ext cx="250375" cy="97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6" name="Google Shape;766;g23dec0273f1_0_72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87297" y="519535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oogle Shape;598;p3">
            <a:extLst>
              <a:ext uri="{FF2B5EF4-FFF2-40B4-BE49-F238E27FC236}">
                <a16:creationId xmlns:a16="http://schemas.microsoft.com/office/drawing/2014/main" id="{24E47DFF-55D8-789D-4932-85152BAA0898}"/>
              </a:ext>
            </a:extLst>
          </p:cNvPr>
          <p:cNvGrpSpPr/>
          <p:nvPr/>
        </p:nvGrpSpPr>
        <p:grpSpPr>
          <a:xfrm>
            <a:off x="5695923" y="4837300"/>
            <a:ext cx="334778" cy="657135"/>
            <a:chOff x="7726166" y="2291137"/>
            <a:chExt cx="1089062" cy="2054832"/>
          </a:xfrm>
        </p:grpSpPr>
        <p:pic>
          <p:nvPicPr>
            <p:cNvPr id="3" name="Google Shape;599;p3">
              <a:extLst>
                <a:ext uri="{FF2B5EF4-FFF2-40B4-BE49-F238E27FC236}">
                  <a16:creationId xmlns:a16="http://schemas.microsoft.com/office/drawing/2014/main" id="{B3614936-3ADD-6877-A09D-5ECD731F7C25}"/>
                </a:ext>
              </a:extLst>
            </p:cNvPr>
            <p:cNvPicPr preferRelativeResize="0"/>
            <p:nvPr/>
          </p:nvPicPr>
          <p:blipFill rotWithShape="1">
            <a:blip r:embed="rId20">
              <a:alphaModFix/>
            </a:blip>
            <a:srcRect l="7773" t="5547" r="12270" b="5307"/>
            <a:stretch/>
          </p:blipFill>
          <p:spPr>
            <a:xfrm>
              <a:off x="7726166" y="2291137"/>
              <a:ext cx="1089062" cy="2054832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4" name="Google Shape;600;p3">
              <a:extLst>
                <a:ext uri="{FF2B5EF4-FFF2-40B4-BE49-F238E27FC236}">
                  <a16:creationId xmlns:a16="http://schemas.microsoft.com/office/drawing/2014/main" id="{D6622C82-69E9-6161-9AFB-B9001BB4D6A6}"/>
                </a:ext>
              </a:extLst>
            </p:cNvPr>
            <p:cNvSpPr/>
            <p:nvPr/>
          </p:nvSpPr>
          <p:spPr>
            <a:xfrm>
              <a:off x="8108486" y="315104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" name="Google Shape;613;p3">
            <a:extLst>
              <a:ext uri="{FF2B5EF4-FFF2-40B4-BE49-F238E27FC236}">
                <a16:creationId xmlns:a16="http://schemas.microsoft.com/office/drawing/2014/main" id="{8FB0531A-13C9-FE25-A40E-88733E4D3694}"/>
              </a:ext>
            </a:extLst>
          </p:cNvPr>
          <p:cNvGrpSpPr/>
          <p:nvPr/>
        </p:nvGrpSpPr>
        <p:grpSpPr>
          <a:xfrm>
            <a:off x="5545176" y="565039"/>
            <a:ext cx="657040" cy="658800"/>
            <a:chOff x="4438437" y="3308279"/>
            <a:chExt cx="1191802" cy="1171254"/>
          </a:xfrm>
        </p:grpSpPr>
        <p:pic>
          <p:nvPicPr>
            <p:cNvPr id="6" name="Google Shape;614;p3">
              <a:extLst>
                <a:ext uri="{FF2B5EF4-FFF2-40B4-BE49-F238E27FC236}">
                  <a16:creationId xmlns:a16="http://schemas.microsoft.com/office/drawing/2014/main" id="{EEFA810B-A165-57DE-6152-1D0BCE82D44E}"/>
                </a:ext>
              </a:extLst>
            </p:cNvPr>
            <p:cNvPicPr preferRelativeResize="0"/>
            <p:nvPr/>
          </p:nvPicPr>
          <p:blipFill rotWithShape="1">
            <a:blip r:embed="rId21">
              <a:alphaModFix/>
            </a:blip>
            <a:srcRect l="2656" t="3684" r="1829" b="2449"/>
            <a:stretch/>
          </p:blipFill>
          <p:spPr>
            <a:xfrm>
              <a:off x="4438437" y="3308279"/>
              <a:ext cx="1191802" cy="117125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" name="Google Shape;615;p3">
              <a:extLst>
                <a:ext uri="{FF2B5EF4-FFF2-40B4-BE49-F238E27FC236}">
                  <a16:creationId xmlns:a16="http://schemas.microsoft.com/office/drawing/2014/main" id="{C2C1C232-DA4B-0679-1077-0EB77FA22AFD}"/>
                </a:ext>
              </a:extLst>
            </p:cNvPr>
            <p:cNvSpPr/>
            <p:nvPr/>
          </p:nvSpPr>
          <p:spPr>
            <a:xfrm>
              <a:off x="4895515" y="3628234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" name="Google Shape;595;p3"/>
          <p:cNvGrpSpPr/>
          <p:nvPr/>
        </p:nvGrpSpPr>
        <p:grpSpPr>
          <a:xfrm>
            <a:off x="4647311" y="5913960"/>
            <a:ext cx="720013" cy="258585"/>
            <a:chOff x="3462391" y="3431569"/>
            <a:chExt cx="3000054" cy="873304"/>
          </a:xfrm>
        </p:grpSpPr>
        <p:pic>
          <p:nvPicPr>
            <p:cNvPr id="50" name="Google Shape;596;p3"/>
            <p:cNvPicPr preferRelativeResize="0"/>
            <p:nvPr/>
          </p:nvPicPr>
          <p:blipFill rotWithShape="1">
            <a:blip r:embed="rId22">
              <a:alphaModFix/>
            </a:blip>
            <a:srcRect l="4051" t="14904" r="7969" b="17680"/>
            <a:stretch/>
          </p:blipFill>
          <p:spPr>
            <a:xfrm>
              <a:off x="3462391" y="3431569"/>
              <a:ext cx="3000054" cy="87330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51" name="Google Shape;597;p3"/>
            <p:cNvSpPr/>
            <p:nvPr/>
          </p:nvSpPr>
          <p:spPr>
            <a:xfrm>
              <a:off x="4685016" y="368769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52" name="Google Shape;710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3767" y="39445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712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1842" y="47909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714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00933" y="650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709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7924" y="224131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764;g23dec0273f1_0_72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1842" y="224131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765;g23dec0273f1_0_72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1263" y="650359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1" name="Google Shape;771;g23dec0273f1_0_66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2" name="Google Shape;772;g23dec0273f1_0_66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3" name="Google Shape;773;g23dec0273f1_0_66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4" name="Google Shape;774;g23dec0273f1_0_66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5" name="Google Shape;775;g23dec0273f1_0_66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6" name="Google Shape;776;g23dec0273f1_0_66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7" name="Google Shape;777;g23dec0273f1_0_66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8" name="Google Shape;778;g23dec0273f1_0_66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9" name="Google Shape;779;g23dec0273f1_0_66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0" name="Google Shape;780;g23dec0273f1_0_6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1" name="Google Shape;781;g23dec0273f1_0_66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2" name="Google Shape;782;g23dec0273f1_0_66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783" name="Google Shape;783;g23dec0273f1_0_667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Szedd össze azokat a síkidomokat, amelyekre igaz az alábbi állítás: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Van hegyesszöge.</a:t>
            </a:r>
            <a:endParaRPr/>
          </a:p>
        </p:txBody>
      </p:sp>
      <p:grpSp>
        <p:nvGrpSpPr>
          <p:cNvPr id="784" name="Google Shape;784;g23dec0273f1_0_667"/>
          <p:cNvGrpSpPr/>
          <p:nvPr/>
        </p:nvGrpSpPr>
        <p:grpSpPr>
          <a:xfrm>
            <a:off x="4776700" y="2220223"/>
            <a:ext cx="505014" cy="792017"/>
            <a:chOff x="4613097" y="2445249"/>
            <a:chExt cx="1880170" cy="2948684"/>
          </a:xfrm>
        </p:grpSpPr>
        <p:pic>
          <p:nvPicPr>
            <p:cNvPr id="785" name="Google Shape;785;g23dec0273f1_0_667"/>
            <p:cNvPicPr preferRelativeResize="0"/>
            <p:nvPr/>
          </p:nvPicPr>
          <p:blipFill rotWithShape="1">
            <a:blip r:embed="rId15">
              <a:alphaModFix/>
            </a:blip>
            <a:srcRect l="5732" t="7980" r="12016" b="6028"/>
            <a:stretch/>
          </p:blipFill>
          <p:spPr>
            <a:xfrm>
              <a:off x="4613097" y="2445249"/>
              <a:ext cx="1880170" cy="294868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86" name="Google Shape;786;g23dec0273f1_0_667"/>
            <p:cNvSpPr/>
            <p:nvPr/>
          </p:nvSpPr>
          <p:spPr>
            <a:xfrm>
              <a:off x="5311739" y="4315146"/>
              <a:ext cx="513600" cy="4623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3" name="Google Shape;793;g23dec0273f1_0_667"/>
          <p:cNvGrpSpPr/>
          <p:nvPr/>
        </p:nvGrpSpPr>
        <p:grpSpPr>
          <a:xfrm>
            <a:off x="8266055" y="3151694"/>
            <a:ext cx="334759" cy="657146"/>
            <a:chOff x="6626831" y="4458984"/>
            <a:chExt cx="1037690" cy="1715785"/>
          </a:xfrm>
        </p:grpSpPr>
        <p:pic>
          <p:nvPicPr>
            <p:cNvPr id="794" name="Google Shape;794;g23dec0273f1_0_667"/>
            <p:cNvPicPr preferRelativeResize="0"/>
            <p:nvPr/>
          </p:nvPicPr>
          <p:blipFill rotWithShape="1">
            <a:blip r:embed="rId16">
              <a:alphaModFix/>
            </a:blip>
            <a:srcRect l="12038" t="5130" r="10693" b="6569"/>
            <a:stretch/>
          </p:blipFill>
          <p:spPr>
            <a:xfrm>
              <a:off x="6626831" y="4458984"/>
              <a:ext cx="1037690" cy="171578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95" name="Google Shape;795;g23dec0273f1_0_667"/>
            <p:cNvSpPr/>
            <p:nvPr/>
          </p:nvSpPr>
          <p:spPr>
            <a:xfrm>
              <a:off x="6924783" y="4798031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6" name="Google Shape;796;g23dec0273f1_0_667"/>
          <p:cNvGrpSpPr/>
          <p:nvPr/>
        </p:nvGrpSpPr>
        <p:grpSpPr>
          <a:xfrm>
            <a:off x="7200950" y="4912402"/>
            <a:ext cx="749800" cy="582033"/>
            <a:chOff x="3842534" y="4767209"/>
            <a:chExt cx="2301411" cy="1526844"/>
          </a:xfrm>
        </p:grpSpPr>
        <p:pic>
          <p:nvPicPr>
            <p:cNvPr id="797" name="Google Shape;797;g23dec0273f1_0_667"/>
            <p:cNvPicPr preferRelativeResize="0"/>
            <p:nvPr/>
          </p:nvPicPr>
          <p:blipFill rotWithShape="1">
            <a:blip r:embed="rId17">
              <a:alphaModFix/>
            </a:blip>
            <a:srcRect l="2519" t="5704" r="3830"/>
            <a:stretch/>
          </p:blipFill>
          <p:spPr>
            <a:xfrm>
              <a:off x="3842534" y="4767209"/>
              <a:ext cx="2301411" cy="152684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98" name="Google Shape;798;g23dec0273f1_0_667"/>
            <p:cNvSpPr/>
            <p:nvPr/>
          </p:nvSpPr>
          <p:spPr>
            <a:xfrm>
              <a:off x="4914557" y="5198550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9" name="Google Shape;799;g23dec0273f1_0_667"/>
          <p:cNvGrpSpPr/>
          <p:nvPr/>
        </p:nvGrpSpPr>
        <p:grpSpPr>
          <a:xfrm>
            <a:off x="3900329" y="3924303"/>
            <a:ext cx="419677" cy="707479"/>
            <a:chOff x="5969284" y="873303"/>
            <a:chExt cx="1674689" cy="2825394"/>
          </a:xfrm>
        </p:grpSpPr>
        <p:pic>
          <p:nvPicPr>
            <p:cNvPr id="800" name="Google Shape;800;g23dec0273f1_0_667"/>
            <p:cNvPicPr preferRelativeResize="0"/>
            <p:nvPr/>
          </p:nvPicPr>
          <p:blipFill rotWithShape="1">
            <a:blip r:embed="rId18">
              <a:alphaModFix/>
            </a:blip>
            <a:srcRect l="4153" t="4582" r="6144" b="3581"/>
            <a:stretch/>
          </p:blipFill>
          <p:spPr>
            <a:xfrm>
              <a:off x="5969284" y="873303"/>
              <a:ext cx="1674689" cy="282539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801" name="Google Shape;801;g23dec0273f1_0_667"/>
            <p:cNvSpPr/>
            <p:nvPr/>
          </p:nvSpPr>
          <p:spPr>
            <a:xfrm>
              <a:off x="7106759" y="2199763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02" name="Google Shape;802;g23dec0273f1_0_667"/>
          <p:cNvGrpSpPr/>
          <p:nvPr/>
        </p:nvGrpSpPr>
        <p:grpSpPr>
          <a:xfrm>
            <a:off x="8180959" y="1413077"/>
            <a:ext cx="504963" cy="707428"/>
            <a:chOff x="6748655" y="4059576"/>
            <a:chExt cx="1571625" cy="2495336"/>
          </a:xfrm>
        </p:grpSpPr>
        <p:pic>
          <p:nvPicPr>
            <p:cNvPr id="803" name="Google Shape;803;g23dec0273f1_0_667"/>
            <p:cNvPicPr preferRelativeResize="0"/>
            <p:nvPr/>
          </p:nvPicPr>
          <p:blipFill rotWithShape="1">
            <a:blip r:embed="rId19">
              <a:alphaModFix/>
            </a:blip>
            <a:srcRect b="764"/>
            <a:stretch/>
          </p:blipFill>
          <p:spPr>
            <a:xfrm>
              <a:off x="6748655" y="4059576"/>
              <a:ext cx="1571625" cy="2495336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804" name="Google Shape;804;g23dec0273f1_0_667"/>
            <p:cNvSpPr/>
            <p:nvPr/>
          </p:nvSpPr>
          <p:spPr>
            <a:xfrm>
              <a:off x="7420709" y="4705737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808" name="Google Shape;808;g23dec0273f1_0_66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00946" y="22413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0" name="Google Shape;810;g23dec0273f1_0_66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71842" y="47909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1" name="Google Shape;811;g23dec0273f1_0_66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00943" y="65035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2" name="Google Shape;812;g23dec0273f1_0_6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93767" y="39393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4" name="Google Shape;814;g23dec0273f1_0_66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7287535" y="22876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15" name="Google Shape;815;g23dec0273f1_0_66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7450650" y="1675353"/>
            <a:ext cx="250375" cy="973725"/>
          </a:xfrm>
          <a:prstGeom prst="rect">
            <a:avLst/>
          </a:prstGeom>
          <a:noFill/>
          <a:ln>
            <a:noFill/>
          </a:ln>
        </p:spPr>
      </p:pic>
      <p:sp>
        <p:nvSpPr>
          <p:cNvPr id="816" name="Google Shape;816;g23dec0273f1_0_667"/>
          <p:cNvSpPr txBox="1"/>
          <p:nvPr/>
        </p:nvSpPr>
        <p:spPr>
          <a:xfrm>
            <a:off x="883125" y="4681525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>
                <a:solidFill>
                  <a:srgbClr val="FF0000"/>
                </a:solidFill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8" name="Google Shape;818;g23dec0273f1_0_66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87297" y="519535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oogle Shape;598;p3">
            <a:extLst>
              <a:ext uri="{FF2B5EF4-FFF2-40B4-BE49-F238E27FC236}">
                <a16:creationId xmlns:a16="http://schemas.microsoft.com/office/drawing/2014/main" id="{B4C34E85-FCD8-15BB-0D19-3762CB677B11}"/>
              </a:ext>
            </a:extLst>
          </p:cNvPr>
          <p:cNvGrpSpPr/>
          <p:nvPr/>
        </p:nvGrpSpPr>
        <p:grpSpPr>
          <a:xfrm>
            <a:off x="5695923" y="4837300"/>
            <a:ext cx="334778" cy="657135"/>
            <a:chOff x="7726166" y="2291137"/>
            <a:chExt cx="1089062" cy="2054832"/>
          </a:xfrm>
        </p:grpSpPr>
        <p:pic>
          <p:nvPicPr>
            <p:cNvPr id="6" name="Google Shape;599;p3">
              <a:extLst>
                <a:ext uri="{FF2B5EF4-FFF2-40B4-BE49-F238E27FC236}">
                  <a16:creationId xmlns:a16="http://schemas.microsoft.com/office/drawing/2014/main" id="{BF172D51-468C-3590-2A51-76B101262F04}"/>
                </a:ext>
              </a:extLst>
            </p:cNvPr>
            <p:cNvPicPr preferRelativeResize="0"/>
            <p:nvPr/>
          </p:nvPicPr>
          <p:blipFill rotWithShape="1">
            <a:blip r:embed="rId20">
              <a:alphaModFix/>
            </a:blip>
            <a:srcRect l="7773" t="5547" r="12270" b="5307"/>
            <a:stretch/>
          </p:blipFill>
          <p:spPr>
            <a:xfrm>
              <a:off x="7726166" y="2291137"/>
              <a:ext cx="1089062" cy="2054832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" name="Google Shape;600;p3">
              <a:extLst>
                <a:ext uri="{FF2B5EF4-FFF2-40B4-BE49-F238E27FC236}">
                  <a16:creationId xmlns:a16="http://schemas.microsoft.com/office/drawing/2014/main" id="{1CDA4194-A97B-CCA9-4A2E-4F8C71575F78}"/>
                </a:ext>
              </a:extLst>
            </p:cNvPr>
            <p:cNvSpPr/>
            <p:nvPr/>
          </p:nvSpPr>
          <p:spPr>
            <a:xfrm>
              <a:off x="8108486" y="315104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" name="Google Shape;613;p3">
            <a:extLst>
              <a:ext uri="{FF2B5EF4-FFF2-40B4-BE49-F238E27FC236}">
                <a16:creationId xmlns:a16="http://schemas.microsoft.com/office/drawing/2014/main" id="{B108825E-4F8F-767B-AC05-F54A620F41C6}"/>
              </a:ext>
            </a:extLst>
          </p:cNvPr>
          <p:cNvGrpSpPr/>
          <p:nvPr/>
        </p:nvGrpSpPr>
        <p:grpSpPr>
          <a:xfrm>
            <a:off x="5545176" y="565039"/>
            <a:ext cx="657040" cy="658800"/>
            <a:chOff x="4438437" y="3308279"/>
            <a:chExt cx="1191802" cy="1171254"/>
          </a:xfrm>
        </p:grpSpPr>
        <p:pic>
          <p:nvPicPr>
            <p:cNvPr id="9" name="Google Shape;614;p3">
              <a:extLst>
                <a:ext uri="{FF2B5EF4-FFF2-40B4-BE49-F238E27FC236}">
                  <a16:creationId xmlns:a16="http://schemas.microsoft.com/office/drawing/2014/main" id="{22D98027-6CC9-9F0E-2BF9-7C1152A8427B}"/>
                </a:ext>
              </a:extLst>
            </p:cNvPr>
            <p:cNvPicPr preferRelativeResize="0"/>
            <p:nvPr/>
          </p:nvPicPr>
          <p:blipFill rotWithShape="1">
            <a:blip r:embed="rId21">
              <a:alphaModFix/>
            </a:blip>
            <a:srcRect l="2656" t="3684" r="1829" b="2449"/>
            <a:stretch/>
          </p:blipFill>
          <p:spPr>
            <a:xfrm>
              <a:off x="4438437" y="3308279"/>
              <a:ext cx="1191802" cy="117125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10" name="Google Shape;615;p3">
              <a:extLst>
                <a:ext uri="{FF2B5EF4-FFF2-40B4-BE49-F238E27FC236}">
                  <a16:creationId xmlns:a16="http://schemas.microsoft.com/office/drawing/2014/main" id="{E8A60059-16FC-9D4E-E8A5-BE216D166695}"/>
                </a:ext>
              </a:extLst>
            </p:cNvPr>
            <p:cNvSpPr/>
            <p:nvPr/>
          </p:nvSpPr>
          <p:spPr>
            <a:xfrm>
              <a:off x="4895515" y="3628234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" name="Google Shape;595;p3"/>
          <p:cNvGrpSpPr/>
          <p:nvPr/>
        </p:nvGrpSpPr>
        <p:grpSpPr>
          <a:xfrm>
            <a:off x="4647311" y="5913960"/>
            <a:ext cx="720013" cy="258585"/>
            <a:chOff x="3462391" y="3431569"/>
            <a:chExt cx="3000054" cy="873304"/>
          </a:xfrm>
        </p:grpSpPr>
        <p:pic>
          <p:nvPicPr>
            <p:cNvPr id="51" name="Google Shape;596;p3"/>
            <p:cNvPicPr preferRelativeResize="0"/>
            <p:nvPr/>
          </p:nvPicPr>
          <p:blipFill rotWithShape="1">
            <a:blip r:embed="rId22">
              <a:alphaModFix/>
            </a:blip>
            <a:srcRect l="4051" t="14904" r="7969" b="17680"/>
            <a:stretch/>
          </p:blipFill>
          <p:spPr>
            <a:xfrm>
              <a:off x="3462391" y="3431569"/>
              <a:ext cx="3000054" cy="87330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52" name="Google Shape;597;p3"/>
            <p:cNvSpPr/>
            <p:nvPr/>
          </p:nvSpPr>
          <p:spPr>
            <a:xfrm>
              <a:off x="4685016" y="368769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53" name="Google Shape;764;g23dec0273f1_0_72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1842" y="224131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765;g23dec0273f1_0_72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1263" y="650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813;g23dec0273f1_0_66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504" y="224131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23dec0273f1_0_24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3dec0273f1_0_2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23dec0273f1_0_2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3dec0273f1_0_24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3dec0273f1_0_24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3dec0273f1_0_24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3dec0273f1_0_24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3dec0273f1_0_24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3dec0273f1_0_24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3dec0273f1_0_24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3dec0273f1_0_24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3dec0273f1_0_24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g23dec0273f1_0_248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Szedd össze azokat a síkidomokat, amelyekre igaz az alábbi állítás: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Van két egymással párhuzamos oldala.</a:t>
            </a:r>
            <a:endParaRPr/>
          </a:p>
        </p:txBody>
      </p:sp>
      <p:pic>
        <p:nvPicPr>
          <p:cNvPr id="143" name="Google Shape;143;g23dec0273f1_0_24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773082" y="5193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3dec0273f1_0_24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92371" y="1420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3dec0273f1_0_24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>
            <a:off x="5750613" y="907478"/>
            <a:ext cx="250375" cy="97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3dec0273f1_0_2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1772" y="5193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3dec0273f1_0_2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3349" y="22351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3dec0273f1_0_2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3057" y="39480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3dec0273f1_0_2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92873" y="2233800"/>
            <a:ext cx="746300" cy="746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3dec0273f1_0_24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5578960" y="14665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221;g23dec0273f1_0_489">
            <a:extLst>
              <a:ext uri="{FF2B5EF4-FFF2-40B4-BE49-F238E27FC236}">
                <a16:creationId xmlns:a16="http://schemas.microsoft.com/office/drawing/2014/main" id="{7D125E7B-9618-C500-B35A-A58D39C7BAB0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3057" y="13717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222;g23dec0273f1_0_489">
            <a:extLst>
              <a:ext uri="{FF2B5EF4-FFF2-40B4-BE49-F238E27FC236}">
                <a16:creationId xmlns:a16="http://schemas.microsoft.com/office/drawing/2014/main" id="{41AAD92E-7B73-80F9-CAAF-42CEF680599D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6368" y="65148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224;g23dec0273f1_0_489">
            <a:extLst>
              <a:ext uri="{FF2B5EF4-FFF2-40B4-BE49-F238E27FC236}">
                <a16:creationId xmlns:a16="http://schemas.microsoft.com/office/drawing/2014/main" id="{739F6456-C4C2-727B-CDD7-1E91E7F6A601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3082" y="3945365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9" name="Google Shape;35;g23dec0273f1_0_311"/>
          <p:cNvGrpSpPr/>
          <p:nvPr/>
        </p:nvGrpSpPr>
        <p:grpSpPr>
          <a:xfrm>
            <a:off x="7207889" y="5717495"/>
            <a:ext cx="746333" cy="657094"/>
            <a:chOff x="6355968" y="3127085"/>
            <a:chExt cx="733425" cy="657225"/>
          </a:xfrm>
        </p:grpSpPr>
        <p:pic>
          <p:nvPicPr>
            <p:cNvPr id="90" name="Google Shape;36;g23dec0273f1_0_311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Google Shape;37;g23dec0273f1_0_311"/>
            <p:cNvSpPr/>
            <p:nvPr/>
          </p:nvSpPr>
          <p:spPr>
            <a:xfrm>
              <a:off x="6540600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2" name="Google Shape;38;g23dec0273f1_0_311"/>
          <p:cNvGrpSpPr/>
          <p:nvPr/>
        </p:nvGrpSpPr>
        <p:grpSpPr>
          <a:xfrm>
            <a:off x="8100227" y="1439263"/>
            <a:ext cx="676910" cy="657085"/>
            <a:chOff x="4701540" y="3170900"/>
            <a:chExt cx="605790" cy="613410"/>
          </a:xfrm>
        </p:grpSpPr>
        <p:pic>
          <p:nvPicPr>
            <p:cNvPr id="93" name="Google Shape;39;g23dec0273f1_0_311"/>
            <p:cNvPicPr preferRelativeResize="0"/>
            <p:nvPr/>
          </p:nvPicPr>
          <p:blipFill rotWithShape="1">
            <a:blip r:embed="rId16">
              <a:alphaModFix/>
            </a:blip>
            <a:srcRect l="4203" t="2945" r="3622" b="2348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4" name="Google Shape;40;g23dec0273f1_0_311"/>
            <p:cNvSpPr/>
            <p:nvPr/>
          </p:nvSpPr>
          <p:spPr>
            <a:xfrm>
              <a:off x="4810965" y="3455697"/>
              <a:ext cx="2379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5" name="Google Shape;41;g23dec0273f1_0_311"/>
          <p:cNvGrpSpPr/>
          <p:nvPr/>
        </p:nvGrpSpPr>
        <p:grpSpPr>
          <a:xfrm>
            <a:off x="9054118" y="3059621"/>
            <a:ext cx="500825" cy="792000"/>
            <a:chOff x="5615672" y="3059696"/>
            <a:chExt cx="500825" cy="792000"/>
          </a:xfrm>
        </p:grpSpPr>
        <p:pic>
          <p:nvPicPr>
            <p:cNvPr id="96" name="Google Shape;42;g23dec0273f1_0_311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7" name="Google Shape;43;g23dec0273f1_0_311"/>
            <p:cNvSpPr/>
            <p:nvPr/>
          </p:nvSpPr>
          <p:spPr>
            <a:xfrm>
              <a:off x="5726490" y="3429982"/>
              <a:ext cx="2793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8" name="Google Shape;44;g23dec0273f1_0_311"/>
          <p:cNvGrpSpPr/>
          <p:nvPr/>
        </p:nvGrpSpPr>
        <p:grpSpPr>
          <a:xfrm>
            <a:off x="3760311" y="2269801"/>
            <a:ext cx="792018" cy="707738"/>
            <a:chOff x="4671582" y="3979368"/>
            <a:chExt cx="698182" cy="623887"/>
          </a:xfrm>
        </p:grpSpPr>
        <p:pic>
          <p:nvPicPr>
            <p:cNvPr id="99" name="Google Shape;45;g23dec0273f1_0_311"/>
            <p:cNvPicPr preferRelativeResize="0"/>
            <p:nvPr/>
          </p:nvPicPr>
          <p:blipFill rotWithShape="1">
            <a:blip r:embed="rId18">
              <a:alphaModFix/>
            </a:blip>
            <a:srcRect l="4807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100" name="Google Shape;46;g23dec0273f1_0_311"/>
            <p:cNvSpPr/>
            <p:nvPr/>
          </p:nvSpPr>
          <p:spPr>
            <a:xfrm>
              <a:off x="4926329" y="4237486"/>
              <a:ext cx="186600" cy="2286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1" name="Google Shape;47;g23dec0273f1_0_311"/>
          <p:cNvGrpSpPr/>
          <p:nvPr/>
        </p:nvGrpSpPr>
        <p:grpSpPr>
          <a:xfrm>
            <a:off x="4651506" y="6544041"/>
            <a:ext cx="676876" cy="707736"/>
            <a:chOff x="6424548" y="3974370"/>
            <a:chExt cx="657225" cy="638175"/>
          </a:xfrm>
        </p:grpSpPr>
        <p:pic>
          <p:nvPicPr>
            <p:cNvPr id="102" name="Google Shape;48;g23dec0273f1_0_311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103" name="Google Shape;49;g23dec0273f1_0_311"/>
            <p:cNvSpPr/>
            <p:nvPr/>
          </p:nvSpPr>
          <p:spPr>
            <a:xfrm>
              <a:off x="6703061" y="4245552"/>
              <a:ext cx="102900" cy="1734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4" name="Google Shape;50;g23dec0273f1_0_311"/>
          <p:cNvGrpSpPr/>
          <p:nvPr/>
        </p:nvGrpSpPr>
        <p:grpSpPr>
          <a:xfrm>
            <a:off x="6359183" y="707966"/>
            <a:ext cx="676888" cy="372557"/>
            <a:chOff x="6984378" y="4835358"/>
            <a:chExt cx="1181100" cy="647700"/>
          </a:xfrm>
        </p:grpSpPr>
        <p:pic>
          <p:nvPicPr>
            <p:cNvPr id="105" name="Google Shape;51;g23dec0273f1_0_311"/>
            <p:cNvPicPr preferRelativeResize="0"/>
            <p:nvPr/>
          </p:nvPicPr>
          <p:blipFill rotWithShape="1">
            <a:blip r:embed="rId20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6" name="Google Shape;52;g23dec0273f1_0_311"/>
            <p:cNvSpPr/>
            <p:nvPr/>
          </p:nvSpPr>
          <p:spPr>
            <a:xfrm>
              <a:off x="7483840" y="502963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7" name="Google Shape;53;g23dec0273f1_0_311"/>
          <p:cNvGrpSpPr/>
          <p:nvPr/>
        </p:nvGrpSpPr>
        <p:grpSpPr>
          <a:xfrm>
            <a:off x="4663489" y="677086"/>
            <a:ext cx="676825" cy="434326"/>
            <a:chOff x="4431323" y="4952467"/>
            <a:chExt cx="1090246" cy="591483"/>
          </a:xfrm>
        </p:grpSpPr>
        <p:pic>
          <p:nvPicPr>
            <p:cNvPr id="108" name="Google Shape;54;g23dec0273f1_0_311"/>
            <p:cNvPicPr preferRelativeResize="0"/>
            <p:nvPr/>
          </p:nvPicPr>
          <p:blipFill rotWithShape="1">
            <a:blip r:embed="rId21">
              <a:alphaModFix/>
            </a:blip>
            <a:srcRect l="2467" t="4921" r="3715" b="3762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" name="Google Shape;55;g23dec0273f1_0_311"/>
            <p:cNvSpPr/>
            <p:nvPr/>
          </p:nvSpPr>
          <p:spPr>
            <a:xfrm>
              <a:off x="4870557" y="5185863"/>
              <a:ext cx="211800" cy="124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0" name="Google Shape;56;g23dec0273f1_0_311"/>
          <p:cNvGrpSpPr/>
          <p:nvPr/>
        </p:nvGrpSpPr>
        <p:grpSpPr>
          <a:xfrm>
            <a:off x="6348628" y="2441695"/>
            <a:ext cx="746300" cy="372572"/>
            <a:chOff x="3359099" y="3119400"/>
            <a:chExt cx="1174536" cy="552450"/>
          </a:xfrm>
        </p:grpSpPr>
        <p:pic>
          <p:nvPicPr>
            <p:cNvPr id="111" name="Google Shape;57;g23dec0273f1_0_311"/>
            <p:cNvPicPr preferRelativeResize="0"/>
            <p:nvPr/>
          </p:nvPicPr>
          <p:blipFill rotWithShape="1">
            <a:blip r:embed="rId22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2" name="Google Shape;58;g23dec0273f1_0_311"/>
            <p:cNvSpPr/>
            <p:nvPr/>
          </p:nvSpPr>
          <p:spPr>
            <a:xfrm>
              <a:off x="3825936" y="3252787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6" name="Google Shape;114;g23dec0273f1_0_368"/>
          <p:cNvGrpSpPr>
            <a:grpSpLocks noChangeAspect="1"/>
          </p:cNvGrpSpPr>
          <p:nvPr/>
        </p:nvGrpSpPr>
        <p:grpSpPr>
          <a:xfrm>
            <a:off x="4598314" y="3210287"/>
            <a:ext cx="792000" cy="574193"/>
            <a:chOff x="7163560" y="3148908"/>
            <a:chExt cx="820871" cy="613580"/>
          </a:xfrm>
        </p:grpSpPr>
        <p:pic>
          <p:nvPicPr>
            <p:cNvPr id="117" name="Google Shape;115;g23dec0273f1_0_368"/>
            <p:cNvPicPr preferRelativeResize="0"/>
            <p:nvPr/>
          </p:nvPicPr>
          <p:blipFill rotWithShape="1">
            <a:blip r:embed="rId23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8" name="Google Shape;116;g23dec0273f1_0_368"/>
            <p:cNvSpPr/>
            <p:nvPr/>
          </p:nvSpPr>
          <p:spPr>
            <a:xfrm>
              <a:off x="7479587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9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120" name="Google Shape;60;g23dec0273f1_0_311"/>
            <p:cNvPicPr preferRelativeResize="0"/>
            <p:nvPr/>
          </p:nvPicPr>
          <p:blipFill rotWithShape="1">
            <a:blip r:embed="rId24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6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g23dec0273f1_0_48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3dec0273f1_0_48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23dec0273f1_0_48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23dec0273f1_0_48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23dec0273f1_0_4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3dec0273f1_0_48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3dec0273f1_0_48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3dec0273f1_0_48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3dec0273f1_0_48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3dec0273f1_0_48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23dec0273f1_0_48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3dec0273f1_0_48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g23dec0273f1_0_489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Szedd össze azokat a síkidomokat, amelyekre igaz az alábbi állítás: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Van két egymással párhuzamos oldala.</a:t>
            </a:r>
            <a:endParaRPr/>
          </a:p>
        </p:txBody>
      </p:sp>
      <p:pic>
        <p:nvPicPr>
          <p:cNvPr id="201" name="Google Shape;201;g23dec0273f1_0_48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773082" y="5193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3dec0273f1_0_48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92371" y="1420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3dec0273f1_0_48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5578960" y="14665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3dec0273f1_0_48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>
            <a:off x="5750613" y="907478"/>
            <a:ext cx="250375" cy="97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283;g23dec0273f1_0_425">
            <a:extLst>
              <a:ext uri="{FF2B5EF4-FFF2-40B4-BE49-F238E27FC236}">
                <a16:creationId xmlns:a16="http://schemas.microsoft.com/office/drawing/2014/main" id="{29D44E79-9BCF-992D-FD62-96BD950B764B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1772" y="22277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267;g23dec0273f1_0_425">
            <a:extLst>
              <a:ext uri="{FF2B5EF4-FFF2-40B4-BE49-F238E27FC236}">
                <a16:creationId xmlns:a16="http://schemas.microsoft.com/office/drawing/2014/main" id="{74777E01-6C77-CE24-73E2-3873DEC0E6AC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13057" y="3945365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9" name="Google Shape;35;g23dec0273f1_0_311"/>
          <p:cNvGrpSpPr/>
          <p:nvPr/>
        </p:nvGrpSpPr>
        <p:grpSpPr>
          <a:xfrm>
            <a:off x="7207889" y="5717495"/>
            <a:ext cx="746333" cy="657094"/>
            <a:chOff x="6355968" y="3127085"/>
            <a:chExt cx="733425" cy="657225"/>
          </a:xfrm>
        </p:grpSpPr>
        <p:pic>
          <p:nvPicPr>
            <p:cNvPr id="60" name="Google Shape;36;g23dec0273f1_0_311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1" name="Google Shape;37;g23dec0273f1_0_311"/>
            <p:cNvSpPr/>
            <p:nvPr/>
          </p:nvSpPr>
          <p:spPr>
            <a:xfrm>
              <a:off x="6540600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" name="Google Shape;38;g23dec0273f1_0_311"/>
          <p:cNvGrpSpPr/>
          <p:nvPr/>
        </p:nvGrpSpPr>
        <p:grpSpPr>
          <a:xfrm>
            <a:off x="8100227" y="1439263"/>
            <a:ext cx="676910" cy="657085"/>
            <a:chOff x="4701540" y="3170900"/>
            <a:chExt cx="605790" cy="613410"/>
          </a:xfrm>
        </p:grpSpPr>
        <p:pic>
          <p:nvPicPr>
            <p:cNvPr id="63" name="Google Shape;39;g23dec0273f1_0_311"/>
            <p:cNvPicPr preferRelativeResize="0"/>
            <p:nvPr/>
          </p:nvPicPr>
          <p:blipFill rotWithShape="1">
            <a:blip r:embed="rId16">
              <a:alphaModFix/>
            </a:blip>
            <a:srcRect l="4203" t="2945" r="3622" b="2348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" name="Google Shape;40;g23dec0273f1_0_311"/>
            <p:cNvSpPr/>
            <p:nvPr/>
          </p:nvSpPr>
          <p:spPr>
            <a:xfrm>
              <a:off x="4810965" y="3455697"/>
              <a:ext cx="2379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5" name="Google Shape;41;g23dec0273f1_0_311"/>
          <p:cNvGrpSpPr/>
          <p:nvPr/>
        </p:nvGrpSpPr>
        <p:grpSpPr>
          <a:xfrm>
            <a:off x="9054118" y="3059621"/>
            <a:ext cx="500825" cy="792000"/>
            <a:chOff x="5615672" y="3059696"/>
            <a:chExt cx="500825" cy="792000"/>
          </a:xfrm>
        </p:grpSpPr>
        <p:pic>
          <p:nvPicPr>
            <p:cNvPr id="66" name="Google Shape;42;g23dec0273f1_0_311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7" name="Google Shape;43;g23dec0273f1_0_311"/>
            <p:cNvSpPr/>
            <p:nvPr/>
          </p:nvSpPr>
          <p:spPr>
            <a:xfrm>
              <a:off x="5726490" y="3429982"/>
              <a:ext cx="2793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8" name="Google Shape;44;g23dec0273f1_0_311"/>
          <p:cNvGrpSpPr/>
          <p:nvPr/>
        </p:nvGrpSpPr>
        <p:grpSpPr>
          <a:xfrm>
            <a:off x="3760311" y="2269801"/>
            <a:ext cx="792018" cy="707738"/>
            <a:chOff x="4671582" y="3979368"/>
            <a:chExt cx="698182" cy="623887"/>
          </a:xfrm>
        </p:grpSpPr>
        <p:pic>
          <p:nvPicPr>
            <p:cNvPr id="69" name="Google Shape;45;g23dec0273f1_0_311"/>
            <p:cNvPicPr preferRelativeResize="0"/>
            <p:nvPr/>
          </p:nvPicPr>
          <p:blipFill rotWithShape="1">
            <a:blip r:embed="rId18">
              <a:alphaModFix/>
            </a:blip>
            <a:srcRect l="4807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0" name="Google Shape;46;g23dec0273f1_0_311"/>
            <p:cNvSpPr/>
            <p:nvPr/>
          </p:nvSpPr>
          <p:spPr>
            <a:xfrm>
              <a:off x="4926329" y="4237486"/>
              <a:ext cx="186600" cy="2286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4" name="Google Shape;50;g23dec0273f1_0_311"/>
          <p:cNvGrpSpPr/>
          <p:nvPr/>
        </p:nvGrpSpPr>
        <p:grpSpPr>
          <a:xfrm>
            <a:off x="6359183" y="707966"/>
            <a:ext cx="676888" cy="372557"/>
            <a:chOff x="6984378" y="4835358"/>
            <a:chExt cx="1181100" cy="647700"/>
          </a:xfrm>
        </p:grpSpPr>
        <p:pic>
          <p:nvPicPr>
            <p:cNvPr id="75" name="Google Shape;51;g23dec0273f1_0_311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6" name="Google Shape;52;g23dec0273f1_0_311"/>
            <p:cNvSpPr/>
            <p:nvPr/>
          </p:nvSpPr>
          <p:spPr>
            <a:xfrm>
              <a:off x="7483840" y="502963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7" name="Google Shape;53;g23dec0273f1_0_311"/>
          <p:cNvGrpSpPr/>
          <p:nvPr/>
        </p:nvGrpSpPr>
        <p:grpSpPr>
          <a:xfrm>
            <a:off x="4663489" y="677086"/>
            <a:ext cx="676825" cy="434326"/>
            <a:chOff x="4431323" y="4952467"/>
            <a:chExt cx="1090246" cy="591483"/>
          </a:xfrm>
        </p:grpSpPr>
        <p:pic>
          <p:nvPicPr>
            <p:cNvPr id="78" name="Google Shape;54;g23dec0273f1_0_311"/>
            <p:cNvPicPr preferRelativeResize="0"/>
            <p:nvPr/>
          </p:nvPicPr>
          <p:blipFill rotWithShape="1">
            <a:blip r:embed="rId20">
              <a:alphaModFix/>
            </a:blip>
            <a:srcRect l="2467" t="4921" r="3715" b="3762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9" name="Google Shape;55;g23dec0273f1_0_311"/>
            <p:cNvSpPr/>
            <p:nvPr/>
          </p:nvSpPr>
          <p:spPr>
            <a:xfrm>
              <a:off x="4870557" y="5185863"/>
              <a:ext cx="211800" cy="124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0" name="Google Shape;56;g23dec0273f1_0_311"/>
          <p:cNvGrpSpPr/>
          <p:nvPr/>
        </p:nvGrpSpPr>
        <p:grpSpPr>
          <a:xfrm>
            <a:off x="6348628" y="2441695"/>
            <a:ext cx="746300" cy="372572"/>
            <a:chOff x="3359099" y="3119400"/>
            <a:chExt cx="1174536" cy="552450"/>
          </a:xfrm>
        </p:grpSpPr>
        <p:pic>
          <p:nvPicPr>
            <p:cNvPr id="81" name="Google Shape;57;g23dec0273f1_0_311"/>
            <p:cNvPicPr preferRelativeResize="0"/>
            <p:nvPr/>
          </p:nvPicPr>
          <p:blipFill rotWithShape="1">
            <a:blip r:embed="rId21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2" name="Google Shape;58;g23dec0273f1_0_311"/>
            <p:cNvSpPr/>
            <p:nvPr/>
          </p:nvSpPr>
          <p:spPr>
            <a:xfrm>
              <a:off x="3825936" y="3252787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6" name="Google Shape;114;g23dec0273f1_0_368"/>
          <p:cNvGrpSpPr>
            <a:grpSpLocks noChangeAspect="1"/>
          </p:cNvGrpSpPr>
          <p:nvPr/>
        </p:nvGrpSpPr>
        <p:grpSpPr>
          <a:xfrm>
            <a:off x="4598314" y="3210287"/>
            <a:ext cx="792000" cy="574193"/>
            <a:chOff x="7163560" y="3148908"/>
            <a:chExt cx="820871" cy="613580"/>
          </a:xfrm>
        </p:grpSpPr>
        <p:pic>
          <p:nvPicPr>
            <p:cNvPr id="87" name="Google Shape;115;g23dec0273f1_0_368"/>
            <p:cNvPicPr preferRelativeResize="0"/>
            <p:nvPr/>
          </p:nvPicPr>
          <p:blipFill rotWithShape="1">
            <a:blip r:embed="rId22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8" name="Google Shape;116;g23dec0273f1_0_368"/>
            <p:cNvSpPr/>
            <p:nvPr/>
          </p:nvSpPr>
          <p:spPr>
            <a:xfrm>
              <a:off x="7479587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9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90" name="Google Shape;60;g23dec0273f1_0_311"/>
            <p:cNvPicPr preferRelativeResize="0"/>
            <p:nvPr/>
          </p:nvPicPr>
          <p:blipFill rotWithShape="1">
            <a:blip r:embed="rId23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2" name="Google Shape;47;g23dec0273f1_0_311"/>
          <p:cNvGrpSpPr/>
          <p:nvPr/>
        </p:nvGrpSpPr>
        <p:grpSpPr>
          <a:xfrm>
            <a:off x="4651506" y="6544041"/>
            <a:ext cx="676876" cy="707736"/>
            <a:chOff x="6424548" y="3974370"/>
            <a:chExt cx="657225" cy="638175"/>
          </a:xfrm>
        </p:grpSpPr>
        <p:pic>
          <p:nvPicPr>
            <p:cNvPr id="93" name="Google Shape;48;g23dec0273f1_0_311"/>
            <p:cNvPicPr preferRelativeResize="0"/>
            <p:nvPr/>
          </p:nvPicPr>
          <p:blipFill rotWithShape="1">
            <a:blip r:embed="rId24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94" name="Google Shape;49;g23dec0273f1_0_311"/>
            <p:cNvSpPr/>
            <p:nvPr/>
          </p:nvSpPr>
          <p:spPr>
            <a:xfrm>
              <a:off x="6703061" y="4245552"/>
              <a:ext cx="102900" cy="1734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5" name="Google Shape;161;g23dec0273f1_0_2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1772" y="5193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166;g23dec0273f1_0_2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92873" y="2233800"/>
            <a:ext cx="746300" cy="746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221;g23dec0273f1_0_489">
            <a:extLst>
              <a:ext uri="{FF2B5EF4-FFF2-40B4-BE49-F238E27FC236}">
                <a16:creationId xmlns:a16="http://schemas.microsoft.com/office/drawing/2014/main" id="{7D125E7B-9618-C500-B35A-A58D39C7BAB0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3057" y="13717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222;g23dec0273f1_0_489">
            <a:extLst>
              <a:ext uri="{FF2B5EF4-FFF2-40B4-BE49-F238E27FC236}">
                <a16:creationId xmlns:a16="http://schemas.microsoft.com/office/drawing/2014/main" id="{41AAD92E-7B73-80F9-CAAF-42CEF680599D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6368" y="65148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224;g23dec0273f1_0_489">
            <a:extLst>
              <a:ext uri="{FF2B5EF4-FFF2-40B4-BE49-F238E27FC236}">
                <a16:creationId xmlns:a16="http://schemas.microsoft.com/office/drawing/2014/main" id="{739F6456-C4C2-727B-CDD7-1E91E7F6A601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3082" y="394536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g23dec0273f1_0_42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g23dec0273f1_0_4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g23dec0273f1_0_4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g23dec0273f1_0_4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23dec0273f1_0_42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3dec0273f1_0_4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23dec0273f1_0_4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g23dec0273f1_0_42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23dec0273f1_0_42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g23dec0273f1_0_42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23dec0273f1_0_42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23dec0273f1_0_42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g23dec0273f1_0_425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Szedd össze azokat a síkidomokat, amelyekre igaz az alábbi állítás: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Van két egymással párhuzamos oldala.</a:t>
            </a:r>
            <a:endParaRPr/>
          </a:p>
        </p:txBody>
      </p:sp>
      <p:pic>
        <p:nvPicPr>
          <p:cNvPr id="259" name="Google Shape;259;g23dec0273f1_0_42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773082" y="5193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23dec0273f1_0_4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7641" y="6516625"/>
            <a:ext cx="749808" cy="74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g23dec0273f1_0_4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73082" y="394536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g23dec0273f1_0_42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3349" y="5193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g23dec0273f1_0_4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92371" y="1420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23dec0273f1_0_42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>
            <a:off x="5750613" y="907478"/>
            <a:ext cx="250375" cy="97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3dec0273f1_0_42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5578960" y="14665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g23dec0273f1_0_425"/>
          <p:cNvSpPr txBox="1"/>
          <p:nvPr/>
        </p:nvSpPr>
        <p:spPr>
          <a:xfrm>
            <a:off x="883125" y="4681525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>
                <a:solidFill>
                  <a:srgbClr val="FF0000"/>
                </a:solidFill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Google Shape;281;g23dec0273f1_0_425">
            <a:extLst>
              <a:ext uri="{FF2B5EF4-FFF2-40B4-BE49-F238E27FC236}">
                <a16:creationId xmlns:a16="http://schemas.microsoft.com/office/drawing/2014/main" id="{2752D2FB-BE6B-C31D-CEC0-304677FAD248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3057" y="1380521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0" name="Google Shape;35;g23dec0273f1_0_311"/>
          <p:cNvGrpSpPr/>
          <p:nvPr/>
        </p:nvGrpSpPr>
        <p:grpSpPr>
          <a:xfrm>
            <a:off x="7207889" y="5717495"/>
            <a:ext cx="746333" cy="657094"/>
            <a:chOff x="6355968" y="3127085"/>
            <a:chExt cx="733425" cy="657225"/>
          </a:xfrm>
        </p:grpSpPr>
        <p:pic>
          <p:nvPicPr>
            <p:cNvPr id="61" name="Google Shape;36;g23dec0273f1_0_311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2" name="Google Shape;37;g23dec0273f1_0_311"/>
            <p:cNvSpPr/>
            <p:nvPr/>
          </p:nvSpPr>
          <p:spPr>
            <a:xfrm>
              <a:off x="6540600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3" name="Google Shape;38;g23dec0273f1_0_311"/>
          <p:cNvGrpSpPr/>
          <p:nvPr/>
        </p:nvGrpSpPr>
        <p:grpSpPr>
          <a:xfrm>
            <a:off x="8100227" y="1439263"/>
            <a:ext cx="676910" cy="657085"/>
            <a:chOff x="4701540" y="3170900"/>
            <a:chExt cx="605790" cy="613410"/>
          </a:xfrm>
        </p:grpSpPr>
        <p:pic>
          <p:nvPicPr>
            <p:cNvPr id="64" name="Google Shape;39;g23dec0273f1_0_311"/>
            <p:cNvPicPr preferRelativeResize="0"/>
            <p:nvPr/>
          </p:nvPicPr>
          <p:blipFill rotWithShape="1">
            <a:blip r:embed="rId16">
              <a:alphaModFix/>
            </a:blip>
            <a:srcRect l="4203" t="2945" r="3622" b="2348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5" name="Google Shape;40;g23dec0273f1_0_311"/>
            <p:cNvSpPr/>
            <p:nvPr/>
          </p:nvSpPr>
          <p:spPr>
            <a:xfrm>
              <a:off x="4810965" y="3455697"/>
              <a:ext cx="2379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6" name="Google Shape;41;g23dec0273f1_0_311"/>
          <p:cNvGrpSpPr/>
          <p:nvPr/>
        </p:nvGrpSpPr>
        <p:grpSpPr>
          <a:xfrm>
            <a:off x="9054118" y="3059621"/>
            <a:ext cx="500825" cy="792000"/>
            <a:chOff x="5615672" y="3059696"/>
            <a:chExt cx="500825" cy="792000"/>
          </a:xfrm>
        </p:grpSpPr>
        <p:pic>
          <p:nvPicPr>
            <p:cNvPr id="67" name="Google Shape;42;g23dec0273f1_0_311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8" name="Google Shape;43;g23dec0273f1_0_311"/>
            <p:cNvSpPr/>
            <p:nvPr/>
          </p:nvSpPr>
          <p:spPr>
            <a:xfrm>
              <a:off x="5726490" y="3429982"/>
              <a:ext cx="2793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9" name="Google Shape;44;g23dec0273f1_0_311"/>
          <p:cNvGrpSpPr/>
          <p:nvPr/>
        </p:nvGrpSpPr>
        <p:grpSpPr>
          <a:xfrm>
            <a:off x="3760311" y="2269801"/>
            <a:ext cx="792018" cy="707738"/>
            <a:chOff x="4671582" y="3979368"/>
            <a:chExt cx="698182" cy="623887"/>
          </a:xfrm>
        </p:grpSpPr>
        <p:pic>
          <p:nvPicPr>
            <p:cNvPr id="70" name="Google Shape;45;g23dec0273f1_0_311"/>
            <p:cNvPicPr preferRelativeResize="0"/>
            <p:nvPr/>
          </p:nvPicPr>
          <p:blipFill rotWithShape="1">
            <a:blip r:embed="rId18">
              <a:alphaModFix/>
            </a:blip>
            <a:srcRect l="4807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1" name="Google Shape;46;g23dec0273f1_0_311"/>
            <p:cNvSpPr/>
            <p:nvPr/>
          </p:nvSpPr>
          <p:spPr>
            <a:xfrm>
              <a:off x="4926329" y="4237486"/>
              <a:ext cx="186600" cy="2286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5" name="Google Shape;50;g23dec0273f1_0_311"/>
          <p:cNvGrpSpPr/>
          <p:nvPr/>
        </p:nvGrpSpPr>
        <p:grpSpPr>
          <a:xfrm>
            <a:off x="6359183" y="707966"/>
            <a:ext cx="676888" cy="372557"/>
            <a:chOff x="6984378" y="4835358"/>
            <a:chExt cx="1181100" cy="647700"/>
          </a:xfrm>
        </p:grpSpPr>
        <p:pic>
          <p:nvPicPr>
            <p:cNvPr id="76" name="Google Shape;51;g23dec0273f1_0_311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7" name="Google Shape;52;g23dec0273f1_0_311"/>
            <p:cNvSpPr/>
            <p:nvPr/>
          </p:nvSpPr>
          <p:spPr>
            <a:xfrm>
              <a:off x="7483840" y="502963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8" name="Google Shape;53;g23dec0273f1_0_311"/>
          <p:cNvGrpSpPr/>
          <p:nvPr/>
        </p:nvGrpSpPr>
        <p:grpSpPr>
          <a:xfrm>
            <a:off x="4663489" y="677086"/>
            <a:ext cx="676825" cy="434326"/>
            <a:chOff x="4431323" y="4952467"/>
            <a:chExt cx="1090246" cy="591483"/>
          </a:xfrm>
        </p:grpSpPr>
        <p:pic>
          <p:nvPicPr>
            <p:cNvPr id="79" name="Google Shape;54;g23dec0273f1_0_311"/>
            <p:cNvPicPr preferRelativeResize="0"/>
            <p:nvPr/>
          </p:nvPicPr>
          <p:blipFill rotWithShape="1">
            <a:blip r:embed="rId20">
              <a:alphaModFix/>
            </a:blip>
            <a:srcRect l="2467" t="4921" r="3715" b="3762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0" name="Google Shape;55;g23dec0273f1_0_311"/>
            <p:cNvSpPr/>
            <p:nvPr/>
          </p:nvSpPr>
          <p:spPr>
            <a:xfrm>
              <a:off x="4870557" y="5185863"/>
              <a:ext cx="211800" cy="124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1" name="Google Shape;56;g23dec0273f1_0_311"/>
          <p:cNvGrpSpPr/>
          <p:nvPr/>
        </p:nvGrpSpPr>
        <p:grpSpPr>
          <a:xfrm>
            <a:off x="6348628" y="2441695"/>
            <a:ext cx="746300" cy="372572"/>
            <a:chOff x="3359099" y="3119400"/>
            <a:chExt cx="1174536" cy="552450"/>
          </a:xfrm>
        </p:grpSpPr>
        <p:pic>
          <p:nvPicPr>
            <p:cNvPr id="82" name="Google Shape;57;g23dec0273f1_0_311"/>
            <p:cNvPicPr preferRelativeResize="0"/>
            <p:nvPr/>
          </p:nvPicPr>
          <p:blipFill rotWithShape="1">
            <a:blip r:embed="rId21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3" name="Google Shape;58;g23dec0273f1_0_311"/>
            <p:cNvSpPr/>
            <p:nvPr/>
          </p:nvSpPr>
          <p:spPr>
            <a:xfrm>
              <a:off x="3825936" y="3252787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7" name="Google Shape;114;g23dec0273f1_0_368"/>
          <p:cNvGrpSpPr>
            <a:grpSpLocks noChangeAspect="1"/>
          </p:cNvGrpSpPr>
          <p:nvPr/>
        </p:nvGrpSpPr>
        <p:grpSpPr>
          <a:xfrm>
            <a:off x="4598314" y="3210287"/>
            <a:ext cx="792000" cy="574193"/>
            <a:chOff x="7163560" y="3148908"/>
            <a:chExt cx="820871" cy="613580"/>
          </a:xfrm>
        </p:grpSpPr>
        <p:pic>
          <p:nvPicPr>
            <p:cNvPr id="88" name="Google Shape;115;g23dec0273f1_0_368"/>
            <p:cNvPicPr preferRelativeResize="0"/>
            <p:nvPr/>
          </p:nvPicPr>
          <p:blipFill rotWithShape="1">
            <a:blip r:embed="rId22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9" name="Google Shape;116;g23dec0273f1_0_368"/>
            <p:cNvSpPr/>
            <p:nvPr/>
          </p:nvSpPr>
          <p:spPr>
            <a:xfrm>
              <a:off x="7479587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0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91" name="Google Shape;60;g23dec0273f1_0_311"/>
            <p:cNvPicPr preferRelativeResize="0"/>
            <p:nvPr/>
          </p:nvPicPr>
          <p:blipFill rotWithShape="1">
            <a:blip r:embed="rId23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2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3" name="Google Shape;47;g23dec0273f1_0_311"/>
          <p:cNvGrpSpPr/>
          <p:nvPr/>
        </p:nvGrpSpPr>
        <p:grpSpPr>
          <a:xfrm>
            <a:off x="4651506" y="6544041"/>
            <a:ext cx="676876" cy="707736"/>
            <a:chOff x="6424548" y="3974370"/>
            <a:chExt cx="657225" cy="638175"/>
          </a:xfrm>
        </p:grpSpPr>
        <p:pic>
          <p:nvPicPr>
            <p:cNvPr id="94" name="Google Shape;48;g23dec0273f1_0_311"/>
            <p:cNvPicPr preferRelativeResize="0"/>
            <p:nvPr/>
          </p:nvPicPr>
          <p:blipFill rotWithShape="1">
            <a:blip r:embed="rId24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95" name="Google Shape;49;g23dec0273f1_0_311"/>
            <p:cNvSpPr/>
            <p:nvPr/>
          </p:nvSpPr>
          <p:spPr>
            <a:xfrm>
              <a:off x="6703061" y="4245552"/>
              <a:ext cx="102900" cy="1734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6" name="Google Shape;283;g23dec0273f1_0_425">
            <a:extLst>
              <a:ext uri="{FF2B5EF4-FFF2-40B4-BE49-F238E27FC236}">
                <a16:creationId xmlns:a16="http://schemas.microsoft.com/office/drawing/2014/main" id="{29D44E79-9BCF-992D-FD62-96BD950B764B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1772" y="22277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267;g23dec0273f1_0_425">
            <a:extLst>
              <a:ext uri="{FF2B5EF4-FFF2-40B4-BE49-F238E27FC236}">
                <a16:creationId xmlns:a16="http://schemas.microsoft.com/office/drawing/2014/main" id="{74777E01-6C77-CE24-73E2-3873DEC0E6AC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13057" y="394536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282;g23dec0273f1_0_42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492371" y="222773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" name="Google Shape;296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2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Szedd össze azokat a síkidomokat, amelyekre igaz az alábbi állítás: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Van szimmetriatengelye.</a:t>
            </a:r>
            <a:endParaRPr/>
          </a:p>
        </p:txBody>
      </p:sp>
      <p:grpSp>
        <p:nvGrpSpPr>
          <p:cNvPr id="309" name="Google Shape;309;p2"/>
          <p:cNvGrpSpPr/>
          <p:nvPr/>
        </p:nvGrpSpPr>
        <p:grpSpPr>
          <a:xfrm>
            <a:off x="5475211" y="3167216"/>
            <a:ext cx="791976" cy="591982"/>
            <a:chOff x="7163560" y="3148908"/>
            <a:chExt cx="820871" cy="613580"/>
          </a:xfrm>
        </p:grpSpPr>
        <p:pic>
          <p:nvPicPr>
            <p:cNvPr id="310" name="Google Shape;310;p2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1" name="Google Shape;311;p2"/>
            <p:cNvSpPr/>
            <p:nvPr/>
          </p:nvSpPr>
          <p:spPr>
            <a:xfrm>
              <a:off x="7479587" y="3414602"/>
              <a:ext cx="339047" cy="19463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2" name="Google Shape;312;p2"/>
          <p:cNvGrpSpPr/>
          <p:nvPr/>
        </p:nvGrpSpPr>
        <p:grpSpPr>
          <a:xfrm>
            <a:off x="8055249" y="6565887"/>
            <a:ext cx="746333" cy="707766"/>
            <a:chOff x="6355968" y="3127085"/>
            <a:chExt cx="733425" cy="657225"/>
          </a:xfrm>
        </p:grpSpPr>
        <p:pic>
          <p:nvPicPr>
            <p:cNvPr id="313" name="Google Shape;313;p2"/>
            <p:cNvPicPr preferRelativeResize="0"/>
            <p:nvPr/>
          </p:nvPicPr>
          <p:blipFill rotWithShape="1">
            <a:blip r:embed="rId16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4" name="Google Shape;314;p2"/>
            <p:cNvSpPr/>
            <p:nvPr/>
          </p:nvSpPr>
          <p:spPr>
            <a:xfrm>
              <a:off x="6540600" y="3414602"/>
              <a:ext cx="339047" cy="19463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5" name="Google Shape;315;p2"/>
          <p:cNvGrpSpPr/>
          <p:nvPr/>
        </p:nvGrpSpPr>
        <p:grpSpPr>
          <a:xfrm>
            <a:off x="8894732" y="1371225"/>
            <a:ext cx="782135" cy="791974"/>
            <a:chOff x="4701540" y="3170900"/>
            <a:chExt cx="605790" cy="613410"/>
          </a:xfrm>
        </p:grpSpPr>
        <p:pic>
          <p:nvPicPr>
            <p:cNvPr id="316" name="Google Shape;316;p2"/>
            <p:cNvPicPr preferRelativeResize="0"/>
            <p:nvPr/>
          </p:nvPicPr>
          <p:blipFill rotWithShape="1">
            <a:blip r:embed="rId17">
              <a:alphaModFix/>
            </a:blip>
            <a:srcRect l="4203" t="2941" r="3622" b="2352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7" name="Google Shape;317;p2"/>
            <p:cNvSpPr/>
            <p:nvPr/>
          </p:nvSpPr>
          <p:spPr>
            <a:xfrm>
              <a:off x="4810965" y="3455697"/>
              <a:ext cx="237856" cy="19463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8" name="Google Shape;318;p2"/>
          <p:cNvGrpSpPr/>
          <p:nvPr/>
        </p:nvGrpSpPr>
        <p:grpSpPr>
          <a:xfrm>
            <a:off x="3041185" y="3067209"/>
            <a:ext cx="500825" cy="792000"/>
            <a:chOff x="5615672" y="3059696"/>
            <a:chExt cx="500825" cy="792000"/>
          </a:xfrm>
        </p:grpSpPr>
        <p:pic>
          <p:nvPicPr>
            <p:cNvPr id="319" name="Google Shape;319;p2"/>
            <p:cNvPicPr preferRelativeResize="0"/>
            <p:nvPr/>
          </p:nvPicPr>
          <p:blipFill rotWithShape="1">
            <a:blip r:embed="rId18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0" name="Google Shape;320;p2"/>
            <p:cNvSpPr/>
            <p:nvPr/>
          </p:nvSpPr>
          <p:spPr>
            <a:xfrm>
              <a:off x="5726490" y="3429982"/>
              <a:ext cx="279187" cy="2284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1" name="Google Shape;321;p2"/>
          <p:cNvGrpSpPr/>
          <p:nvPr/>
        </p:nvGrpSpPr>
        <p:grpSpPr>
          <a:xfrm>
            <a:off x="8903432" y="3973376"/>
            <a:ext cx="792018" cy="707737"/>
            <a:chOff x="4671582" y="3979368"/>
            <a:chExt cx="698182" cy="623887"/>
          </a:xfrm>
        </p:grpSpPr>
        <p:pic>
          <p:nvPicPr>
            <p:cNvPr id="322" name="Google Shape;322;p2"/>
            <p:cNvPicPr preferRelativeResize="0"/>
            <p:nvPr/>
          </p:nvPicPr>
          <p:blipFill rotWithShape="1">
            <a:blip r:embed="rId19">
              <a:alphaModFix/>
            </a:blip>
            <a:srcRect l="4805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3" name="Google Shape;323;p2"/>
            <p:cNvSpPr/>
            <p:nvPr/>
          </p:nvSpPr>
          <p:spPr>
            <a:xfrm>
              <a:off x="4926329" y="4237486"/>
              <a:ext cx="186691" cy="2284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4" name="Google Shape;324;p2"/>
          <p:cNvGrpSpPr/>
          <p:nvPr/>
        </p:nvGrpSpPr>
        <p:grpSpPr>
          <a:xfrm>
            <a:off x="7175022" y="4767492"/>
            <a:ext cx="792022" cy="769065"/>
            <a:chOff x="6424548" y="3974370"/>
            <a:chExt cx="657225" cy="638175"/>
          </a:xfrm>
        </p:grpSpPr>
        <p:pic>
          <p:nvPicPr>
            <p:cNvPr id="325" name="Google Shape;325;p2"/>
            <p:cNvPicPr preferRelativeResize="0"/>
            <p:nvPr/>
          </p:nvPicPr>
          <p:blipFill rotWithShape="1">
            <a:blip r:embed="rId20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6" name="Google Shape;326;p2"/>
            <p:cNvSpPr/>
            <p:nvPr/>
          </p:nvSpPr>
          <p:spPr>
            <a:xfrm>
              <a:off x="6715060" y="4245552"/>
              <a:ext cx="102870" cy="17330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7" name="Google Shape;327;p2"/>
          <p:cNvGrpSpPr/>
          <p:nvPr/>
        </p:nvGrpSpPr>
        <p:grpSpPr>
          <a:xfrm>
            <a:off x="6337525" y="699060"/>
            <a:ext cx="746300" cy="342934"/>
            <a:chOff x="6984378" y="4835358"/>
            <a:chExt cx="1181100" cy="647700"/>
          </a:xfrm>
        </p:grpSpPr>
        <p:pic>
          <p:nvPicPr>
            <p:cNvPr id="328" name="Google Shape;328;p2"/>
            <p:cNvPicPr preferRelativeResize="0"/>
            <p:nvPr/>
          </p:nvPicPr>
          <p:blipFill rotWithShape="1">
            <a:blip r:embed="rId21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9" name="Google Shape;329;p2"/>
            <p:cNvSpPr/>
            <p:nvPr/>
          </p:nvSpPr>
          <p:spPr>
            <a:xfrm>
              <a:off x="7483840" y="5029632"/>
              <a:ext cx="211778" cy="259152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0" name="Google Shape;330;p2"/>
          <p:cNvGrpSpPr/>
          <p:nvPr/>
        </p:nvGrpSpPr>
        <p:grpSpPr>
          <a:xfrm>
            <a:off x="3745650" y="1534592"/>
            <a:ext cx="791955" cy="429653"/>
            <a:chOff x="4431323" y="4952467"/>
            <a:chExt cx="1090246" cy="591483"/>
          </a:xfrm>
        </p:grpSpPr>
        <p:pic>
          <p:nvPicPr>
            <p:cNvPr id="331" name="Google Shape;331;p2"/>
            <p:cNvPicPr preferRelativeResize="0"/>
            <p:nvPr/>
          </p:nvPicPr>
          <p:blipFill rotWithShape="1">
            <a:blip r:embed="rId22">
              <a:alphaModFix/>
            </a:blip>
            <a:srcRect l="2465" t="4921" r="3713" b="3758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32" name="Google Shape;332;p2"/>
            <p:cNvSpPr/>
            <p:nvPr/>
          </p:nvSpPr>
          <p:spPr>
            <a:xfrm>
              <a:off x="4870557" y="5185863"/>
              <a:ext cx="211778" cy="12410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3" name="Google Shape;333;p2"/>
          <p:cNvGrpSpPr/>
          <p:nvPr/>
        </p:nvGrpSpPr>
        <p:grpSpPr>
          <a:xfrm>
            <a:off x="8063025" y="2435826"/>
            <a:ext cx="746300" cy="372517"/>
            <a:chOff x="3359099" y="3119400"/>
            <a:chExt cx="1174536" cy="552450"/>
          </a:xfrm>
        </p:grpSpPr>
        <p:pic>
          <p:nvPicPr>
            <p:cNvPr id="334" name="Google Shape;334;p2"/>
            <p:cNvPicPr preferRelativeResize="0"/>
            <p:nvPr/>
          </p:nvPicPr>
          <p:blipFill rotWithShape="1">
            <a:blip r:embed="rId23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35" name="Google Shape;335;p2"/>
            <p:cNvSpPr/>
            <p:nvPr/>
          </p:nvSpPr>
          <p:spPr>
            <a:xfrm>
              <a:off x="3825936" y="3252787"/>
              <a:ext cx="211778" cy="259152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339" name="Google Shape;339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859" y="64985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740885" y="65912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337525" y="59928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245" y="495623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9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50" name="Google Shape;60;g23dec0273f1_0_311"/>
            <p:cNvPicPr preferRelativeResize="0"/>
            <p:nvPr/>
          </p:nvPicPr>
          <p:blipFill rotWithShape="1">
            <a:blip r:embed="rId24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8" name="Google Shape;398;g23dec0273f1_1_3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g23dec0273f1_1_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g23dec0273f1_1_3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g23dec0273f1_1_3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g23dec0273f1_1_3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g23dec0273f1_1_3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g23dec0273f1_1_3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g23dec0273f1_1_3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g23dec0273f1_1_3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g23dec0273f1_1_3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g23dec0273f1_1_3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10" name="Google Shape;410;g23dec0273f1_1_37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Szedd össze azokat a síkidomokat, amelyekre igaz az alábbi állítás: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Van szimmetriatengelye.</a:t>
            </a:r>
            <a:endParaRPr/>
          </a:p>
        </p:txBody>
      </p:sp>
      <p:grpSp>
        <p:nvGrpSpPr>
          <p:cNvPr id="411" name="Google Shape;411;g23dec0273f1_1_37"/>
          <p:cNvGrpSpPr/>
          <p:nvPr/>
        </p:nvGrpSpPr>
        <p:grpSpPr>
          <a:xfrm>
            <a:off x="8055249" y="6565887"/>
            <a:ext cx="746333" cy="707766"/>
            <a:chOff x="6355968" y="3127085"/>
            <a:chExt cx="733425" cy="657225"/>
          </a:xfrm>
        </p:grpSpPr>
        <p:pic>
          <p:nvPicPr>
            <p:cNvPr id="412" name="Google Shape;412;g23dec0273f1_1_37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13" name="Google Shape;413;g23dec0273f1_1_37"/>
            <p:cNvSpPr/>
            <p:nvPr/>
          </p:nvSpPr>
          <p:spPr>
            <a:xfrm>
              <a:off x="6540600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4" name="Google Shape;414;g23dec0273f1_1_37"/>
          <p:cNvGrpSpPr/>
          <p:nvPr/>
        </p:nvGrpSpPr>
        <p:grpSpPr>
          <a:xfrm>
            <a:off x="8894732" y="1371225"/>
            <a:ext cx="782135" cy="791974"/>
            <a:chOff x="4701540" y="3170900"/>
            <a:chExt cx="605790" cy="613410"/>
          </a:xfrm>
        </p:grpSpPr>
        <p:pic>
          <p:nvPicPr>
            <p:cNvPr id="415" name="Google Shape;415;g23dec0273f1_1_37"/>
            <p:cNvPicPr preferRelativeResize="0"/>
            <p:nvPr/>
          </p:nvPicPr>
          <p:blipFill rotWithShape="1">
            <a:blip r:embed="rId16">
              <a:alphaModFix/>
            </a:blip>
            <a:srcRect l="4203" t="2945" r="3622" b="2348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16" name="Google Shape;416;g23dec0273f1_1_37"/>
            <p:cNvSpPr/>
            <p:nvPr/>
          </p:nvSpPr>
          <p:spPr>
            <a:xfrm>
              <a:off x="4810965" y="3455697"/>
              <a:ext cx="2379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7" name="Google Shape;417;g23dec0273f1_1_37"/>
          <p:cNvGrpSpPr/>
          <p:nvPr/>
        </p:nvGrpSpPr>
        <p:grpSpPr>
          <a:xfrm>
            <a:off x="3041185" y="3067208"/>
            <a:ext cx="500825" cy="792000"/>
            <a:chOff x="5615672" y="3059696"/>
            <a:chExt cx="500825" cy="792000"/>
          </a:xfrm>
        </p:grpSpPr>
        <p:pic>
          <p:nvPicPr>
            <p:cNvPr id="418" name="Google Shape;418;g23dec0273f1_1_37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19" name="Google Shape;419;g23dec0273f1_1_37"/>
            <p:cNvSpPr/>
            <p:nvPr/>
          </p:nvSpPr>
          <p:spPr>
            <a:xfrm>
              <a:off x="5726490" y="3429982"/>
              <a:ext cx="2793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0" name="Google Shape;420;g23dec0273f1_1_37"/>
          <p:cNvGrpSpPr/>
          <p:nvPr/>
        </p:nvGrpSpPr>
        <p:grpSpPr>
          <a:xfrm>
            <a:off x="8903432" y="3973376"/>
            <a:ext cx="792018" cy="707738"/>
            <a:chOff x="4671582" y="3979368"/>
            <a:chExt cx="698182" cy="623887"/>
          </a:xfrm>
        </p:grpSpPr>
        <p:pic>
          <p:nvPicPr>
            <p:cNvPr id="421" name="Google Shape;421;g23dec0273f1_1_37"/>
            <p:cNvPicPr preferRelativeResize="0"/>
            <p:nvPr/>
          </p:nvPicPr>
          <p:blipFill rotWithShape="1">
            <a:blip r:embed="rId18">
              <a:alphaModFix/>
            </a:blip>
            <a:srcRect l="4807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22" name="Google Shape;422;g23dec0273f1_1_37"/>
            <p:cNvSpPr/>
            <p:nvPr/>
          </p:nvSpPr>
          <p:spPr>
            <a:xfrm>
              <a:off x="4926329" y="4237486"/>
              <a:ext cx="1866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3" name="Google Shape;423;g23dec0273f1_1_37"/>
          <p:cNvGrpSpPr/>
          <p:nvPr/>
        </p:nvGrpSpPr>
        <p:grpSpPr>
          <a:xfrm>
            <a:off x="7175022" y="4767492"/>
            <a:ext cx="792022" cy="769065"/>
            <a:chOff x="6424548" y="3974370"/>
            <a:chExt cx="657225" cy="638175"/>
          </a:xfrm>
        </p:grpSpPr>
        <p:pic>
          <p:nvPicPr>
            <p:cNvPr id="424" name="Google Shape;424;g23dec0273f1_1_37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25" name="Google Shape;425;g23dec0273f1_1_37"/>
            <p:cNvSpPr/>
            <p:nvPr/>
          </p:nvSpPr>
          <p:spPr>
            <a:xfrm>
              <a:off x="6715060" y="4245552"/>
              <a:ext cx="102900" cy="173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32" name="Google Shape;432;g23dec0273f1_1_37"/>
          <p:cNvGrpSpPr/>
          <p:nvPr/>
        </p:nvGrpSpPr>
        <p:grpSpPr>
          <a:xfrm>
            <a:off x="8063025" y="2435826"/>
            <a:ext cx="746300" cy="372517"/>
            <a:chOff x="3359099" y="3119400"/>
            <a:chExt cx="1174536" cy="552450"/>
          </a:xfrm>
        </p:grpSpPr>
        <p:pic>
          <p:nvPicPr>
            <p:cNvPr id="433" name="Google Shape;433;g23dec0273f1_1_37"/>
            <p:cNvPicPr preferRelativeResize="0"/>
            <p:nvPr/>
          </p:nvPicPr>
          <p:blipFill rotWithShape="1">
            <a:blip r:embed="rId20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34" name="Google Shape;434;g23dec0273f1_1_37"/>
            <p:cNvSpPr/>
            <p:nvPr/>
          </p:nvSpPr>
          <p:spPr>
            <a:xfrm>
              <a:off x="3825936" y="3252787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439" name="Google Shape;439;g23dec0273f1_1_3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740885" y="65912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g23dec0273f1_1_3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337525" y="59928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g23dec0273f1_1_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245" y="4956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3767" y="39523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39858" y="30882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2404" y="22336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51751" y="523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6609" y="523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897245" y="64912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2404" y="47946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4342" y="4794676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51" name="Google Shape;451;g23dec0273f1_1_37"/>
          <p:cNvGrpSpPr/>
          <p:nvPr/>
        </p:nvGrpSpPr>
        <p:grpSpPr>
          <a:xfrm>
            <a:off x="5475211" y="3167216"/>
            <a:ext cx="791976" cy="591982"/>
            <a:chOff x="7163560" y="3148908"/>
            <a:chExt cx="820871" cy="613580"/>
          </a:xfrm>
        </p:grpSpPr>
        <p:pic>
          <p:nvPicPr>
            <p:cNvPr id="452" name="Google Shape;452;g23dec0273f1_1_37"/>
            <p:cNvPicPr preferRelativeResize="0"/>
            <p:nvPr/>
          </p:nvPicPr>
          <p:blipFill rotWithShape="1">
            <a:blip r:embed="rId21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53" name="Google Shape;453;g23dec0273f1_1_37"/>
            <p:cNvSpPr/>
            <p:nvPr/>
          </p:nvSpPr>
          <p:spPr>
            <a:xfrm>
              <a:off x="7479587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" name="Google Shape;327;p2">
            <a:extLst>
              <a:ext uri="{FF2B5EF4-FFF2-40B4-BE49-F238E27FC236}">
                <a16:creationId xmlns:a16="http://schemas.microsoft.com/office/drawing/2014/main" id="{866CCDA6-EC70-B2EA-DD54-3C72166BD8B6}"/>
              </a:ext>
            </a:extLst>
          </p:cNvPr>
          <p:cNvGrpSpPr/>
          <p:nvPr/>
        </p:nvGrpSpPr>
        <p:grpSpPr>
          <a:xfrm>
            <a:off x="6337525" y="699060"/>
            <a:ext cx="746300" cy="342934"/>
            <a:chOff x="6984378" y="4835358"/>
            <a:chExt cx="1181100" cy="647700"/>
          </a:xfrm>
        </p:grpSpPr>
        <p:pic>
          <p:nvPicPr>
            <p:cNvPr id="3" name="Google Shape;328;p2">
              <a:extLst>
                <a:ext uri="{FF2B5EF4-FFF2-40B4-BE49-F238E27FC236}">
                  <a16:creationId xmlns:a16="http://schemas.microsoft.com/office/drawing/2014/main" id="{80461E62-680E-83FA-7546-139266116000}"/>
                </a:ext>
              </a:extLst>
            </p:cNvPr>
            <p:cNvPicPr preferRelativeResize="0"/>
            <p:nvPr/>
          </p:nvPicPr>
          <p:blipFill rotWithShape="1">
            <a:blip r:embed="rId22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329;p2">
              <a:extLst>
                <a:ext uri="{FF2B5EF4-FFF2-40B4-BE49-F238E27FC236}">
                  <a16:creationId xmlns:a16="http://schemas.microsoft.com/office/drawing/2014/main" id="{56292111-40E2-54C0-3FCA-198AAAE13B66}"/>
                </a:ext>
              </a:extLst>
            </p:cNvPr>
            <p:cNvSpPr/>
            <p:nvPr/>
          </p:nvSpPr>
          <p:spPr>
            <a:xfrm>
              <a:off x="7483840" y="5029632"/>
              <a:ext cx="211778" cy="259152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1" name="Google Shape;339;p2">
            <a:extLst>
              <a:ext uri="{FF2B5EF4-FFF2-40B4-BE49-F238E27FC236}">
                <a16:creationId xmlns:a16="http://schemas.microsoft.com/office/drawing/2014/main" id="{4B2BD6DF-0CFB-1819-8385-6CE3DA375328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859" y="6498507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8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59" name="Google Shape;60;g23dec0273f1_0_311"/>
            <p:cNvPicPr preferRelativeResize="0"/>
            <p:nvPr/>
          </p:nvPicPr>
          <p:blipFill rotWithShape="1">
            <a:blip r:embed="rId23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" name="Google Shape;330;p2"/>
          <p:cNvGrpSpPr/>
          <p:nvPr/>
        </p:nvGrpSpPr>
        <p:grpSpPr>
          <a:xfrm>
            <a:off x="3745650" y="1534592"/>
            <a:ext cx="791955" cy="429653"/>
            <a:chOff x="4431323" y="4952467"/>
            <a:chExt cx="1090246" cy="591483"/>
          </a:xfrm>
        </p:grpSpPr>
        <p:pic>
          <p:nvPicPr>
            <p:cNvPr id="62" name="Google Shape;331;p2"/>
            <p:cNvPicPr preferRelativeResize="0"/>
            <p:nvPr/>
          </p:nvPicPr>
          <p:blipFill rotWithShape="1">
            <a:blip r:embed="rId24">
              <a:alphaModFix/>
            </a:blip>
            <a:srcRect l="2465" t="4921" r="3713" b="3758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3" name="Google Shape;332;p2"/>
            <p:cNvSpPr/>
            <p:nvPr/>
          </p:nvSpPr>
          <p:spPr>
            <a:xfrm>
              <a:off x="4870557" y="5185863"/>
              <a:ext cx="211778" cy="12410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64" name="Google Shape;448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6131" y="651215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8" name="Google Shape;458;g23dec0273f1_1_9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Google Shape;459;g23dec0273f1_1_9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g23dec0273f1_1_9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Google Shape;461;g23dec0273f1_1_9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Google Shape;462;g23dec0273f1_1_9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Google Shape;463;g23dec0273f1_1_9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g23dec0273f1_1_9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g23dec0273f1_1_9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g23dec0273f1_1_9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Google Shape;467;g23dec0273f1_1_9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g23dec0273f1_1_9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9" name="Google Shape;469;g23dec0273f1_1_9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70" name="Google Shape;470;g23dec0273f1_1_96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Szedd össze azokat a síkidomokat, amelyekre igaz az alábbi állítás: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Van szimmetriatengelye.</a:t>
            </a:r>
            <a:endParaRPr/>
          </a:p>
        </p:txBody>
      </p:sp>
      <p:grpSp>
        <p:nvGrpSpPr>
          <p:cNvPr id="471" name="Google Shape;471;g23dec0273f1_1_96"/>
          <p:cNvGrpSpPr/>
          <p:nvPr/>
        </p:nvGrpSpPr>
        <p:grpSpPr>
          <a:xfrm>
            <a:off x="8055249" y="6565887"/>
            <a:ext cx="746333" cy="707766"/>
            <a:chOff x="6355968" y="3127085"/>
            <a:chExt cx="733425" cy="657225"/>
          </a:xfrm>
        </p:grpSpPr>
        <p:pic>
          <p:nvPicPr>
            <p:cNvPr id="472" name="Google Shape;472;g23dec0273f1_1_96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73" name="Google Shape;473;g23dec0273f1_1_96"/>
            <p:cNvSpPr/>
            <p:nvPr/>
          </p:nvSpPr>
          <p:spPr>
            <a:xfrm>
              <a:off x="6540600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4" name="Google Shape;474;g23dec0273f1_1_96"/>
          <p:cNvGrpSpPr/>
          <p:nvPr/>
        </p:nvGrpSpPr>
        <p:grpSpPr>
          <a:xfrm>
            <a:off x="8894732" y="1371225"/>
            <a:ext cx="782135" cy="791974"/>
            <a:chOff x="4701540" y="3170900"/>
            <a:chExt cx="605790" cy="613410"/>
          </a:xfrm>
        </p:grpSpPr>
        <p:pic>
          <p:nvPicPr>
            <p:cNvPr id="475" name="Google Shape;475;g23dec0273f1_1_96"/>
            <p:cNvPicPr preferRelativeResize="0"/>
            <p:nvPr/>
          </p:nvPicPr>
          <p:blipFill rotWithShape="1">
            <a:blip r:embed="rId16">
              <a:alphaModFix/>
            </a:blip>
            <a:srcRect l="4203" t="2945" r="3622" b="2348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76" name="Google Shape;476;g23dec0273f1_1_96"/>
            <p:cNvSpPr/>
            <p:nvPr/>
          </p:nvSpPr>
          <p:spPr>
            <a:xfrm>
              <a:off x="4810965" y="3455697"/>
              <a:ext cx="2379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7" name="Google Shape;477;g23dec0273f1_1_96"/>
          <p:cNvGrpSpPr/>
          <p:nvPr/>
        </p:nvGrpSpPr>
        <p:grpSpPr>
          <a:xfrm>
            <a:off x="3041185" y="3067208"/>
            <a:ext cx="500825" cy="792000"/>
            <a:chOff x="5615672" y="3059696"/>
            <a:chExt cx="500825" cy="792000"/>
          </a:xfrm>
        </p:grpSpPr>
        <p:pic>
          <p:nvPicPr>
            <p:cNvPr id="478" name="Google Shape;478;g23dec0273f1_1_96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79" name="Google Shape;479;g23dec0273f1_1_96"/>
            <p:cNvSpPr/>
            <p:nvPr/>
          </p:nvSpPr>
          <p:spPr>
            <a:xfrm>
              <a:off x="5726490" y="3429982"/>
              <a:ext cx="2793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80" name="Google Shape;480;g23dec0273f1_1_96"/>
          <p:cNvGrpSpPr/>
          <p:nvPr/>
        </p:nvGrpSpPr>
        <p:grpSpPr>
          <a:xfrm>
            <a:off x="8903432" y="3973376"/>
            <a:ext cx="792018" cy="707738"/>
            <a:chOff x="4671582" y="3979368"/>
            <a:chExt cx="698182" cy="623887"/>
          </a:xfrm>
        </p:grpSpPr>
        <p:pic>
          <p:nvPicPr>
            <p:cNvPr id="481" name="Google Shape;481;g23dec0273f1_1_96"/>
            <p:cNvPicPr preferRelativeResize="0"/>
            <p:nvPr/>
          </p:nvPicPr>
          <p:blipFill rotWithShape="1">
            <a:blip r:embed="rId18">
              <a:alphaModFix/>
            </a:blip>
            <a:srcRect l="4807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82" name="Google Shape;482;g23dec0273f1_1_96"/>
            <p:cNvSpPr/>
            <p:nvPr/>
          </p:nvSpPr>
          <p:spPr>
            <a:xfrm>
              <a:off x="4926329" y="4237486"/>
              <a:ext cx="1866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83" name="Google Shape;483;g23dec0273f1_1_96"/>
          <p:cNvGrpSpPr/>
          <p:nvPr/>
        </p:nvGrpSpPr>
        <p:grpSpPr>
          <a:xfrm>
            <a:off x="7175022" y="4767492"/>
            <a:ext cx="792022" cy="769065"/>
            <a:chOff x="6424548" y="3974370"/>
            <a:chExt cx="657225" cy="638175"/>
          </a:xfrm>
        </p:grpSpPr>
        <p:pic>
          <p:nvPicPr>
            <p:cNvPr id="484" name="Google Shape;484;g23dec0273f1_1_96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85" name="Google Shape;485;g23dec0273f1_1_96"/>
            <p:cNvSpPr/>
            <p:nvPr/>
          </p:nvSpPr>
          <p:spPr>
            <a:xfrm>
              <a:off x="6715060" y="4245552"/>
              <a:ext cx="102900" cy="173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2" name="Google Shape;492;g23dec0273f1_1_96"/>
          <p:cNvGrpSpPr/>
          <p:nvPr/>
        </p:nvGrpSpPr>
        <p:grpSpPr>
          <a:xfrm>
            <a:off x="8063025" y="2435826"/>
            <a:ext cx="746300" cy="372517"/>
            <a:chOff x="3359099" y="3119400"/>
            <a:chExt cx="1174536" cy="552450"/>
          </a:xfrm>
        </p:grpSpPr>
        <p:pic>
          <p:nvPicPr>
            <p:cNvPr id="493" name="Google Shape;493;g23dec0273f1_1_96"/>
            <p:cNvPicPr preferRelativeResize="0"/>
            <p:nvPr/>
          </p:nvPicPr>
          <p:blipFill rotWithShape="1">
            <a:blip r:embed="rId20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4" name="Google Shape;494;g23dec0273f1_1_96"/>
            <p:cNvSpPr/>
            <p:nvPr/>
          </p:nvSpPr>
          <p:spPr>
            <a:xfrm>
              <a:off x="3825936" y="3252787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499" name="Google Shape;499;g23dec0273f1_1_9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740885" y="65912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Google Shape;500;g23dec0273f1_1_9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337525" y="59928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1" name="Google Shape;501;g23dec0273f1_1_9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2552" y="47867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2" name="Google Shape;502;g23dec0273f1_1_9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7055" y="5240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3" name="Google Shape;503;g23dec0273f1_1_9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6129" y="39386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4" name="Google Shape;504;g23dec0273f1_1_9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0892" y="650393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5" name="Google Shape;505;g23dec0273f1_1_9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245" y="495623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06" name="Google Shape;506;g23dec0273f1_1_96"/>
          <p:cNvGrpSpPr/>
          <p:nvPr/>
        </p:nvGrpSpPr>
        <p:grpSpPr>
          <a:xfrm>
            <a:off x="5475211" y="3167216"/>
            <a:ext cx="791976" cy="591982"/>
            <a:chOff x="7163560" y="3148908"/>
            <a:chExt cx="820871" cy="613580"/>
          </a:xfrm>
        </p:grpSpPr>
        <p:pic>
          <p:nvPicPr>
            <p:cNvPr id="507" name="Google Shape;507;g23dec0273f1_1_96"/>
            <p:cNvPicPr preferRelativeResize="0"/>
            <p:nvPr/>
          </p:nvPicPr>
          <p:blipFill rotWithShape="1">
            <a:blip r:embed="rId21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08" name="Google Shape;508;g23dec0273f1_1_96"/>
            <p:cNvSpPr/>
            <p:nvPr/>
          </p:nvSpPr>
          <p:spPr>
            <a:xfrm>
              <a:off x="7479587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" name="Google Shape;327;p2">
            <a:extLst>
              <a:ext uri="{FF2B5EF4-FFF2-40B4-BE49-F238E27FC236}">
                <a16:creationId xmlns:a16="http://schemas.microsoft.com/office/drawing/2014/main" id="{0B92AEF8-1414-0BC7-121D-92EDB9708D87}"/>
              </a:ext>
            </a:extLst>
          </p:cNvPr>
          <p:cNvGrpSpPr/>
          <p:nvPr/>
        </p:nvGrpSpPr>
        <p:grpSpPr>
          <a:xfrm>
            <a:off x="6337525" y="699060"/>
            <a:ext cx="746300" cy="342934"/>
            <a:chOff x="6984378" y="4835358"/>
            <a:chExt cx="1181100" cy="647700"/>
          </a:xfrm>
        </p:grpSpPr>
        <p:pic>
          <p:nvPicPr>
            <p:cNvPr id="3" name="Google Shape;328;p2">
              <a:extLst>
                <a:ext uri="{FF2B5EF4-FFF2-40B4-BE49-F238E27FC236}">
                  <a16:creationId xmlns:a16="http://schemas.microsoft.com/office/drawing/2014/main" id="{2D8F2460-2B5B-8831-815E-DB0A83789966}"/>
                </a:ext>
              </a:extLst>
            </p:cNvPr>
            <p:cNvPicPr preferRelativeResize="0"/>
            <p:nvPr/>
          </p:nvPicPr>
          <p:blipFill rotWithShape="1">
            <a:blip r:embed="rId22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329;p2">
              <a:extLst>
                <a:ext uri="{FF2B5EF4-FFF2-40B4-BE49-F238E27FC236}">
                  <a16:creationId xmlns:a16="http://schemas.microsoft.com/office/drawing/2014/main" id="{6B9042CC-8DA2-7CD4-B015-B63E82493DB1}"/>
                </a:ext>
              </a:extLst>
            </p:cNvPr>
            <p:cNvSpPr/>
            <p:nvPr/>
          </p:nvSpPr>
          <p:spPr>
            <a:xfrm>
              <a:off x="7483840" y="5029632"/>
              <a:ext cx="211778" cy="259152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1" name="Google Shape;339;p2">
            <a:extLst>
              <a:ext uri="{FF2B5EF4-FFF2-40B4-BE49-F238E27FC236}">
                <a16:creationId xmlns:a16="http://schemas.microsoft.com/office/drawing/2014/main" id="{029A965F-ACF8-6732-D66A-B26D012EC7E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859" y="6498507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8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59" name="Google Shape;60;g23dec0273f1_0_311"/>
            <p:cNvPicPr preferRelativeResize="0"/>
            <p:nvPr/>
          </p:nvPicPr>
          <p:blipFill rotWithShape="1">
            <a:blip r:embed="rId23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" name="Google Shape;330;p2"/>
          <p:cNvGrpSpPr/>
          <p:nvPr/>
        </p:nvGrpSpPr>
        <p:grpSpPr>
          <a:xfrm>
            <a:off x="3745650" y="1534592"/>
            <a:ext cx="791955" cy="429653"/>
            <a:chOff x="4431323" y="4952467"/>
            <a:chExt cx="1090246" cy="591483"/>
          </a:xfrm>
        </p:grpSpPr>
        <p:pic>
          <p:nvPicPr>
            <p:cNvPr id="62" name="Google Shape;331;p2"/>
            <p:cNvPicPr preferRelativeResize="0"/>
            <p:nvPr/>
          </p:nvPicPr>
          <p:blipFill rotWithShape="1">
            <a:blip r:embed="rId24">
              <a:alphaModFix/>
            </a:blip>
            <a:srcRect l="2465" t="4921" r="3713" b="3758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3" name="Google Shape;332;p2"/>
            <p:cNvSpPr/>
            <p:nvPr/>
          </p:nvSpPr>
          <p:spPr>
            <a:xfrm>
              <a:off x="4870557" y="5185863"/>
              <a:ext cx="211778" cy="12410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64" name="Google Shape;443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39858" y="30882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444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2404" y="22336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445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51751" y="523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48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6131" y="65121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450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4342" y="4794676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8" name="Google Shape;518;g23dec0273f1_1_15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Google Shape;519;g23dec0273f1_1_1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Google Shape;520;g23dec0273f1_1_1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Google Shape;521;g23dec0273f1_1_15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2" name="Google Shape;522;g23dec0273f1_1_15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3" name="Google Shape;523;g23dec0273f1_1_1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g23dec0273f1_1_15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Google Shape;525;g23dec0273f1_1_15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6" name="Google Shape;526;g23dec0273f1_1_15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7" name="Google Shape;527;g23dec0273f1_1_15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g23dec0273f1_1_15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9" name="Google Shape;529;g23dec0273f1_1_1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530" name="Google Shape;530;g23dec0273f1_1_155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Szedd össze azokat a síkidomokat, amelyekre igaz az alábbi állítás: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Van szimmetriatengelye.</a:t>
            </a:r>
            <a:endParaRPr/>
          </a:p>
        </p:txBody>
      </p:sp>
      <p:grpSp>
        <p:nvGrpSpPr>
          <p:cNvPr id="531" name="Google Shape;531;g23dec0273f1_1_155"/>
          <p:cNvGrpSpPr/>
          <p:nvPr/>
        </p:nvGrpSpPr>
        <p:grpSpPr>
          <a:xfrm>
            <a:off x="8055249" y="6565887"/>
            <a:ext cx="746333" cy="707766"/>
            <a:chOff x="6355968" y="3127085"/>
            <a:chExt cx="733425" cy="657225"/>
          </a:xfrm>
        </p:grpSpPr>
        <p:pic>
          <p:nvPicPr>
            <p:cNvPr id="532" name="Google Shape;532;g23dec0273f1_1_155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3" name="Google Shape;533;g23dec0273f1_1_155"/>
            <p:cNvSpPr/>
            <p:nvPr/>
          </p:nvSpPr>
          <p:spPr>
            <a:xfrm>
              <a:off x="6540600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34" name="Google Shape;534;g23dec0273f1_1_155"/>
          <p:cNvGrpSpPr/>
          <p:nvPr/>
        </p:nvGrpSpPr>
        <p:grpSpPr>
          <a:xfrm>
            <a:off x="8894732" y="1371225"/>
            <a:ext cx="782135" cy="791974"/>
            <a:chOff x="4701540" y="3170900"/>
            <a:chExt cx="605790" cy="613410"/>
          </a:xfrm>
        </p:grpSpPr>
        <p:pic>
          <p:nvPicPr>
            <p:cNvPr id="535" name="Google Shape;535;g23dec0273f1_1_155"/>
            <p:cNvPicPr preferRelativeResize="0"/>
            <p:nvPr/>
          </p:nvPicPr>
          <p:blipFill rotWithShape="1">
            <a:blip r:embed="rId16">
              <a:alphaModFix/>
            </a:blip>
            <a:srcRect l="4203" t="2945" r="3622" b="2348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6" name="Google Shape;536;g23dec0273f1_1_155"/>
            <p:cNvSpPr/>
            <p:nvPr/>
          </p:nvSpPr>
          <p:spPr>
            <a:xfrm>
              <a:off x="4810965" y="3455697"/>
              <a:ext cx="2379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37" name="Google Shape;537;g23dec0273f1_1_155"/>
          <p:cNvGrpSpPr/>
          <p:nvPr/>
        </p:nvGrpSpPr>
        <p:grpSpPr>
          <a:xfrm>
            <a:off x="3041185" y="3067208"/>
            <a:ext cx="500825" cy="792000"/>
            <a:chOff x="5615672" y="3059696"/>
            <a:chExt cx="500825" cy="792000"/>
          </a:xfrm>
        </p:grpSpPr>
        <p:pic>
          <p:nvPicPr>
            <p:cNvPr id="538" name="Google Shape;538;g23dec0273f1_1_155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9" name="Google Shape;539;g23dec0273f1_1_155"/>
            <p:cNvSpPr/>
            <p:nvPr/>
          </p:nvSpPr>
          <p:spPr>
            <a:xfrm>
              <a:off x="5726490" y="3429982"/>
              <a:ext cx="2793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40" name="Google Shape;540;g23dec0273f1_1_155"/>
          <p:cNvGrpSpPr/>
          <p:nvPr/>
        </p:nvGrpSpPr>
        <p:grpSpPr>
          <a:xfrm>
            <a:off x="8903432" y="3973376"/>
            <a:ext cx="792018" cy="707738"/>
            <a:chOff x="4671582" y="3979368"/>
            <a:chExt cx="698182" cy="623887"/>
          </a:xfrm>
        </p:grpSpPr>
        <p:pic>
          <p:nvPicPr>
            <p:cNvPr id="541" name="Google Shape;541;g23dec0273f1_1_155"/>
            <p:cNvPicPr preferRelativeResize="0"/>
            <p:nvPr/>
          </p:nvPicPr>
          <p:blipFill rotWithShape="1">
            <a:blip r:embed="rId18">
              <a:alphaModFix/>
            </a:blip>
            <a:srcRect l="4807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42" name="Google Shape;542;g23dec0273f1_1_155"/>
            <p:cNvSpPr/>
            <p:nvPr/>
          </p:nvSpPr>
          <p:spPr>
            <a:xfrm>
              <a:off x="4926329" y="4237486"/>
              <a:ext cx="1866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43" name="Google Shape;543;g23dec0273f1_1_155"/>
          <p:cNvGrpSpPr/>
          <p:nvPr/>
        </p:nvGrpSpPr>
        <p:grpSpPr>
          <a:xfrm>
            <a:off x="7175022" y="4767492"/>
            <a:ext cx="792022" cy="769065"/>
            <a:chOff x="6424548" y="3974370"/>
            <a:chExt cx="657225" cy="638175"/>
          </a:xfrm>
        </p:grpSpPr>
        <p:pic>
          <p:nvPicPr>
            <p:cNvPr id="544" name="Google Shape;544;g23dec0273f1_1_155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45" name="Google Shape;545;g23dec0273f1_1_155"/>
            <p:cNvSpPr/>
            <p:nvPr/>
          </p:nvSpPr>
          <p:spPr>
            <a:xfrm>
              <a:off x="6715060" y="4245552"/>
              <a:ext cx="102900" cy="173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2" name="Google Shape;552;g23dec0273f1_1_155"/>
          <p:cNvGrpSpPr/>
          <p:nvPr/>
        </p:nvGrpSpPr>
        <p:grpSpPr>
          <a:xfrm>
            <a:off x="8063025" y="2435826"/>
            <a:ext cx="746300" cy="372517"/>
            <a:chOff x="3359099" y="3119400"/>
            <a:chExt cx="1174536" cy="552450"/>
          </a:xfrm>
        </p:grpSpPr>
        <p:pic>
          <p:nvPicPr>
            <p:cNvPr id="553" name="Google Shape;553;g23dec0273f1_1_155"/>
            <p:cNvPicPr preferRelativeResize="0"/>
            <p:nvPr/>
          </p:nvPicPr>
          <p:blipFill rotWithShape="1">
            <a:blip r:embed="rId20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4" name="Google Shape;554;g23dec0273f1_1_155"/>
            <p:cNvSpPr/>
            <p:nvPr/>
          </p:nvSpPr>
          <p:spPr>
            <a:xfrm>
              <a:off x="3825936" y="3252787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559" name="Google Shape;559;g23dec0273f1_1_1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740885" y="65912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0" name="Google Shape;560;g23dec0273f1_1_15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337525" y="59928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g23dec0273f1_1_15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8859" y="47867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3" name="Google Shape;563;g23dec0273f1_1_15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16691" y="2219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5" name="Google Shape;565;g23dec0273f1_1_1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3615" y="5240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6" name="Google Shape;566;g23dec0273f1_1_15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052038" y="30883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8" name="Google Shape;568;g23dec0273f1_1_15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82480" y="64985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g23dec0273f1_1_1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245" y="4956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71" name="Google Shape;571;g23dec0273f1_1_155"/>
          <p:cNvSpPr txBox="1"/>
          <p:nvPr/>
        </p:nvSpPr>
        <p:spPr>
          <a:xfrm>
            <a:off x="883125" y="4681525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>
                <a:solidFill>
                  <a:srgbClr val="FF0000"/>
                </a:solidFill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72" name="Google Shape;572;g23dec0273f1_1_155"/>
          <p:cNvGrpSpPr/>
          <p:nvPr/>
        </p:nvGrpSpPr>
        <p:grpSpPr>
          <a:xfrm>
            <a:off x="5475211" y="3167216"/>
            <a:ext cx="791976" cy="591982"/>
            <a:chOff x="7163560" y="3148908"/>
            <a:chExt cx="820871" cy="613580"/>
          </a:xfrm>
        </p:grpSpPr>
        <p:pic>
          <p:nvPicPr>
            <p:cNvPr id="573" name="Google Shape;573;g23dec0273f1_1_155"/>
            <p:cNvPicPr preferRelativeResize="0"/>
            <p:nvPr/>
          </p:nvPicPr>
          <p:blipFill rotWithShape="1">
            <a:blip r:embed="rId21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74" name="Google Shape;574;g23dec0273f1_1_155"/>
            <p:cNvSpPr/>
            <p:nvPr/>
          </p:nvSpPr>
          <p:spPr>
            <a:xfrm>
              <a:off x="7479587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" name="Google Shape;327;p2">
            <a:extLst>
              <a:ext uri="{FF2B5EF4-FFF2-40B4-BE49-F238E27FC236}">
                <a16:creationId xmlns:a16="http://schemas.microsoft.com/office/drawing/2014/main" id="{B4E74032-0E57-1993-A468-94CB3AC41ED8}"/>
              </a:ext>
            </a:extLst>
          </p:cNvPr>
          <p:cNvGrpSpPr/>
          <p:nvPr/>
        </p:nvGrpSpPr>
        <p:grpSpPr>
          <a:xfrm>
            <a:off x="6337525" y="699060"/>
            <a:ext cx="746300" cy="342934"/>
            <a:chOff x="6984378" y="4835358"/>
            <a:chExt cx="1181100" cy="647700"/>
          </a:xfrm>
        </p:grpSpPr>
        <p:pic>
          <p:nvPicPr>
            <p:cNvPr id="3" name="Google Shape;328;p2">
              <a:extLst>
                <a:ext uri="{FF2B5EF4-FFF2-40B4-BE49-F238E27FC236}">
                  <a16:creationId xmlns:a16="http://schemas.microsoft.com/office/drawing/2014/main" id="{89EEFBAF-5D2F-26CB-8369-BB8F3C1738E8}"/>
                </a:ext>
              </a:extLst>
            </p:cNvPr>
            <p:cNvPicPr preferRelativeResize="0"/>
            <p:nvPr/>
          </p:nvPicPr>
          <p:blipFill rotWithShape="1">
            <a:blip r:embed="rId22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329;p2">
              <a:extLst>
                <a:ext uri="{FF2B5EF4-FFF2-40B4-BE49-F238E27FC236}">
                  <a16:creationId xmlns:a16="http://schemas.microsoft.com/office/drawing/2014/main" id="{0C39B1ED-A900-B3FC-5E01-FA975F90CA24}"/>
                </a:ext>
              </a:extLst>
            </p:cNvPr>
            <p:cNvSpPr/>
            <p:nvPr/>
          </p:nvSpPr>
          <p:spPr>
            <a:xfrm>
              <a:off x="7483840" y="5029632"/>
              <a:ext cx="211778" cy="259152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1" name="Google Shape;339;p2">
            <a:extLst>
              <a:ext uri="{FF2B5EF4-FFF2-40B4-BE49-F238E27FC236}">
                <a16:creationId xmlns:a16="http://schemas.microsoft.com/office/drawing/2014/main" id="{3A52D57F-2512-9A9D-1909-F80954A4ACA9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859" y="6498507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9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60" name="Google Shape;60;g23dec0273f1_0_311"/>
            <p:cNvPicPr preferRelativeResize="0"/>
            <p:nvPr/>
          </p:nvPicPr>
          <p:blipFill rotWithShape="1">
            <a:blip r:embed="rId23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1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" name="Google Shape;330;p2"/>
          <p:cNvGrpSpPr/>
          <p:nvPr/>
        </p:nvGrpSpPr>
        <p:grpSpPr>
          <a:xfrm>
            <a:off x="3745650" y="1534592"/>
            <a:ext cx="791955" cy="429653"/>
            <a:chOff x="4431323" y="4952467"/>
            <a:chExt cx="1090246" cy="591483"/>
          </a:xfrm>
        </p:grpSpPr>
        <p:pic>
          <p:nvPicPr>
            <p:cNvPr id="63" name="Google Shape;331;p2"/>
            <p:cNvPicPr preferRelativeResize="0"/>
            <p:nvPr/>
          </p:nvPicPr>
          <p:blipFill rotWithShape="1">
            <a:blip r:embed="rId24">
              <a:alphaModFix/>
            </a:blip>
            <a:srcRect l="2465" t="4921" r="3713" b="3758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" name="Google Shape;332;p2"/>
            <p:cNvSpPr/>
            <p:nvPr/>
          </p:nvSpPr>
          <p:spPr>
            <a:xfrm>
              <a:off x="4870557" y="5185863"/>
              <a:ext cx="211778" cy="12410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65" name="Google Shape;501;g23dec0273f1_1_9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2552" y="47867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502;g23dec0273f1_1_9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7055" y="5240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503;g23dec0273f1_1_9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6129" y="39386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504;g23dec0273f1_1_9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0892" y="650393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9" name="Google Shape;579;p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1" name="Google Shape;581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2" name="Google Shape;582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3" name="Google Shape;583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4" name="Google Shape;584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5" name="Google Shape;585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6" name="Google Shape;586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7" name="Google Shape;587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8" name="Google Shape;588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9" name="Google Shape;589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0" name="Google Shape;590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591" name="Google Shape;591;p3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Szedd össze azokat a síkidomokat, amelyekre igaz az alábbi állítás: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Van hegyesszöge.</a:t>
            </a:r>
            <a:endParaRPr/>
          </a:p>
        </p:txBody>
      </p:sp>
      <p:grpSp>
        <p:nvGrpSpPr>
          <p:cNvPr id="592" name="Google Shape;592;p3"/>
          <p:cNvGrpSpPr/>
          <p:nvPr/>
        </p:nvGrpSpPr>
        <p:grpSpPr>
          <a:xfrm>
            <a:off x="4776700" y="2220223"/>
            <a:ext cx="505014" cy="792017"/>
            <a:chOff x="4613097" y="2445249"/>
            <a:chExt cx="1880170" cy="2948684"/>
          </a:xfrm>
        </p:grpSpPr>
        <p:pic>
          <p:nvPicPr>
            <p:cNvPr id="593" name="Google Shape;593;p3"/>
            <p:cNvPicPr preferRelativeResize="0"/>
            <p:nvPr/>
          </p:nvPicPr>
          <p:blipFill rotWithShape="1">
            <a:blip r:embed="rId15">
              <a:alphaModFix/>
            </a:blip>
            <a:srcRect l="5731" t="7978" r="12021" b="6028"/>
            <a:stretch/>
          </p:blipFill>
          <p:spPr>
            <a:xfrm>
              <a:off x="4613097" y="2445249"/>
              <a:ext cx="1880170" cy="294868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594" name="Google Shape;594;p3"/>
            <p:cNvSpPr/>
            <p:nvPr/>
          </p:nvSpPr>
          <p:spPr>
            <a:xfrm>
              <a:off x="5311739" y="4315146"/>
              <a:ext cx="513708" cy="46233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8" name="Google Shape;598;p3"/>
          <p:cNvGrpSpPr/>
          <p:nvPr/>
        </p:nvGrpSpPr>
        <p:grpSpPr>
          <a:xfrm>
            <a:off x="5695923" y="4837300"/>
            <a:ext cx="334778" cy="657135"/>
            <a:chOff x="7726166" y="2291137"/>
            <a:chExt cx="1089062" cy="2054832"/>
          </a:xfrm>
        </p:grpSpPr>
        <p:pic>
          <p:nvPicPr>
            <p:cNvPr id="599" name="Google Shape;599;p3"/>
            <p:cNvPicPr preferRelativeResize="0"/>
            <p:nvPr/>
          </p:nvPicPr>
          <p:blipFill rotWithShape="1">
            <a:blip r:embed="rId16">
              <a:alphaModFix/>
            </a:blip>
            <a:srcRect l="7773" t="5547" r="12270" b="5307"/>
            <a:stretch/>
          </p:blipFill>
          <p:spPr>
            <a:xfrm>
              <a:off x="7726166" y="2291137"/>
              <a:ext cx="1089062" cy="2054832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00" name="Google Shape;600;p3"/>
            <p:cNvSpPr/>
            <p:nvPr/>
          </p:nvSpPr>
          <p:spPr>
            <a:xfrm>
              <a:off x="8108486" y="315104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1" name="Google Shape;601;p3"/>
          <p:cNvGrpSpPr/>
          <p:nvPr/>
        </p:nvGrpSpPr>
        <p:grpSpPr>
          <a:xfrm>
            <a:off x="8266055" y="3151694"/>
            <a:ext cx="334759" cy="657146"/>
            <a:chOff x="6626831" y="4458984"/>
            <a:chExt cx="1037690" cy="1715785"/>
          </a:xfrm>
        </p:grpSpPr>
        <p:pic>
          <p:nvPicPr>
            <p:cNvPr id="602" name="Google Shape;602;p3"/>
            <p:cNvPicPr preferRelativeResize="0"/>
            <p:nvPr/>
          </p:nvPicPr>
          <p:blipFill rotWithShape="1">
            <a:blip r:embed="rId17">
              <a:alphaModFix/>
            </a:blip>
            <a:srcRect l="12038" t="5132" r="10697" b="6566"/>
            <a:stretch/>
          </p:blipFill>
          <p:spPr>
            <a:xfrm>
              <a:off x="6626831" y="4458984"/>
              <a:ext cx="1037690" cy="171578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03" name="Google Shape;603;p3"/>
            <p:cNvSpPr/>
            <p:nvPr/>
          </p:nvSpPr>
          <p:spPr>
            <a:xfrm>
              <a:off x="6924783" y="4798031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4" name="Google Shape;604;p3"/>
          <p:cNvGrpSpPr/>
          <p:nvPr/>
        </p:nvGrpSpPr>
        <p:grpSpPr>
          <a:xfrm>
            <a:off x="7200950" y="4912402"/>
            <a:ext cx="749800" cy="582033"/>
            <a:chOff x="3842534" y="4767209"/>
            <a:chExt cx="2301411" cy="1526844"/>
          </a:xfrm>
        </p:grpSpPr>
        <p:pic>
          <p:nvPicPr>
            <p:cNvPr id="605" name="Google Shape;605;p3"/>
            <p:cNvPicPr preferRelativeResize="0"/>
            <p:nvPr/>
          </p:nvPicPr>
          <p:blipFill rotWithShape="1">
            <a:blip r:embed="rId18">
              <a:alphaModFix/>
            </a:blip>
            <a:srcRect l="2516" t="5707" r="3833"/>
            <a:stretch/>
          </p:blipFill>
          <p:spPr>
            <a:xfrm>
              <a:off x="3842534" y="4767209"/>
              <a:ext cx="2301411" cy="152684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06" name="Google Shape;606;p3"/>
            <p:cNvSpPr/>
            <p:nvPr/>
          </p:nvSpPr>
          <p:spPr>
            <a:xfrm>
              <a:off x="4914557" y="5198550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7" name="Google Shape;607;p3"/>
          <p:cNvGrpSpPr/>
          <p:nvPr/>
        </p:nvGrpSpPr>
        <p:grpSpPr>
          <a:xfrm>
            <a:off x="3900329" y="3924303"/>
            <a:ext cx="419677" cy="707479"/>
            <a:chOff x="5969284" y="873303"/>
            <a:chExt cx="1674689" cy="2825394"/>
          </a:xfrm>
        </p:grpSpPr>
        <p:pic>
          <p:nvPicPr>
            <p:cNvPr id="608" name="Google Shape;608;p3"/>
            <p:cNvPicPr preferRelativeResize="0"/>
            <p:nvPr/>
          </p:nvPicPr>
          <p:blipFill rotWithShape="1">
            <a:blip r:embed="rId19">
              <a:alphaModFix/>
            </a:blip>
            <a:srcRect l="4156" t="4584" r="6138" b="3580"/>
            <a:stretch/>
          </p:blipFill>
          <p:spPr>
            <a:xfrm>
              <a:off x="5969284" y="873303"/>
              <a:ext cx="1674689" cy="282539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09" name="Google Shape;609;p3"/>
            <p:cNvSpPr/>
            <p:nvPr/>
          </p:nvSpPr>
          <p:spPr>
            <a:xfrm>
              <a:off x="7106759" y="2199763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0" name="Google Shape;610;p3"/>
          <p:cNvGrpSpPr/>
          <p:nvPr/>
        </p:nvGrpSpPr>
        <p:grpSpPr>
          <a:xfrm>
            <a:off x="8180959" y="1413077"/>
            <a:ext cx="504963" cy="707428"/>
            <a:chOff x="6748655" y="4059576"/>
            <a:chExt cx="1571625" cy="2495336"/>
          </a:xfrm>
        </p:grpSpPr>
        <p:pic>
          <p:nvPicPr>
            <p:cNvPr id="611" name="Google Shape;611;p3"/>
            <p:cNvPicPr preferRelativeResize="0"/>
            <p:nvPr/>
          </p:nvPicPr>
          <p:blipFill rotWithShape="1">
            <a:blip r:embed="rId20">
              <a:alphaModFix/>
            </a:blip>
            <a:srcRect b="766"/>
            <a:stretch/>
          </p:blipFill>
          <p:spPr>
            <a:xfrm>
              <a:off x="6748655" y="4059576"/>
              <a:ext cx="1571625" cy="2495336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12" name="Google Shape;612;p3"/>
            <p:cNvSpPr/>
            <p:nvPr/>
          </p:nvSpPr>
          <p:spPr>
            <a:xfrm>
              <a:off x="7420709" y="4705737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3" name="Google Shape;613;p3"/>
          <p:cNvGrpSpPr/>
          <p:nvPr/>
        </p:nvGrpSpPr>
        <p:grpSpPr>
          <a:xfrm>
            <a:off x="5545176" y="565039"/>
            <a:ext cx="657040" cy="658800"/>
            <a:chOff x="4438437" y="3308279"/>
            <a:chExt cx="1191802" cy="1171254"/>
          </a:xfrm>
        </p:grpSpPr>
        <p:pic>
          <p:nvPicPr>
            <p:cNvPr id="614" name="Google Shape;614;p3"/>
            <p:cNvPicPr preferRelativeResize="0"/>
            <p:nvPr/>
          </p:nvPicPr>
          <p:blipFill rotWithShape="1">
            <a:blip r:embed="rId21">
              <a:alphaModFix/>
            </a:blip>
            <a:srcRect l="2656" t="3684" r="1829" b="2449"/>
            <a:stretch/>
          </p:blipFill>
          <p:spPr>
            <a:xfrm>
              <a:off x="4438437" y="3308279"/>
              <a:ext cx="1191802" cy="117125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15" name="Google Shape;615;p3"/>
            <p:cNvSpPr/>
            <p:nvPr/>
          </p:nvSpPr>
          <p:spPr>
            <a:xfrm>
              <a:off x="4895515" y="3628234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616" name="Google Shape;616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00946" y="22413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7" name="Google Shape;617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87297" y="5195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8" name="Google Shape;618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7287535" y="22876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9" name="Google Shape;619;p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7450650" y="1675353"/>
            <a:ext cx="250375" cy="9737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3" name="Google Shape;595;p3"/>
          <p:cNvGrpSpPr/>
          <p:nvPr/>
        </p:nvGrpSpPr>
        <p:grpSpPr>
          <a:xfrm>
            <a:off x="4647311" y="5913960"/>
            <a:ext cx="720013" cy="258585"/>
            <a:chOff x="3462391" y="3431569"/>
            <a:chExt cx="3000054" cy="873304"/>
          </a:xfrm>
        </p:grpSpPr>
        <p:pic>
          <p:nvPicPr>
            <p:cNvPr id="44" name="Google Shape;596;p3"/>
            <p:cNvPicPr preferRelativeResize="0"/>
            <p:nvPr/>
          </p:nvPicPr>
          <p:blipFill rotWithShape="1">
            <a:blip r:embed="rId22">
              <a:alphaModFix/>
            </a:blip>
            <a:srcRect l="4051" t="14904" r="7969" b="17680"/>
            <a:stretch/>
          </p:blipFill>
          <p:spPr>
            <a:xfrm>
              <a:off x="3462391" y="3431569"/>
              <a:ext cx="3000054" cy="87330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45" name="Google Shape;597;p3"/>
            <p:cNvSpPr/>
            <p:nvPr/>
          </p:nvSpPr>
          <p:spPr>
            <a:xfrm>
              <a:off x="4685016" y="368769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387</Words>
  <Application>Microsoft Office PowerPoint</Application>
  <PresentationFormat>Egyéni</PresentationFormat>
  <Paragraphs>63</Paragraphs>
  <Slides>12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9</cp:revision>
  <dcterms:modified xsi:type="dcterms:W3CDTF">2023-05-17T13:00:00Z</dcterms:modified>
</cp:coreProperties>
</file>