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0058400" cy="7772400"/>
  <p:notesSz cx="6858000" cy="9945688"/>
  <p:embeddedFontLst>
    <p:embeddedFont>
      <p:font typeface="Montserrat" panose="020B0604020202020204" charset="-18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0" roundtripDataSignature="AMtx7miCxJyfolwZEYbkhyCAal2vIDGF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436AAC7-B40A-4A86-8866-B752F16B246B}">
  <a:tblStyle styleId="{A436AAC7-B40A-4A86-8866-B752F16B246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30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g22825e18952_1_29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98" name="Google Shape;398;g22825e18952_1_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22825e18952_1_32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33" name="Google Shape;433;g22825e18952_1_3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22825e18952_1_60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68" name="Google Shape;468;g22825e18952_1_6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04" name="Google Shape;5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g22825e18952_1_36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46" name="Google Shape;546;g22825e18952_1_3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g22825e18952_1_42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00" name="Google Shape;600;g22825e18952_1_4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g22825e18952_1_49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54" name="Google Shape;654;g22825e18952_1_4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g22825e18952_1_63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09" name="Google Shape;709;g22825e18952_1_6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Google Shape;739;p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40" name="Google Shape;74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g22825e18952_1_71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79" name="Google Shape;779;g22825e18952_1_7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2825e18952_1_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9" name="Google Shape;59;g22825e189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22825e18952_1_67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18" name="Google Shape;818;g22825e18952_1_6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2825e18952_1_7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4" name="Google Shape;94;g22825e18952_1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2825e18952_1_3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9" name="Google Shape;129;g22825e18952_1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5" name="Google Shape;16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22825e18952_1_24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7" name="Google Shape;207;g22825e18952_1_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2825e18952_1_14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1" name="Google Shape;261;g22825e18952_1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22825e18952_1_20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15" name="Google Shape;315;g22825e18952_1_2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70" name="Google Shape;37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7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7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7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oogle Shape;16;p8"/>
          <p:cNvGraphicFramePr/>
          <p:nvPr/>
        </p:nvGraphicFramePr>
        <p:xfrm>
          <a:off x="1429200" y="286200"/>
          <a:ext cx="7200000" cy="7200000"/>
        </p:xfrm>
        <a:graphic>
          <a:graphicData uri="http://schemas.openxmlformats.org/drawingml/2006/table">
            <a:tbl>
              <a:tblPr firstRow="1" bandRow="1">
                <a:noFill/>
                <a:tableStyleId>{A436AAC7-B40A-4A86-8866-B752F16B246B}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7" name="Google Shape;1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8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0" name="Google Shape;20;p8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4" name="Google Shape;2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9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27" name="Google Shape;27;p9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" name="Google Shape;28;p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0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6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5.png"/><Relationship Id="rId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7.png"/><Relationship Id="rId9" Type="http://schemas.openxmlformats.org/officeDocument/2006/relationships/image" Target="../media/image13.png"/><Relationship Id="rId1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0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7.png"/><Relationship Id="rId1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8.png"/><Relationship Id="rId5" Type="http://schemas.openxmlformats.org/officeDocument/2006/relationships/image" Target="../media/image16.png"/><Relationship Id="rId10" Type="http://schemas.openxmlformats.org/officeDocument/2006/relationships/image" Target="../media/image7.png"/><Relationship Id="rId4" Type="http://schemas.openxmlformats.org/officeDocument/2006/relationships/image" Target="../media/image13.png"/><Relationship Id="rId9" Type="http://schemas.openxmlformats.org/officeDocument/2006/relationships/image" Target="../media/image14.png"/><Relationship Id="rId1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6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image" Target="../media/image11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8.png"/><Relationship Id="rId5" Type="http://schemas.openxmlformats.org/officeDocument/2006/relationships/image" Target="../media/image13.png"/><Relationship Id="rId10" Type="http://schemas.openxmlformats.org/officeDocument/2006/relationships/image" Target="../media/image7.png"/><Relationship Id="rId4" Type="http://schemas.openxmlformats.org/officeDocument/2006/relationships/image" Target="../media/image14.png"/><Relationship Id="rId9" Type="http://schemas.openxmlformats.org/officeDocument/2006/relationships/image" Target="../media/image9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0.png"/><Relationship Id="rId3" Type="http://schemas.openxmlformats.org/officeDocument/2006/relationships/image" Target="../media/image11.png"/><Relationship Id="rId7" Type="http://schemas.openxmlformats.org/officeDocument/2006/relationships/image" Target="../media/image6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4.png"/><Relationship Id="rId5" Type="http://schemas.openxmlformats.org/officeDocument/2006/relationships/image" Target="../media/image16.png"/><Relationship Id="rId10" Type="http://schemas.openxmlformats.org/officeDocument/2006/relationships/image" Target="../media/image8.png"/><Relationship Id="rId4" Type="http://schemas.openxmlformats.org/officeDocument/2006/relationships/image" Target="../media/image13.png"/><Relationship Id="rId9" Type="http://schemas.openxmlformats.org/officeDocument/2006/relationships/image" Target="../media/image7.png"/><Relationship Id="rId1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3343" y="56452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2694289"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2329775">
            <a:off x="6834568" y="560635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03801" y="564525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1"/>
          <p:cNvSpPr txBox="1"/>
          <p:nvPr/>
        </p:nvSpPr>
        <p:spPr>
          <a:xfrm>
            <a:off x="96368" y="5212754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csak a női rokonokat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Mondd el, hogy melyik, mit jelent!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/>
          <p:nvPr/>
        </p:nvSpPr>
        <p:spPr>
          <a:xfrm>
            <a:off x="2808876" y="4144524"/>
            <a:ext cx="966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3691864" y="2445796"/>
            <a:ext cx="894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Nővér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/>
          <p:nvPr/>
        </p:nvSpPr>
        <p:spPr>
          <a:xfrm>
            <a:off x="4503762" y="1596795"/>
            <a:ext cx="1016227" cy="30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Feleség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/>
          <p:nvPr/>
        </p:nvSpPr>
        <p:spPr>
          <a:xfrm>
            <a:off x="7062925" y="757970"/>
            <a:ext cx="993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/>
          <p:nvPr/>
        </p:nvSpPr>
        <p:spPr>
          <a:xfrm>
            <a:off x="8799425" y="1473975"/>
            <a:ext cx="993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húg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8056770" y="3311589"/>
            <a:ext cx="723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Néni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7021375" y="4904950"/>
            <a:ext cx="1077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mama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0" name="Google Shape;400;g22825e18952_1_2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2896" y="56522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g22825e18952_1_29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2630808">
            <a:off x="6420545" y="653031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g22825e18952_1_29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-2614729">
            <a:off x="5471468" y="558937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g22825e18952_1_29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g22825e18952_1_29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g22825e18952_1_2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g22825e18952_1_2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g22825e18952_1_29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g22825e18952_1_29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g22825e18952_1_29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g22825e18952_1_29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g22825e18952_1_29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g22825e18952_1_29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g22825e18952_1_29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g22825e18952_1_29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g22825e18952_1_29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910687" y="56522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g22825e18952_1_2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4395" y="5137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g22825e18952_1_2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4395" y="22327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g22825e18952_1_2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3943" y="22439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g22825e18952_1_2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3943" y="394670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g22825e18952_1_2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5318" y="5137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g22825e18952_1_2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5318" y="22439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g22825e18952_1_2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0683" y="307877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23" name="Google Shape;423;g22825e18952_1_290"/>
          <p:cNvSpPr txBox="1"/>
          <p:nvPr/>
        </p:nvSpPr>
        <p:spPr>
          <a:xfrm>
            <a:off x="95943" y="5093854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csak a férfi rokonokat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Mondd el, hogy melyik, mit jelent!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g22825e18952_1_290"/>
          <p:cNvSpPr txBox="1"/>
          <p:nvPr/>
        </p:nvSpPr>
        <p:spPr>
          <a:xfrm>
            <a:off x="7144380" y="1614728"/>
            <a:ext cx="844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Férj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g22825e18952_1_290"/>
          <p:cNvSpPr txBox="1"/>
          <p:nvPr/>
        </p:nvSpPr>
        <p:spPr>
          <a:xfrm>
            <a:off x="8839795" y="4127244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91;p3"/>
          <p:cNvSpPr txBox="1"/>
          <p:nvPr/>
        </p:nvSpPr>
        <p:spPr>
          <a:xfrm>
            <a:off x="4520546" y="588748"/>
            <a:ext cx="975998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Fiú-gyermek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92;p3"/>
          <p:cNvSpPr txBox="1"/>
          <p:nvPr/>
        </p:nvSpPr>
        <p:spPr>
          <a:xfrm>
            <a:off x="7961584" y="2325498"/>
            <a:ext cx="92181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Fiú t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94;p3"/>
          <p:cNvSpPr txBox="1"/>
          <p:nvPr/>
        </p:nvSpPr>
        <p:spPr>
          <a:xfrm>
            <a:off x="3746649" y="3161501"/>
            <a:ext cx="803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hu-HU" sz="1600" dirty="0" smtClean="0">
                <a:solidFill>
                  <a:schemeClr val="dk1"/>
                </a:solidFill>
              </a:rPr>
              <a:t>Nagy-b</a:t>
            </a:r>
            <a:r>
              <a:rPr lang="hu-HU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ácsi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95;p3"/>
          <p:cNvSpPr txBox="1"/>
          <p:nvPr/>
        </p:nvSpPr>
        <p:spPr>
          <a:xfrm>
            <a:off x="4557220" y="4905044"/>
            <a:ext cx="852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Nagy-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90;p3"/>
          <p:cNvSpPr txBox="1"/>
          <p:nvPr/>
        </p:nvSpPr>
        <p:spPr>
          <a:xfrm>
            <a:off x="2772687" y="1491574"/>
            <a:ext cx="1014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öccs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" name="Google Shape;435;g22825e18952_1_3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2896" y="56522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g22825e18952_1_3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2630808">
            <a:off x="6420545" y="653031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g22825e18952_1_325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-2614729">
            <a:off x="5471468" y="558937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g22825e18952_1_325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g22825e18952_1_3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g22825e18952_1_32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Google Shape;441;g22825e18952_1_3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g22825e18952_1_32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g22825e18952_1_3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g22825e18952_1_32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g22825e18952_1_32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g22825e18952_1_32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g22825e18952_1_32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Google Shape;448;g22825e18952_1_32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g22825e18952_1_3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g22825e18952_1_32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910687" y="56522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g22825e18952_1_3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14394" y="223277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Google Shape;452;g22825e18952_1_3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195317" y="5137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Google Shape;453;g22825e18952_1_3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10682" y="307877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4" name="Google Shape;454;g22825e18952_1_32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773941" y="2243985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58" name="Google Shape;458;g22825e18952_1_325"/>
          <p:cNvSpPr txBox="1"/>
          <p:nvPr/>
        </p:nvSpPr>
        <p:spPr>
          <a:xfrm>
            <a:off x="95943" y="5093854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csak a férfi rokonokat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Mondd el, hogy melyik, mit jelent!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g22825e18952_1_325"/>
          <p:cNvSpPr txBox="1"/>
          <p:nvPr/>
        </p:nvSpPr>
        <p:spPr>
          <a:xfrm>
            <a:off x="7144380" y="1614728"/>
            <a:ext cx="844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Férj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g22825e18952_1_325"/>
          <p:cNvSpPr txBox="1"/>
          <p:nvPr/>
        </p:nvSpPr>
        <p:spPr>
          <a:xfrm>
            <a:off x="8839795" y="4127244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91;p3"/>
          <p:cNvSpPr txBox="1"/>
          <p:nvPr/>
        </p:nvSpPr>
        <p:spPr>
          <a:xfrm>
            <a:off x="4520546" y="588748"/>
            <a:ext cx="975998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Fiú-gyermek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92;p3"/>
          <p:cNvSpPr txBox="1"/>
          <p:nvPr/>
        </p:nvSpPr>
        <p:spPr>
          <a:xfrm>
            <a:off x="7961584" y="2325498"/>
            <a:ext cx="92181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Fiú t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94;p3"/>
          <p:cNvSpPr txBox="1"/>
          <p:nvPr/>
        </p:nvSpPr>
        <p:spPr>
          <a:xfrm>
            <a:off x="3746649" y="3161501"/>
            <a:ext cx="803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hu-HU" sz="1600" dirty="0" smtClean="0">
                <a:solidFill>
                  <a:schemeClr val="dk1"/>
                </a:solidFill>
              </a:rPr>
              <a:t>Nagy-b</a:t>
            </a:r>
            <a:r>
              <a:rPr lang="hu-HU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ácsi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95;p3"/>
          <p:cNvSpPr txBox="1"/>
          <p:nvPr/>
        </p:nvSpPr>
        <p:spPr>
          <a:xfrm>
            <a:off x="4557220" y="4905044"/>
            <a:ext cx="852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Nagy-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" name="Google Shape;416;g22825e18952_1_2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4395" y="5137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419;g22825e18952_1_2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3943" y="394670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421;g22825e18952_1_2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5318" y="224398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390;p3"/>
          <p:cNvSpPr txBox="1"/>
          <p:nvPr/>
        </p:nvSpPr>
        <p:spPr>
          <a:xfrm>
            <a:off x="2772687" y="1491574"/>
            <a:ext cx="1014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öccs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0" name="Google Shape;470;g22825e18952_1_6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2896" y="56522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Google Shape;471;g22825e18952_1_60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2630808">
            <a:off x="6420545" y="653031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2" name="Google Shape;472;g22825e18952_1_601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-2614729">
            <a:off x="5471468" y="558937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Google Shape;473;g22825e18952_1_601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Google Shape;474;g22825e18952_1_60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5" name="Google Shape;475;g22825e18952_1_60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Google Shape;476;g22825e18952_1_6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Google Shape;477;g22825e18952_1_60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g22825e18952_1_60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g22825e18952_1_60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Google Shape;480;g22825e18952_1_60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g22825e18952_1_60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Google Shape;482;g22825e18952_1_60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Google Shape;483;g22825e18952_1_60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4" name="Google Shape;484;g22825e18952_1_60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5" name="Google Shape;485;g22825e18952_1_60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910687" y="56522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Google Shape;490;g22825e18952_1_60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14394" y="5161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1" name="Google Shape;491;g22825e18952_1_60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195316" y="22439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2" name="Google Shape;492;g22825e18952_1_60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770126" y="394670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93" name="Google Shape;493;g22825e18952_1_601"/>
          <p:cNvSpPr txBox="1"/>
          <p:nvPr/>
        </p:nvSpPr>
        <p:spPr>
          <a:xfrm>
            <a:off x="95943" y="5093854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csak a férfi rokonokat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Mondd el, hogy melyik, mit jelent!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g22825e18952_1_601"/>
          <p:cNvSpPr txBox="1"/>
          <p:nvPr/>
        </p:nvSpPr>
        <p:spPr>
          <a:xfrm>
            <a:off x="773863" y="4708627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Google Shape;496;g22825e18952_1_601"/>
          <p:cNvSpPr txBox="1"/>
          <p:nvPr/>
        </p:nvSpPr>
        <p:spPr>
          <a:xfrm>
            <a:off x="7144380" y="1614728"/>
            <a:ext cx="844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Férj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9" name="Google Shape;499;g22825e18952_1_601"/>
          <p:cNvSpPr txBox="1"/>
          <p:nvPr/>
        </p:nvSpPr>
        <p:spPr>
          <a:xfrm>
            <a:off x="8839795" y="4127244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91;p3"/>
          <p:cNvSpPr txBox="1"/>
          <p:nvPr/>
        </p:nvSpPr>
        <p:spPr>
          <a:xfrm>
            <a:off x="4520546" y="588748"/>
            <a:ext cx="975998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Fiú-gyermek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92;p3"/>
          <p:cNvSpPr txBox="1"/>
          <p:nvPr/>
        </p:nvSpPr>
        <p:spPr>
          <a:xfrm>
            <a:off x="7961584" y="2325498"/>
            <a:ext cx="92181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Fiú t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94;p3"/>
          <p:cNvSpPr txBox="1"/>
          <p:nvPr/>
        </p:nvSpPr>
        <p:spPr>
          <a:xfrm>
            <a:off x="3746649" y="3161501"/>
            <a:ext cx="803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hu-HU" sz="1600" dirty="0" smtClean="0">
                <a:solidFill>
                  <a:schemeClr val="dk1"/>
                </a:solidFill>
              </a:rPr>
              <a:t>Nagy-b</a:t>
            </a:r>
            <a:r>
              <a:rPr lang="hu-HU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ácsi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95;p3"/>
          <p:cNvSpPr txBox="1"/>
          <p:nvPr/>
        </p:nvSpPr>
        <p:spPr>
          <a:xfrm>
            <a:off x="4557220" y="4905044"/>
            <a:ext cx="852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Nagy-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" name="Google Shape;451;g22825e18952_1_3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14394" y="223277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452;g22825e18952_1_3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195317" y="5137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53;g22825e18952_1_3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10682" y="307877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54;g22825e18952_1_32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773941" y="2243985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390;p3"/>
          <p:cNvSpPr txBox="1"/>
          <p:nvPr/>
        </p:nvSpPr>
        <p:spPr>
          <a:xfrm>
            <a:off x="2772687" y="1491574"/>
            <a:ext cx="1014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öccs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6" name="Google Shape;50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28404" y="60932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7" name="Google Shape;507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76183" y="5382841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8" name="Google Shape;508;p4"/>
          <p:cNvSpPr txBox="1"/>
          <p:nvPr/>
        </p:nvSpPr>
        <p:spPr>
          <a:xfrm>
            <a:off x="7243113" y="4794519"/>
            <a:ext cx="601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Vő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4"/>
          <p:cNvSpPr txBox="1"/>
          <p:nvPr/>
        </p:nvSpPr>
        <p:spPr>
          <a:xfrm>
            <a:off x="7804454" y="3371354"/>
            <a:ext cx="913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Após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4"/>
          <p:cNvSpPr txBox="1"/>
          <p:nvPr/>
        </p:nvSpPr>
        <p:spPr>
          <a:xfrm>
            <a:off x="5699625" y="1934517"/>
            <a:ext cx="814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Férj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Google Shape;511;p4"/>
          <p:cNvSpPr txBox="1"/>
          <p:nvPr/>
        </p:nvSpPr>
        <p:spPr>
          <a:xfrm>
            <a:off x="7044799" y="1879921"/>
            <a:ext cx="1020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Sógor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4"/>
          <p:cNvSpPr txBox="1"/>
          <p:nvPr/>
        </p:nvSpPr>
        <p:spPr>
          <a:xfrm>
            <a:off x="2062668" y="2543279"/>
            <a:ext cx="894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öccs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4"/>
          <p:cNvSpPr txBox="1"/>
          <p:nvPr/>
        </p:nvSpPr>
        <p:spPr>
          <a:xfrm>
            <a:off x="4243135" y="1795098"/>
            <a:ext cx="85787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 unoka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4"/>
          <p:cNvSpPr txBox="1"/>
          <p:nvPr/>
        </p:nvSpPr>
        <p:spPr>
          <a:xfrm>
            <a:off x="2779314" y="4669017"/>
            <a:ext cx="888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Fiú t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estvér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4"/>
          <p:cNvSpPr/>
          <p:nvPr/>
        </p:nvSpPr>
        <p:spPr>
          <a:xfrm>
            <a:off x="2134804" y="3961283"/>
            <a:ext cx="755401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Nagy-néni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6" name="Google Shape;516;p4"/>
          <p:cNvSpPr/>
          <p:nvPr/>
        </p:nvSpPr>
        <p:spPr>
          <a:xfrm>
            <a:off x="2116354" y="3294471"/>
            <a:ext cx="7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Unokahúg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4"/>
          <p:cNvSpPr/>
          <p:nvPr/>
        </p:nvSpPr>
        <p:spPr>
          <a:xfrm>
            <a:off x="4196531" y="2550350"/>
            <a:ext cx="92568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dirty="0" smtClean="0"/>
              <a:t>Lány</a:t>
            </a:r>
            <a:r>
              <a:rPr lang="hu-HU" dirty="0" smtClean="0"/>
              <a:t> gyermek</a:t>
            </a:r>
            <a:endParaRPr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518" name="Google Shape;518;p4"/>
          <p:cNvSpPr/>
          <p:nvPr/>
        </p:nvSpPr>
        <p:spPr>
          <a:xfrm>
            <a:off x="4925662" y="1071207"/>
            <a:ext cx="9288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unoka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p4"/>
          <p:cNvSpPr/>
          <p:nvPr/>
        </p:nvSpPr>
        <p:spPr>
          <a:xfrm>
            <a:off x="7128156" y="2654637"/>
            <a:ext cx="825641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Feleség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p4"/>
          <p:cNvSpPr/>
          <p:nvPr/>
        </p:nvSpPr>
        <p:spPr>
          <a:xfrm>
            <a:off x="7804454" y="4803274"/>
            <a:ext cx="9135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Sógornő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4"/>
          <p:cNvSpPr/>
          <p:nvPr/>
        </p:nvSpPr>
        <p:spPr>
          <a:xfrm>
            <a:off x="7044799" y="4093199"/>
            <a:ext cx="99813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Anyós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4"/>
          <p:cNvSpPr txBox="1"/>
          <p:nvPr/>
        </p:nvSpPr>
        <p:spPr>
          <a:xfrm>
            <a:off x="321547" y="172602"/>
            <a:ext cx="31926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csak a férfi rokonokat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Mondd el, hogy melyik, mit jelent!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3" name="Google Shape;523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10800000">
            <a:off x="5114075" y="4669875"/>
            <a:ext cx="552075" cy="62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4" name="Google Shape;524;p4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10800000">
            <a:off x="5775535" y="465662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5" name="Google Shape;525;p4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6" name="Google Shape;526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7" name="Google Shape;527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Google Shape;528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9" name="Google Shape;529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0" name="Google Shape;530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1" name="Google Shape;531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2" name="Google Shape;532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3" name="Google Shape;533;p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Google Shape;53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Google Shape;535;p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Google Shape;536;p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7" name="Google Shape;537;p4"/>
          <p:cNvSpPr txBox="1"/>
          <p:nvPr/>
        </p:nvSpPr>
        <p:spPr>
          <a:xfrm>
            <a:off x="3527145" y="5401715"/>
            <a:ext cx="852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4"/>
          <p:cNvSpPr txBox="1"/>
          <p:nvPr/>
        </p:nvSpPr>
        <p:spPr>
          <a:xfrm>
            <a:off x="1398269" y="3961283"/>
            <a:ext cx="803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Nagy-bácsi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9" name="Google Shape;539;p4"/>
          <p:cNvSpPr/>
          <p:nvPr/>
        </p:nvSpPr>
        <p:spPr>
          <a:xfrm>
            <a:off x="2789821" y="6121409"/>
            <a:ext cx="867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mama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0" name="Google Shape;540;p4"/>
          <p:cNvSpPr/>
          <p:nvPr/>
        </p:nvSpPr>
        <p:spPr>
          <a:xfrm>
            <a:off x="4962774" y="6959128"/>
            <a:ext cx="854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4"/>
          <p:cNvSpPr txBox="1"/>
          <p:nvPr/>
        </p:nvSpPr>
        <p:spPr>
          <a:xfrm>
            <a:off x="4227218" y="6262626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2" name="Google Shape;542;p4"/>
          <p:cNvSpPr/>
          <p:nvPr/>
        </p:nvSpPr>
        <p:spPr>
          <a:xfrm>
            <a:off x="3531798" y="3957422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testvér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3" name="Google Shape;543;p4"/>
          <p:cNvSpPr txBox="1"/>
          <p:nvPr/>
        </p:nvSpPr>
        <p:spPr>
          <a:xfrm>
            <a:off x="2726377" y="1803145"/>
            <a:ext cx="99417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 gyermek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8" name="Google Shape;548;g22825e18952_1_3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76183" y="538284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9" name="Google Shape;549;g22825e18952_1_3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0800000">
            <a:off x="5076063" y="466759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0" name="Google Shape;550;g22825e18952_1_369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10800000">
            <a:off x="5775535" y="465662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Google Shape;551;g22825e18952_1_369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2" name="Google Shape;552;g22825e18952_1_3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3" name="Google Shape;553;g22825e18952_1_3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4" name="Google Shape;554;g22825e18952_1_3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5" name="Google Shape;555;g22825e18952_1_36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6" name="Google Shape;556;g22825e18952_1_36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7" name="Google Shape;557;g22825e18952_1_3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8" name="Google Shape;558;g22825e18952_1_36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9" name="Google Shape;559;g22825e18952_1_36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0" name="Google Shape;560;g22825e18952_1_36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Google Shape;561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2" name="Google Shape;562;g22825e18952_1_3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3" name="Google Shape;563;g22825e18952_1_369"/>
          <p:cNvSpPr txBox="1"/>
          <p:nvPr/>
        </p:nvSpPr>
        <p:spPr>
          <a:xfrm>
            <a:off x="321547" y="172602"/>
            <a:ext cx="31926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csak a férfi rokonokat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Mondd el, hogy melyik, mit jelent!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4" name="Google Shape;584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204097" y="466285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5" name="Google Shape;585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469522" y="465520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6" name="Google Shape;586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0100" y="466285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7" name="Google Shape;587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7647" y="61008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8" name="Google Shape;588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081010" y="61008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9" name="Google Shape;589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514347" y="53828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0" name="Google Shape;590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55322" y="394480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1" name="Google Shape;591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55322" y="250247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2" name="Google Shape;592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514347" y="1061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3" name="Google Shape;593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0097" y="1061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4" name="Google Shape;594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076172" y="250250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5" name="Google Shape;595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493970" y="322075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7" name="Google Shape;597;g22825e18952_1_36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528404" y="6093251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08;p4"/>
          <p:cNvSpPr txBox="1"/>
          <p:nvPr/>
        </p:nvSpPr>
        <p:spPr>
          <a:xfrm>
            <a:off x="7243113" y="4794519"/>
            <a:ext cx="601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Vő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09;p4"/>
          <p:cNvSpPr txBox="1"/>
          <p:nvPr/>
        </p:nvSpPr>
        <p:spPr>
          <a:xfrm>
            <a:off x="7804454" y="3371354"/>
            <a:ext cx="913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Após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10;p4"/>
          <p:cNvSpPr txBox="1"/>
          <p:nvPr/>
        </p:nvSpPr>
        <p:spPr>
          <a:xfrm>
            <a:off x="5699625" y="1934517"/>
            <a:ext cx="814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Férj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11;p4"/>
          <p:cNvSpPr txBox="1"/>
          <p:nvPr/>
        </p:nvSpPr>
        <p:spPr>
          <a:xfrm>
            <a:off x="7044799" y="1879921"/>
            <a:ext cx="1020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Sógor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12;p4"/>
          <p:cNvSpPr txBox="1"/>
          <p:nvPr/>
        </p:nvSpPr>
        <p:spPr>
          <a:xfrm>
            <a:off x="2062668" y="2543279"/>
            <a:ext cx="894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öccs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13;p4"/>
          <p:cNvSpPr txBox="1"/>
          <p:nvPr/>
        </p:nvSpPr>
        <p:spPr>
          <a:xfrm>
            <a:off x="4243135" y="1795098"/>
            <a:ext cx="85787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 unoka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14;p4"/>
          <p:cNvSpPr txBox="1"/>
          <p:nvPr/>
        </p:nvSpPr>
        <p:spPr>
          <a:xfrm>
            <a:off x="2779314" y="4669017"/>
            <a:ext cx="888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Fiú t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estvér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15;p4"/>
          <p:cNvSpPr/>
          <p:nvPr/>
        </p:nvSpPr>
        <p:spPr>
          <a:xfrm>
            <a:off x="2134804" y="3961283"/>
            <a:ext cx="755401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Nagy-néni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516;p4"/>
          <p:cNvSpPr/>
          <p:nvPr/>
        </p:nvSpPr>
        <p:spPr>
          <a:xfrm>
            <a:off x="2116354" y="3294471"/>
            <a:ext cx="7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Unokahúg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517;p4"/>
          <p:cNvSpPr/>
          <p:nvPr/>
        </p:nvSpPr>
        <p:spPr>
          <a:xfrm>
            <a:off x="4196531" y="2550350"/>
            <a:ext cx="92568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dirty="0" smtClean="0"/>
              <a:t>Lány</a:t>
            </a:r>
            <a:r>
              <a:rPr lang="hu-HU" dirty="0" smtClean="0"/>
              <a:t> gyermek</a:t>
            </a:r>
            <a:endParaRPr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62" name="Google Shape;518;p4"/>
          <p:cNvSpPr/>
          <p:nvPr/>
        </p:nvSpPr>
        <p:spPr>
          <a:xfrm>
            <a:off x="4925662" y="1071207"/>
            <a:ext cx="9288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unoka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519;p4"/>
          <p:cNvSpPr/>
          <p:nvPr/>
        </p:nvSpPr>
        <p:spPr>
          <a:xfrm>
            <a:off x="7128156" y="2654637"/>
            <a:ext cx="825641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Feleség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520;p4"/>
          <p:cNvSpPr/>
          <p:nvPr/>
        </p:nvSpPr>
        <p:spPr>
          <a:xfrm>
            <a:off x="7804454" y="4803274"/>
            <a:ext cx="9135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Sógornő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521;p4"/>
          <p:cNvSpPr/>
          <p:nvPr/>
        </p:nvSpPr>
        <p:spPr>
          <a:xfrm>
            <a:off x="7044799" y="4093199"/>
            <a:ext cx="99813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Anyós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537;p4"/>
          <p:cNvSpPr txBox="1"/>
          <p:nvPr/>
        </p:nvSpPr>
        <p:spPr>
          <a:xfrm>
            <a:off x="3527145" y="5401715"/>
            <a:ext cx="852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538;p4"/>
          <p:cNvSpPr txBox="1"/>
          <p:nvPr/>
        </p:nvSpPr>
        <p:spPr>
          <a:xfrm>
            <a:off x="1398269" y="3961283"/>
            <a:ext cx="803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Nagy-bácsi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539;p4"/>
          <p:cNvSpPr/>
          <p:nvPr/>
        </p:nvSpPr>
        <p:spPr>
          <a:xfrm>
            <a:off x="2789821" y="6121409"/>
            <a:ext cx="867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mama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540;p4"/>
          <p:cNvSpPr/>
          <p:nvPr/>
        </p:nvSpPr>
        <p:spPr>
          <a:xfrm>
            <a:off x="4962774" y="6959128"/>
            <a:ext cx="854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541;p4"/>
          <p:cNvSpPr txBox="1"/>
          <p:nvPr/>
        </p:nvSpPr>
        <p:spPr>
          <a:xfrm>
            <a:off x="4227218" y="6262626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542;p4"/>
          <p:cNvSpPr/>
          <p:nvPr/>
        </p:nvSpPr>
        <p:spPr>
          <a:xfrm>
            <a:off x="3531798" y="3957422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testvér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543;p4"/>
          <p:cNvSpPr txBox="1"/>
          <p:nvPr/>
        </p:nvSpPr>
        <p:spPr>
          <a:xfrm>
            <a:off x="2726377" y="1803145"/>
            <a:ext cx="99417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 gyermek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2" name="Google Shape;602;g22825e18952_1_4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28404" y="60932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5" name="Google Shape;605;g22825e18952_1_4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76183" y="250672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6" name="Google Shape;606;g22825e18952_1_42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76183" y="538284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7" name="Google Shape;607;g22825e18952_1_42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76183" y="60932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8" name="Google Shape;608;g22825e18952_1_4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37973" y="465661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9" name="Google Shape;609;g22825e18952_1_42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204104" y="465661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0" name="Google Shape;610;g22825e18952_1_42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500422" y="321916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1" name="Google Shape;611;g22825e18952_1_42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10800000">
            <a:off x="5076063" y="466759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2" name="Google Shape;612;g22825e18952_1_424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 rot="10800000">
            <a:off x="5775535" y="465662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3" name="Google Shape;613;g22825e18952_1_424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" name="Google Shape;614;g22825e18952_1_42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" name="Google Shape;615;g22825e18952_1_42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6" name="Google Shape;616;g22825e18952_1_42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7" name="Google Shape;617;g22825e18952_1_4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8" name="Google Shape;618;g22825e18952_1_42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9" name="Google Shape;619;g22825e18952_1_42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0" name="Google Shape;620;g22825e18952_1_42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1" name="Google Shape;621;g22825e18952_1_42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2" name="Google Shape;622;g22825e18952_1_4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3" name="Google Shape;623;g22825e18952_1_42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4" name="Google Shape;624;g22825e18952_1_42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5" name="Google Shape;625;g22825e18952_1_424"/>
          <p:cNvSpPr txBox="1"/>
          <p:nvPr/>
        </p:nvSpPr>
        <p:spPr>
          <a:xfrm>
            <a:off x="321547" y="172602"/>
            <a:ext cx="31926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csak a férfi rokonokat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Mondd el, hogy melyik, mit jelent!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9" name="Google Shape;629;g22825e18952_1_42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0097" y="1061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8" name="Google Shape;638;g22825e18952_1_42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514347" y="53828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1" name="Google Shape;641;g22825e18952_1_42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7647" y="61008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08;p4"/>
          <p:cNvSpPr txBox="1"/>
          <p:nvPr/>
        </p:nvSpPr>
        <p:spPr>
          <a:xfrm>
            <a:off x="7243113" y="4794519"/>
            <a:ext cx="601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Vő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09;p4"/>
          <p:cNvSpPr txBox="1"/>
          <p:nvPr/>
        </p:nvSpPr>
        <p:spPr>
          <a:xfrm>
            <a:off x="7804454" y="3371354"/>
            <a:ext cx="913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Após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10;p4"/>
          <p:cNvSpPr txBox="1"/>
          <p:nvPr/>
        </p:nvSpPr>
        <p:spPr>
          <a:xfrm>
            <a:off x="5699625" y="1934517"/>
            <a:ext cx="814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Férj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11;p4"/>
          <p:cNvSpPr txBox="1"/>
          <p:nvPr/>
        </p:nvSpPr>
        <p:spPr>
          <a:xfrm>
            <a:off x="7044799" y="1879921"/>
            <a:ext cx="1020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Sógor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12;p4"/>
          <p:cNvSpPr txBox="1"/>
          <p:nvPr/>
        </p:nvSpPr>
        <p:spPr>
          <a:xfrm>
            <a:off x="2062668" y="2543279"/>
            <a:ext cx="894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öccs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13;p4"/>
          <p:cNvSpPr txBox="1"/>
          <p:nvPr/>
        </p:nvSpPr>
        <p:spPr>
          <a:xfrm>
            <a:off x="4243135" y="1795098"/>
            <a:ext cx="85787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 unoka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14;p4"/>
          <p:cNvSpPr txBox="1"/>
          <p:nvPr/>
        </p:nvSpPr>
        <p:spPr>
          <a:xfrm>
            <a:off x="2779314" y="4669017"/>
            <a:ext cx="888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Fiú t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estvér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15;p4"/>
          <p:cNvSpPr/>
          <p:nvPr/>
        </p:nvSpPr>
        <p:spPr>
          <a:xfrm>
            <a:off x="2134804" y="3961283"/>
            <a:ext cx="755401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Nagy-néni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516;p4"/>
          <p:cNvSpPr/>
          <p:nvPr/>
        </p:nvSpPr>
        <p:spPr>
          <a:xfrm>
            <a:off x="2116354" y="3294471"/>
            <a:ext cx="7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Unokahúg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517;p4"/>
          <p:cNvSpPr/>
          <p:nvPr/>
        </p:nvSpPr>
        <p:spPr>
          <a:xfrm>
            <a:off x="4196531" y="2550350"/>
            <a:ext cx="92568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dirty="0" smtClean="0"/>
              <a:t>Lány</a:t>
            </a:r>
            <a:r>
              <a:rPr lang="hu-HU" dirty="0" smtClean="0"/>
              <a:t> gyermek</a:t>
            </a:r>
            <a:endParaRPr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62" name="Google Shape;518;p4"/>
          <p:cNvSpPr/>
          <p:nvPr/>
        </p:nvSpPr>
        <p:spPr>
          <a:xfrm>
            <a:off x="4925662" y="1071207"/>
            <a:ext cx="9288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unoka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519;p4"/>
          <p:cNvSpPr/>
          <p:nvPr/>
        </p:nvSpPr>
        <p:spPr>
          <a:xfrm>
            <a:off x="7128156" y="2654637"/>
            <a:ext cx="825641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Feleség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520;p4"/>
          <p:cNvSpPr/>
          <p:nvPr/>
        </p:nvSpPr>
        <p:spPr>
          <a:xfrm>
            <a:off x="7804454" y="4803274"/>
            <a:ext cx="9135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Sógornő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521;p4"/>
          <p:cNvSpPr/>
          <p:nvPr/>
        </p:nvSpPr>
        <p:spPr>
          <a:xfrm>
            <a:off x="7044799" y="4093199"/>
            <a:ext cx="99813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Anyós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537;p4"/>
          <p:cNvSpPr txBox="1"/>
          <p:nvPr/>
        </p:nvSpPr>
        <p:spPr>
          <a:xfrm>
            <a:off x="3527145" y="5401715"/>
            <a:ext cx="852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538;p4"/>
          <p:cNvSpPr txBox="1"/>
          <p:nvPr/>
        </p:nvSpPr>
        <p:spPr>
          <a:xfrm>
            <a:off x="1398269" y="3961283"/>
            <a:ext cx="803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Nagy-bácsi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539;p4"/>
          <p:cNvSpPr/>
          <p:nvPr/>
        </p:nvSpPr>
        <p:spPr>
          <a:xfrm>
            <a:off x="2789821" y="6121409"/>
            <a:ext cx="867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mama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540;p4"/>
          <p:cNvSpPr/>
          <p:nvPr/>
        </p:nvSpPr>
        <p:spPr>
          <a:xfrm>
            <a:off x="4962774" y="6959128"/>
            <a:ext cx="854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541;p4"/>
          <p:cNvSpPr txBox="1"/>
          <p:nvPr/>
        </p:nvSpPr>
        <p:spPr>
          <a:xfrm>
            <a:off x="4227218" y="6262626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542;p4"/>
          <p:cNvSpPr/>
          <p:nvPr/>
        </p:nvSpPr>
        <p:spPr>
          <a:xfrm>
            <a:off x="3531798" y="3957422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testvér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543;p4"/>
          <p:cNvSpPr txBox="1"/>
          <p:nvPr/>
        </p:nvSpPr>
        <p:spPr>
          <a:xfrm>
            <a:off x="2726377" y="1803145"/>
            <a:ext cx="99417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 gyermek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585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469522" y="465520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591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55322" y="250247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660;g22825e18952_1_49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28404" y="106165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685;g22825e18952_1_49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962432" y="3944785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6" name="Google Shape;656;g22825e18952_1_4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28404" y="60932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7" name="Google Shape;657;g22825e18952_1_49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28404" y="538284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8" name="Google Shape;658;g22825e18952_1_49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62432" y="249347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9" name="Google Shape;659;g22825e18952_1_49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40403" y="106165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0" name="Google Shape;660;g22825e18952_1_49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28404" y="106165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1" name="Google Shape;661;g22825e18952_1_4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076183" y="250672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2" name="Google Shape;662;g22825e18952_1_49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076183" y="538284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3" name="Google Shape;663;g22825e18952_1_49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76183" y="60932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4" name="Google Shape;664;g22825e18952_1_49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37973" y="60932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5" name="Google Shape;665;g22825e18952_1_49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204104" y="465661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6" name="Google Shape;666;g22825e18952_1_49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500422" y="465661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7" name="Google Shape;667;g22825e18952_1_49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00422" y="321916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9" name="Google Shape;669;g22825e18952_1_49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10800000">
            <a:off x="5076063" y="466759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0" name="Google Shape;670;g22825e18952_1_490"/>
          <p:cNvPicPr preferRelativeResize="0"/>
          <p:nvPr/>
        </p:nvPicPr>
        <p:blipFill rotWithShape="1">
          <a:blip r:embed="rId11">
            <a:alphaModFix/>
          </a:blip>
          <a:srcRect b="30074"/>
          <a:stretch/>
        </p:blipFill>
        <p:spPr>
          <a:xfrm rot="10800000">
            <a:off x="5775535" y="465662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1" name="Google Shape;671;g22825e18952_1_490"/>
          <p:cNvPicPr preferRelativeResize="0"/>
          <p:nvPr/>
        </p:nvPicPr>
        <p:blipFill rotWithShape="1">
          <a:blip r:embed="rId11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2" name="Google Shape;672;g22825e18952_1_49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3" name="Google Shape;673;g22825e18952_1_49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4" name="Google Shape;674;g22825e18952_1_49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5" name="Google Shape;675;g22825e18952_1_4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6" name="Google Shape;676;g22825e18952_1_49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7" name="Google Shape;677;g22825e18952_1_49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8" name="Google Shape;678;g22825e18952_1_49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9" name="Google Shape;679;g22825e18952_1_49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0" name="Google Shape;680;g22825e18952_1_4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1" name="Google Shape;681;g22825e18952_1_49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2" name="Google Shape;682;g22825e18952_1_49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3" name="Google Shape;683;g22825e18952_1_490"/>
          <p:cNvSpPr txBox="1"/>
          <p:nvPr/>
        </p:nvSpPr>
        <p:spPr>
          <a:xfrm>
            <a:off x="781888" y="1294702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4" name="Google Shape;684;g22825e18952_1_490"/>
          <p:cNvSpPr txBox="1"/>
          <p:nvPr/>
        </p:nvSpPr>
        <p:spPr>
          <a:xfrm>
            <a:off x="321547" y="172602"/>
            <a:ext cx="31926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csak a férfi rokonokat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Mondd el, hogy melyik, mit jelent!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5" name="Google Shape;685;g22825e18952_1_49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62432" y="394478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6" name="Google Shape;696;g22825e18952_1_4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637973" y="4656613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08;p4"/>
          <p:cNvSpPr txBox="1"/>
          <p:nvPr/>
        </p:nvSpPr>
        <p:spPr>
          <a:xfrm>
            <a:off x="7243113" y="4794519"/>
            <a:ext cx="601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Vő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09;p4"/>
          <p:cNvSpPr txBox="1"/>
          <p:nvPr/>
        </p:nvSpPr>
        <p:spPr>
          <a:xfrm>
            <a:off x="7804454" y="3371354"/>
            <a:ext cx="913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Após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10;p4"/>
          <p:cNvSpPr txBox="1"/>
          <p:nvPr/>
        </p:nvSpPr>
        <p:spPr>
          <a:xfrm>
            <a:off x="5699625" y="1934517"/>
            <a:ext cx="814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Férj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11;p4"/>
          <p:cNvSpPr txBox="1"/>
          <p:nvPr/>
        </p:nvSpPr>
        <p:spPr>
          <a:xfrm>
            <a:off x="7044799" y="1879921"/>
            <a:ext cx="1020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Sógor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12;p4"/>
          <p:cNvSpPr txBox="1"/>
          <p:nvPr/>
        </p:nvSpPr>
        <p:spPr>
          <a:xfrm>
            <a:off x="2062668" y="2543279"/>
            <a:ext cx="894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öccs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13;p4"/>
          <p:cNvSpPr txBox="1"/>
          <p:nvPr/>
        </p:nvSpPr>
        <p:spPr>
          <a:xfrm>
            <a:off x="4243135" y="1795098"/>
            <a:ext cx="85787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 unoka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14;p4"/>
          <p:cNvSpPr txBox="1"/>
          <p:nvPr/>
        </p:nvSpPr>
        <p:spPr>
          <a:xfrm>
            <a:off x="2779314" y="4669017"/>
            <a:ext cx="888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Fiú t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estvér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515;p4"/>
          <p:cNvSpPr/>
          <p:nvPr/>
        </p:nvSpPr>
        <p:spPr>
          <a:xfrm>
            <a:off x="2134804" y="3961283"/>
            <a:ext cx="755401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Nagy-néni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516;p4"/>
          <p:cNvSpPr/>
          <p:nvPr/>
        </p:nvSpPr>
        <p:spPr>
          <a:xfrm>
            <a:off x="2116354" y="3294471"/>
            <a:ext cx="7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Unokahúg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517;p4"/>
          <p:cNvSpPr/>
          <p:nvPr/>
        </p:nvSpPr>
        <p:spPr>
          <a:xfrm>
            <a:off x="4196531" y="2550350"/>
            <a:ext cx="92568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dirty="0" smtClean="0"/>
              <a:t>Lány</a:t>
            </a:r>
            <a:r>
              <a:rPr lang="hu-HU" dirty="0" smtClean="0"/>
              <a:t> gyermek</a:t>
            </a:r>
            <a:endParaRPr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63" name="Google Shape;518;p4"/>
          <p:cNvSpPr/>
          <p:nvPr/>
        </p:nvSpPr>
        <p:spPr>
          <a:xfrm>
            <a:off x="4925662" y="1071207"/>
            <a:ext cx="9288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unoka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519;p4"/>
          <p:cNvSpPr/>
          <p:nvPr/>
        </p:nvSpPr>
        <p:spPr>
          <a:xfrm>
            <a:off x="7128156" y="2654637"/>
            <a:ext cx="825641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Feleség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520;p4"/>
          <p:cNvSpPr/>
          <p:nvPr/>
        </p:nvSpPr>
        <p:spPr>
          <a:xfrm>
            <a:off x="7804454" y="4803274"/>
            <a:ext cx="9135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Sógornő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521;p4"/>
          <p:cNvSpPr/>
          <p:nvPr/>
        </p:nvSpPr>
        <p:spPr>
          <a:xfrm>
            <a:off x="7044799" y="4093199"/>
            <a:ext cx="99813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Anyós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537;p4"/>
          <p:cNvSpPr txBox="1"/>
          <p:nvPr/>
        </p:nvSpPr>
        <p:spPr>
          <a:xfrm>
            <a:off x="3527145" y="5401715"/>
            <a:ext cx="852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538;p4"/>
          <p:cNvSpPr txBox="1"/>
          <p:nvPr/>
        </p:nvSpPr>
        <p:spPr>
          <a:xfrm>
            <a:off x="1398269" y="3961283"/>
            <a:ext cx="803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Nagy-bácsi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539;p4"/>
          <p:cNvSpPr/>
          <p:nvPr/>
        </p:nvSpPr>
        <p:spPr>
          <a:xfrm>
            <a:off x="2789821" y="6121409"/>
            <a:ext cx="867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mama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540;p4"/>
          <p:cNvSpPr/>
          <p:nvPr/>
        </p:nvSpPr>
        <p:spPr>
          <a:xfrm>
            <a:off x="4962774" y="6959128"/>
            <a:ext cx="854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541;p4"/>
          <p:cNvSpPr txBox="1"/>
          <p:nvPr/>
        </p:nvSpPr>
        <p:spPr>
          <a:xfrm>
            <a:off x="4227218" y="6262626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542;p4"/>
          <p:cNvSpPr/>
          <p:nvPr/>
        </p:nvSpPr>
        <p:spPr>
          <a:xfrm>
            <a:off x="3531798" y="3957422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testvér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543;p4"/>
          <p:cNvSpPr txBox="1"/>
          <p:nvPr/>
        </p:nvSpPr>
        <p:spPr>
          <a:xfrm>
            <a:off x="2726377" y="1803145"/>
            <a:ext cx="99417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 gyermek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1" name="Google Shape;711;g22825e18952_1_63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12" name="Google Shape;712;g22825e18952_1_6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3" name="Google Shape;713;g22825e18952_1_6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4" name="Google Shape;714;g22825e18952_1_63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5" name="Google Shape;715;g22825e18952_1_63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6" name="Google Shape;716;g22825e18952_1_63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" name="Google Shape;717;g22825e18952_1_63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8" name="Google Shape;718;g22825e18952_1_63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9" name="Google Shape;719;g22825e18952_1_63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0" name="Google Shape;720;g22825e18952_1_63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1" name="Google Shape;721;g22825e18952_1_63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2" name="Google Shape;722;g22825e18952_1_63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3" name="Google Shape;723;g22825e18952_1_63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69548" y="67051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4" name="Google Shape;724;g22825e18952_1_63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-5400000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5" name="Google Shape;725;g22825e18952_1_63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726" name="Google Shape;726;g22825e18952_1_639"/>
          <p:cNvSpPr/>
          <p:nvPr/>
        </p:nvSpPr>
        <p:spPr>
          <a:xfrm>
            <a:off x="1342329" y="6926175"/>
            <a:ext cx="966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7" name="Google Shape;727;g22825e18952_1_639"/>
          <p:cNvSpPr txBox="1"/>
          <p:nvPr/>
        </p:nvSpPr>
        <p:spPr>
          <a:xfrm>
            <a:off x="423984" y="5995645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8" name="Google Shape;728;g22825e18952_1_639"/>
          <p:cNvSpPr txBox="1"/>
          <p:nvPr/>
        </p:nvSpPr>
        <p:spPr>
          <a:xfrm>
            <a:off x="423975" y="4058054"/>
            <a:ext cx="1005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Fiú t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9" name="Google Shape;729;g22825e18952_1_639"/>
          <p:cNvSpPr/>
          <p:nvPr/>
        </p:nvSpPr>
        <p:spPr>
          <a:xfrm>
            <a:off x="1409282" y="2219607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testvér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0" name="Google Shape;730;g22825e18952_1_639"/>
          <p:cNvSpPr/>
          <p:nvPr/>
        </p:nvSpPr>
        <p:spPr>
          <a:xfrm>
            <a:off x="3148853" y="386907"/>
            <a:ext cx="993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gyermek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1" name="Google Shape;731;g22825e18952_1_639"/>
          <p:cNvSpPr txBox="1"/>
          <p:nvPr/>
        </p:nvSpPr>
        <p:spPr>
          <a:xfrm>
            <a:off x="5841242" y="1283491"/>
            <a:ext cx="109210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 gyermek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2" name="Google Shape;732;g22825e18952_1_639"/>
          <p:cNvSpPr txBox="1"/>
          <p:nvPr/>
        </p:nvSpPr>
        <p:spPr>
          <a:xfrm>
            <a:off x="7809824" y="3256822"/>
            <a:ext cx="814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Férj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3" name="Google Shape;733;g22825e18952_1_639"/>
          <p:cNvSpPr/>
          <p:nvPr/>
        </p:nvSpPr>
        <p:spPr>
          <a:xfrm>
            <a:off x="7678162" y="5094156"/>
            <a:ext cx="1097350" cy="337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Feleség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4" name="Google Shape;734;g22825e18952_1_639"/>
          <p:cNvSpPr txBox="1"/>
          <p:nvPr/>
        </p:nvSpPr>
        <p:spPr>
          <a:xfrm>
            <a:off x="5995934" y="4967243"/>
            <a:ext cx="803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Nagy-b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ácsi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5" name="Google Shape;735;g22825e18952_1_639"/>
          <p:cNvSpPr/>
          <p:nvPr/>
        </p:nvSpPr>
        <p:spPr>
          <a:xfrm>
            <a:off x="3284096" y="4067543"/>
            <a:ext cx="739130" cy="640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Nagy-néni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6" name="Google Shape;736;g22825e18952_1_63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273418" y="305127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737" name="Google Shape;737;g22825e18952_1_639"/>
          <p:cNvSpPr txBox="1"/>
          <p:nvPr/>
        </p:nvSpPr>
        <p:spPr>
          <a:xfrm>
            <a:off x="6926173" y="389866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az összes rokont összeszedd!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Mondd el, hogy melyik, mit jelent!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2" name="Google Shape;742;p5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3" name="Google Shape;743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4" name="Google Shape;744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5" name="Google Shape;745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6" name="Google Shape;746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7" name="Google Shape;747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8" name="Google Shape;748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9" name="Google Shape;749;p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0" name="Google Shape;750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1" name="Google Shape;751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2" name="Google Shape;752;p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3" name="Google Shape;753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4" name="Google Shape;754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69548" y="67051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5" name="Google Shape;755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-5400000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6" name="Google Shape;756;p5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757" name="Google Shape;757;p5"/>
          <p:cNvSpPr/>
          <p:nvPr/>
        </p:nvSpPr>
        <p:spPr>
          <a:xfrm>
            <a:off x="1342329" y="6926175"/>
            <a:ext cx="9669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8" name="Google Shape;758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273418" y="305127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759" name="Google Shape;759;p5"/>
          <p:cNvSpPr txBox="1"/>
          <p:nvPr/>
        </p:nvSpPr>
        <p:spPr>
          <a:xfrm>
            <a:off x="6926173" y="389866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az összes rokont összeszedd!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Mondd el, hogy melyik, mit jelent!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60" name="Google Shape;760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6021" y="3159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1" name="Google Shape;761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60625" y="214872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2" name="Google Shape;762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0825" y="488745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3" name="Google Shape;763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8350" y="396936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4" name="Google Shape;764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55777" y="3159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5" name="Google Shape;765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1625" y="214872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6" name="Google Shape;766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32225" y="670516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7" name="Google Shape;767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8350" y="488745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768" name="Google Shape;768;p5"/>
          <p:cNvSpPr txBox="1"/>
          <p:nvPr/>
        </p:nvSpPr>
        <p:spPr>
          <a:xfrm>
            <a:off x="7809824" y="3256822"/>
            <a:ext cx="814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Férj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5"/>
          <p:cNvSpPr txBox="1"/>
          <p:nvPr/>
        </p:nvSpPr>
        <p:spPr>
          <a:xfrm>
            <a:off x="423984" y="5995645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728;g22825e18952_1_639"/>
          <p:cNvSpPr txBox="1"/>
          <p:nvPr/>
        </p:nvSpPr>
        <p:spPr>
          <a:xfrm>
            <a:off x="423975" y="4058054"/>
            <a:ext cx="1005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Fiú t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729;g22825e18952_1_639"/>
          <p:cNvSpPr/>
          <p:nvPr/>
        </p:nvSpPr>
        <p:spPr>
          <a:xfrm>
            <a:off x="1409282" y="2219607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testvér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730;g22825e18952_1_639"/>
          <p:cNvSpPr/>
          <p:nvPr/>
        </p:nvSpPr>
        <p:spPr>
          <a:xfrm>
            <a:off x="3148853" y="386907"/>
            <a:ext cx="993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gyermek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731;g22825e18952_1_639"/>
          <p:cNvSpPr txBox="1"/>
          <p:nvPr/>
        </p:nvSpPr>
        <p:spPr>
          <a:xfrm>
            <a:off x="5841242" y="1283491"/>
            <a:ext cx="109210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 gyermek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733;g22825e18952_1_639"/>
          <p:cNvSpPr/>
          <p:nvPr/>
        </p:nvSpPr>
        <p:spPr>
          <a:xfrm>
            <a:off x="7678162" y="5094156"/>
            <a:ext cx="1097350" cy="337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Feleség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734;g22825e18952_1_639"/>
          <p:cNvSpPr txBox="1"/>
          <p:nvPr/>
        </p:nvSpPr>
        <p:spPr>
          <a:xfrm>
            <a:off x="5995934" y="4967243"/>
            <a:ext cx="803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Nagy-b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ácsi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735;g22825e18952_1_639"/>
          <p:cNvSpPr/>
          <p:nvPr/>
        </p:nvSpPr>
        <p:spPr>
          <a:xfrm>
            <a:off x="3284096" y="4067543"/>
            <a:ext cx="739130" cy="640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Nagy-néni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1" name="Google Shape;781;g22825e18952_1_71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82" name="Google Shape;782;g22825e18952_1_7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3" name="Google Shape;783;g22825e18952_1_7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4" name="Google Shape;784;g22825e18952_1_71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5" name="Google Shape;785;g22825e18952_1_71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6" name="Google Shape;786;g22825e18952_1_71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7" name="Google Shape;787;g22825e18952_1_71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8" name="Google Shape;788;g22825e18952_1_71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9" name="Google Shape;789;g22825e18952_1_71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0" name="Google Shape;790;g22825e18952_1_71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1" name="Google Shape;791;g22825e18952_1_71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2" name="Google Shape;792;g22825e18952_1_71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93" name="Google Shape;793;g22825e18952_1_71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69548" y="67051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4" name="Google Shape;794;g22825e18952_1_71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-5400000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95" name="Google Shape;795;g22825e18952_1_71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96" name="Google Shape;796;g22825e18952_1_71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273418" y="305127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797" name="Google Shape;797;g22825e18952_1_719"/>
          <p:cNvSpPr txBox="1"/>
          <p:nvPr/>
        </p:nvSpPr>
        <p:spPr>
          <a:xfrm>
            <a:off x="6926173" y="389866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az összes rokont összeszedd!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Mondd el, hogy melyik, mit jelent!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9" name="Google Shape;799;g22825e18952_1_71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1724" y="214870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0" name="Google Shape;800;g22825e18952_1_71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32224" y="67051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1" name="Google Shape;801;g22825e18952_1_71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758349" y="48874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3" name="Google Shape;803;g22825e18952_1_7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60625" y="214872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4" name="Google Shape;804;g22825e18952_1_7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0825" y="488745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5" name="Google Shape;805;g22825e18952_1_7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8350" y="396936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806" name="Google Shape;806;g22825e18952_1_719"/>
          <p:cNvSpPr txBox="1"/>
          <p:nvPr/>
        </p:nvSpPr>
        <p:spPr>
          <a:xfrm>
            <a:off x="423984" y="5995645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9" name="Google Shape;809;g22825e18952_1_719"/>
          <p:cNvSpPr/>
          <p:nvPr/>
        </p:nvSpPr>
        <p:spPr>
          <a:xfrm>
            <a:off x="1342329" y="6926175"/>
            <a:ext cx="966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g22825e18952_1_719"/>
          <p:cNvSpPr txBox="1"/>
          <p:nvPr/>
        </p:nvSpPr>
        <p:spPr>
          <a:xfrm>
            <a:off x="7809824" y="3256822"/>
            <a:ext cx="814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Férj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728;g22825e18952_1_639"/>
          <p:cNvSpPr txBox="1"/>
          <p:nvPr/>
        </p:nvSpPr>
        <p:spPr>
          <a:xfrm>
            <a:off x="423975" y="4058054"/>
            <a:ext cx="1005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Fiú t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729;g22825e18952_1_639"/>
          <p:cNvSpPr/>
          <p:nvPr/>
        </p:nvSpPr>
        <p:spPr>
          <a:xfrm>
            <a:off x="1409282" y="2219607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testvér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730;g22825e18952_1_639"/>
          <p:cNvSpPr/>
          <p:nvPr/>
        </p:nvSpPr>
        <p:spPr>
          <a:xfrm>
            <a:off x="3148853" y="386907"/>
            <a:ext cx="993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gyermek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731;g22825e18952_1_639"/>
          <p:cNvSpPr txBox="1"/>
          <p:nvPr/>
        </p:nvSpPr>
        <p:spPr>
          <a:xfrm>
            <a:off x="5841242" y="1283491"/>
            <a:ext cx="109210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 gyermek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733;g22825e18952_1_639"/>
          <p:cNvSpPr/>
          <p:nvPr/>
        </p:nvSpPr>
        <p:spPr>
          <a:xfrm>
            <a:off x="7678162" y="5094156"/>
            <a:ext cx="1097350" cy="337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Feleség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734;g22825e18952_1_639"/>
          <p:cNvSpPr txBox="1"/>
          <p:nvPr/>
        </p:nvSpPr>
        <p:spPr>
          <a:xfrm>
            <a:off x="5995934" y="4967243"/>
            <a:ext cx="803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Nagy-b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ácsi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735;g22825e18952_1_639"/>
          <p:cNvSpPr/>
          <p:nvPr/>
        </p:nvSpPr>
        <p:spPr>
          <a:xfrm>
            <a:off x="3284096" y="4067543"/>
            <a:ext cx="739130" cy="640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Nagy-néni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760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6021" y="3159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854;g22825e18952_1_67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367367" y="302291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g22825e18952_1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3343" y="56452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22825e18952_1_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2694288"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2825e18952_1_1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2329775">
            <a:off x="6834568" y="560635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22825e18952_1_1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2825e18952_1_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22825e18952_1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22825e18952_1_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22825e18952_1_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22825e18952_1_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22825e18952_1_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22825e18952_1_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22825e18952_1_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22825e18952_1_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22825e18952_1_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31189" y="22290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43520" y="223521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7822" y="52250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g22825e18952_1_1"/>
          <p:cNvSpPr txBox="1"/>
          <p:nvPr/>
        </p:nvSpPr>
        <p:spPr>
          <a:xfrm>
            <a:off x="96368" y="5212754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csak a női rokonokat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Mondd el, hogy melyik, mit jelent!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22825e18952_1_1"/>
          <p:cNvSpPr/>
          <p:nvPr/>
        </p:nvSpPr>
        <p:spPr>
          <a:xfrm>
            <a:off x="7062925" y="757970"/>
            <a:ext cx="993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g22825e18952_1_1"/>
          <p:cNvSpPr/>
          <p:nvPr/>
        </p:nvSpPr>
        <p:spPr>
          <a:xfrm>
            <a:off x="8799425" y="1473975"/>
            <a:ext cx="993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húg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22825e18952_1_1"/>
          <p:cNvSpPr/>
          <p:nvPr/>
        </p:nvSpPr>
        <p:spPr>
          <a:xfrm>
            <a:off x="7021375" y="4904950"/>
            <a:ext cx="1077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mama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50;p1"/>
          <p:cNvSpPr/>
          <p:nvPr/>
        </p:nvSpPr>
        <p:spPr>
          <a:xfrm>
            <a:off x="2808876" y="4144524"/>
            <a:ext cx="966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51;p1"/>
          <p:cNvSpPr/>
          <p:nvPr/>
        </p:nvSpPr>
        <p:spPr>
          <a:xfrm>
            <a:off x="3691864" y="2445796"/>
            <a:ext cx="894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Nővér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52;p1"/>
          <p:cNvSpPr/>
          <p:nvPr/>
        </p:nvSpPr>
        <p:spPr>
          <a:xfrm>
            <a:off x="4503762" y="1596795"/>
            <a:ext cx="1016227" cy="30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Feleség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55;p1"/>
          <p:cNvSpPr/>
          <p:nvPr/>
        </p:nvSpPr>
        <p:spPr>
          <a:xfrm>
            <a:off x="8056770" y="3311589"/>
            <a:ext cx="723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Néni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" name="Google Shape;77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31189" y="52250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78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4750" y="22290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79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6770" y="39508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91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7822" y="22440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8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03801" y="5645250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" name="Google Shape;820;g22825e18952_1_67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21" name="Google Shape;821;g22825e18952_1_67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2" name="Google Shape;822;g22825e18952_1_67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3" name="Google Shape;823;g22825e18952_1_67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4" name="Google Shape;824;g22825e18952_1_67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5" name="Google Shape;825;g22825e18952_1_67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6" name="Google Shape;826;g22825e18952_1_67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7" name="Google Shape;827;g22825e18952_1_67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8" name="Google Shape;828;g22825e18952_1_67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9" name="Google Shape;829;g22825e18952_1_67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0" name="Google Shape;830;g22825e18952_1_67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1" name="Google Shape;831;g22825e18952_1_67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2" name="Google Shape;832;g22825e18952_1_67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69548" y="67051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3" name="Google Shape;833;g22825e18952_1_67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-5400000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4" name="Google Shape;834;g22825e18952_1_67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5" name="Google Shape;835;g22825e18952_1_67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273418" y="305127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836" name="Google Shape;836;g22825e18952_1_677"/>
          <p:cNvSpPr txBox="1"/>
          <p:nvPr/>
        </p:nvSpPr>
        <p:spPr>
          <a:xfrm>
            <a:off x="6926173" y="389866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az összes rokont összeszedd!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Mondd el, hogy melyik, mit jelent!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7" name="Google Shape;837;g22825e18952_1_67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1724" y="214870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8" name="Google Shape;838;g22825e18952_1_67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270831" y="488470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9" name="Google Shape;839;g22825e18952_1_67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32224" y="67051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2" name="Google Shape;842;g22825e18952_1_67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758333" y="396936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843" name="Google Shape;843;g22825e18952_1_677"/>
          <p:cNvSpPr txBox="1"/>
          <p:nvPr/>
        </p:nvSpPr>
        <p:spPr>
          <a:xfrm>
            <a:off x="7682863" y="1927702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4" name="Google Shape;844;g22825e18952_1_677"/>
          <p:cNvSpPr txBox="1"/>
          <p:nvPr/>
        </p:nvSpPr>
        <p:spPr>
          <a:xfrm>
            <a:off x="423984" y="5995645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7" name="Google Shape;847;g22825e18952_1_677"/>
          <p:cNvSpPr/>
          <p:nvPr/>
        </p:nvSpPr>
        <p:spPr>
          <a:xfrm>
            <a:off x="1342329" y="6926175"/>
            <a:ext cx="966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2" name="Google Shape;852;g22825e18952_1_677"/>
          <p:cNvSpPr txBox="1"/>
          <p:nvPr/>
        </p:nvSpPr>
        <p:spPr>
          <a:xfrm>
            <a:off x="7809824" y="3256822"/>
            <a:ext cx="814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Férj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4" name="Google Shape;854;g22825e18952_1_67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367367" y="30229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5" name="Google Shape;855;g22825e18952_1_67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187075" y="30229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728;g22825e18952_1_639"/>
          <p:cNvSpPr txBox="1"/>
          <p:nvPr/>
        </p:nvSpPr>
        <p:spPr>
          <a:xfrm>
            <a:off x="423975" y="4058054"/>
            <a:ext cx="1005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Fiú t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729;g22825e18952_1_639"/>
          <p:cNvSpPr/>
          <p:nvPr/>
        </p:nvSpPr>
        <p:spPr>
          <a:xfrm>
            <a:off x="1409282" y="2219607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testvér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730;g22825e18952_1_639"/>
          <p:cNvSpPr/>
          <p:nvPr/>
        </p:nvSpPr>
        <p:spPr>
          <a:xfrm>
            <a:off x="3148853" y="386907"/>
            <a:ext cx="993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gyermek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731;g22825e18952_1_639"/>
          <p:cNvSpPr txBox="1"/>
          <p:nvPr/>
        </p:nvSpPr>
        <p:spPr>
          <a:xfrm>
            <a:off x="5841242" y="1283491"/>
            <a:ext cx="109210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 gyermek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733;g22825e18952_1_639"/>
          <p:cNvSpPr/>
          <p:nvPr/>
        </p:nvSpPr>
        <p:spPr>
          <a:xfrm>
            <a:off x="7678162" y="5094156"/>
            <a:ext cx="1097350" cy="337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Feleség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734;g22825e18952_1_639"/>
          <p:cNvSpPr txBox="1"/>
          <p:nvPr/>
        </p:nvSpPr>
        <p:spPr>
          <a:xfrm>
            <a:off x="5995934" y="4967243"/>
            <a:ext cx="803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Nagy-b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ácsi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735;g22825e18952_1_639"/>
          <p:cNvSpPr/>
          <p:nvPr/>
        </p:nvSpPr>
        <p:spPr>
          <a:xfrm>
            <a:off x="3284096" y="4067543"/>
            <a:ext cx="739130" cy="640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Nagy-néni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" name="Google Shape;838;g2231d67d71b_5_38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67367" y="21387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801;g22825e18952_1_71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758349" y="4887452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g22825e18952_1_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3343" y="56452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22825e18952_1_7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2694288"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2825e18952_1_74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2329775">
            <a:off x="6834568" y="560635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2825e18952_1_74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2825e18952_1_7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22825e18952_1_7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22825e18952_1_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22825e18952_1_7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22825e18952_1_7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22825e18952_1_7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2825e18952_1_7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2825e18952_1_7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2825e18952_1_7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2825e18952_1_7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2825e18952_1_7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2825e18952_1_7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03801" y="564525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g22825e18952_1_74"/>
          <p:cNvSpPr txBox="1"/>
          <p:nvPr/>
        </p:nvSpPr>
        <p:spPr>
          <a:xfrm>
            <a:off x="96368" y="5212754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csak a női rokonokat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Mondd el, hogy melyik, mit jelent!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22825e18952_1_74"/>
          <p:cNvSpPr/>
          <p:nvPr/>
        </p:nvSpPr>
        <p:spPr>
          <a:xfrm>
            <a:off x="7062925" y="757970"/>
            <a:ext cx="993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g22825e18952_1_74"/>
          <p:cNvSpPr/>
          <p:nvPr/>
        </p:nvSpPr>
        <p:spPr>
          <a:xfrm>
            <a:off x="8799425" y="1473975"/>
            <a:ext cx="993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húg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22825e18952_1_74"/>
          <p:cNvSpPr/>
          <p:nvPr/>
        </p:nvSpPr>
        <p:spPr>
          <a:xfrm>
            <a:off x="7021375" y="4904950"/>
            <a:ext cx="1077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mama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50;p1"/>
          <p:cNvSpPr/>
          <p:nvPr/>
        </p:nvSpPr>
        <p:spPr>
          <a:xfrm>
            <a:off x="2808876" y="4144524"/>
            <a:ext cx="966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51;p1"/>
          <p:cNvSpPr/>
          <p:nvPr/>
        </p:nvSpPr>
        <p:spPr>
          <a:xfrm>
            <a:off x="3691864" y="2445796"/>
            <a:ext cx="894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Nővér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52;p1"/>
          <p:cNvSpPr/>
          <p:nvPr/>
        </p:nvSpPr>
        <p:spPr>
          <a:xfrm>
            <a:off x="4503762" y="1596795"/>
            <a:ext cx="1016227" cy="30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Feleség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55;p1"/>
          <p:cNvSpPr/>
          <p:nvPr/>
        </p:nvSpPr>
        <p:spPr>
          <a:xfrm>
            <a:off x="8056770" y="3311589"/>
            <a:ext cx="723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Néni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" name="Google Shape;115;g2231d67d71b_5_17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056825" y="22290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116;g2231d67d71b_5_17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622144" y="22444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91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7822" y="22440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113;g2231d67d71b_5_17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7820" y="5309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78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4750" y="22290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79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6770" y="39508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77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31189" y="522508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g22825e18952_1_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3343" y="56452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22825e18952_1_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2694288"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22825e18952_1_36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2329775">
            <a:off x="6834568" y="560635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22825e18952_1_36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22825e18952_1_3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22825e18952_1_3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22825e18952_1_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2825e18952_1_3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2825e18952_1_3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2825e18952_1_3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2825e18952_1_3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2825e18952_1_3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2825e18952_1_3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2825e18952_1_3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22825e18952_1_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2825e18952_1_3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03801" y="564525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g22825e18952_1_36"/>
          <p:cNvSpPr txBox="1"/>
          <p:nvPr/>
        </p:nvSpPr>
        <p:spPr>
          <a:xfrm>
            <a:off x="773863" y="4708627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g22825e18952_1_36"/>
          <p:cNvSpPr txBox="1"/>
          <p:nvPr/>
        </p:nvSpPr>
        <p:spPr>
          <a:xfrm>
            <a:off x="96368" y="5212754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csak a női rokonokat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Mondd el, hogy melyik, mit jelent!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22825e18952_1_36"/>
          <p:cNvSpPr/>
          <p:nvPr/>
        </p:nvSpPr>
        <p:spPr>
          <a:xfrm>
            <a:off x="7062925" y="757970"/>
            <a:ext cx="993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g22825e18952_1_36"/>
          <p:cNvSpPr/>
          <p:nvPr/>
        </p:nvSpPr>
        <p:spPr>
          <a:xfrm>
            <a:off x="8799425" y="1473975"/>
            <a:ext cx="993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húg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g22825e18952_1_36"/>
          <p:cNvSpPr/>
          <p:nvPr/>
        </p:nvSpPr>
        <p:spPr>
          <a:xfrm>
            <a:off x="7021375" y="4904950"/>
            <a:ext cx="1077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mama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50;p1"/>
          <p:cNvSpPr/>
          <p:nvPr/>
        </p:nvSpPr>
        <p:spPr>
          <a:xfrm>
            <a:off x="2808876" y="4144524"/>
            <a:ext cx="966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51;p1"/>
          <p:cNvSpPr/>
          <p:nvPr/>
        </p:nvSpPr>
        <p:spPr>
          <a:xfrm>
            <a:off x="3691864" y="2445796"/>
            <a:ext cx="894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Nővér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52;p1"/>
          <p:cNvSpPr/>
          <p:nvPr/>
        </p:nvSpPr>
        <p:spPr>
          <a:xfrm>
            <a:off x="4503762" y="1596795"/>
            <a:ext cx="1016227" cy="30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Feleség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55;p1"/>
          <p:cNvSpPr/>
          <p:nvPr/>
        </p:nvSpPr>
        <p:spPr>
          <a:xfrm>
            <a:off x="8056770" y="3311589"/>
            <a:ext cx="723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Néni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" name="Google Shape;150;g2231d67d71b_5_21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056825" y="39503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151;g2231d67d71b_5_21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7820" y="22444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152;g2231d67d71b_5_21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2143" y="5309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153;g2231d67d71b_5_21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3824" y="22444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113;g2231d67d71b_5_17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7820" y="5309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115;g2231d67d71b_5_17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056825" y="22290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116;g2231d67d71b_5_17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622144" y="2244435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4610" y="538976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3813" y="6106503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"/>
          <p:cNvSpPr/>
          <p:nvPr/>
        </p:nvSpPr>
        <p:spPr>
          <a:xfrm>
            <a:off x="4945386" y="6260405"/>
            <a:ext cx="854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"/>
          <p:cNvSpPr/>
          <p:nvPr/>
        </p:nvSpPr>
        <p:spPr>
          <a:xfrm>
            <a:off x="5677808" y="5415457"/>
            <a:ext cx="86719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Nagy-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mama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"/>
          <p:cNvSpPr/>
          <p:nvPr/>
        </p:nvSpPr>
        <p:spPr>
          <a:xfrm>
            <a:off x="7144569" y="2536529"/>
            <a:ext cx="7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Unokahúg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"/>
          <p:cNvSpPr/>
          <p:nvPr/>
        </p:nvSpPr>
        <p:spPr>
          <a:xfrm>
            <a:off x="4978209" y="1789283"/>
            <a:ext cx="8436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Lány u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noka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"/>
          <p:cNvSpPr/>
          <p:nvPr/>
        </p:nvSpPr>
        <p:spPr>
          <a:xfrm>
            <a:off x="3509136" y="1930805"/>
            <a:ext cx="8883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Feleség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"/>
          <p:cNvSpPr/>
          <p:nvPr/>
        </p:nvSpPr>
        <p:spPr>
          <a:xfrm>
            <a:off x="2075475" y="1796127"/>
            <a:ext cx="8529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Sógor</a:t>
            </a:r>
            <a:r>
              <a:rPr lang="hu-HU" sz="1600" dirty="0"/>
              <a:t>-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nő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"/>
          <p:cNvSpPr/>
          <p:nvPr/>
        </p:nvSpPr>
        <p:spPr>
          <a:xfrm>
            <a:off x="1398273" y="3354013"/>
            <a:ext cx="814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Anyós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"/>
          <p:cNvSpPr/>
          <p:nvPr/>
        </p:nvSpPr>
        <p:spPr>
          <a:xfrm>
            <a:off x="2174375" y="4816375"/>
            <a:ext cx="7233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"/>
          <p:cNvSpPr txBox="1"/>
          <p:nvPr/>
        </p:nvSpPr>
        <p:spPr>
          <a:xfrm>
            <a:off x="4218518" y="6961822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/>
          <p:cNvSpPr txBox="1"/>
          <p:nvPr/>
        </p:nvSpPr>
        <p:spPr>
          <a:xfrm>
            <a:off x="6398020" y="6123598"/>
            <a:ext cx="852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Nagy-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"/>
          <p:cNvSpPr txBox="1"/>
          <p:nvPr/>
        </p:nvSpPr>
        <p:spPr>
          <a:xfrm>
            <a:off x="7802026" y="2536530"/>
            <a:ext cx="894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öccs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"/>
          <p:cNvSpPr txBox="1"/>
          <p:nvPr/>
        </p:nvSpPr>
        <p:spPr>
          <a:xfrm>
            <a:off x="4225106" y="1079213"/>
            <a:ext cx="8910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Fiú u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noka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"/>
          <p:cNvSpPr txBox="1"/>
          <p:nvPr/>
        </p:nvSpPr>
        <p:spPr>
          <a:xfrm>
            <a:off x="1430375" y="4799123"/>
            <a:ext cx="723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Após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"/>
          <p:cNvSpPr txBox="1"/>
          <p:nvPr/>
        </p:nvSpPr>
        <p:spPr>
          <a:xfrm>
            <a:off x="2101322" y="2622825"/>
            <a:ext cx="814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Férj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"/>
          <p:cNvSpPr txBox="1"/>
          <p:nvPr/>
        </p:nvSpPr>
        <p:spPr>
          <a:xfrm>
            <a:off x="2004841" y="4081584"/>
            <a:ext cx="1002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Sógor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"/>
          <p:cNvSpPr txBox="1"/>
          <p:nvPr/>
        </p:nvSpPr>
        <p:spPr>
          <a:xfrm>
            <a:off x="7255544" y="142460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csak a női rokonokat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Mondd el, hogy melyik, mit jelent!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1" name="Google Shape;191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10800000">
            <a:off x="3822728" y="5390716"/>
            <a:ext cx="464646" cy="530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10800000">
            <a:off x="3545039" y="5285560"/>
            <a:ext cx="277701" cy="1082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251;g22825e18952_1_249"/>
          <p:cNvSpPr/>
          <p:nvPr/>
        </p:nvSpPr>
        <p:spPr>
          <a:xfrm>
            <a:off x="7860530" y="3968428"/>
            <a:ext cx="809100" cy="397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Nagy-néni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252;g22825e18952_1_249"/>
          <p:cNvSpPr txBox="1"/>
          <p:nvPr/>
        </p:nvSpPr>
        <p:spPr>
          <a:xfrm>
            <a:off x="5656808" y="3954780"/>
            <a:ext cx="888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 testvér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253;g22825e18952_1_249"/>
          <p:cNvSpPr txBox="1"/>
          <p:nvPr/>
        </p:nvSpPr>
        <p:spPr>
          <a:xfrm>
            <a:off x="7136628" y="3961630"/>
            <a:ext cx="803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Nagy-b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ácsi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254;g22825e18952_1_249"/>
          <p:cNvSpPr/>
          <p:nvPr/>
        </p:nvSpPr>
        <p:spPr>
          <a:xfrm>
            <a:off x="6402723" y="4666767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testvér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247;g22825e18952_1_249"/>
          <p:cNvSpPr txBox="1"/>
          <p:nvPr/>
        </p:nvSpPr>
        <p:spPr>
          <a:xfrm>
            <a:off x="4912271" y="2536529"/>
            <a:ext cx="94668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Fiú-gyermek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249;g22825e18952_1_249"/>
          <p:cNvSpPr/>
          <p:nvPr/>
        </p:nvSpPr>
        <p:spPr>
          <a:xfrm>
            <a:off x="6347990" y="1798899"/>
            <a:ext cx="994505" cy="55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gyermek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Google Shape;209;g22825e18952_1_2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4610" y="538976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22825e18952_1_2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3813" y="610650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22825e18952_1_2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10800000">
            <a:off x="3822728" y="5390716"/>
            <a:ext cx="464646" cy="530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22825e18952_1_249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10800000">
            <a:off x="3545039" y="5285560"/>
            <a:ext cx="277701" cy="1082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g22825e18952_1_2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3874" y="106210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22825e18952_1_2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02137" y="249571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22825e18952_1_2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02137" y="394509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22825e18952_1_2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64612" y="24957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2825e18952_1_2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5412" y="106209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22825e18952_1_2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3874" y="538977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22825e18952_1_2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64612" y="610650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g22825e18952_1_2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794812" y="46679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g22825e18952_1_2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13962" y="609452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22825e18952_1_2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245985" y="466479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g22825e18952_1_2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948174" y="322181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22825e18952_1_2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948174" y="467025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g22825e18952_1_249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g22825e18952_1_2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22825e18952_1_2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g22825e18952_1_24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g22825e18952_1_24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g22825e18952_1_24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g22825e18952_1_24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g22825e18952_1_24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g22825e18952_1_24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g22825e18952_1_2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g22825e18952_1_2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g22825e18952_1_24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g22825e18952_1_249"/>
          <p:cNvSpPr txBox="1"/>
          <p:nvPr/>
        </p:nvSpPr>
        <p:spPr>
          <a:xfrm>
            <a:off x="7255544" y="142460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csak a női rokonokat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Mondd el, hogy melyik, mit jelent!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169;p2"/>
          <p:cNvSpPr/>
          <p:nvPr/>
        </p:nvSpPr>
        <p:spPr>
          <a:xfrm>
            <a:off x="4945386" y="6260405"/>
            <a:ext cx="854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170;p2"/>
          <p:cNvSpPr/>
          <p:nvPr/>
        </p:nvSpPr>
        <p:spPr>
          <a:xfrm>
            <a:off x="5677808" y="5415457"/>
            <a:ext cx="86719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Nagy-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mama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173;p2"/>
          <p:cNvSpPr/>
          <p:nvPr/>
        </p:nvSpPr>
        <p:spPr>
          <a:xfrm>
            <a:off x="7144569" y="2536529"/>
            <a:ext cx="7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Unokahúg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175;p2"/>
          <p:cNvSpPr/>
          <p:nvPr/>
        </p:nvSpPr>
        <p:spPr>
          <a:xfrm>
            <a:off x="4978209" y="1789283"/>
            <a:ext cx="8436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Lány u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noka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176;p2"/>
          <p:cNvSpPr/>
          <p:nvPr/>
        </p:nvSpPr>
        <p:spPr>
          <a:xfrm>
            <a:off x="3509136" y="1930805"/>
            <a:ext cx="8883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Feleség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177;p2"/>
          <p:cNvSpPr/>
          <p:nvPr/>
        </p:nvSpPr>
        <p:spPr>
          <a:xfrm>
            <a:off x="2075475" y="1796127"/>
            <a:ext cx="8529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Sógor</a:t>
            </a:r>
            <a:r>
              <a:rPr lang="hu-HU" sz="1600" dirty="0"/>
              <a:t>-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nő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178;p2"/>
          <p:cNvSpPr/>
          <p:nvPr/>
        </p:nvSpPr>
        <p:spPr>
          <a:xfrm>
            <a:off x="1398273" y="3354013"/>
            <a:ext cx="814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Anyós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179;p2"/>
          <p:cNvSpPr/>
          <p:nvPr/>
        </p:nvSpPr>
        <p:spPr>
          <a:xfrm>
            <a:off x="2174375" y="4816375"/>
            <a:ext cx="7233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181;p2"/>
          <p:cNvSpPr txBox="1"/>
          <p:nvPr/>
        </p:nvSpPr>
        <p:spPr>
          <a:xfrm>
            <a:off x="4218518" y="6961822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182;p2"/>
          <p:cNvSpPr txBox="1"/>
          <p:nvPr/>
        </p:nvSpPr>
        <p:spPr>
          <a:xfrm>
            <a:off x="6398020" y="6123598"/>
            <a:ext cx="852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Nagy-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183;p2"/>
          <p:cNvSpPr txBox="1"/>
          <p:nvPr/>
        </p:nvSpPr>
        <p:spPr>
          <a:xfrm>
            <a:off x="7802026" y="2536530"/>
            <a:ext cx="894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öccs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185;p2"/>
          <p:cNvSpPr txBox="1"/>
          <p:nvPr/>
        </p:nvSpPr>
        <p:spPr>
          <a:xfrm>
            <a:off x="4225106" y="1079213"/>
            <a:ext cx="8910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Fiú u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noka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187;p2"/>
          <p:cNvSpPr txBox="1"/>
          <p:nvPr/>
        </p:nvSpPr>
        <p:spPr>
          <a:xfrm>
            <a:off x="1430375" y="4799123"/>
            <a:ext cx="723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Após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188;p2"/>
          <p:cNvSpPr txBox="1"/>
          <p:nvPr/>
        </p:nvSpPr>
        <p:spPr>
          <a:xfrm>
            <a:off x="2101322" y="2622825"/>
            <a:ext cx="814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Férj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189;p2"/>
          <p:cNvSpPr txBox="1"/>
          <p:nvPr/>
        </p:nvSpPr>
        <p:spPr>
          <a:xfrm>
            <a:off x="2004841" y="4081584"/>
            <a:ext cx="1002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Sógor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251;g22825e18952_1_249"/>
          <p:cNvSpPr/>
          <p:nvPr/>
        </p:nvSpPr>
        <p:spPr>
          <a:xfrm>
            <a:off x="7860530" y="3968428"/>
            <a:ext cx="809100" cy="397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Nagy-néni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252;g22825e18952_1_249"/>
          <p:cNvSpPr txBox="1"/>
          <p:nvPr/>
        </p:nvSpPr>
        <p:spPr>
          <a:xfrm>
            <a:off x="5656808" y="3954780"/>
            <a:ext cx="888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 testvér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253;g22825e18952_1_249"/>
          <p:cNvSpPr txBox="1"/>
          <p:nvPr/>
        </p:nvSpPr>
        <p:spPr>
          <a:xfrm>
            <a:off x="7136628" y="3961630"/>
            <a:ext cx="803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Nagy-b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ácsi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254;g22825e18952_1_249"/>
          <p:cNvSpPr/>
          <p:nvPr/>
        </p:nvSpPr>
        <p:spPr>
          <a:xfrm>
            <a:off x="6402723" y="4666767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testvér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247;g22825e18952_1_249"/>
          <p:cNvSpPr txBox="1"/>
          <p:nvPr/>
        </p:nvSpPr>
        <p:spPr>
          <a:xfrm>
            <a:off x="4912271" y="2536529"/>
            <a:ext cx="94668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Fiú-gyermek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249;g22825e18952_1_249"/>
          <p:cNvSpPr/>
          <p:nvPr/>
        </p:nvSpPr>
        <p:spPr>
          <a:xfrm>
            <a:off x="6347990" y="1798899"/>
            <a:ext cx="994505" cy="55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gyermek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Google Shape;263;g22825e18952_1_1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4610" y="609453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22825e18952_1_1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23864" y="105205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22825e18952_1_1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5407" y="106210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g22825e18952_1_1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5990" y="466793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22825e18952_1_1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61833" y="32263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g22825e18952_1_1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02143" y="249386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g22825e18952_1_14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3813" y="538354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g22825e18952_1_14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5407" y="466793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g22825e18952_1_14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364610" y="538976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g22825e18952_1_14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23813" y="610650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g22825e18952_1_14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10800000">
            <a:off x="3822728" y="5390716"/>
            <a:ext cx="464646" cy="530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g22825e18952_1_145"/>
          <p:cNvPicPr preferRelativeResize="0"/>
          <p:nvPr/>
        </p:nvPicPr>
        <p:blipFill rotWithShape="1">
          <a:blip r:embed="rId11">
            <a:alphaModFix/>
          </a:blip>
          <a:srcRect b="30074"/>
          <a:stretch/>
        </p:blipFill>
        <p:spPr>
          <a:xfrm rot="10800000">
            <a:off x="3545039" y="5285560"/>
            <a:ext cx="277701" cy="1082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g22825e18952_1_145"/>
          <p:cNvPicPr preferRelativeResize="0"/>
          <p:nvPr/>
        </p:nvPicPr>
        <p:blipFill rotWithShape="1">
          <a:blip r:embed="rId11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g22825e18952_1_14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g22825e18952_1_14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22825e18952_1_1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g22825e18952_1_1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g22825e18952_1_14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g22825e18952_1_1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g22825e18952_1_14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g22825e18952_1_14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g22825e18952_1_14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g22825e18952_1_14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g22825e18952_1_14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g22825e18952_1_145"/>
          <p:cNvSpPr txBox="1"/>
          <p:nvPr/>
        </p:nvSpPr>
        <p:spPr>
          <a:xfrm>
            <a:off x="7255544" y="142460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csak a női rokonokat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Mondd el, hogy melyik, mit jelent!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9" name="Google Shape;309;g22825e18952_1_14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64612" y="250937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g22825e18952_1_14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02137" y="394509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g22825e18952_1_14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805372" y="609458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g22825e18952_1_14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48172" y="46784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169;p2"/>
          <p:cNvSpPr/>
          <p:nvPr/>
        </p:nvSpPr>
        <p:spPr>
          <a:xfrm>
            <a:off x="4945386" y="6260405"/>
            <a:ext cx="854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170;p2"/>
          <p:cNvSpPr/>
          <p:nvPr/>
        </p:nvSpPr>
        <p:spPr>
          <a:xfrm>
            <a:off x="5677808" y="5415457"/>
            <a:ext cx="86719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Nagy-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mama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173;p2"/>
          <p:cNvSpPr/>
          <p:nvPr/>
        </p:nvSpPr>
        <p:spPr>
          <a:xfrm>
            <a:off x="7144569" y="2536529"/>
            <a:ext cx="7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Unokahúg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175;p2"/>
          <p:cNvSpPr/>
          <p:nvPr/>
        </p:nvSpPr>
        <p:spPr>
          <a:xfrm>
            <a:off x="4978209" y="1789283"/>
            <a:ext cx="8436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Lány u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noka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176;p2"/>
          <p:cNvSpPr/>
          <p:nvPr/>
        </p:nvSpPr>
        <p:spPr>
          <a:xfrm>
            <a:off x="3509136" y="1930805"/>
            <a:ext cx="8883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Feleség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177;p2"/>
          <p:cNvSpPr/>
          <p:nvPr/>
        </p:nvSpPr>
        <p:spPr>
          <a:xfrm>
            <a:off x="2075475" y="1796127"/>
            <a:ext cx="8529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Sógor</a:t>
            </a:r>
            <a:r>
              <a:rPr lang="hu-HU" sz="1600" dirty="0"/>
              <a:t>-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nő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178;p2"/>
          <p:cNvSpPr/>
          <p:nvPr/>
        </p:nvSpPr>
        <p:spPr>
          <a:xfrm>
            <a:off x="1398273" y="3354013"/>
            <a:ext cx="814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Anyós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179;p2"/>
          <p:cNvSpPr/>
          <p:nvPr/>
        </p:nvSpPr>
        <p:spPr>
          <a:xfrm>
            <a:off x="2174375" y="4816375"/>
            <a:ext cx="7233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181;p2"/>
          <p:cNvSpPr txBox="1"/>
          <p:nvPr/>
        </p:nvSpPr>
        <p:spPr>
          <a:xfrm>
            <a:off x="4218518" y="6961822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182;p2"/>
          <p:cNvSpPr txBox="1"/>
          <p:nvPr/>
        </p:nvSpPr>
        <p:spPr>
          <a:xfrm>
            <a:off x="6398020" y="6123598"/>
            <a:ext cx="852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Nagy-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183;p2"/>
          <p:cNvSpPr txBox="1"/>
          <p:nvPr/>
        </p:nvSpPr>
        <p:spPr>
          <a:xfrm>
            <a:off x="7802026" y="2536530"/>
            <a:ext cx="894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öccs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185;p2"/>
          <p:cNvSpPr txBox="1"/>
          <p:nvPr/>
        </p:nvSpPr>
        <p:spPr>
          <a:xfrm>
            <a:off x="4225106" y="1079213"/>
            <a:ext cx="8910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Fiú u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noka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187;p2"/>
          <p:cNvSpPr txBox="1"/>
          <p:nvPr/>
        </p:nvSpPr>
        <p:spPr>
          <a:xfrm>
            <a:off x="1430375" y="4799123"/>
            <a:ext cx="723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Após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188;p2"/>
          <p:cNvSpPr txBox="1"/>
          <p:nvPr/>
        </p:nvSpPr>
        <p:spPr>
          <a:xfrm>
            <a:off x="2101322" y="2622825"/>
            <a:ext cx="814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Férj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189;p2"/>
          <p:cNvSpPr txBox="1"/>
          <p:nvPr/>
        </p:nvSpPr>
        <p:spPr>
          <a:xfrm>
            <a:off x="2004841" y="4081584"/>
            <a:ext cx="1002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Sógor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251;g22825e18952_1_249"/>
          <p:cNvSpPr/>
          <p:nvPr/>
        </p:nvSpPr>
        <p:spPr>
          <a:xfrm>
            <a:off x="7860530" y="3968428"/>
            <a:ext cx="809100" cy="397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Nagy-néni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252;g22825e18952_1_249"/>
          <p:cNvSpPr txBox="1"/>
          <p:nvPr/>
        </p:nvSpPr>
        <p:spPr>
          <a:xfrm>
            <a:off x="5656808" y="3954780"/>
            <a:ext cx="888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 testvér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253;g22825e18952_1_249"/>
          <p:cNvSpPr txBox="1"/>
          <p:nvPr/>
        </p:nvSpPr>
        <p:spPr>
          <a:xfrm>
            <a:off x="7136628" y="3961630"/>
            <a:ext cx="803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Nagy-b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ácsi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254;g22825e18952_1_249"/>
          <p:cNvSpPr/>
          <p:nvPr/>
        </p:nvSpPr>
        <p:spPr>
          <a:xfrm>
            <a:off x="6402723" y="4666767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testvér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247;g22825e18952_1_249"/>
          <p:cNvSpPr txBox="1"/>
          <p:nvPr/>
        </p:nvSpPr>
        <p:spPr>
          <a:xfrm>
            <a:off x="4912271" y="2536529"/>
            <a:ext cx="94668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Fiú-gyermek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249;g22825e18952_1_249"/>
          <p:cNvSpPr/>
          <p:nvPr/>
        </p:nvSpPr>
        <p:spPr>
          <a:xfrm>
            <a:off x="6347990" y="1798899"/>
            <a:ext cx="994505" cy="55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gyermek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" name="Google Shape;317;g22825e18952_1_2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4610" y="609453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g22825e18952_1_20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02143" y="249386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g22825e18952_1_20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3813" y="538354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g22825e18952_1_20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05407" y="466793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g22825e18952_1_20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64610" y="538976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g22825e18952_1_20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3813" y="610650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g22825e18952_1_20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10800000">
            <a:off x="3822728" y="5390716"/>
            <a:ext cx="464646" cy="530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g22825e18952_1_204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 rot="10800000">
            <a:off x="3545039" y="5285560"/>
            <a:ext cx="277701" cy="1082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g22825e18952_1_20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364657" y="250611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g22825e18952_1_20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02118" y="395286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g22825e18952_1_2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47148" y="4664501"/>
            <a:ext cx="619361" cy="621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g22825e18952_1_2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5370" y="6094586"/>
            <a:ext cx="619361" cy="621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g22825e18952_1_204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g22825e18952_1_20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g22825e18952_1_20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g22825e18952_1_20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g22825e18952_1_2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g22825e18952_1_20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g22825e18952_1_20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g22825e18952_1_20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g22825e18952_1_20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g22825e18952_1_20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g22825e18952_1_20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g22825e18952_1_20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Google Shape;345;g22825e18952_1_204"/>
          <p:cNvSpPr txBox="1"/>
          <p:nvPr/>
        </p:nvSpPr>
        <p:spPr>
          <a:xfrm>
            <a:off x="8178363" y="1687752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g22825e18952_1_204"/>
          <p:cNvSpPr txBox="1"/>
          <p:nvPr/>
        </p:nvSpPr>
        <p:spPr>
          <a:xfrm>
            <a:off x="7255544" y="142460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csak a női rokonokat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Mondd el, hogy melyik, mit jelent!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169;p2"/>
          <p:cNvSpPr/>
          <p:nvPr/>
        </p:nvSpPr>
        <p:spPr>
          <a:xfrm>
            <a:off x="4945386" y="6260405"/>
            <a:ext cx="854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170;p2"/>
          <p:cNvSpPr/>
          <p:nvPr/>
        </p:nvSpPr>
        <p:spPr>
          <a:xfrm>
            <a:off x="5677808" y="5415457"/>
            <a:ext cx="86719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Nagy-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mama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173;p2"/>
          <p:cNvSpPr/>
          <p:nvPr/>
        </p:nvSpPr>
        <p:spPr>
          <a:xfrm>
            <a:off x="7144569" y="2536529"/>
            <a:ext cx="7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Unokahúg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175;p2"/>
          <p:cNvSpPr/>
          <p:nvPr/>
        </p:nvSpPr>
        <p:spPr>
          <a:xfrm>
            <a:off x="4978209" y="1789283"/>
            <a:ext cx="8436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Lány u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noka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176;p2"/>
          <p:cNvSpPr/>
          <p:nvPr/>
        </p:nvSpPr>
        <p:spPr>
          <a:xfrm>
            <a:off x="3509136" y="1930805"/>
            <a:ext cx="8883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Feleség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177;p2"/>
          <p:cNvSpPr/>
          <p:nvPr/>
        </p:nvSpPr>
        <p:spPr>
          <a:xfrm>
            <a:off x="2075475" y="1796127"/>
            <a:ext cx="8529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Sógor</a:t>
            </a:r>
            <a:r>
              <a:rPr lang="hu-HU" sz="1600" dirty="0"/>
              <a:t>-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nő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178;p2"/>
          <p:cNvSpPr/>
          <p:nvPr/>
        </p:nvSpPr>
        <p:spPr>
          <a:xfrm>
            <a:off x="1398273" y="3354013"/>
            <a:ext cx="814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Anyós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179;p2"/>
          <p:cNvSpPr/>
          <p:nvPr/>
        </p:nvSpPr>
        <p:spPr>
          <a:xfrm>
            <a:off x="2174375" y="4816375"/>
            <a:ext cx="7233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181;p2"/>
          <p:cNvSpPr txBox="1"/>
          <p:nvPr/>
        </p:nvSpPr>
        <p:spPr>
          <a:xfrm>
            <a:off x="4218518" y="6961822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182;p2"/>
          <p:cNvSpPr txBox="1"/>
          <p:nvPr/>
        </p:nvSpPr>
        <p:spPr>
          <a:xfrm>
            <a:off x="6398020" y="6123598"/>
            <a:ext cx="852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Nagy-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183;p2"/>
          <p:cNvSpPr txBox="1"/>
          <p:nvPr/>
        </p:nvSpPr>
        <p:spPr>
          <a:xfrm>
            <a:off x="7802026" y="2536530"/>
            <a:ext cx="894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öccs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185;p2"/>
          <p:cNvSpPr txBox="1"/>
          <p:nvPr/>
        </p:nvSpPr>
        <p:spPr>
          <a:xfrm>
            <a:off x="4225106" y="1079213"/>
            <a:ext cx="8910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Fiú u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noka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187;p2"/>
          <p:cNvSpPr txBox="1"/>
          <p:nvPr/>
        </p:nvSpPr>
        <p:spPr>
          <a:xfrm>
            <a:off x="1430375" y="4799123"/>
            <a:ext cx="723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Após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188;p2"/>
          <p:cNvSpPr txBox="1"/>
          <p:nvPr/>
        </p:nvSpPr>
        <p:spPr>
          <a:xfrm>
            <a:off x="2101322" y="2622825"/>
            <a:ext cx="814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Férj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189;p2"/>
          <p:cNvSpPr txBox="1"/>
          <p:nvPr/>
        </p:nvSpPr>
        <p:spPr>
          <a:xfrm>
            <a:off x="2004841" y="4081584"/>
            <a:ext cx="1002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Sógor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251;g22825e18952_1_249"/>
          <p:cNvSpPr/>
          <p:nvPr/>
        </p:nvSpPr>
        <p:spPr>
          <a:xfrm>
            <a:off x="7860530" y="3968428"/>
            <a:ext cx="809100" cy="397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Nagy-néni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252;g22825e18952_1_249"/>
          <p:cNvSpPr txBox="1"/>
          <p:nvPr/>
        </p:nvSpPr>
        <p:spPr>
          <a:xfrm>
            <a:off x="5656808" y="3954780"/>
            <a:ext cx="888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 testvér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253;g22825e18952_1_249"/>
          <p:cNvSpPr txBox="1"/>
          <p:nvPr/>
        </p:nvSpPr>
        <p:spPr>
          <a:xfrm>
            <a:off x="7136628" y="3961630"/>
            <a:ext cx="803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Nagy-b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ácsi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254;g22825e18952_1_249"/>
          <p:cNvSpPr/>
          <p:nvPr/>
        </p:nvSpPr>
        <p:spPr>
          <a:xfrm>
            <a:off x="6402723" y="4666767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testvér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247;g22825e18952_1_249"/>
          <p:cNvSpPr txBox="1"/>
          <p:nvPr/>
        </p:nvSpPr>
        <p:spPr>
          <a:xfrm>
            <a:off x="4912271" y="2536529"/>
            <a:ext cx="94668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Fiú-gyermek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249;g22825e18952_1_249"/>
          <p:cNvSpPr/>
          <p:nvPr/>
        </p:nvSpPr>
        <p:spPr>
          <a:xfrm>
            <a:off x="6347990" y="1798899"/>
            <a:ext cx="994505" cy="55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Lány gyermek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264;g22825e18952_1_1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23864" y="105205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265;g22825e18952_1_1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5407" y="106210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266;g22825e18952_1_14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245990" y="466793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267;g22825e18952_1_1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61833" y="3226337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2" name="Google Shape;37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2896" y="56522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2630807">
            <a:off x="6420545" y="653031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3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-2614729">
            <a:off x="5471468" y="558937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3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p3"/>
          <p:cNvSpPr txBox="1"/>
          <p:nvPr/>
        </p:nvSpPr>
        <p:spPr>
          <a:xfrm>
            <a:off x="95943" y="5093854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pályán úgy, hogy csak a férfi rokonokat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Mondd el, hogy melyik, mit jelent!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8" name="Google Shape;388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910687" y="565228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89" name="Google Shape;389;p3"/>
          <p:cNvSpPr txBox="1"/>
          <p:nvPr/>
        </p:nvSpPr>
        <p:spPr>
          <a:xfrm>
            <a:off x="7144380" y="1614728"/>
            <a:ext cx="844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Férj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3"/>
          <p:cNvSpPr txBox="1"/>
          <p:nvPr/>
        </p:nvSpPr>
        <p:spPr>
          <a:xfrm>
            <a:off x="2772687" y="1491574"/>
            <a:ext cx="1014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Unoka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öccs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3"/>
          <p:cNvSpPr txBox="1"/>
          <p:nvPr/>
        </p:nvSpPr>
        <p:spPr>
          <a:xfrm>
            <a:off x="4520546" y="588748"/>
            <a:ext cx="975998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Fiú-gyermek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p3"/>
          <p:cNvSpPr txBox="1"/>
          <p:nvPr/>
        </p:nvSpPr>
        <p:spPr>
          <a:xfrm>
            <a:off x="7961584" y="2325498"/>
            <a:ext cx="92181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Fiú t</a:t>
            </a: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estvér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3"/>
          <p:cNvSpPr txBox="1"/>
          <p:nvPr/>
        </p:nvSpPr>
        <p:spPr>
          <a:xfrm>
            <a:off x="8839795" y="4127244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3"/>
          <p:cNvSpPr txBox="1"/>
          <p:nvPr/>
        </p:nvSpPr>
        <p:spPr>
          <a:xfrm>
            <a:off x="3746649" y="3161501"/>
            <a:ext cx="803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hu-HU" sz="1600" dirty="0" smtClean="0">
                <a:solidFill>
                  <a:schemeClr val="dk1"/>
                </a:solidFill>
              </a:rPr>
              <a:t>Nagy-b</a:t>
            </a:r>
            <a:r>
              <a:rPr lang="hu-HU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ácsi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3"/>
          <p:cNvSpPr txBox="1"/>
          <p:nvPr/>
        </p:nvSpPr>
        <p:spPr>
          <a:xfrm>
            <a:off x="4557220" y="4905044"/>
            <a:ext cx="852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Nagy-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865</Words>
  <Application>Microsoft Office PowerPoint</Application>
  <PresentationFormat>Egyéni</PresentationFormat>
  <Paragraphs>369</Paragraphs>
  <Slides>20</Slides>
  <Notes>20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3" baseType="lpstr">
      <vt:lpstr>Arial</vt:lpstr>
      <vt:lpstr>Montserrat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Szandavári-Csurgó Cintia</dc:creator>
  <cp:lastModifiedBy>Szandavári-Csurgó Cintia</cp:lastModifiedBy>
  <cp:revision>13</cp:revision>
  <dcterms:modified xsi:type="dcterms:W3CDTF">2023-05-15T08:27:21Z</dcterms:modified>
</cp:coreProperties>
</file>