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58400" cy="7772400"/>
  <p:notesSz cx="6858000" cy="9945688"/>
  <p:embeddedFontLst>
    <p:embeddedFont>
      <p:font typeface="Montserrat" panose="020B0604020202020204" charset="-18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iCxJyfolwZEYbkhyCAal2vIDGF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36AAC7-B40A-4A86-8866-B752F16B246B}">
  <a:tblStyle styleId="{A436AAC7-B40A-4A86-8866-B752F16B246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2825e18952_1_29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8" name="Google Shape;398;g22825e18952_1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2825e18952_1_3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33" name="Google Shape;433;g22825e18952_1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2825e18952_1_60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8" name="Google Shape;468;g22825e18952_1_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4" name="Google Shape;5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22825e18952_1_3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46" name="Google Shape;546;g22825e18952_1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22825e18952_1_42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0" name="Google Shape;600;g22825e18952_1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g22825e18952_1_49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54" name="Google Shape;654;g22825e18952_1_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g22825e18952_1_63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09" name="Google Shape;709;g22825e18952_1_6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40" name="Google Shape;7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g22825e18952_1_71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79" name="Google Shape;779;g22825e18952_1_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825e18952_1_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9" name="Google Shape;59;g22825e189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22825e18952_1_67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18" name="Google Shape;818;g22825e18952_1_6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825e18952_1_7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g22825e18952_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2825e18952_1_3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g22825e18952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2825e18952_1_2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7" name="Google Shape;207;g22825e18952_1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2825e18952_1_14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1" name="Google Shape;261;g22825e18952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2825e18952_1_20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5" name="Google Shape;315;g22825e18952_1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0" name="Google Shape;3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{A436AAC7-B40A-4A86-8866-B752F16B246B}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7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16.pn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image" Target="../media/image14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4.png"/><Relationship Id="rId5" Type="http://schemas.openxmlformats.org/officeDocument/2006/relationships/image" Target="../media/image16.pn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9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96368" y="52127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2808876" y="4144524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3691864" y="2445796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4503762" y="1596795"/>
            <a:ext cx="1016227" cy="30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7062925" y="757970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8799425" y="1473975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8056770" y="3311589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7021375" y="4904950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" name="Google Shape;400;g22825e18952_1_2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2825e18952_1_2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2825e18952_1_29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2825e18952_1_29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g22825e18952_1_2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2825e18952_1_2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2825e18952_1_2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22825e18952_1_2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22825e18952_1_29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g22825e18952_1_29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22825e18952_1_2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22825e18952_1_29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2825e18952_1_2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2825e18952_1_2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2825e18952_1_2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22327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683" y="30787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g22825e18952_1_290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22825e18952_1_290"/>
          <p:cNvSpPr txBox="1"/>
          <p:nvPr/>
        </p:nvSpPr>
        <p:spPr>
          <a:xfrm>
            <a:off x="7144380" y="1614728"/>
            <a:ext cx="844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g22825e18952_1_290"/>
          <p:cNvSpPr txBox="1"/>
          <p:nvPr/>
        </p:nvSpPr>
        <p:spPr>
          <a:xfrm>
            <a:off x="8839795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91;p3"/>
          <p:cNvSpPr txBox="1"/>
          <p:nvPr/>
        </p:nvSpPr>
        <p:spPr>
          <a:xfrm>
            <a:off x="4520546" y="588748"/>
            <a:ext cx="9759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92;p3"/>
          <p:cNvSpPr txBox="1"/>
          <p:nvPr/>
        </p:nvSpPr>
        <p:spPr>
          <a:xfrm>
            <a:off x="7961584" y="2325498"/>
            <a:ext cx="92181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94;p3"/>
          <p:cNvSpPr txBox="1"/>
          <p:nvPr/>
        </p:nvSpPr>
        <p:spPr>
          <a:xfrm>
            <a:off x="3746649" y="3161501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dk1"/>
                </a:solidFill>
              </a:rPr>
              <a:t>Nagy-b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95;p3"/>
          <p:cNvSpPr txBox="1"/>
          <p:nvPr/>
        </p:nvSpPr>
        <p:spPr>
          <a:xfrm>
            <a:off x="4557220" y="4905044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90;p3"/>
          <p:cNvSpPr txBox="1"/>
          <p:nvPr/>
        </p:nvSpPr>
        <p:spPr>
          <a:xfrm>
            <a:off x="2772687" y="1491574"/>
            <a:ext cx="101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5" name="Google Shape;435;g22825e18952_1_3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825e18952_1_3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22825e18952_1_32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825e18952_1_32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825e18952_1_3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825e18952_1_3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2825e18952_1_3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2825e18952_1_3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2825e18952_1_3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2825e18952_1_3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2825e18952_1_3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2825e18952_1_32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2825e18952_1_3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2825e18952_1_3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2825e18952_1_3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2232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5317" y="513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0682" y="3078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2825e18952_1_3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941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g22825e18952_1_325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g22825e18952_1_325"/>
          <p:cNvSpPr txBox="1"/>
          <p:nvPr/>
        </p:nvSpPr>
        <p:spPr>
          <a:xfrm>
            <a:off x="7144380" y="1614728"/>
            <a:ext cx="844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g22825e18952_1_325"/>
          <p:cNvSpPr txBox="1"/>
          <p:nvPr/>
        </p:nvSpPr>
        <p:spPr>
          <a:xfrm>
            <a:off x="8839795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91;p3"/>
          <p:cNvSpPr txBox="1"/>
          <p:nvPr/>
        </p:nvSpPr>
        <p:spPr>
          <a:xfrm>
            <a:off x="4520546" y="588748"/>
            <a:ext cx="9759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92;p3"/>
          <p:cNvSpPr txBox="1"/>
          <p:nvPr/>
        </p:nvSpPr>
        <p:spPr>
          <a:xfrm>
            <a:off x="7961584" y="2325498"/>
            <a:ext cx="92181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94;p3"/>
          <p:cNvSpPr txBox="1"/>
          <p:nvPr/>
        </p:nvSpPr>
        <p:spPr>
          <a:xfrm>
            <a:off x="3746649" y="3161501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dk1"/>
                </a:solidFill>
              </a:rPr>
              <a:t>Nagy-b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95;p3"/>
          <p:cNvSpPr txBox="1"/>
          <p:nvPr/>
        </p:nvSpPr>
        <p:spPr>
          <a:xfrm>
            <a:off x="4557220" y="4905044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416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419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421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390;p3"/>
          <p:cNvSpPr txBox="1"/>
          <p:nvPr/>
        </p:nvSpPr>
        <p:spPr>
          <a:xfrm>
            <a:off x="2772687" y="1491574"/>
            <a:ext cx="101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Google Shape;470;g22825e18952_1_6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g22825e18952_1_6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g22825e18952_1_60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2825e18952_1_60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2825e18952_1_60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2825e18952_1_60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2825e18952_1_6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2825e18952_1_60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2825e18952_1_6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2825e18952_1_60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2825e18952_1_60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2825e18952_1_60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2825e18952_1_60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2825e18952_1_60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2825e18952_1_6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g22825e18952_1_60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g22825e18952_1_6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516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g22825e18952_1_60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5316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g22825e18952_1_60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70126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93" name="Google Shape;493;g22825e18952_1_601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2825e18952_1_601"/>
          <p:cNvSpPr txBox="1"/>
          <p:nvPr/>
        </p:nvSpPr>
        <p:spPr>
          <a:xfrm>
            <a:off x="773863" y="470862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g22825e18952_1_601"/>
          <p:cNvSpPr txBox="1"/>
          <p:nvPr/>
        </p:nvSpPr>
        <p:spPr>
          <a:xfrm>
            <a:off x="7144380" y="1614728"/>
            <a:ext cx="844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g22825e18952_1_601"/>
          <p:cNvSpPr txBox="1"/>
          <p:nvPr/>
        </p:nvSpPr>
        <p:spPr>
          <a:xfrm>
            <a:off x="8839795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91;p3"/>
          <p:cNvSpPr txBox="1"/>
          <p:nvPr/>
        </p:nvSpPr>
        <p:spPr>
          <a:xfrm>
            <a:off x="4520546" y="588748"/>
            <a:ext cx="9759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92;p3"/>
          <p:cNvSpPr txBox="1"/>
          <p:nvPr/>
        </p:nvSpPr>
        <p:spPr>
          <a:xfrm>
            <a:off x="7961584" y="2325498"/>
            <a:ext cx="92181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94;p3"/>
          <p:cNvSpPr txBox="1"/>
          <p:nvPr/>
        </p:nvSpPr>
        <p:spPr>
          <a:xfrm>
            <a:off x="3746649" y="3161501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dk1"/>
                </a:solidFill>
              </a:rPr>
              <a:t>Nagy-b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95;p3"/>
          <p:cNvSpPr txBox="1"/>
          <p:nvPr/>
        </p:nvSpPr>
        <p:spPr>
          <a:xfrm>
            <a:off x="4557220" y="4905044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451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2232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452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5317" y="513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53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0682" y="3078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54;g22825e18952_1_3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941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390;p3"/>
          <p:cNvSpPr txBox="1"/>
          <p:nvPr/>
        </p:nvSpPr>
        <p:spPr>
          <a:xfrm>
            <a:off x="2772687" y="1491574"/>
            <a:ext cx="101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Google Shape;50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p4"/>
          <p:cNvSpPr txBox="1"/>
          <p:nvPr/>
        </p:nvSpPr>
        <p:spPr>
          <a:xfrm>
            <a:off x="7243113" y="4794519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Vő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4"/>
          <p:cNvSpPr txBox="1"/>
          <p:nvPr/>
        </p:nvSpPr>
        <p:spPr>
          <a:xfrm>
            <a:off x="7804454" y="3371354"/>
            <a:ext cx="91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4"/>
          <p:cNvSpPr txBox="1"/>
          <p:nvPr/>
        </p:nvSpPr>
        <p:spPr>
          <a:xfrm>
            <a:off x="5699625" y="1934517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4"/>
          <p:cNvSpPr txBox="1"/>
          <p:nvPr/>
        </p:nvSpPr>
        <p:spPr>
          <a:xfrm>
            <a:off x="7044799" y="1879921"/>
            <a:ext cx="1020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4"/>
          <p:cNvSpPr txBox="1"/>
          <p:nvPr/>
        </p:nvSpPr>
        <p:spPr>
          <a:xfrm>
            <a:off x="2062668" y="2543279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4"/>
          <p:cNvSpPr txBox="1"/>
          <p:nvPr/>
        </p:nvSpPr>
        <p:spPr>
          <a:xfrm>
            <a:off x="4243135" y="1795098"/>
            <a:ext cx="85787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4"/>
          <p:cNvSpPr txBox="1"/>
          <p:nvPr/>
        </p:nvSpPr>
        <p:spPr>
          <a:xfrm>
            <a:off x="2779314" y="4669017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4"/>
          <p:cNvSpPr/>
          <p:nvPr/>
        </p:nvSpPr>
        <p:spPr>
          <a:xfrm>
            <a:off x="2134804" y="3961283"/>
            <a:ext cx="75540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4"/>
          <p:cNvSpPr/>
          <p:nvPr/>
        </p:nvSpPr>
        <p:spPr>
          <a:xfrm>
            <a:off x="2116354" y="3294471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4"/>
          <p:cNvSpPr/>
          <p:nvPr/>
        </p:nvSpPr>
        <p:spPr>
          <a:xfrm>
            <a:off x="4196531" y="2550350"/>
            <a:ext cx="92568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dirty="0" smtClean="0"/>
              <a:t>Lány</a:t>
            </a:r>
            <a:r>
              <a:rPr lang="hu-HU" dirty="0" smtClean="0"/>
              <a:t> gyermek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18" name="Google Shape;518;p4"/>
          <p:cNvSpPr/>
          <p:nvPr/>
        </p:nvSpPr>
        <p:spPr>
          <a:xfrm>
            <a:off x="4925662" y="1071207"/>
            <a:ext cx="928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4"/>
          <p:cNvSpPr/>
          <p:nvPr/>
        </p:nvSpPr>
        <p:spPr>
          <a:xfrm>
            <a:off x="7128156" y="2654637"/>
            <a:ext cx="82564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4"/>
          <p:cNvSpPr/>
          <p:nvPr/>
        </p:nvSpPr>
        <p:spPr>
          <a:xfrm>
            <a:off x="7804454" y="4803274"/>
            <a:ext cx="9135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Sógornő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4"/>
          <p:cNvSpPr/>
          <p:nvPr/>
        </p:nvSpPr>
        <p:spPr>
          <a:xfrm>
            <a:off x="7044799" y="4093199"/>
            <a:ext cx="9981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4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5114075" y="4669875"/>
            <a:ext cx="552075" cy="62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4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4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7" name="Google Shape;537;p4"/>
          <p:cNvSpPr txBox="1"/>
          <p:nvPr/>
        </p:nvSpPr>
        <p:spPr>
          <a:xfrm>
            <a:off x="3527145" y="540171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4"/>
          <p:cNvSpPr txBox="1"/>
          <p:nvPr/>
        </p:nvSpPr>
        <p:spPr>
          <a:xfrm>
            <a:off x="1398269" y="396128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Nagy-bácsi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4"/>
          <p:cNvSpPr/>
          <p:nvPr/>
        </p:nvSpPr>
        <p:spPr>
          <a:xfrm>
            <a:off x="2789821" y="6121409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4"/>
          <p:cNvSpPr/>
          <p:nvPr/>
        </p:nvSpPr>
        <p:spPr>
          <a:xfrm>
            <a:off x="4962774" y="6959128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4"/>
          <p:cNvSpPr txBox="1"/>
          <p:nvPr/>
        </p:nvSpPr>
        <p:spPr>
          <a:xfrm>
            <a:off x="4227218" y="6262626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4"/>
          <p:cNvSpPr/>
          <p:nvPr/>
        </p:nvSpPr>
        <p:spPr>
          <a:xfrm>
            <a:off x="3531798" y="3957422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4"/>
          <p:cNvSpPr txBox="1"/>
          <p:nvPr/>
        </p:nvSpPr>
        <p:spPr>
          <a:xfrm>
            <a:off x="2726377" y="1803145"/>
            <a:ext cx="9941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g22825e18952_1_3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2825e18952_1_3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2825e18952_1_36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2825e18952_1_36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2825e18952_1_3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2825e18952_1_3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g22825e18952_1_3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g22825e18952_1_3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g22825e18952_1_3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g22825e18952_1_3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g22825e18952_1_3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22825e18952_1_3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2825e18952_1_3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g22825e18952_1_3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3" name="Google Shape;563;g22825e18952_1_369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4" name="Google Shape;584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4097" y="466285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69522" y="46552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6" name="Google Shape;586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100" y="466285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7" name="Google Shape;587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7647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8" name="Google Shape;588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81010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14347" y="538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39448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250247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1434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09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172" y="25025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93970" y="32207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g22825e18952_1_3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08;p4"/>
          <p:cNvSpPr txBox="1"/>
          <p:nvPr/>
        </p:nvSpPr>
        <p:spPr>
          <a:xfrm>
            <a:off x="7243113" y="4794519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Vő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09;p4"/>
          <p:cNvSpPr txBox="1"/>
          <p:nvPr/>
        </p:nvSpPr>
        <p:spPr>
          <a:xfrm>
            <a:off x="7804454" y="3371354"/>
            <a:ext cx="91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10;p4"/>
          <p:cNvSpPr txBox="1"/>
          <p:nvPr/>
        </p:nvSpPr>
        <p:spPr>
          <a:xfrm>
            <a:off x="5699625" y="1934517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11;p4"/>
          <p:cNvSpPr txBox="1"/>
          <p:nvPr/>
        </p:nvSpPr>
        <p:spPr>
          <a:xfrm>
            <a:off x="7044799" y="1879921"/>
            <a:ext cx="1020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12;p4"/>
          <p:cNvSpPr txBox="1"/>
          <p:nvPr/>
        </p:nvSpPr>
        <p:spPr>
          <a:xfrm>
            <a:off x="2062668" y="2543279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13;p4"/>
          <p:cNvSpPr txBox="1"/>
          <p:nvPr/>
        </p:nvSpPr>
        <p:spPr>
          <a:xfrm>
            <a:off x="4243135" y="1795098"/>
            <a:ext cx="85787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14;p4"/>
          <p:cNvSpPr txBox="1"/>
          <p:nvPr/>
        </p:nvSpPr>
        <p:spPr>
          <a:xfrm>
            <a:off x="2779314" y="4669017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15;p4"/>
          <p:cNvSpPr/>
          <p:nvPr/>
        </p:nvSpPr>
        <p:spPr>
          <a:xfrm>
            <a:off x="2134804" y="3961283"/>
            <a:ext cx="75540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16;p4"/>
          <p:cNvSpPr/>
          <p:nvPr/>
        </p:nvSpPr>
        <p:spPr>
          <a:xfrm>
            <a:off x="2116354" y="3294471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17;p4"/>
          <p:cNvSpPr/>
          <p:nvPr/>
        </p:nvSpPr>
        <p:spPr>
          <a:xfrm>
            <a:off x="4196531" y="2550350"/>
            <a:ext cx="92568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dirty="0" smtClean="0"/>
              <a:t>Lány</a:t>
            </a:r>
            <a:r>
              <a:rPr lang="hu-HU" dirty="0" smtClean="0"/>
              <a:t> gyermek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2" name="Google Shape;518;p4"/>
          <p:cNvSpPr/>
          <p:nvPr/>
        </p:nvSpPr>
        <p:spPr>
          <a:xfrm>
            <a:off x="4925662" y="1071207"/>
            <a:ext cx="928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519;p4"/>
          <p:cNvSpPr/>
          <p:nvPr/>
        </p:nvSpPr>
        <p:spPr>
          <a:xfrm>
            <a:off x="7128156" y="2654637"/>
            <a:ext cx="82564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20;p4"/>
          <p:cNvSpPr/>
          <p:nvPr/>
        </p:nvSpPr>
        <p:spPr>
          <a:xfrm>
            <a:off x="7804454" y="4803274"/>
            <a:ext cx="9135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Sógornő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521;p4"/>
          <p:cNvSpPr/>
          <p:nvPr/>
        </p:nvSpPr>
        <p:spPr>
          <a:xfrm>
            <a:off x="7044799" y="4093199"/>
            <a:ext cx="9981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537;p4"/>
          <p:cNvSpPr txBox="1"/>
          <p:nvPr/>
        </p:nvSpPr>
        <p:spPr>
          <a:xfrm>
            <a:off x="3527145" y="540171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538;p4"/>
          <p:cNvSpPr txBox="1"/>
          <p:nvPr/>
        </p:nvSpPr>
        <p:spPr>
          <a:xfrm>
            <a:off x="1398269" y="396128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Nagy-bácsi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539;p4"/>
          <p:cNvSpPr/>
          <p:nvPr/>
        </p:nvSpPr>
        <p:spPr>
          <a:xfrm>
            <a:off x="2789821" y="6121409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540;p4"/>
          <p:cNvSpPr/>
          <p:nvPr/>
        </p:nvSpPr>
        <p:spPr>
          <a:xfrm>
            <a:off x="4962774" y="6959128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541;p4"/>
          <p:cNvSpPr txBox="1"/>
          <p:nvPr/>
        </p:nvSpPr>
        <p:spPr>
          <a:xfrm>
            <a:off x="4227218" y="6262626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542;p4"/>
          <p:cNvSpPr/>
          <p:nvPr/>
        </p:nvSpPr>
        <p:spPr>
          <a:xfrm>
            <a:off x="3531798" y="3957422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543;p4"/>
          <p:cNvSpPr txBox="1"/>
          <p:nvPr/>
        </p:nvSpPr>
        <p:spPr>
          <a:xfrm>
            <a:off x="2726377" y="1803145"/>
            <a:ext cx="9941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Google Shape;602;g22825e18952_1_4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2825e18952_1_4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76183" y="250672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2825e18952_1_4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2825e18952_1_4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618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g22825e18952_1_4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37973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g22825e18952_1_42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204104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g22825e18952_1_42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00422" y="321916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g22825e18952_1_42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22825e18952_1_42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g22825e18952_1_42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g22825e18952_1_42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g22825e18952_1_4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g22825e18952_1_42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g22825e18952_1_4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g22825e18952_1_4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g22825e18952_1_42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g22825e18952_1_42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g22825e18952_1_42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g22825e18952_1_4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g22825e18952_1_4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g22825e18952_1_4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g22825e18952_1_424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9" name="Google Shape;629;g22825e18952_1_4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09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8" name="Google Shape;638;g22825e18952_1_4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14347" y="538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1" name="Google Shape;641;g22825e18952_1_4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7647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08;p4"/>
          <p:cNvSpPr txBox="1"/>
          <p:nvPr/>
        </p:nvSpPr>
        <p:spPr>
          <a:xfrm>
            <a:off x="7243113" y="4794519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Vő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09;p4"/>
          <p:cNvSpPr txBox="1"/>
          <p:nvPr/>
        </p:nvSpPr>
        <p:spPr>
          <a:xfrm>
            <a:off x="7804454" y="3371354"/>
            <a:ext cx="91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10;p4"/>
          <p:cNvSpPr txBox="1"/>
          <p:nvPr/>
        </p:nvSpPr>
        <p:spPr>
          <a:xfrm>
            <a:off x="5699625" y="1934517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11;p4"/>
          <p:cNvSpPr txBox="1"/>
          <p:nvPr/>
        </p:nvSpPr>
        <p:spPr>
          <a:xfrm>
            <a:off x="7044799" y="1879921"/>
            <a:ext cx="1020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12;p4"/>
          <p:cNvSpPr txBox="1"/>
          <p:nvPr/>
        </p:nvSpPr>
        <p:spPr>
          <a:xfrm>
            <a:off x="2062668" y="2543279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13;p4"/>
          <p:cNvSpPr txBox="1"/>
          <p:nvPr/>
        </p:nvSpPr>
        <p:spPr>
          <a:xfrm>
            <a:off x="4243135" y="1795098"/>
            <a:ext cx="85787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14;p4"/>
          <p:cNvSpPr txBox="1"/>
          <p:nvPr/>
        </p:nvSpPr>
        <p:spPr>
          <a:xfrm>
            <a:off x="2779314" y="4669017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15;p4"/>
          <p:cNvSpPr/>
          <p:nvPr/>
        </p:nvSpPr>
        <p:spPr>
          <a:xfrm>
            <a:off x="2134804" y="3961283"/>
            <a:ext cx="75540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16;p4"/>
          <p:cNvSpPr/>
          <p:nvPr/>
        </p:nvSpPr>
        <p:spPr>
          <a:xfrm>
            <a:off x="2116354" y="3294471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17;p4"/>
          <p:cNvSpPr/>
          <p:nvPr/>
        </p:nvSpPr>
        <p:spPr>
          <a:xfrm>
            <a:off x="4196531" y="2550350"/>
            <a:ext cx="92568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dirty="0" smtClean="0"/>
              <a:t>Lány</a:t>
            </a:r>
            <a:r>
              <a:rPr lang="hu-HU" dirty="0" smtClean="0"/>
              <a:t> gyermek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2" name="Google Shape;518;p4"/>
          <p:cNvSpPr/>
          <p:nvPr/>
        </p:nvSpPr>
        <p:spPr>
          <a:xfrm>
            <a:off x="4925662" y="1071207"/>
            <a:ext cx="928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519;p4"/>
          <p:cNvSpPr/>
          <p:nvPr/>
        </p:nvSpPr>
        <p:spPr>
          <a:xfrm>
            <a:off x="7128156" y="2654637"/>
            <a:ext cx="82564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20;p4"/>
          <p:cNvSpPr/>
          <p:nvPr/>
        </p:nvSpPr>
        <p:spPr>
          <a:xfrm>
            <a:off x="7804454" y="4803274"/>
            <a:ext cx="9135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Sógornő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521;p4"/>
          <p:cNvSpPr/>
          <p:nvPr/>
        </p:nvSpPr>
        <p:spPr>
          <a:xfrm>
            <a:off x="7044799" y="4093199"/>
            <a:ext cx="9981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537;p4"/>
          <p:cNvSpPr txBox="1"/>
          <p:nvPr/>
        </p:nvSpPr>
        <p:spPr>
          <a:xfrm>
            <a:off x="3527145" y="540171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538;p4"/>
          <p:cNvSpPr txBox="1"/>
          <p:nvPr/>
        </p:nvSpPr>
        <p:spPr>
          <a:xfrm>
            <a:off x="1398269" y="396128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Nagy-bácsi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539;p4"/>
          <p:cNvSpPr/>
          <p:nvPr/>
        </p:nvSpPr>
        <p:spPr>
          <a:xfrm>
            <a:off x="2789821" y="6121409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540;p4"/>
          <p:cNvSpPr/>
          <p:nvPr/>
        </p:nvSpPr>
        <p:spPr>
          <a:xfrm>
            <a:off x="4962774" y="6959128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541;p4"/>
          <p:cNvSpPr txBox="1"/>
          <p:nvPr/>
        </p:nvSpPr>
        <p:spPr>
          <a:xfrm>
            <a:off x="4227218" y="6262626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542;p4"/>
          <p:cNvSpPr/>
          <p:nvPr/>
        </p:nvSpPr>
        <p:spPr>
          <a:xfrm>
            <a:off x="3531798" y="3957422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543;p4"/>
          <p:cNvSpPr txBox="1"/>
          <p:nvPr/>
        </p:nvSpPr>
        <p:spPr>
          <a:xfrm>
            <a:off x="2726377" y="1803145"/>
            <a:ext cx="9941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58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69522" y="46552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591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250247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660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8404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685;g22825e18952_1_4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962432" y="394478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6" name="Google Shape;656;g22825e18952_1_4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g22825e18952_1_4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28404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g22825e18952_1_4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62432" y="249347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9" name="Google Shape;659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0403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8404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76183" y="250672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g22825e18952_1_4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618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3797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g22825e18952_1_4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204104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00422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g22825e18952_1_4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00422" y="321916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g22825e18952_1_49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22825e18952_1_490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22825e18952_1_490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22825e18952_1_49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2825e18952_1_4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2825e18952_1_4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g22825e18952_1_4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22825e18952_1_4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22825e18952_1_4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g22825e18952_1_4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1" name="Google Shape;681;g22825e18952_1_49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2" name="Google Shape;682;g22825e18952_1_4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Google Shape;683;g22825e18952_1_490"/>
          <p:cNvSpPr txBox="1"/>
          <p:nvPr/>
        </p:nvSpPr>
        <p:spPr>
          <a:xfrm>
            <a:off x="781888" y="1294702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g22825e18952_1_490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5" name="Google Shape;685;g22825e18952_1_4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62432" y="394478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37973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08;p4"/>
          <p:cNvSpPr txBox="1"/>
          <p:nvPr/>
        </p:nvSpPr>
        <p:spPr>
          <a:xfrm>
            <a:off x="7243113" y="4794519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Vő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09;p4"/>
          <p:cNvSpPr txBox="1"/>
          <p:nvPr/>
        </p:nvSpPr>
        <p:spPr>
          <a:xfrm>
            <a:off x="7804454" y="3371354"/>
            <a:ext cx="91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10;p4"/>
          <p:cNvSpPr txBox="1"/>
          <p:nvPr/>
        </p:nvSpPr>
        <p:spPr>
          <a:xfrm>
            <a:off x="5699625" y="1934517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11;p4"/>
          <p:cNvSpPr txBox="1"/>
          <p:nvPr/>
        </p:nvSpPr>
        <p:spPr>
          <a:xfrm>
            <a:off x="7044799" y="1879921"/>
            <a:ext cx="1020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12;p4"/>
          <p:cNvSpPr txBox="1"/>
          <p:nvPr/>
        </p:nvSpPr>
        <p:spPr>
          <a:xfrm>
            <a:off x="2062668" y="2543279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13;p4"/>
          <p:cNvSpPr txBox="1"/>
          <p:nvPr/>
        </p:nvSpPr>
        <p:spPr>
          <a:xfrm>
            <a:off x="4243135" y="1795098"/>
            <a:ext cx="85787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14;p4"/>
          <p:cNvSpPr txBox="1"/>
          <p:nvPr/>
        </p:nvSpPr>
        <p:spPr>
          <a:xfrm>
            <a:off x="2779314" y="4669017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15;p4"/>
          <p:cNvSpPr/>
          <p:nvPr/>
        </p:nvSpPr>
        <p:spPr>
          <a:xfrm>
            <a:off x="2134804" y="3961283"/>
            <a:ext cx="75540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16;p4"/>
          <p:cNvSpPr/>
          <p:nvPr/>
        </p:nvSpPr>
        <p:spPr>
          <a:xfrm>
            <a:off x="2116354" y="3294471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517;p4"/>
          <p:cNvSpPr/>
          <p:nvPr/>
        </p:nvSpPr>
        <p:spPr>
          <a:xfrm>
            <a:off x="4196531" y="2550350"/>
            <a:ext cx="92568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dirty="0" smtClean="0"/>
              <a:t>Lány</a:t>
            </a:r>
            <a:r>
              <a:rPr lang="hu-HU" dirty="0" smtClean="0"/>
              <a:t> gyermek</a:t>
            </a:r>
            <a:endParaRPr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3" name="Google Shape;518;p4"/>
          <p:cNvSpPr/>
          <p:nvPr/>
        </p:nvSpPr>
        <p:spPr>
          <a:xfrm>
            <a:off x="4925662" y="1071207"/>
            <a:ext cx="928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unoka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19;p4"/>
          <p:cNvSpPr/>
          <p:nvPr/>
        </p:nvSpPr>
        <p:spPr>
          <a:xfrm>
            <a:off x="7128156" y="2654637"/>
            <a:ext cx="82564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520;p4"/>
          <p:cNvSpPr/>
          <p:nvPr/>
        </p:nvSpPr>
        <p:spPr>
          <a:xfrm>
            <a:off x="7804454" y="4803274"/>
            <a:ext cx="9135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Sógornő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521;p4"/>
          <p:cNvSpPr/>
          <p:nvPr/>
        </p:nvSpPr>
        <p:spPr>
          <a:xfrm>
            <a:off x="7044799" y="4093199"/>
            <a:ext cx="9981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537;p4"/>
          <p:cNvSpPr txBox="1"/>
          <p:nvPr/>
        </p:nvSpPr>
        <p:spPr>
          <a:xfrm>
            <a:off x="3527145" y="540171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538;p4"/>
          <p:cNvSpPr txBox="1"/>
          <p:nvPr/>
        </p:nvSpPr>
        <p:spPr>
          <a:xfrm>
            <a:off x="1398269" y="396128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Nagy-bácsi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539;p4"/>
          <p:cNvSpPr/>
          <p:nvPr/>
        </p:nvSpPr>
        <p:spPr>
          <a:xfrm>
            <a:off x="2789821" y="6121409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540;p4"/>
          <p:cNvSpPr/>
          <p:nvPr/>
        </p:nvSpPr>
        <p:spPr>
          <a:xfrm>
            <a:off x="4962774" y="6959128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541;p4"/>
          <p:cNvSpPr txBox="1"/>
          <p:nvPr/>
        </p:nvSpPr>
        <p:spPr>
          <a:xfrm>
            <a:off x="4227218" y="6262626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542;p4"/>
          <p:cNvSpPr/>
          <p:nvPr/>
        </p:nvSpPr>
        <p:spPr>
          <a:xfrm>
            <a:off x="3531798" y="3957422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543;p4"/>
          <p:cNvSpPr txBox="1"/>
          <p:nvPr/>
        </p:nvSpPr>
        <p:spPr>
          <a:xfrm>
            <a:off x="2726377" y="1803145"/>
            <a:ext cx="9941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1" name="Google Shape;711;g22825e18952_1_6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g22825e18952_1_6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g22825e18952_1_6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" name="Google Shape;714;g22825e18952_1_6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5" name="Google Shape;715;g22825e18952_1_63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6" name="Google Shape;716;g22825e18952_1_63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" name="Google Shape;717;g22825e18952_1_6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8" name="Google Shape;718;g22825e18952_1_6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9" name="Google Shape;719;g22825e18952_1_63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0" name="Google Shape;720;g22825e18952_1_63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g22825e18952_1_6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g22825e18952_1_6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g22825e18952_1_6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g22825e18952_1_6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g22825e18952_1_6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26" name="Google Shape;726;g22825e18952_1_639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g22825e18952_1_639"/>
          <p:cNvSpPr txBox="1"/>
          <p:nvPr/>
        </p:nvSpPr>
        <p:spPr>
          <a:xfrm>
            <a:off x="423984" y="5995645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g22825e18952_1_639"/>
          <p:cNvSpPr txBox="1"/>
          <p:nvPr/>
        </p:nvSpPr>
        <p:spPr>
          <a:xfrm>
            <a:off x="423975" y="4058054"/>
            <a:ext cx="100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g22825e18952_1_639"/>
          <p:cNvSpPr/>
          <p:nvPr/>
        </p:nvSpPr>
        <p:spPr>
          <a:xfrm>
            <a:off x="1409282" y="221960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g22825e18952_1_639"/>
          <p:cNvSpPr/>
          <p:nvPr/>
        </p:nvSpPr>
        <p:spPr>
          <a:xfrm>
            <a:off x="3148853" y="386907"/>
            <a:ext cx="993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g22825e18952_1_639"/>
          <p:cNvSpPr txBox="1"/>
          <p:nvPr/>
        </p:nvSpPr>
        <p:spPr>
          <a:xfrm>
            <a:off x="5841242" y="1283491"/>
            <a:ext cx="10921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g22825e18952_1_639"/>
          <p:cNvSpPr txBox="1"/>
          <p:nvPr/>
        </p:nvSpPr>
        <p:spPr>
          <a:xfrm>
            <a:off x="7809824" y="3256822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g22825e18952_1_639"/>
          <p:cNvSpPr/>
          <p:nvPr/>
        </p:nvSpPr>
        <p:spPr>
          <a:xfrm>
            <a:off x="7678162" y="5094156"/>
            <a:ext cx="1097350" cy="337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g22825e18952_1_639"/>
          <p:cNvSpPr txBox="1"/>
          <p:nvPr/>
        </p:nvSpPr>
        <p:spPr>
          <a:xfrm>
            <a:off x="5995934" y="496724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g22825e18952_1_639"/>
          <p:cNvSpPr/>
          <p:nvPr/>
        </p:nvSpPr>
        <p:spPr>
          <a:xfrm>
            <a:off x="3284096" y="4067543"/>
            <a:ext cx="739130" cy="640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6" name="Google Shape;736;g22825e18952_1_63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37" name="Google Shape;737;g22825e18952_1_639"/>
          <p:cNvSpPr txBox="1"/>
          <p:nvPr/>
        </p:nvSpPr>
        <p:spPr>
          <a:xfrm>
            <a:off x="6926173" y="389866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az összes rokont összeszedd!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2" name="Google Shape;742;p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5" name="Google Shape;745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6" name="Google Shape;746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7" name="Google Shape;747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8" name="Google Shape;748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9" name="Google Shape;749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0" name="Google Shape;750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57" name="Google Shape;757;p5"/>
          <p:cNvSpPr/>
          <p:nvPr/>
        </p:nvSpPr>
        <p:spPr>
          <a:xfrm>
            <a:off x="1342329" y="6926175"/>
            <a:ext cx="9669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8" name="Google Shape;758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5"/>
          <p:cNvSpPr txBox="1"/>
          <p:nvPr/>
        </p:nvSpPr>
        <p:spPr>
          <a:xfrm>
            <a:off x="6926173" y="389866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az összes rokont összeszedd!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0" name="Google Shape;7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6021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06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488745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350" y="39693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5777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16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2225" y="67051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350" y="488745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68" name="Google Shape;768;p5"/>
          <p:cNvSpPr txBox="1"/>
          <p:nvPr/>
        </p:nvSpPr>
        <p:spPr>
          <a:xfrm>
            <a:off x="7809824" y="3256822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5"/>
          <p:cNvSpPr txBox="1"/>
          <p:nvPr/>
        </p:nvSpPr>
        <p:spPr>
          <a:xfrm>
            <a:off x="423984" y="5995645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728;g22825e18952_1_639"/>
          <p:cNvSpPr txBox="1"/>
          <p:nvPr/>
        </p:nvSpPr>
        <p:spPr>
          <a:xfrm>
            <a:off x="423975" y="4058054"/>
            <a:ext cx="100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29;g22825e18952_1_639"/>
          <p:cNvSpPr/>
          <p:nvPr/>
        </p:nvSpPr>
        <p:spPr>
          <a:xfrm>
            <a:off x="1409282" y="221960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30;g22825e18952_1_639"/>
          <p:cNvSpPr/>
          <p:nvPr/>
        </p:nvSpPr>
        <p:spPr>
          <a:xfrm>
            <a:off x="3148853" y="386907"/>
            <a:ext cx="993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31;g22825e18952_1_639"/>
          <p:cNvSpPr txBox="1"/>
          <p:nvPr/>
        </p:nvSpPr>
        <p:spPr>
          <a:xfrm>
            <a:off x="5841242" y="1283491"/>
            <a:ext cx="10921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33;g22825e18952_1_639"/>
          <p:cNvSpPr/>
          <p:nvPr/>
        </p:nvSpPr>
        <p:spPr>
          <a:xfrm>
            <a:off x="7678162" y="5094156"/>
            <a:ext cx="1097350" cy="337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34;g22825e18952_1_639"/>
          <p:cNvSpPr txBox="1"/>
          <p:nvPr/>
        </p:nvSpPr>
        <p:spPr>
          <a:xfrm>
            <a:off x="5995934" y="496724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35;g22825e18952_1_639"/>
          <p:cNvSpPr/>
          <p:nvPr/>
        </p:nvSpPr>
        <p:spPr>
          <a:xfrm>
            <a:off x="3284096" y="4067543"/>
            <a:ext cx="739130" cy="640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1" name="Google Shape;781;g22825e18952_1_71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g22825e18952_1_7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g22825e18952_1_7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g22825e18952_1_7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5" name="Google Shape;785;g22825e18952_1_7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2825e18952_1_7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g22825e18952_1_71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g22825e18952_1_71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0" name="Google Shape;790;g22825e18952_1_71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1" name="Google Shape;791;g22825e18952_1_71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2" name="Google Shape;792;g22825e18952_1_7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3" name="Google Shape;793;g22825e18952_1_7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4" name="Google Shape;794;g22825e18952_1_7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5" name="Google Shape;795;g22825e18952_1_71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6" name="Google Shape;796;g22825e18952_1_71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97" name="Google Shape;797;g22825e18952_1_719"/>
          <p:cNvSpPr txBox="1"/>
          <p:nvPr/>
        </p:nvSpPr>
        <p:spPr>
          <a:xfrm>
            <a:off x="6926173" y="389866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az összes rokont összeszedd!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1724" y="21487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32224" y="67051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Google Shape;801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758349" y="48874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g22825e18952_1_7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06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g22825e18952_1_7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488745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5" name="Google Shape;805;g22825e18952_1_7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350" y="396936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06" name="Google Shape;806;g22825e18952_1_719"/>
          <p:cNvSpPr txBox="1"/>
          <p:nvPr/>
        </p:nvSpPr>
        <p:spPr>
          <a:xfrm>
            <a:off x="423984" y="5995645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g22825e18952_1_719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2825e18952_1_719"/>
          <p:cNvSpPr txBox="1"/>
          <p:nvPr/>
        </p:nvSpPr>
        <p:spPr>
          <a:xfrm>
            <a:off x="7809824" y="3256822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728;g22825e18952_1_639"/>
          <p:cNvSpPr txBox="1"/>
          <p:nvPr/>
        </p:nvSpPr>
        <p:spPr>
          <a:xfrm>
            <a:off x="423975" y="4058054"/>
            <a:ext cx="100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29;g22825e18952_1_639"/>
          <p:cNvSpPr/>
          <p:nvPr/>
        </p:nvSpPr>
        <p:spPr>
          <a:xfrm>
            <a:off x="1409282" y="221960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30;g22825e18952_1_639"/>
          <p:cNvSpPr/>
          <p:nvPr/>
        </p:nvSpPr>
        <p:spPr>
          <a:xfrm>
            <a:off x="3148853" y="386907"/>
            <a:ext cx="993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31;g22825e18952_1_639"/>
          <p:cNvSpPr txBox="1"/>
          <p:nvPr/>
        </p:nvSpPr>
        <p:spPr>
          <a:xfrm>
            <a:off x="5841242" y="1283491"/>
            <a:ext cx="10921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33;g22825e18952_1_639"/>
          <p:cNvSpPr/>
          <p:nvPr/>
        </p:nvSpPr>
        <p:spPr>
          <a:xfrm>
            <a:off x="7678162" y="5094156"/>
            <a:ext cx="1097350" cy="337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34;g22825e18952_1_639"/>
          <p:cNvSpPr txBox="1"/>
          <p:nvPr/>
        </p:nvSpPr>
        <p:spPr>
          <a:xfrm>
            <a:off x="5995934" y="496724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35;g22825e18952_1_639"/>
          <p:cNvSpPr/>
          <p:nvPr/>
        </p:nvSpPr>
        <p:spPr>
          <a:xfrm>
            <a:off x="3284096" y="4067543"/>
            <a:ext cx="739130" cy="640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7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6021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854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67367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22825e18952_1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825e18952_1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825e18952_1_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825e18952_1_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825e18952_1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825e18952_1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825e18952_1_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825e18952_1_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825e18952_1_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825e18952_1_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825e18952_1_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825e18952_1_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825e18952_1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825e18952_1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3520" y="22352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g22825e18952_1_1"/>
          <p:cNvSpPr txBox="1"/>
          <p:nvPr/>
        </p:nvSpPr>
        <p:spPr>
          <a:xfrm>
            <a:off x="96368" y="52127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2825e18952_1_1"/>
          <p:cNvSpPr/>
          <p:nvPr/>
        </p:nvSpPr>
        <p:spPr>
          <a:xfrm>
            <a:off x="7062925" y="757970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2825e18952_1_1"/>
          <p:cNvSpPr/>
          <p:nvPr/>
        </p:nvSpPr>
        <p:spPr>
          <a:xfrm>
            <a:off x="8799425" y="1473975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2825e18952_1_1"/>
          <p:cNvSpPr/>
          <p:nvPr/>
        </p:nvSpPr>
        <p:spPr>
          <a:xfrm>
            <a:off x="7021375" y="4904950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0;p1"/>
          <p:cNvSpPr/>
          <p:nvPr/>
        </p:nvSpPr>
        <p:spPr>
          <a:xfrm>
            <a:off x="2808876" y="4144524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1;p1"/>
          <p:cNvSpPr/>
          <p:nvPr/>
        </p:nvSpPr>
        <p:spPr>
          <a:xfrm>
            <a:off x="3691864" y="2445796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2;p1"/>
          <p:cNvSpPr/>
          <p:nvPr/>
        </p:nvSpPr>
        <p:spPr>
          <a:xfrm>
            <a:off x="4503762" y="1596795"/>
            <a:ext cx="1016227" cy="30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5;p1"/>
          <p:cNvSpPr/>
          <p:nvPr/>
        </p:nvSpPr>
        <p:spPr>
          <a:xfrm>
            <a:off x="8056770" y="3311589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77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78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4750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79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6770" y="39508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9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2244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" name="Google Shape;820;g22825e18952_1_6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1" name="Google Shape;821;g22825e18952_1_6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2" name="Google Shape;822;g22825e18952_1_6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3" name="Google Shape;823;g22825e18952_1_6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4" name="Google Shape;824;g22825e18952_1_6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2825e18952_1_6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2825e18952_1_67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2825e18952_1_67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2825e18952_1_6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2825e18952_1_67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2825e18952_1_6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2825e18952_1_6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2825e18952_1_6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2825e18952_1_6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2825e18952_1_67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36" name="Google Shape;836;g22825e18952_1_677"/>
          <p:cNvSpPr txBox="1"/>
          <p:nvPr/>
        </p:nvSpPr>
        <p:spPr>
          <a:xfrm>
            <a:off x="6926173" y="389866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az összes rokont összeszedd!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7" name="Google Shape;837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1724" y="21487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270831" y="48847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32224" y="67051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2" name="Google Shape;842;g22825e18952_1_6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58333" y="396936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43" name="Google Shape;843;g22825e18952_1_677"/>
          <p:cNvSpPr txBox="1"/>
          <p:nvPr/>
        </p:nvSpPr>
        <p:spPr>
          <a:xfrm>
            <a:off x="7682863" y="1927702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4" name="Google Shape;844;g22825e18952_1_677"/>
          <p:cNvSpPr txBox="1"/>
          <p:nvPr/>
        </p:nvSpPr>
        <p:spPr>
          <a:xfrm>
            <a:off x="423984" y="5995645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g22825e18952_1_677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g22825e18952_1_677"/>
          <p:cNvSpPr txBox="1"/>
          <p:nvPr/>
        </p:nvSpPr>
        <p:spPr>
          <a:xfrm>
            <a:off x="7809824" y="3256822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4" name="Google Shape;854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67367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g22825e18952_1_6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87075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728;g22825e18952_1_639"/>
          <p:cNvSpPr txBox="1"/>
          <p:nvPr/>
        </p:nvSpPr>
        <p:spPr>
          <a:xfrm>
            <a:off x="423975" y="4058054"/>
            <a:ext cx="100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29;g22825e18952_1_639"/>
          <p:cNvSpPr/>
          <p:nvPr/>
        </p:nvSpPr>
        <p:spPr>
          <a:xfrm>
            <a:off x="1409282" y="221960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30;g22825e18952_1_639"/>
          <p:cNvSpPr/>
          <p:nvPr/>
        </p:nvSpPr>
        <p:spPr>
          <a:xfrm>
            <a:off x="3148853" y="386907"/>
            <a:ext cx="993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31;g22825e18952_1_639"/>
          <p:cNvSpPr txBox="1"/>
          <p:nvPr/>
        </p:nvSpPr>
        <p:spPr>
          <a:xfrm>
            <a:off x="5841242" y="1283491"/>
            <a:ext cx="10921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33;g22825e18952_1_639"/>
          <p:cNvSpPr/>
          <p:nvPr/>
        </p:nvSpPr>
        <p:spPr>
          <a:xfrm>
            <a:off x="7678162" y="5094156"/>
            <a:ext cx="1097350" cy="337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34;g22825e18952_1_639"/>
          <p:cNvSpPr txBox="1"/>
          <p:nvPr/>
        </p:nvSpPr>
        <p:spPr>
          <a:xfrm>
            <a:off x="5995934" y="4967243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35;g22825e18952_1_639"/>
          <p:cNvSpPr/>
          <p:nvPr/>
        </p:nvSpPr>
        <p:spPr>
          <a:xfrm>
            <a:off x="3284096" y="4067543"/>
            <a:ext cx="739130" cy="640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Google Shape;838;g2231d67d71b_5_3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7367" y="21387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801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758349" y="488745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2825e18952_1_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825e18952_1_7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825e18952_1_7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825e18952_1_7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825e18952_1_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825e18952_1_7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825e18952_1_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825e18952_1_7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825e18952_1_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825e18952_1_7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825e18952_1_7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825e18952_1_7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825e18952_1_7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825e18952_1_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825e18952_1_7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825e18952_1_7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22825e18952_1_74"/>
          <p:cNvSpPr txBox="1"/>
          <p:nvPr/>
        </p:nvSpPr>
        <p:spPr>
          <a:xfrm>
            <a:off x="96368" y="52127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2825e18952_1_74"/>
          <p:cNvSpPr/>
          <p:nvPr/>
        </p:nvSpPr>
        <p:spPr>
          <a:xfrm>
            <a:off x="7062925" y="757970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2825e18952_1_74"/>
          <p:cNvSpPr/>
          <p:nvPr/>
        </p:nvSpPr>
        <p:spPr>
          <a:xfrm>
            <a:off x="8799425" y="1473975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2825e18952_1_74"/>
          <p:cNvSpPr/>
          <p:nvPr/>
        </p:nvSpPr>
        <p:spPr>
          <a:xfrm>
            <a:off x="7021375" y="4904950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0;p1"/>
          <p:cNvSpPr/>
          <p:nvPr/>
        </p:nvSpPr>
        <p:spPr>
          <a:xfrm>
            <a:off x="2808876" y="4144524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1;p1"/>
          <p:cNvSpPr/>
          <p:nvPr/>
        </p:nvSpPr>
        <p:spPr>
          <a:xfrm>
            <a:off x="3691864" y="2445796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2;p1"/>
          <p:cNvSpPr/>
          <p:nvPr/>
        </p:nvSpPr>
        <p:spPr>
          <a:xfrm>
            <a:off x="4503762" y="1596795"/>
            <a:ext cx="1016227" cy="30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5;p1"/>
          <p:cNvSpPr/>
          <p:nvPr/>
        </p:nvSpPr>
        <p:spPr>
          <a:xfrm>
            <a:off x="8056770" y="3311589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15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825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16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14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9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2244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13;g2231d67d71b_5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78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4750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79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6770" y="39508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77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2825e18952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825e18952_1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825e18952_1_3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825e18952_1_3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825e18952_1_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825e18952_1_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825e18952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825e18952_1_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825e18952_1_3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825e18952_1_3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825e18952_1_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825e18952_1_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825e18952_1_3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825e18952_1_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825e18952_1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2825e18952_1_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22825e18952_1_36"/>
          <p:cNvSpPr txBox="1"/>
          <p:nvPr/>
        </p:nvSpPr>
        <p:spPr>
          <a:xfrm>
            <a:off x="773863" y="470862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22825e18952_1_36"/>
          <p:cNvSpPr txBox="1"/>
          <p:nvPr/>
        </p:nvSpPr>
        <p:spPr>
          <a:xfrm>
            <a:off x="96368" y="52127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2825e18952_1_36"/>
          <p:cNvSpPr/>
          <p:nvPr/>
        </p:nvSpPr>
        <p:spPr>
          <a:xfrm>
            <a:off x="7062925" y="757970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22825e18952_1_36"/>
          <p:cNvSpPr/>
          <p:nvPr/>
        </p:nvSpPr>
        <p:spPr>
          <a:xfrm>
            <a:off x="8799425" y="1473975"/>
            <a:ext cx="993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2825e18952_1_36"/>
          <p:cNvSpPr/>
          <p:nvPr/>
        </p:nvSpPr>
        <p:spPr>
          <a:xfrm>
            <a:off x="7021375" y="4904950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0;p1"/>
          <p:cNvSpPr/>
          <p:nvPr/>
        </p:nvSpPr>
        <p:spPr>
          <a:xfrm>
            <a:off x="2808876" y="4144524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1;p1"/>
          <p:cNvSpPr/>
          <p:nvPr/>
        </p:nvSpPr>
        <p:spPr>
          <a:xfrm>
            <a:off x="3691864" y="2445796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52;p1"/>
          <p:cNvSpPr/>
          <p:nvPr/>
        </p:nvSpPr>
        <p:spPr>
          <a:xfrm>
            <a:off x="4503762" y="1596795"/>
            <a:ext cx="1016227" cy="30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55;p1"/>
          <p:cNvSpPr/>
          <p:nvPr/>
        </p:nvSpPr>
        <p:spPr>
          <a:xfrm>
            <a:off x="8056770" y="3311589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150;g2231d67d71b_5_21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56825" y="39503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51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2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143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53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82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13;g2231d67d71b_5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15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825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16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14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"/>
          <p:cNvSpPr/>
          <p:nvPr/>
        </p:nvSpPr>
        <p:spPr>
          <a:xfrm>
            <a:off x="4945386" y="6260405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5677808" y="5415457"/>
            <a:ext cx="86719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7144569" y="2536529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4978209" y="1789283"/>
            <a:ext cx="843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Lány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3509136" y="1930805"/>
            <a:ext cx="888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2075475" y="1796127"/>
            <a:ext cx="8529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r>
              <a:rPr lang="hu-HU" sz="1600" dirty="0"/>
              <a:t>-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"/>
          <p:cNvSpPr/>
          <p:nvPr/>
        </p:nvSpPr>
        <p:spPr>
          <a:xfrm>
            <a:off x="1398273" y="3354013"/>
            <a:ext cx="81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2174375" y="4816375"/>
            <a:ext cx="723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4218518" y="6961822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6398020" y="6123598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7802026" y="2536530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 txBox="1"/>
          <p:nvPr/>
        </p:nvSpPr>
        <p:spPr>
          <a:xfrm>
            <a:off x="4225106" y="1079213"/>
            <a:ext cx="891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"/>
          <p:cNvSpPr txBox="1"/>
          <p:nvPr/>
        </p:nvSpPr>
        <p:spPr>
          <a:xfrm>
            <a:off x="1430375" y="4799123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2101322" y="2622825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2004841" y="4081584"/>
            <a:ext cx="100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"/>
          <p:cNvSpPr txBox="1"/>
          <p:nvPr/>
        </p:nvSpPr>
        <p:spPr>
          <a:xfrm>
            <a:off x="7255544" y="142460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251;g22825e18952_1_249"/>
          <p:cNvSpPr/>
          <p:nvPr/>
        </p:nvSpPr>
        <p:spPr>
          <a:xfrm>
            <a:off x="7860530" y="3968428"/>
            <a:ext cx="809100" cy="39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52;g22825e18952_1_249"/>
          <p:cNvSpPr txBox="1"/>
          <p:nvPr/>
        </p:nvSpPr>
        <p:spPr>
          <a:xfrm>
            <a:off x="5656808" y="3954780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53;g22825e18952_1_249"/>
          <p:cNvSpPr txBox="1"/>
          <p:nvPr/>
        </p:nvSpPr>
        <p:spPr>
          <a:xfrm>
            <a:off x="7136628" y="3961630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54;g22825e18952_1_249"/>
          <p:cNvSpPr/>
          <p:nvPr/>
        </p:nvSpPr>
        <p:spPr>
          <a:xfrm>
            <a:off x="6402723" y="466676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47;g22825e18952_1_249"/>
          <p:cNvSpPr txBox="1"/>
          <p:nvPr/>
        </p:nvSpPr>
        <p:spPr>
          <a:xfrm>
            <a:off x="4912271" y="2536529"/>
            <a:ext cx="94668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49;g22825e18952_1_249"/>
          <p:cNvSpPr/>
          <p:nvPr/>
        </p:nvSpPr>
        <p:spPr>
          <a:xfrm>
            <a:off x="6347990" y="1798899"/>
            <a:ext cx="994505" cy="55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g22825e18952_1_2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2825e18952_1_2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825e18952_1_2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825e18952_1_24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3874" y="10621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02137" y="24957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02137" y="394509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4612" y="24957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412" y="10620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3874" y="53897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4612" y="610650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794812" y="46679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13962" y="609452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5985" y="46647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48174" y="322181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48174" y="46702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2825e18952_1_24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2825e18952_1_2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2825e18952_1_2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2825e18952_1_2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2825e18952_1_2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2825e18952_1_2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2825e18952_1_2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2825e18952_1_2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2825e18952_1_24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2825e18952_1_2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2825e18952_1_2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2825e18952_1_2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g22825e18952_1_249"/>
          <p:cNvSpPr txBox="1"/>
          <p:nvPr/>
        </p:nvSpPr>
        <p:spPr>
          <a:xfrm>
            <a:off x="7255544" y="142460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69;p2"/>
          <p:cNvSpPr/>
          <p:nvPr/>
        </p:nvSpPr>
        <p:spPr>
          <a:xfrm>
            <a:off x="4945386" y="6260405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170;p2"/>
          <p:cNvSpPr/>
          <p:nvPr/>
        </p:nvSpPr>
        <p:spPr>
          <a:xfrm>
            <a:off x="5677808" y="5415457"/>
            <a:ext cx="86719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73;p2"/>
          <p:cNvSpPr/>
          <p:nvPr/>
        </p:nvSpPr>
        <p:spPr>
          <a:xfrm>
            <a:off x="7144569" y="2536529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5;p2"/>
          <p:cNvSpPr/>
          <p:nvPr/>
        </p:nvSpPr>
        <p:spPr>
          <a:xfrm>
            <a:off x="4978209" y="1789283"/>
            <a:ext cx="843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Lány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6;p2"/>
          <p:cNvSpPr/>
          <p:nvPr/>
        </p:nvSpPr>
        <p:spPr>
          <a:xfrm>
            <a:off x="3509136" y="1930805"/>
            <a:ext cx="888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77;p2"/>
          <p:cNvSpPr/>
          <p:nvPr/>
        </p:nvSpPr>
        <p:spPr>
          <a:xfrm>
            <a:off x="2075475" y="1796127"/>
            <a:ext cx="8529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r>
              <a:rPr lang="hu-HU" sz="1600" dirty="0"/>
              <a:t>-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78;p2"/>
          <p:cNvSpPr/>
          <p:nvPr/>
        </p:nvSpPr>
        <p:spPr>
          <a:xfrm>
            <a:off x="1398273" y="3354013"/>
            <a:ext cx="81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79;p2"/>
          <p:cNvSpPr/>
          <p:nvPr/>
        </p:nvSpPr>
        <p:spPr>
          <a:xfrm>
            <a:off x="2174375" y="4816375"/>
            <a:ext cx="723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181;p2"/>
          <p:cNvSpPr txBox="1"/>
          <p:nvPr/>
        </p:nvSpPr>
        <p:spPr>
          <a:xfrm>
            <a:off x="4218518" y="6961822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182;p2"/>
          <p:cNvSpPr txBox="1"/>
          <p:nvPr/>
        </p:nvSpPr>
        <p:spPr>
          <a:xfrm>
            <a:off x="6398020" y="6123598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83;p2"/>
          <p:cNvSpPr txBox="1"/>
          <p:nvPr/>
        </p:nvSpPr>
        <p:spPr>
          <a:xfrm>
            <a:off x="7802026" y="2536530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185;p2"/>
          <p:cNvSpPr txBox="1"/>
          <p:nvPr/>
        </p:nvSpPr>
        <p:spPr>
          <a:xfrm>
            <a:off x="4225106" y="1079213"/>
            <a:ext cx="891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187;p2"/>
          <p:cNvSpPr txBox="1"/>
          <p:nvPr/>
        </p:nvSpPr>
        <p:spPr>
          <a:xfrm>
            <a:off x="1430375" y="4799123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188;p2"/>
          <p:cNvSpPr txBox="1"/>
          <p:nvPr/>
        </p:nvSpPr>
        <p:spPr>
          <a:xfrm>
            <a:off x="2101322" y="2622825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189;p2"/>
          <p:cNvSpPr txBox="1"/>
          <p:nvPr/>
        </p:nvSpPr>
        <p:spPr>
          <a:xfrm>
            <a:off x="2004841" y="4081584"/>
            <a:ext cx="100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251;g22825e18952_1_249"/>
          <p:cNvSpPr/>
          <p:nvPr/>
        </p:nvSpPr>
        <p:spPr>
          <a:xfrm>
            <a:off x="7860530" y="3968428"/>
            <a:ext cx="809100" cy="39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252;g22825e18952_1_249"/>
          <p:cNvSpPr txBox="1"/>
          <p:nvPr/>
        </p:nvSpPr>
        <p:spPr>
          <a:xfrm>
            <a:off x="5656808" y="3954780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253;g22825e18952_1_249"/>
          <p:cNvSpPr txBox="1"/>
          <p:nvPr/>
        </p:nvSpPr>
        <p:spPr>
          <a:xfrm>
            <a:off x="7136628" y="3961630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254;g22825e18952_1_249"/>
          <p:cNvSpPr/>
          <p:nvPr/>
        </p:nvSpPr>
        <p:spPr>
          <a:xfrm>
            <a:off x="6402723" y="466676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247;g22825e18952_1_249"/>
          <p:cNvSpPr txBox="1"/>
          <p:nvPr/>
        </p:nvSpPr>
        <p:spPr>
          <a:xfrm>
            <a:off x="4912271" y="2536529"/>
            <a:ext cx="94668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249;g22825e18952_1_249"/>
          <p:cNvSpPr/>
          <p:nvPr/>
        </p:nvSpPr>
        <p:spPr>
          <a:xfrm>
            <a:off x="6347990" y="1798899"/>
            <a:ext cx="994505" cy="55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4610" y="60945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3864" y="10520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407" y="10621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825e18952_1_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5990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825e18952_1_1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61833" y="32263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825e18952_1_1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02143" y="2493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2825e18952_1_1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3813" y="53835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2825e18952_1_1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407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2825e18952_1_14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2825e18952_1_1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2825e18952_1_14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2825e18952_1_145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2825e18952_1_145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2825e18952_1_14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2825e18952_1_14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825e18952_1_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2825e18952_1_1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2825e18952_1_1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2825e18952_1_1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825e18952_1_14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825e18952_1_1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2825e18952_1_1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825e18952_1_14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g22825e18952_1_145"/>
          <p:cNvSpPr txBox="1"/>
          <p:nvPr/>
        </p:nvSpPr>
        <p:spPr>
          <a:xfrm>
            <a:off x="7255544" y="142460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g22825e18952_1_1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612" y="250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2825e18952_1_1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02137" y="394509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2825e18952_1_1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372" y="60945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2825e18952_1_1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48172" y="46784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169;p2"/>
          <p:cNvSpPr/>
          <p:nvPr/>
        </p:nvSpPr>
        <p:spPr>
          <a:xfrm>
            <a:off x="4945386" y="6260405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170;p2"/>
          <p:cNvSpPr/>
          <p:nvPr/>
        </p:nvSpPr>
        <p:spPr>
          <a:xfrm>
            <a:off x="5677808" y="5415457"/>
            <a:ext cx="86719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73;p2"/>
          <p:cNvSpPr/>
          <p:nvPr/>
        </p:nvSpPr>
        <p:spPr>
          <a:xfrm>
            <a:off x="7144569" y="2536529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5;p2"/>
          <p:cNvSpPr/>
          <p:nvPr/>
        </p:nvSpPr>
        <p:spPr>
          <a:xfrm>
            <a:off x="4978209" y="1789283"/>
            <a:ext cx="843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Lány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6;p2"/>
          <p:cNvSpPr/>
          <p:nvPr/>
        </p:nvSpPr>
        <p:spPr>
          <a:xfrm>
            <a:off x="3509136" y="1930805"/>
            <a:ext cx="888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77;p2"/>
          <p:cNvSpPr/>
          <p:nvPr/>
        </p:nvSpPr>
        <p:spPr>
          <a:xfrm>
            <a:off x="2075475" y="1796127"/>
            <a:ext cx="8529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r>
              <a:rPr lang="hu-HU" sz="1600" dirty="0"/>
              <a:t>-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78;p2"/>
          <p:cNvSpPr/>
          <p:nvPr/>
        </p:nvSpPr>
        <p:spPr>
          <a:xfrm>
            <a:off x="1398273" y="3354013"/>
            <a:ext cx="81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79;p2"/>
          <p:cNvSpPr/>
          <p:nvPr/>
        </p:nvSpPr>
        <p:spPr>
          <a:xfrm>
            <a:off x="2174375" y="4816375"/>
            <a:ext cx="723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181;p2"/>
          <p:cNvSpPr txBox="1"/>
          <p:nvPr/>
        </p:nvSpPr>
        <p:spPr>
          <a:xfrm>
            <a:off x="4218518" y="6961822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182;p2"/>
          <p:cNvSpPr txBox="1"/>
          <p:nvPr/>
        </p:nvSpPr>
        <p:spPr>
          <a:xfrm>
            <a:off x="6398020" y="6123598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83;p2"/>
          <p:cNvSpPr txBox="1"/>
          <p:nvPr/>
        </p:nvSpPr>
        <p:spPr>
          <a:xfrm>
            <a:off x="7802026" y="2536530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185;p2"/>
          <p:cNvSpPr txBox="1"/>
          <p:nvPr/>
        </p:nvSpPr>
        <p:spPr>
          <a:xfrm>
            <a:off x="4225106" y="1079213"/>
            <a:ext cx="891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187;p2"/>
          <p:cNvSpPr txBox="1"/>
          <p:nvPr/>
        </p:nvSpPr>
        <p:spPr>
          <a:xfrm>
            <a:off x="1430375" y="4799123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188;p2"/>
          <p:cNvSpPr txBox="1"/>
          <p:nvPr/>
        </p:nvSpPr>
        <p:spPr>
          <a:xfrm>
            <a:off x="2101322" y="2622825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189;p2"/>
          <p:cNvSpPr txBox="1"/>
          <p:nvPr/>
        </p:nvSpPr>
        <p:spPr>
          <a:xfrm>
            <a:off x="2004841" y="4081584"/>
            <a:ext cx="100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251;g22825e18952_1_249"/>
          <p:cNvSpPr/>
          <p:nvPr/>
        </p:nvSpPr>
        <p:spPr>
          <a:xfrm>
            <a:off x="7860530" y="3968428"/>
            <a:ext cx="809100" cy="39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252;g22825e18952_1_249"/>
          <p:cNvSpPr txBox="1"/>
          <p:nvPr/>
        </p:nvSpPr>
        <p:spPr>
          <a:xfrm>
            <a:off x="5656808" y="3954780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253;g22825e18952_1_249"/>
          <p:cNvSpPr txBox="1"/>
          <p:nvPr/>
        </p:nvSpPr>
        <p:spPr>
          <a:xfrm>
            <a:off x="7136628" y="3961630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254;g22825e18952_1_249"/>
          <p:cNvSpPr/>
          <p:nvPr/>
        </p:nvSpPr>
        <p:spPr>
          <a:xfrm>
            <a:off x="6402723" y="466676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247;g22825e18952_1_249"/>
          <p:cNvSpPr txBox="1"/>
          <p:nvPr/>
        </p:nvSpPr>
        <p:spPr>
          <a:xfrm>
            <a:off x="4912271" y="2536529"/>
            <a:ext cx="94668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249;g22825e18952_1_249"/>
          <p:cNvSpPr/>
          <p:nvPr/>
        </p:nvSpPr>
        <p:spPr>
          <a:xfrm>
            <a:off x="6347990" y="1798899"/>
            <a:ext cx="994505" cy="55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g22825e18952_1_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4610" y="60945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2825e18952_1_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02143" y="2493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2825e18952_1_20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3813" y="53835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2825e18952_1_20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5407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2825e18952_1_20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2825e18952_1_20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2825e18952_1_20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2825e18952_1_20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2825e18952_1_20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4657" y="25061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22825e18952_1_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02118" y="3952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2825e18952_1_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7148" y="4664501"/>
            <a:ext cx="619361" cy="621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2825e18952_1_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370" y="6094586"/>
            <a:ext cx="619361" cy="621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2825e18952_1_20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2825e18952_1_20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22825e18952_1_20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2825e18952_1_20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2825e18952_1_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2825e18952_1_20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825e18952_1_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825e18952_1_20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825e18952_1_20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22825e18952_1_20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2825e18952_1_20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825e18952_1_20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g22825e18952_1_204"/>
          <p:cNvSpPr txBox="1"/>
          <p:nvPr/>
        </p:nvSpPr>
        <p:spPr>
          <a:xfrm>
            <a:off x="8178363" y="1687752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g22825e18952_1_204"/>
          <p:cNvSpPr txBox="1"/>
          <p:nvPr/>
        </p:nvSpPr>
        <p:spPr>
          <a:xfrm>
            <a:off x="7255544" y="142460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női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169;p2"/>
          <p:cNvSpPr/>
          <p:nvPr/>
        </p:nvSpPr>
        <p:spPr>
          <a:xfrm>
            <a:off x="4945386" y="6260405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170;p2"/>
          <p:cNvSpPr/>
          <p:nvPr/>
        </p:nvSpPr>
        <p:spPr>
          <a:xfrm>
            <a:off x="5677808" y="5415457"/>
            <a:ext cx="86719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73;p2"/>
          <p:cNvSpPr/>
          <p:nvPr/>
        </p:nvSpPr>
        <p:spPr>
          <a:xfrm>
            <a:off x="7144569" y="2536529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Unokahúg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175;p2"/>
          <p:cNvSpPr/>
          <p:nvPr/>
        </p:nvSpPr>
        <p:spPr>
          <a:xfrm>
            <a:off x="4978209" y="1789283"/>
            <a:ext cx="843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Lány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176;p2"/>
          <p:cNvSpPr/>
          <p:nvPr/>
        </p:nvSpPr>
        <p:spPr>
          <a:xfrm>
            <a:off x="3509136" y="1930805"/>
            <a:ext cx="888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Feleség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177;p2"/>
          <p:cNvSpPr/>
          <p:nvPr/>
        </p:nvSpPr>
        <p:spPr>
          <a:xfrm>
            <a:off x="2075475" y="1796127"/>
            <a:ext cx="8529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r>
              <a:rPr lang="hu-HU" sz="1600" dirty="0"/>
              <a:t>-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nő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178;p2"/>
          <p:cNvSpPr/>
          <p:nvPr/>
        </p:nvSpPr>
        <p:spPr>
          <a:xfrm>
            <a:off x="1398273" y="3354013"/>
            <a:ext cx="81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179;p2"/>
          <p:cNvSpPr/>
          <p:nvPr/>
        </p:nvSpPr>
        <p:spPr>
          <a:xfrm>
            <a:off x="2174375" y="4816375"/>
            <a:ext cx="723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181;p2"/>
          <p:cNvSpPr txBox="1"/>
          <p:nvPr/>
        </p:nvSpPr>
        <p:spPr>
          <a:xfrm>
            <a:off x="4218518" y="6961822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182;p2"/>
          <p:cNvSpPr txBox="1"/>
          <p:nvPr/>
        </p:nvSpPr>
        <p:spPr>
          <a:xfrm>
            <a:off x="6398020" y="6123598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183;p2"/>
          <p:cNvSpPr txBox="1"/>
          <p:nvPr/>
        </p:nvSpPr>
        <p:spPr>
          <a:xfrm>
            <a:off x="7802026" y="2536530"/>
            <a:ext cx="89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185;p2"/>
          <p:cNvSpPr txBox="1"/>
          <p:nvPr/>
        </p:nvSpPr>
        <p:spPr>
          <a:xfrm>
            <a:off x="4225106" y="1079213"/>
            <a:ext cx="891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u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noka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187;p2"/>
          <p:cNvSpPr txBox="1"/>
          <p:nvPr/>
        </p:nvSpPr>
        <p:spPr>
          <a:xfrm>
            <a:off x="1430375" y="4799123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Após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188;p2"/>
          <p:cNvSpPr txBox="1"/>
          <p:nvPr/>
        </p:nvSpPr>
        <p:spPr>
          <a:xfrm>
            <a:off x="2101322" y="2622825"/>
            <a:ext cx="814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189;p2"/>
          <p:cNvSpPr txBox="1"/>
          <p:nvPr/>
        </p:nvSpPr>
        <p:spPr>
          <a:xfrm>
            <a:off x="2004841" y="4081584"/>
            <a:ext cx="100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Sógor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251;g22825e18952_1_249"/>
          <p:cNvSpPr/>
          <p:nvPr/>
        </p:nvSpPr>
        <p:spPr>
          <a:xfrm>
            <a:off x="7860530" y="3968428"/>
            <a:ext cx="809100" cy="39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Nagy-néni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252;g22825e18952_1_249"/>
          <p:cNvSpPr txBox="1"/>
          <p:nvPr/>
        </p:nvSpPr>
        <p:spPr>
          <a:xfrm>
            <a:off x="5656808" y="3954780"/>
            <a:ext cx="888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253;g22825e18952_1_249"/>
          <p:cNvSpPr txBox="1"/>
          <p:nvPr/>
        </p:nvSpPr>
        <p:spPr>
          <a:xfrm>
            <a:off x="7136628" y="3961630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Nagy-b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254;g22825e18952_1_249"/>
          <p:cNvSpPr/>
          <p:nvPr/>
        </p:nvSpPr>
        <p:spPr>
          <a:xfrm>
            <a:off x="6402723" y="4666767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testvér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247;g22825e18952_1_249"/>
          <p:cNvSpPr txBox="1"/>
          <p:nvPr/>
        </p:nvSpPr>
        <p:spPr>
          <a:xfrm>
            <a:off x="4912271" y="2536529"/>
            <a:ext cx="94668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249;g22825e18952_1_249"/>
          <p:cNvSpPr/>
          <p:nvPr/>
        </p:nvSpPr>
        <p:spPr>
          <a:xfrm>
            <a:off x="6347990" y="1798899"/>
            <a:ext cx="994505" cy="55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Lány gyermek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264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3864" y="10520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265;g22825e18952_1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5407" y="10621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266;g22825e18952_1_14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45990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267;g22825e18952_1_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61833" y="3226337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" name="Google Shape;37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7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3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pályán úgy, hogy csak a férfi rokonokat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Mondd el, hogy melyik, mit jelent!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8" name="Google Shape;38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3"/>
          <p:cNvSpPr txBox="1"/>
          <p:nvPr/>
        </p:nvSpPr>
        <p:spPr>
          <a:xfrm>
            <a:off x="7144380" y="1614728"/>
            <a:ext cx="844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Férj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"/>
          <p:cNvSpPr txBox="1"/>
          <p:nvPr/>
        </p:nvSpPr>
        <p:spPr>
          <a:xfrm>
            <a:off x="2772687" y="1491574"/>
            <a:ext cx="101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Unoka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öccs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"/>
          <p:cNvSpPr txBox="1"/>
          <p:nvPr/>
        </p:nvSpPr>
        <p:spPr>
          <a:xfrm>
            <a:off x="4520546" y="588748"/>
            <a:ext cx="9759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Fiú-gyermek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3"/>
          <p:cNvSpPr txBox="1"/>
          <p:nvPr/>
        </p:nvSpPr>
        <p:spPr>
          <a:xfrm>
            <a:off x="7961584" y="2325498"/>
            <a:ext cx="92181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Fiú t</a:t>
            </a: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estvér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3"/>
          <p:cNvSpPr txBox="1"/>
          <p:nvPr/>
        </p:nvSpPr>
        <p:spPr>
          <a:xfrm>
            <a:off x="8839795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3"/>
          <p:cNvSpPr txBox="1"/>
          <p:nvPr/>
        </p:nvSpPr>
        <p:spPr>
          <a:xfrm>
            <a:off x="3746649" y="3161501"/>
            <a:ext cx="803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dk1"/>
                </a:solidFill>
              </a:rPr>
              <a:t>Nagy-b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ácsi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3"/>
          <p:cNvSpPr txBox="1"/>
          <p:nvPr/>
        </p:nvSpPr>
        <p:spPr>
          <a:xfrm>
            <a:off x="4557220" y="4905044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Nagy-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papa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865</Words>
  <Application>Microsoft Office PowerPoint</Application>
  <PresentationFormat>Egyéni</PresentationFormat>
  <Paragraphs>369</Paragraphs>
  <Slides>20</Slides>
  <Notes>20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13</cp:revision>
  <dcterms:modified xsi:type="dcterms:W3CDTF">2023-05-15T08:27:21Z</dcterms:modified>
</cp:coreProperties>
</file>