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058400" cy="7772400"/>
  <p:notesSz cx="6858000" cy="9945688"/>
  <p:embeddedFontLst>
    <p:embeddedFont>
      <p:font typeface="Montserrat" panose="020B0604020202020204" charset="-18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0" roundtripDataSignature="AMtx7mhDT8aL0nufDeyemwWyN8YQK+L6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4229D0-6F2F-4BE0-B25C-B6BBE28CCBFA}">
  <a:tblStyle styleId="{364229D0-6F2F-4BE0-B25C-B6BBE28CCBF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70" d="100"/>
          <a:sy n="70" d="100"/>
        </p:scale>
        <p:origin x="8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30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g2231d67d71b_5_13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g2231d67d71b_5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2231d67d71b_5_29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g2231d67d71b_5_2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2231d67d71b_5_25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g2231d67d71b_5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2231d67d71b_9_6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++++++3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g2231d67d71b_9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g2231d67d71b_9_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++++++3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" name="Google Shape;546;g2231d67d71b_9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++++++3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0" name="Google Shape;6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g2231d67d71b_8_18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4" name="Google Shape;654;g2231d67d71b_8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p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9" name="Google Shape;7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Google Shape;739;g2231d67d71b_5_33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0" name="Google Shape;740;g2231d67d71b_5_3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g2231d67d71b_5_42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9" name="Google Shape;779;g2231d67d71b_5_4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231d67d71b_5_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g2231d67d71b_5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2231d67d71b_5_38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8" name="Google Shape;818;g2231d67d71b_5_3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231d67d71b_5_17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231d67d71b_5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231d67d71b_5_21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g2231d67d71b_5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231d67d71b_8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g2231d67d71b_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2231d67d71b_8_14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g2231d67d71b_8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231d67d71b_8_8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g2231d67d71b_8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7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7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7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oogle Shape;16;p8"/>
          <p:cNvGraphicFramePr/>
          <p:nvPr/>
        </p:nvGraphicFramePr>
        <p:xfrm>
          <a:off x="1429200" y="286200"/>
          <a:ext cx="7200000" cy="7200000"/>
        </p:xfrm>
        <a:graphic>
          <a:graphicData uri="http://schemas.openxmlformats.org/drawingml/2006/table">
            <a:tbl>
              <a:tblPr firstRow="1" bandRow="1">
                <a:noFill/>
                <a:tableStyleId>{364229D0-6F2F-4BE0-B25C-B6BBE28CCBFA}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7" name="Google Shape;1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8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0" name="Google Shape;20;p8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4" name="Google Shape;2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9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27" name="Google Shape;27;p9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6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6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9.png"/><Relationship Id="rId7" Type="http://schemas.openxmlformats.org/officeDocument/2006/relationships/image" Target="../media/image16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image" Target="../media/image8.png"/><Relationship Id="rId1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0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8.png"/><Relationship Id="rId5" Type="http://schemas.openxmlformats.org/officeDocument/2006/relationships/image" Target="../media/image11.png"/><Relationship Id="rId10" Type="http://schemas.openxmlformats.org/officeDocument/2006/relationships/image" Target="../media/image7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7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5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7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5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5.png"/><Relationship Id="rId5" Type="http://schemas.openxmlformats.org/officeDocument/2006/relationships/image" Target="../media/image6.png"/><Relationship Id="rId10" Type="http://schemas.openxmlformats.org/officeDocument/2006/relationships/image" Target="../media/image16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5.png"/><Relationship Id="rId5" Type="http://schemas.openxmlformats.org/officeDocument/2006/relationships/image" Target="../media/image6.png"/><Relationship Id="rId10" Type="http://schemas.openxmlformats.org/officeDocument/2006/relationships/image" Target="../media/image16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0.png"/><Relationship Id="rId3" Type="http://schemas.openxmlformats.org/officeDocument/2006/relationships/image" Target="../media/image14.png"/><Relationship Id="rId7" Type="http://schemas.openxmlformats.org/officeDocument/2006/relationships/image" Target="../media/image11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5.png"/><Relationship Id="rId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7.png"/><Relationship Id="rId9" Type="http://schemas.openxmlformats.org/officeDocument/2006/relationships/image" Target="../media/image13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5.png"/><Relationship Id="rId5" Type="http://schemas.openxmlformats.org/officeDocument/2006/relationships/image" Target="../media/image6.png"/><Relationship Id="rId10" Type="http://schemas.openxmlformats.org/officeDocument/2006/relationships/image" Target="../media/image16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3343" y="56452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2694289"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2329775">
            <a:off x="6834568" y="560635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>
                <a:solidFill>
                  <a:schemeClr val="dk1"/>
                </a:solidFill>
              </a:rPr>
              <a:t>Challenge: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dk1"/>
                </a:solidFill>
              </a:rPr>
              <a:t>Go along the track to collect only female relatives.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Give the definition of each word.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0" name="Google Shape;50;p1"/>
          <p:cNvSpPr/>
          <p:nvPr/>
        </p:nvSpPr>
        <p:spPr>
          <a:xfrm>
            <a:off x="2808876" y="4158172"/>
            <a:ext cx="96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7052425" y="4889088"/>
            <a:ext cx="1004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/>
          <p:nvPr/>
        </p:nvSpPr>
        <p:spPr>
          <a:xfrm>
            <a:off x="8056770" y="3325237"/>
            <a:ext cx="72327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Aunt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/>
          <p:nvPr/>
        </p:nvSpPr>
        <p:spPr>
          <a:xfrm>
            <a:off x="7016100" y="767525"/>
            <a:ext cx="1077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/>
          <p:nvPr/>
        </p:nvSpPr>
        <p:spPr>
          <a:xfrm>
            <a:off x="4681200" y="1615502"/>
            <a:ext cx="696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Wife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8902625" y="1615500"/>
            <a:ext cx="749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Niece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3697401" y="2479067"/>
            <a:ext cx="89469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48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03801" y="5645250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0" name="Google Shape;400;g2231d67d71b_5_1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2896" y="56522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g2231d67d71b_5_13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2630808">
            <a:off x="6420545" y="653031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g2231d67d71b_5_138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-2614729">
            <a:off x="5471468" y="558937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g2231d67d71b_5_138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g2231d67d71b_5_13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g2231d67d71b_5_13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g2231d67d71b_5_1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g2231d67d71b_5_13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g2231d67d71b_5_13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g2231d67d71b_5_13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g2231d67d71b_5_13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g2231d67d71b_5_13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g2231d67d71b_5_13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g2231d67d71b_5_13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g2231d67d71b_5_13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g2231d67d71b_5_13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910687" y="565228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21" name="Google Shape;421;g2231d67d71b_5_138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>
                <a:solidFill>
                  <a:schemeClr val="dk1"/>
                </a:solidFill>
              </a:rPr>
              <a:t>Challenge: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Go along the track to collect only male relatives.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Give the definition of each word. </a:t>
            </a:r>
            <a:endParaRPr sz="2000"/>
          </a:p>
        </p:txBody>
      </p:sp>
      <p:sp>
        <p:nvSpPr>
          <p:cNvPr id="422" name="Google Shape;422;g2231d67d71b_5_138"/>
          <p:cNvSpPr txBox="1"/>
          <p:nvPr/>
        </p:nvSpPr>
        <p:spPr>
          <a:xfrm>
            <a:off x="2781841" y="1614724"/>
            <a:ext cx="101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Nephew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g2231d67d71b_5_138"/>
          <p:cNvSpPr txBox="1"/>
          <p:nvPr/>
        </p:nvSpPr>
        <p:spPr>
          <a:xfrm>
            <a:off x="4682930" y="748386"/>
            <a:ext cx="601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g2231d67d71b_5_138"/>
          <p:cNvSpPr txBox="1"/>
          <p:nvPr/>
        </p:nvSpPr>
        <p:spPr>
          <a:xfrm>
            <a:off x="4484487" y="4880635"/>
            <a:ext cx="998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g2231d67d71b_5_138"/>
          <p:cNvSpPr txBox="1"/>
          <p:nvPr/>
        </p:nvSpPr>
        <p:spPr>
          <a:xfrm>
            <a:off x="7060800" y="1614713"/>
            <a:ext cx="101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Husband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g2231d67d71b_5_138"/>
          <p:cNvSpPr txBox="1"/>
          <p:nvPr/>
        </p:nvSpPr>
        <p:spPr>
          <a:xfrm>
            <a:off x="8839783" y="4127244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" name="Google Shape;416;g22825e18952_1_2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4395" y="5137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417;g22825e18952_1_2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4395" y="22327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418;g22825e18952_1_2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3943" y="22439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419;g22825e18952_1_2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3943" y="394670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420;g22825e18952_1_2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5318" y="5137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421;g22825e18952_1_2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5318" y="22439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22;g22825e18952_1_2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0683" y="307877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92;p3"/>
          <p:cNvSpPr txBox="1"/>
          <p:nvPr/>
        </p:nvSpPr>
        <p:spPr>
          <a:xfrm>
            <a:off x="7919019" y="2448138"/>
            <a:ext cx="100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395;p3"/>
          <p:cNvSpPr txBox="1"/>
          <p:nvPr/>
        </p:nvSpPr>
        <p:spPr>
          <a:xfrm>
            <a:off x="3746649" y="3303802"/>
            <a:ext cx="803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Uncle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" name="Google Shape;435;g2231d67d71b_5_2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2896" y="56522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g2231d67d71b_5_29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2630808">
            <a:off x="6420545" y="653031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g2231d67d71b_5_295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-2614729">
            <a:off x="5471468" y="558937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g2231d67d71b_5_295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g2231d67d71b_5_29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g2231d67d71b_5_29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Google Shape;441;g2231d67d71b_5_2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g2231d67d71b_5_29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g2231d67d71b_5_29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g2231d67d71b_5_29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g2231d67d71b_5_29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g2231d67d71b_5_29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g2231d67d71b_5_29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g2231d67d71b_5_29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g2231d67d71b_5_29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g2231d67d71b_5_29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910687" y="565228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56" name="Google Shape;456;g2231d67d71b_5_295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>
                <a:solidFill>
                  <a:schemeClr val="dk1"/>
                </a:solidFill>
              </a:rPr>
              <a:t>Challenge: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Go along the track to collect only male relatives.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Give the definition of each word. </a:t>
            </a:r>
            <a:endParaRPr sz="2000"/>
          </a:p>
        </p:txBody>
      </p:sp>
      <p:sp>
        <p:nvSpPr>
          <p:cNvPr id="457" name="Google Shape;457;g2231d67d71b_5_295"/>
          <p:cNvSpPr txBox="1"/>
          <p:nvPr/>
        </p:nvSpPr>
        <p:spPr>
          <a:xfrm>
            <a:off x="2781841" y="1614724"/>
            <a:ext cx="101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Nephew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g2231d67d71b_5_295"/>
          <p:cNvSpPr txBox="1"/>
          <p:nvPr/>
        </p:nvSpPr>
        <p:spPr>
          <a:xfrm>
            <a:off x="4682930" y="748386"/>
            <a:ext cx="601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g2231d67d71b_5_295"/>
          <p:cNvSpPr txBox="1"/>
          <p:nvPr/>
        </p:nvSpPr>
        <p:spPr>
          <a:xfrm>
            <a:off x="4484487" y="4880635"/>
            <a:ext cx="998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g2231d67d71b_5_295"/>
          <p:cNvSpPr txBox="1"/>
          <p:nvPr/>
        </p:nvSpPr>
        <p:spPr>
          <a:xfrm>
            <a:off x="7060800" y="1614713"/>
            <a:ext cx="101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Husband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g2231d67d71b_5_295"/>
          <p:cNvSpPr txBox="1"/>
          <p:nvPr/>
        </p:nvSpPr>
        <p:spPr>
          <a:xfrm>
            <a:off x="8839783" y="4127244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416;g22825e18952_1_2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4395" y="5137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419;g22825e18952_1_2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3943" y="394670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421;g22825e18952_1_2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5318" y="22439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451;g22825e18952_1_3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14394" y="223277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452;g22825e18952_1_3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195317" y="5137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453;g22825e18952_1_3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10682" y="307877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454;g22825e18952_1_32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73941" y="2243985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392;p3"/>
          <p:cNvSpPr txBox="1"/>
          <p:nvPr/>
        </p:nvSpPr>
        <p:spPr>
          <a:xfrm>
            <a:off x="7919019" y="2448138"/>
            <a:ext cx="100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395;p3"/>
          <p:cNvSpPr txBox="1"/>
          <p:nvPr/>
        </p:nvSpPr>
        <p:spPr>
          <a:xfrm>
            <a:off x="3746649" y="3303802"/>
            <a:ext cx="803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Uncle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0" name="Google Shape;470;g2231d67d71b_5_2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2896" y="56522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Google Shape;471;g2231d67d71b_5_2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2630808">
            <a:off x="6420545" y="653031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Google Shape;472;g2231d67d71b_5_258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-2614729">
            <a:off x="5471468" y="558937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Google Shape;473;g2231d67d71b_5_258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Google Shape;474;g2231d67d71b_5_25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5" name="Google Shape;475;g2231d67d71b_5_2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Google Shape;476;g2231d67d71b_5_2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g2231d67d71b_5_2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g2231d67d71b_5_25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g2231d67d71b_5_25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Google Shape;480;g2231d67d71b_5_25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g2231d67d71b_5_25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Google Shape;482;g2231d67d71b_5_25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Google Shape;483;g2231d67d71b_5_2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4" name="Google Shape;484;g2231d67d71b_5_2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5" name="Google Shape;485;g2231d67d71b_5_25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910687" y="565228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92" name="Google Shape;492;g2231d67d71b_5_258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1">
                <a:solidFill>
                  <a:srgbClr val="FF0000"/>
                </a:solidFill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g2231d67d71b_5_258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>
                <a:solidFill>
                  <a:schemeClr val="dk1"/>
                </a:solidFill>
              </a:rPr>
              <a:t>Challenge: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Go along the track to collect only male relatives.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Give the definition of each word. </a:t>
            </a:r>
            <a:endParaRPr sz="2000"/>
          </a:p>
        </p:txBody>
      </p:sp>
      <p:sp>
        <p:nvSpPr>
          <p:cNvPr id="494" name="Google Shape;494;g2231d67d71b_5_258"/>
          <p:cNvSpPr txBox="1"/>
          <p:nvPr/>
        </p:nvSpPr>
        <p:spPr>
          <a:xfrm>
            <a:off x="2781841" y="1614724"/>
            <a:ext cx="101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Nephew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Google Shape;496;g2231d67d71b_5_258"/>
          <p:cNvSpPr txBox="1"/>
          <p:nvPr/>
        </p:nvSpPr>
        <p:spPr>
          <a:xfrm>
            <a:off x="4682930" y="748386"/>
            <a:ext cx="601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g2231d67d71b_5_258"/>
          <p:cNvSpPr txBox="1"/>
          <p:nvPr/>
        </p:nvSpPr>
        <p:spPr>
          <a:xfrm>
            <a:off x="4484487" y="4880635"/>
            <a:ext cx="998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g2231d67d71b_5_258"/>
          <p:cNvSpPr txBox="1"/>
          <p:nvPr/>
        </p:nvSpPr>
        <p:spPr>
          <a:xfrm>
            <a:off x="7060800" y="1614713"/>
            <a:ext cx="101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Husband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g2231d67d71b_5_258"/>
          <p:cNvSpPr txBox="1"/>
          <p:nvPr/>
        </p:nvSpPr>
        <p:spPr>
          <a:xfrm>
            <a:off x="8839783" y="4127244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" name="Google Shape;451;g22825e18952_1_3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14394" y="223277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452;g22825e18952_1_3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195317" y="5137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453;g22825e18952_1_3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10682" y="307877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454;g22825e18952_1_32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73941" y="22439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490;g22825e18952_1_60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14394" y="5161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491;g22825e18952_1_60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195316" y="22439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92;g22825e18952_1_60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770126" y="394670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392;p3"/>
          <p:cNvSpPr txBox="1"/>
          <p:nvPr/>
        </p:nvSpPr>
        <p:spPr>
          <a:xfrm>
            <a:off x="7919019" y="2448138"/>
            <a:ext cx="100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395;p3"/>
          <p:cNvSpPr txBox="1"/>
          <p:nvPr/>
        </p:nvSpPr>
        <p:spPr>
          <a:xfrm>
            <a:off x="3746649" y="3303802"/>
            <a:ext cx="803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Uncle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6" name="Google Shape;506;g2231d67d71b_9_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76183" y="5382841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7" name="Google Shape;507;g2231d67d71b_9_67"/>
          <p:cNvSpPr txBox="1"/>
          <p:nvPr/>
        </p:nvSpPr>
        <p:spPr>
          <a:xfrm>
            <a:off x="7061110" y="4721455"/>
            <a:ext cx="96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Son-in-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8" name="Google Shape;508;g2231d67d71b_9_67"/>
          <p:cNvSpPr txBox="1"/>
          <p:nvPr/>
        </p:nvSpPr>
        <p:spPr>
          <a:xfrm>
            <a:off x="7751174" y="3309769"/>
            <a:ext cx="1020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Father-in-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g2231d67d71b_9_67"/>
          <p:cNvSpPr txBox="1"/>
          <p:nvPr/>
        </p:nvSpPr>
        <p:spPr>
          <a:xfrm>
            <a:off x="5613702" y="1933242"/>
            <a:ext cx="998100" cy="292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3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Husband</a:t>
            </a:r>
            <a:endParaRPr sz="13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g2231d67d71b_9_67"/>
          <p:cNvSpPr txBox="1"/>
          <p:nvPr/>
        </p:nvSpPr>
        <p:spPr>
          <a:xfrm>
            <a:off x="7044799" y="1838977"/>
            <a:ext cx="1020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</a:t>
            </a: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in-</a:t>
            </a:r>
            <a:r>
              <a:rPr lang="hu-HU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g2231d67d71b_9_67"/>
          <p:cNvSpPr txBox="1"/>
          <p:nvPr/>
        </p:nvSpPr>
        <p:spPr>
          <a:xfrm>
            <a:off x="2088350" y="2674225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Nephew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g2231d67d71b_9_67"/>
          <p:cNvSpPr txBox="1"/>
          <p:nvPr/>
        </p:nvSpPr>
        <p:spPr>
          <a:xfrm>
            <a:off x="4207203" y="1781458"/>
            <a:ext cx="891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g2231d67d71b_9_67"/>
          <p:cNvSpPr txBox="1"/>
          <p:nvPr/>
        </p:nvSpPr>
        <p:spPr>
          <a:xfrm>
            <a:off x="2922782" y="1956863"/>
            <a:ext cx="601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g2231d67d71b_9_67"/>
          <p:cNvSpPr txBox="1"/>
          <p:nvPr/>
        </p:nvSpPr>
        <p:spPr>
          <a:xfrm>
            <a:off x="2779314" y="4819145"/>
            <a:ext cx="888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g2231d67d71b_9_67"/>
          <p:cNvSpPr txBox="1"/>
          <p:nvPr/>
        </p:nvSpPr>
        <p:spPr>
          <a:xfrm>
            <a:off x="4220227" y="6237668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6" name="Google Shape;516;g2231d67d71b_9_67"/>
          <p:cNvSpPr txBox="1"/>
          <p:nvPr/>
        </p:nvSpPr>
        <p:spPr>
          <a:xfrm>
            <a:off x="3527200" y="5405255"/>
            <a:ext cx="852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g2231d67d71b_9_67"/>
          <p:cNvSpPr txBox="1"/>
          <p:nvPr/>
        </p:nvSpPr>
        <p:spPr>
          <a:xfrm>
            <a:off x="1400679" y="4096896"/>
            <a:ext cx="803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g2231d67d71b_9_67"/>
          <p:cNvSpPr/>
          <p:nvPr/>
        </p:nvSpPr>
        <p:spPr>
          <a:xfrm>
            <a:off x="4954822" y="6925660"/>
            <a:ext cx="854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g2231d67d71b_9_67"/>
          <p:cNvSpPr/>
          <p:nvPr/>
        </p:nvSpPr>
        <p:spPr>
          <a:xfrm>
            <a:off x="2789865" y="6168393"/>
            <a:ext cx="867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g2231d67d71b_9_67"/>
          <p:cNvSpPr/>
          <p:nvPr/>
        </p:nvSpPr>
        <p:spPr>
          <a:xfrm>
            <a:off x="3531852" y="4096895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g2231d67d71b_9_67"/>
          <p:cNvSpPr/>
          <p:nvPr/>
        </p:nvSpPr>
        <p:spPr>
          <a:xfrm>
            <a:off x="2148465" y="4096894"/>
            <a:ext cx="723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Aunt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g2231d67d71b_9_67"/>
          <p:cNvSpPr/>
          <p:nvPr/>
        </p:nvSpPr>
        <p:spPr>
          <a:xfrm>
            <a:off x="2116404" y="3382577"/>
            <a:ext cx="7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Niece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g2231d67d71b_9_67"/>
          <p:cNvSpPr/>
          <p:nvPr/>
        </p:nvSpPr>
        <p:spPr>
          <a:xfrm>
            <a:off x="4203129" y="2678346"/>
            <a:ext cx="925800" cy="276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Google Shape;524;g2231d67d71b_9_67"/>
          <p:cNvSpPr/>
          <p:nvPr/>
        </p:nvSpPr>
        <p:spPr>
          <a:xfrm>
            <a:off x="4925662" y="1112176"/>
            <a:ext cx="9288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5" name="Google Shape;525;g2231d67d71b_9_67"/>
          <p:cNvSpPr/>
          <p:nvPr/>
        </p:nvSpPr>
        <p:spPr>
          <a:xfrm>
            <a:off x="7196334" y="2674229"/>
            <a:ext cx="696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Wife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6" name="Google Shape;526;g2231d67d71b_9_67"/>
          <p:cNvSpPr/>
          <p:nvPr/>
        </p:nvSpPr>
        <p:spPr>
          <a:xfrm>
            <a:off x="7804565" y="4738579"/>
            <a:ext cx="913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</a:t>
            </a:r>
            <a:r>
              <a:rPr lang="hu-HU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-in-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7" name="Google Shape;527;g2231d67d71b_9_67"/>
          <p:cNvSpPr/>
          <p:nvPr/>
        </p:nvSpPr>
        <p:spPr>
          <a:xfrm>
            <a:off x="7071650" y="4044634"/>
            <a:ext cx="966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r>
              <a:rPr lang="hu-HU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-in-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8" name="Google Shape;528;g2231d67d71b_9_67"/>
          <p:cNvSpPr txBox="1"/>
          <p:nvPr/>
        </p:nvSpPr>
        <p:spPr>
          <a:xfrm>
            <a:off x="321547" y="172602"/>
            <a:ext cx="31926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>
                <a:solidFill>
                  <a:schemeClr val="dk1"/>
                </a:solidFill>
              </a:rPr>
              <a:t>Challenge: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Go along the track to collect only male relatives.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Give the definition of each word. </a:t>
            </a:r>
            <a:endParaRPr sz="2000"/>
          </a:p>
        </p:txBody>
      </p:sp>
      <p:pic>
        <p:nvPicPr>
          <p:cNvPr id="529" name="Google Shape;529;g2231d67d71b_9_6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28404" y="60932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0" name="Google Shape;530;g2231d67d71b_9_6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10800000">
            <a:off x="5076063" y="466759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1" name="Google Shape;531;g2231d67d71b_9_67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10800000">
            <a:off x="5775535" y="46566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2" name="Google Shape;532;g2231d67d71b_9_67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3" name="Google Shape;533;g2231d67d71b_9_6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Google Shape;534;g2231d67d71b_9_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Google Shape;535;g2231d67d71b_9_6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Google Shape;536;g2231d67d71b_9_6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Google Shape;537;g2231d67d71b_9_6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Google Shape;538;g2231d67d71b_9_6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9" name="Google Shape;539;g2231d67d71b_9_6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Google Shape;540;g2231d67d71b_9_6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1" name="Google Shape;541;g2231d67d71b_9_6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2" name="Google Shape;542;g2231d67d71b_9_6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" name="Google Shape;543;g2231d67d71b_9_6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8" name="Google Shape;548;g2231d67d71b_9_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76183" y="5382841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49" name="Google Shape;549;g2231d67d71b_9_5"/>
          <p:cNvSpPr txBox="1"/>
          <p:nvPr/>
        </p:nvSpPr>
        <p:spPr>
          <a:xfrm>
            <a:off x="4220227" y="6237668"/>
            <a:ext cx="891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g2231d67d71b_9_5"/>
          <p:cNvSpPr/>
          <p:nvPr/>
        </p:nvSpPr>
        <p:spPr>
          <a:xfrm>
            <a:off x="4954822" y="6989760"/>
            <a:ext cx="854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1" name="Google Shape;551;g2231d67d71b_9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28404" y="60932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Google Shape;552;g2231d67d71b_9_5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10800000">
            <a:off x="5775535" y="46566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3" name="Google Shape;553;g2231d67d71b_9_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10800000">
            <a:off x="5076063" y="466759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4" name="Google Shape;554;g2231d67d71b_9_5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5" name="Google Shape;555;g2231d67d71b_9_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6" name="Google Shape;556;g2231d67d71b_9_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7" name="Google Shape;557;g2231d67d71b_9_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8" name="Google Shape;558;g2231d67d71b_9_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9" name="Google Shape;559;g2231d67d71b_9_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0" name="Google Shape;560;g2231d67d71b_9_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Google Shape;561;g2231d67d71b_9_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2" name="Google Shape;562;g2231d67d71b_9_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3" name="Google Shape;563;g2231d67d71b_9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4" name="Google Shape;564;g2231d67d71b_9_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5" name="Google Shape;565;g2231d67d71b_9_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6" name="Google Shape;566;g2231d67d71b_9_5"/>
          <p:cNvSpPr txBox="1"/>
          <p:nvPr/>
        </p:nvSpPr>
        <p:spPr>
          <a:xfrm>
            <a:off x="321547" y="172602"/>
            <a:ext cx="31926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>
                <a:solidFill>
                  <a:schemeClr val="dk1"/>
                </a:solidFill>
              </a:rPr>
              <a:t>Challenge: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Go along the track to collect only male relatives.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Give the definition of each word. </a:t>
            </a:r>
            <a:endParaRPr sz="2000"/>
          </a:p>
        </p:txBody>
      </p:sp>
      <p:sp>
        <p:nvSpPr>
          <p:cNvPr id="567" name="Google Shape;567;g2231d67d71b_9_5"/>
          <p:cNvSpPr txBox="1"/>
          <p:nvPr/>
        </p:nvSpPr>
        <p:spPr>
          <a:xfrm>
            <a:off x="1400679" y="4096896"/>
            <a:ext cx="803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g2231d67d71b_9_5"/>
          <p:cNvSpPr txBox="1"/>
          <p:nvPr/>
        </p:nvSpPr>
        <p:spPr>
          <a:xfrm>
            <a:off x="2088350" y="2674225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Nephew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9" name="Google Shape;569;g2231d67d71b_9_5"/>
          <p:cNvSpPr/>
          <p:nvPr/>
        </p:nvSpPr>
        <p:spPr>
          <a:xfrm>
            <a:off x="2148465" y="4096894"/>
            <a:ext cx="723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Aunt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1" name="Google Shape;571;g2231d67d71b_9_5"/>
          <p:cNvSpPr txBox="1"/>
          <p:nvPr/>
        </p:nvSpPr>
        <p:spPr>
          <a:xfrm>
            <a:off x="2922782" y="1956863"/>
            <a:ext cx="601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g2231d67d71b_9_5"/>
          <p:cNvSpPr txBox="1"/>
          <p:nvPr/>
        </p:nvSpPr>
        <p:spPr>
          <a:xfrm>
            <a:off x="2779314" y="4819145"/>
            <a:ext cx="888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g2231d67d71b_9_5"/>
          <p:cNvSpPr/>
          <p:nvPr/>
        </p:nvSpPr>
        <p:spPr>
          <a:xfrm>
            <a:off x="2789865" y="6168393"/>
            <a:ext cx="867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g2231d67d71b_9_5"/>
          <p:cNvSpPr/>
          <p:nvPr/>
        </p:nvSpPr>
        <p:spPr>
          <a:xfrm>
            <a:off x="3531852" y="4096895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g2231d67d71b_9_5"/>
          <p:cNvSpPr txBox="1"/>
          <p:nvPr/>
        </p:nvSpPr>
        <p:spPr>
          <a:xfrm>
            <a:off x="3527200" y="5405255"/>
            <a:ext cx="852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g2231d67d71b_9_5"/>
          <p:cNvSpPr txBox="1"/>
          <p:nvPr/>
        </p:nvSpPr>
        <p:spPr>
          <a:xfrm>
            <a:off x="4207203" y="1781458"/>
            <a:ext cx="891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g2231d67d71b_9_5"/>
          <p:cNvSpPr/>
          <p:nvPr/>
        </p:nvSpPr>
        <p:spPr>
          <a:xfrm>
            <a:off x="4925662" y="1112176"/>
            <a:ext cx="9288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Google Shape;581;g2231d67d71b_9_5"/>
          <p:cNvSpPr/>
          <p:nvPr/>
        </p:nvSpPr>
        <p:spPr>
          <a:xfrm>
            <a:off x="7196334" y="2674229"/>
            <a:ext cx="696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Wife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g2231d67d71b_9_5"/>
          <p:cNvSpPr txBox="1"/>
          <p:nvPr/>
        </p:nvSpPr>
        <p:spPr>
          <a:xfrm>
            <a:off x="7061110" y="4721455"/>
            <a:ext cx="96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Son-in-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9" name="Google Shape;589;g2231d67d71b_9_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0097" y="1061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1" name="Google Shape;591;g2231d67d71b_9_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7647" y="61008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3" name="Google Shape;593;g2231d67d71b_9_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527997" y="1061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5" name="Google Shape;595;g2231d67d71b_9_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55322" y="394480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6" name="Google Shape;596;g2231d67d71b_9_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514347" y="53828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7" name="Google Shape;597;g2231d67d71b_9_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081010" y="61008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08;g2231d67d71b_9_67"/>
          <p:cNvSpPr txBox="1"/>
          <p:nvPr/>
        </p:nvSpPr>
        <p:spPr>
          <a:xfrm>
            <a:off x="7751174" y="3309769"/>
            <a:ext cx="1020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Father-in-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09;g2231d67d71b_9_67"/>
          <p:cNvSpPr txBox="1"/>
          <p:nvPr/>
        </p:nvSpPr>
        <p:spPr>
          <a:xfrm>
            <a:off x="5613702" y="1933242"/>
            <a:ext cx="998100" cy="292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3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Husband</a:t>
            </a:r>
            <a:endParaRPr sz="13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10;g2231d67d71b_9_67"/>
          <p:cNvSpPr txBox="1"/>
          <p:nvPr/>
        </p:nvSpPr>
        <p:spPr>
          <a:xfrm>
            <a:off x="7044799" y="1838977"/>
            <a:ext cx="1020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</a:t>
            </a: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in-</a:t>
            </a:r>
            <a:r>
              <a:rPr lang="hu-HU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23;g2231d67d71b_9_67"/>
          <p:cNvSpPr/>
          <p:nvPr/>
        </p:nvSpPr>
        <p:spPr>
          <a:xfrm>
            <a:off x="4203129" y="2678346"/>
            <a:ext cx="925800" cy="276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26;g2231d67d71b_9_67"/>
          <p:cNvSpPr/>
          <p:nvPr/>
        </p:nvSpPr>
        <p:spPr>
          <a:xfrm>
            <a:off x="7804565" y="4738579"/>
            <a:ext cx="913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</a:t>
            </a:r>
            <a:r>
              <a:rPr lang="hu-HU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-in-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27;g2231d67d71b_9_67"/>
          <p:cNvSpPr/>
          <p:nvPr/>
        </p:nvSpPr>
        <p:spPr>
          <a:xfrm>
            <a:off x="7071650" y="4044634"/>
            <a:ext cx="966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r>
              <a:rPr lang="hu-HU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-in-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22;g2231d67d71b_9_67"/>
          <p:cNvSpPr/>
          <p:nvPr/>
        </p:nvSpPr>
        <p:spPr>
          <a:xfrm>
            <a:off x="2116404" y="3382577"/>
            <a:ext cx="7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Niece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" name="Google Shape;584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204097" y="466285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585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469522" y="465520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586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0100" y="466285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591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55322" y="250247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594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076172" y="250250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595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493970" y="3220753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2" name="Google Shape;60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28404" y="60932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5" name="Google Shape;605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76183" y="250672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6" name="Google Shape;606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76183" y="538284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7" name="Google Shape;607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76183" y="60932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8" name="Google Shape;608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00422" y="3219161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09" name="Google Shape;609;p4"/>
          <p:cNvSpPr txBox="1"/>
          <p:nvPr/>
        </p:nvSpPr>
        <p:spPr>
          <a:xfrm>
            <a:off x="4220227" y="6237668"/>
            <a:ext cx="89159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0" name="Google Shape;610;p4"/>
          <p:cNvSpPr/>
          <p:nvPr/>
        </p:nvSpPr>
        <p:spPr>
          <a:xfrm>
            <a:off x="4954822" y="6989760"/>
            <a:ext cx="85472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1" name="Google Shape;611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10800000">
            <a:off x="5076063" y="466759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2" name="Google Shape;612;p4"/>
          <p:cNvPicPr preferRelativeResize="0"/>
          <p:nvPr/>
        </p:nvPicPr>
        <p:blipFill rotWithShape="1">
          <a:blip r:embed="rId9">
            <a:alphaModFix/>
          </a:blip>
          <a:srcRect b="30074"/>
          <a:stretch/>
        </p:blipFill>
        <p:spPr>
          <a:xfrm rot="10800000">
            <a:off x="5775535" y="46566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3" name="Google Shape;613;p4"/>
          <p:cNvPicPr preferRelativeResize="0"/>
          <p:nvPr/>
        </p:nvPicPr>
        <p:blipFill rotWithShape="1">
          <a:blip r:embed="rId9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" name="Google Shape;614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" name="Google Shape;615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6" name="Google Shape;616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7" name="Google Shape;617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8" name="Google Shape;618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9" name="Google Shape;619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0" name="Google Shape;620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1" name="Google Shape;621;p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2" name="Google Shape;62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3" name="Google Shape;623;p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4" name="Google Shape;624;p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5" name="Google Shape;625;p4"/>
          <p:cNvSpPr txBox="1"/>
          <p:nvPr/>
        </p:nvSpPr>
        <p:spPr>
          <a:xfrm>
            <a:off x="321547" y="172602"/>
            <a:ext cx="31926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>
                <a:solidFill>
                  <a:schemeClr val="dk1"/>
                </a:solidFill>
              </a:rPr>
              <a:t>Challenge: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Go along the track to collect only male relatives.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Give the definition of each word. </a:t>
            </a:r>
            <a:endParaRPr sz="2000"/>
          </a:p>
        </p:txBody>
      </p:sp>
      <p:sp>
        <p:nvSpPr>
          <p:cNvPr id="626" name="Google Shape;626;p4"/>
          <p:cNvSpPr txBox="1"/>
          <p:nvPr/>
        </p:nvSpPr>
        <p:spPr>
          <a:xfrm>
            <a:off x="1400679" y="4096896"/>
            <a:ext cx="803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7" name="Google Shape;627;p4"/>
          <p:cNvSpPr txBox="1"/>
          <p:nvPr/>
        </p:nvSpPr>
        <p:spPr>
          <a:xfrm>
            <a:off x="2088350" y="2674225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Nephew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8" name="Google Shape;628;p4"/>
          <p:cNvSpPr/>
          <p:nvPr/>
        </p:nvSpPr>
        <p:spPr>
          <a:xfrm>
            <a:off x="2148465" y="4096894"/>
            <a:ext cx="723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Aunt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0" name="Google Shape;630;p4"/>
          <p:cNvSpPr txBox="1"/>
          <p:nvPr/>
        </p:nvSpPr>
        <p:spPr>
          <a:xfrm>
            <a:off x="2922782" y="1956863"/>
            <a:ext cx="601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1" name="Google Shape;631;p4"/>
          <p:cNvSpPr txBox="1"/>
          <p:nvPr/>
        </p:nvSpPr>
        <p:spPr>
          <a:xfrm>
            <a:off x="2779314" y="4819145"/>
            <a:ext cx="888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2" name="Google Shape;632;p4"/>
          <p:cNvSpPr/>
          <p:nvPr/>
        </p:nvSpPr>
        <p:spPr>
          <a:xfrm>
            <a:off x="2789865" y="6168393"/>
            <a:ext cx="867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3" name="Google Shape;633;p4"/>
          <p:cNvSpPr/>
          <p:nvPr/>
        </p:nvSpPr>
        <p:spPr>
          <a:xfrm>
            <a:off x="3531852" y="4096895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4" name="Google Shape;634;p4"/>
          <p:cNvSpPr txBox="1"/>
          <p:nvPr/>
        </p:nvSpPr>
        <p:spPr>
          <a:xfrm>
            <a:off x="3527200" y="5405255"/>
            <a:ext cx="852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5" name="Google Shape;635;p4"/>
          <p:cNvSpPr txBox="1"/>
          <p:nvPr/>
        </p:nvSpPr>
        <p:spPr>
          <a:xfrm>
            <a:off x="4207203" y="1781458"/>
            <a:ext cx="891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7" name="Google Shape;637;p4"/>
          <p:cNvSpPr/>
          <p:nvPr/>
        </p:nvSpPr>
        <p:spPr>
          <a:xfrm>
            <a:off x="4925662" y="1112176"/>
            <a:ext cx="9288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0" name="Google Shape;640;p4"/>
          <p:cNvSpPr/>
          <p:nvPr/>
        </p:nvSpPr>
        <p:spPr>
          <a:xfrm>
            <a:off x="7196334" y="2674229"/>
            <a:ext cx="696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Wife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1" name="Google Shape;641;p4"/>
          <p:cNvSpPr txBox="1"/>
          <p:nvPr/>
        </p:nvSpPr>
        <p:spPr>
          <a:xfrm>
            <a:off x="7061110" y="4721455"/>
            <a:ext cx="96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Son-in-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4" name="Google Shape;644;p4"/>
          <p:cNvSpPr/>
          <p:nvPr/>
        </p:nvSpPr>
        <p:spPr>
          <a:xfrm>
            <a:off x="7804565" y="4765875"/>
            <a:ext cx="913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Sister-in-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5" name="Google Shape;645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204104" y="465661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7" name="Google Shape;647;p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0097" y="1061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8" name="Google Shape;648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37973" y="465661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9" name="Google Shape;649;p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7647" y="61008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0" name="Google Shape;650;p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514347" y="53828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08;g2231d67d71b_9_67"/>
          <p:cNvSpPr txBox="1"/>
          <p:nvPr/>
        </p:nvSpPr>
        <p:spPr>
          <a:xfrm>
            <a:off x="7751174" y="3309769"/>
            <a:ext cx="1020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Father-in-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09;g2231d67d71b_9_67"/>
          <p:cNvSpPr txBox="1"/>
          <p:nvPr/>
        </p:nvSpPr>
        <p:spPr>
          <a:xfrm>
            <a:off x="5613702" y="1933242"/>
            <a:ext cx="998100" cy="292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3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Husband</a:t>
            </a:r>
            <a:endParaRPr sz="13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10;g2231d67d71b_9_67"/>
          <p:cNvSpPr txBox="1"/>
          <p:nvPr/>
        </p:nvSpPr>
        <p:spPr>
          <a:xfrm>
            <a:off x="7044799" y="1838977"/>
            <a:ext cx="1020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</a:t>
            </a: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in-</a:t>
            </a:r>
            <a:r>
              <a:rPr lang="hu-HU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23;g2231d67d71b_9_67"/>
          <p:cNvSpPr/>
          <p:nvPr/>
        </p:nvSpPr>
        <p:spPr>
          <a:xfrm>
            <a:off x="4203129" y="2678346"/>
            <a:ext cx="925800" cy="276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26;g2231d67d71b_9_67"/>
          <p:cNvSpPr/>
          <p:nvPr/>
        </p:nvSpPr>
        <p:spPr>
          <a:xfrm>
            <a:off x="7804565" y="4738579"/>
            <a:ext cx="913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</a:t>
            </a:r>
            <a:r>
              <a:rPr lang="hu-HU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-in-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27;g2231d67d71b_9_67"/>
          <p:cNvSpPr/>
          <p:nvPr/>
        </p:nvSpPr>
        <p:spPr>
          <a:xfrm>
            <a:off x="7071650" y="4044634"/>
            <a:ext cx="966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r>
              <a:rPr lang="hu-HU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-in-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22;g2231d67d71b_9_67"/>
          <p:cNvSpPr/>
          <p:nvPr/>
        </p:nvSpPr>
        <p:spPr>
          <a:xfrm>
            <a:off x="2116404" y="3382577"/>
            <a:ext cx="7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Niece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585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469522" y="465520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591;g22825e18952_1_3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55322" y="250247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60;g22825e18952_1_49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28404" y="106165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85;g22825e18952_1_4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962432" y="3944785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6" name="Google Shape;656;g2231d67d71b_8_1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28404" y="60932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7" name="Google Shape;657;g2231d67d71b_8_18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28404" y="538284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2" name="Google Shape;662;g2231d67d71b_8_18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76183" y="250672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3" name="Google Shape;663;g2231d67d71b_8_18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76183" y="538284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4" name="Google Shape;664;g2231d67d71b_8_18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076183" y="60932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5" name="Google Shape;665;g2231d67d71b_8_18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637973" y="60932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6" name="Google Shape;666;g2231d67d71b_8_18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37973" y="465661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7" name="Google Shape;667;g2231d67d71b_8_18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204104" y="465661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8" name="Google Shape;668;g2231d67d71b_8_18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00422" y="465661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9" name="Google Shape;669;g2231d67d71b_8_18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500422" y="3219161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70" name="Google Shape;670;g2231d67d71b_8_181"/>
          <p:cNvSpPr txBox="1"/>
          <p:nvPr/>
        </p:nvSpPr>
        <p:spPr>
          <a:xfrm>
            <a:off x="4220227" y="6237668"/>
            <a:ext cx="891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1" name="Google Shape;671;g2231d67d71b_8_181"/>
          <p:cNvSpPr/>
          <p:nvPr/>
        </p:nvSpPr>
        <p:spPr>
          <a:xfrm>
            <a:off x="4954822" y="6989760"/>
            <a:ext cx="854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2" name="Google Shape;672;g2231d67d71b_8_18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10800000">
            <a:off x="5076063" y="466759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3" name="Google Shape;673;g2231d67d71b_8_181"/>
          <p:cNvPicPr preferRelativeResize="0"/>
          <p:nvPr/>
        </p:nvPicPr>
        <p:blipFill rotWithShape="1">
          <a:blip r:embed="rId11">
            <a:alphaModFix/>
          </a:blip>
          <a:srcRect b="30074"/>
          <a:stretch/>
        </p:blipFill>
        <p:spPr>
          <a:xfrm rot="10800000">
            <a:off x="5775535" y="46566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4" name="Google Shape;674;g2231d67d71b_8_181"/>
          <p:cNvPicPr preferRelativeResize="0"/>
          <p:nvPr/>
        </p:nvPicPr>
        <p:blipFill rotWithShape="1">
          <a:blip r:embed="rId11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5" name="Google Shape;675;g2231d67d71b_8_18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6" name="Google Shape;676;g2231d67d71b_8_18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7" name="Google Shape;677;g2231d67d71b_8_18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8" name="Google Shape;678;g2231d67d71b_8_18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9" name="Google Shape;679;g2231d67d71b_8_18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0" name="Google Shape;680;g2231d67d71b_8_18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1" name="Google Shape;681;g2231d67d71b_8_18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2" name="Google Shape;682;g2231d67d71b_8_18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3" name="Google Shape;683;g2231d67d71b_8_1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4" name="Google Shape;684;g2231d67d71b_8_18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5" name="Google Shape;685;g2231d67d71b_8_18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6" name="Google Shape;686;g2231d67d71b_8_181"/>
          <p:cNvSpPr txBox="1"/>
          <p:nvPr/>
        </p:nvSpPr>
        <p:spPr>
          <a:xfrm>
            <a:off x="844104" y="1287774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1">
                <a:solidFill>
                  <a:srgbClr val="FF0000"/>
                </a:solidFill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7" name="Google Shape;687;g2231d67d71b_8_181"/>
          <p:cNvSpPr txBox="1"/>
          <p:nvPr/>
        </p:nvSpPr>
        <p:spPr>
          <a:xfrm>
            <a:off x="321547" y="172602"/>
            <a:ext cx="31926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>
                <a:solidFill>
                  <a:schemeClr val="dk1"/>
                </a:solidFill>
              </a:rPr>
              <a:t>Challenge: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Go along the track to collect only male relatives.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Give the definition of each word. </a:t>
            </a:r>
            <a:endParaRPr sz="2000"/>
          </a:p>
        </p:txBody>
      </p:sp>
      <p:sp>
        <p:nvSpPr>
          <p:cNvPr id="688" name="Google Shape;688;g2231d67d71b_8_181"/>
          <p:cNvSpPr txBox="1"/>
          <p:nvPr/>
        </p:nvSpPr>
        <p:spPr>
          <a:xfrm>
            <a:off x="1400679" y="4096896"/>
            <a:ext cx="803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9" name="Google Shape;689;g2231d67d71b_8_181"/>
          <p:cNvSpPr txBox="1"/>
          <p:nvPr/>
        </p:nvSpPr>
        <p:spPr>
          <a:xfrm>
            <a:off x="2088350" y="2674225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Nephew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0" name="Google Shape;690;g2231d67d71b_8_181"/>
          <p:cNvSpPr/>
          <p:nvPr/>
        </p:nvSpPr>
        <p:spPr>
          <a:xfrm>
            <a:off x="2148465" y="4096894"/>
            <a:ext cx="723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Aunt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2" name="Google Shape;692;g2231d67d71b_8_181"/>
          <p:cNvSpPr txBox="1"/>
          <p:nvPr/>
        </p:nvSpPr>
        <p:spPr>
          <a:xfrm>
            <a:off x="2922782" y="1956863"/>
            <a:ext cx="601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3" name="Google Shape;693;g2231d67d71b_8_181"/>
          <p:cNvSpPr txBox="1"/>
          <p:nvPr/>
        </p:nvSpPr>
        <p:spPr>
          <a:xfrm>
            <a:off x="2779314" y="4819145"/>
            <a:ext cx="888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4" name="Google Shape;694;g2231d67d71b_8_181"/>
          <p:cNvSpPr/>
          <p:nvPr/>
        </p:nvSpPr>
        <p:spPr>
          <a:xfrm>
            <a:off x="2789865" y="6168393"/>
            <a:ext cx="867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5" name="Google Shape;695;g2231d67d71b_8_181"/>
          <p:cNvSpPr/>
          <p:nvPr/>
        </p:nvSpPr>
        <p:spPr>
          <a:xfrm>
            <a:off x="3531852" y="4096895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6" name="Google Shape;696;g2231d67d71b_8_181"/>
          <p:cNvSpPr txBox="1"/>
          <p:nvPr/>
        </p:nvSpPr>
        <p:spPr>
          <a:xfrm>
            <a:off x="3527200" y="5405255"/>
            <a:ext cx="852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7" name="Google Shape;697;g2231d67d71b_8_181"/>
          <p:cNvSpPr txBox="1"/>
          <p:nvPr/>
        </p:nvSpPr>
        <p:spPr>
          <a:xfrm>
            <a:off x="4207203" y="1781458"/>
            <a:ext cx="891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9" name="Google Shape;699;g2231d67d71b_8_181"/>
          <p:cNvSpPr/>
          <p:nvPr/>
        </p:nvSpPr>
        <p:spPr>
          <a:xfrm>
            <a:off x="4925662" y="1112176"/>
            <a:ext cx="9288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2" name="Google Shape;702;g2231d67d71b_8_181"/>
          <p:cNvSpPr/>
          <p:nvPr/>
        </p:nvSpPr>
        <p:spPr>
          <a:xfrm>
            <a:off x="7196334" y="2674229"/>
            <a:ext cx="696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Wife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3" name="Google Shape;703;g2231d67d71b_8_181"/>
          <p:cNvSpPr txBox="1"/>
          <p:nvPr/>
        </p:nvSpPr>
        <p:spPr>
          <a:xfrm>
            <a:off x="7061110" y="4721455"/>
            <a:ext cx="96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Son-in-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08;g2231d67d71b_9_67"/>
          <p:cNvSpPr txBox="1"/>
          <p:nvPr/>
        </p:nvSpPr>
        <p:spPr>
          <a:xfrm>
            <a:off x="7751174" y="3309769"/>
            <a:ext cx="1020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Father-in-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509;g2231d67d71b_9_67"/>
          <p:cNvSpPr txBox="1"/>
          <p:nvPr/>
        </p:nvSpPr>
        <p:spPr>
          <a:xfrm>
            <a:off x="5613702" y="1933242"/>
            <a:ext cx="998100" cy="292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3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Husband</a:t>
            </a:r>
            <a:endParaRPr sz="13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510;g2231d67d71b_9_67"/>
          <p:cNvSpPr txBox="1"/>
          <p:nvPr/>
        </p:nvSpPr>
        <p:spPr>
          <a:xfrm>
            <a:off x="7044799" y="1838977"/>
            <a:ext cx="1020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</a:t>
            </a: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in-</a:t>
            </a:r>
            <a:r>
              <a:rPr lang="hu-HU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523;g2231d67d71b_9_67"/>
          <p:cNvSpPr/>
          <p:nvPr/>
        </p:nvSpPr>
        <p:spPr>
          <a:xfrm>
            <a:off x="4203129" y="2678346"/>
            <a:ext cx="925800" cy="276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526;g2231d67d71b_9_67"/>
          <p:cNvSpPr/>
          <p:nvPr/>
        </p:nvSpPr>
        <p:spPr>
          <a:xfrm>
            <a:off x="7804565" y="4738579"/>
            <a:ext cx="913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</a:t>
            </a:r>
            <a:r>
              <a:rPr lang="hu-HU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-in-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527;g2231d67d71b_9_67"/>
          <p:cNvSpPr/>
          <p:nvPr/>
        </p:nvSpPr>
        <p:spPr>
          <a:xfrm>
            <a:off x="7071650" y="4044634"/>
            <a:ext cx="966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r>
              <a:rPr lang="hu-HU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-in-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522;g2231d67d71b_9_67"/>
          <p:cNvSpPr/>
          <p:nvPr/>
        </p:nvSpPr>
        <p:spPr>
          <a:xfrm>
            <a:off x="2116404" y="3382577"/>
            <a:ext cx="78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Niece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658;g22825e18952_1_49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962432" y="249347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659;g22825e18952_1_4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640403" y="106165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660;g22825e18952_1_4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528404" y="106165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685;g22825e18952_1_49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962432" y="3944785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1" name="Google Shape;711;p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12" name="Google Shape;71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3" name="Google Shape;713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4" name="Google Shape;714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5" name="Google Shape;715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6" name="Google Shape;716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" name="Google Shape;717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8" name="Google Shape;718;p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9" name="Google Shape;719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0" name="Google Shape;720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1" name="Google Shape;721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2" name="Google Shape;722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3" name="Google Shape;723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69548" y="67051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4" name="Google Shape;724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-5400000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5" name="Google Shape;725;p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726" name="Google Shape;726;p5"/>
          <p:cNvSpPr/>
          <p:nvPr/>
        </p:nvSpPr>
        <p:spPr>
          <a:xfrm>
            <a:off x="1342329" y="6926175"/>
            <a:ext cx="9669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7" name="Google Shape;727;p5"/>
          <p:cNvSpPr txBox="1"/>
          <p:nvPr/>
        </p:nvSpPr>
        <p:spPr>
          <a:xfrm>
            <a:off x="470834" y="6026570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8" name="Google Shape;728;p5"/>
          <p:cNvSpPr txBox="1"/>
          <p:nvPr/>
        </p:nvSpPr>
        <p:spPr>
          <a:xfrm>
            <a:off x="413975" y="4182700"/>
            <a:ext cx="100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9" name="Google Shape;729;p5"/>
          <p:cNvSpPr/>
          <p:nvPr/>
        </p:nvSpPr>
        <p:spPr>
          <a:xfrm>
            <a:off x="1404045" y="2369735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0" name="Google Shape;730;p5"/>
          <p:cNvSpPr/>
          <p:nvPr/>
        </p:nvSpPr>
        <p:spPr>
          <a:xfrm>
            <a:off x="3117175" y="538550"/>
            <a:ext cx="1062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1" name="Google Shape;731;p5"/>
          <p:cNvSpPr txBox="1"/>
          <p:nvPr/>
        </p:nvSpPr>
        <p:spPr>
          <a:xfrm>
            <a:off x="6069578" y="1476842"/>
            <a:ext cx="601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2" name="Google Shape;732;p5"/>
          <p:cNvSpPr txBox="1"/>
          <p:nvPr/>
        </p:nvSpPr>
        <p:spPr>
          <a:xfrm>
            <a:off x="7714575" y="3229738"/>
            <a:ext cx="100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Husband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3" name="Google Shape;733;p5"/>
          <p:cNvSpPr/>
          <p:nvPr/>
        </p:nvSpPr>
        <p:spPr>
          <a:xfrm>
            <a:off x="7869217" y="5130723"/>
            <a:ext cx="696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Wife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4" name="Google Shape;734;p5"/>
          <p:cNvSpPr txBox="1"/>
          <p:nvPr/>
        </p:nvSpPr>
        <p:spPr>
          <a:xfrm>
            <a:off x="5968613" y="5130736"/>
            <a:ext cx="803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5" name="Google Shape;735;p5"/>
          <p:cNvSpPr/>
          <p:nvPr/>
        </p:nvSpPr>
        <p:spPr>
          <a:xfrm>
            <a:off x="3284096" y="4190375"/>
            <a:ext cx="72327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Aunt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6" name="Google Shape;736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273418" y="305127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737" name="Google Shape;737;p5"/>
          <p:cNvSpPr txBox="1"/>
          <p:nvPr/>
        </p:nvSpPr>
        <p:spPr>
          <a:xfrm>
            <a:off x="6926173" y="389866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>
                <a:solidFill>
                  <a:schemeClr val="dk1"/>
                </a:solidFill>
              </a:rPr>
              <a:t>Challenge: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Go along the track to collect all relatives.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Give the definition of each word. </a:t>
            </a:r>
            <a:endParaRPr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2" name="Google Shape;742;g2231d67d71b_5_33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3" name="Google Shape;743;g2231d67d71b_5_3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4" name="Google Shape;744;g2231d67d71b_5_3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5" name="Google Shape;745;g2231d67d71b_5_33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6" name="Google Shape;746;g2231d67d71b_5_33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7" name="Google Shape;747;g2231d67d71b_5_33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8" name="Google Shape;748;g2231d67d71b_5_33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9" name="Google Shape;749;g2231d67d71b_5_33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0" name="Google Shape;750;g2231d67d71b_5_33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1" name="Google Shape;751;g2231d67d71b_5_33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2" name="Google Shape;752;g2231d67d71b_5_33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3" name="Google Shape;753;g2231d67d71b_5_33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4" name="Google Shape;754;g2231d67d71b_5_33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69548" y="67051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5" name="Google Shape;755;g2231d67d71b_5_33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-5400000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6" name="Google Shape;756;g2231d67d71b_5_33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7" name="Google Shape;757;g2231d67d71b_5_33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273418" y="305127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9" name="Google Shape;759;g2231d67d71b_5_3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60625" y="214872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0" name="Google Shape;760;g2231d67d71b_5_3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8475" y="39693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1" name="Google Shape;761;g2231d67d71b_5_3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0825" y="48874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2" name="Google Shape;762;g2231d67d71b_5_3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32200" y="67051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3" name="Google Shape;763;g2231d67d71b_5_3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1725" y="214872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5" name="Google Shape;765;g2231d67d71b_5_3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8475" y="488747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766" name="Google Shape;766;g2231d67d71b_5_336"/>
          <p:cNvSpPr txBox="1"/>
          <p:nvPr/>
        </p:nvSpPr>
        <p:spPr>
          <a:xfrm>
            <a:off x="6926173" y="389866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>
                <a:solidFill>
                  <a:schemeClr val="dk1"/>
                </a:solidFill>
              </a:rPr>
              <a:t>Challenge: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Go along the track to collect all relatives.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Give the definition of each word. </a:t>
            </a:r>
            <a:endParaRPr sz="2000"/>
          </a:p>
        </p:txBody>
      </p:sp>
      <p:sp>
        <p:nvSpPr>
          <p:cNvPr id="767" name="Google Shape;767;g2231d67d71b_5_336"/>
          <p:cNvSpPr txBox="1"/>
          <p:nvPr/>
        </p:nvSpPr>
        <p:spPr>
          <a:xfrm>
            <a:off x="7714575" y="3229738"/>
            <a:ext cx="100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Husband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8" name="Google Shape;768;g2231d67d71b_5_336"/>
          <p:cNvSpPr/>
          <p:nvPr/>
        </p:nvSpPr>
        <p:spPr>
          <a:xfrm>
            <a:off x="7869217" y="5130723"/>
            <a:ext cx="696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Wife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9" name="Google Shape;769;g2231d67d71b_5_336"/>
          <p:cNvSpPr txBox="1"/>
          <p:nvPr/>
        </p:nvSpPr>
        <p:spPr>
          <a:xfrm>
            <a:off x="6069578" y="1476842"/>
            <a:ext cx="601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0" name="Google Shape;770;g2231d67d71b_5_336"/>
          <p:cNvSpPr txBox="1"/>
          <p:nvPr/>
        </p:nvSpPr>
        <p:spPr>
          <a:xfrm>
            <a:off x="5968613" y="5130736"/>
            <a:ext cx="803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1" name="Google Shape;771;g2231d67d71b_5_336"/>
          <p:cNvSpPr/>
          <p:nvPr/>
        </p:nvSpPr>
        <p:spPr>
          <a:xfrm>
            <a:off x="3117175" y="538550"/>
            <a:ext cx="1062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2" name="Google Shape;772;g2231d67d71b_5_336"/>
          <p:cNvSpPr/>
          <p:nvPr/>
        </p:nvSpPr>
        <p:spPr>
          <a:xfrm>
            <a:off x="3284096" y="4190375"/>
            <a:ext cx="723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Aunt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g2231d67d71b_5_336"/>
          <p:cNvSpPr/>
          <p:nvPr/>
        </p:nvSpPr>
        <p:spPr>
          <a:xfrm>
            <a:off x="1404045" y="2369735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g2231d67d71b_5_336"/>
          <p:cNvSpPr/>
          <p:nvPr/>
        </p:nvSpPr>
        <p:spPr>
          <a:xfrm>
            <a:off x="1342329" y="6926175"/>
            <a:ext cx="96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g2231d67d71b_5_336"/>
          <p:cNvSpPr txBox="1"/>
          <p:nvPr/>
        </p:nvSpPr>
        <p:spPr>
          <a:xfrm>
            <a:off x="470834" y="6026570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6" name="Google Shape;776;g2231d67d71b_5_336"/>
          <p:cNvSpPr txBox="1"/>
          <p:nvPr/>
        </p:nvSpPr>
        <p:spPr>
          <a:xfrm>
            <a:off x="413975" y="4182700"/>
            <a:ext cx="100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" name="Google Shape;760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6021" y="3159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764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55777" y="315931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1" name="Google Shape;781;g2231d67d71b_5_42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82" name="Google Shape;782;g2231d67d71b_5_4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3" name="Google Shape;783;g2231d67d71b_5_4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4" name="Google Shape;784;g2231d67d71b_5_4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5" name="Google Shape;785;g2231d67d71b_5_42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6" name="Google Shape;786;g2231d67d71b_5_42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7" name="Google Shape;787;g2231d67d71b_5_42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8" name="Google Shape;788;g2231d67d71b_5_42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9" name="Google Shape;789;g2231d67d71b_5_42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0" name="Google Shape;790;g2231d67d71b_5_42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1" name="Google Shape;791;g2231d67d71b_5_42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2" name="Google Shape;792;g2231d67d71b_5_4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93" name="Google Shape;793;g2231d67d71b_5_4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69548" y="67051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4" name="Google Shape;794;g2231d67d71b_5_4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-5400000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95" name="Google Shape;795;g2231d67d71b_5_42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96" name="Google Shape;796;g2231d67d71b_5_42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273418" y="305127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7" name="Google Shape;797;g2231d67d71b_5_42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51724" y="67051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8" name="Google Shape;798;g2231d67d71b_5_42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51724" y="21487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2" name="Google Shape;802;g2231d67d71b_5_4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60625" y="214872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3" name="Google Shape;803;g2231d67d71b_5_4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8475" y="39693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4" name="Google Shape;804;g2231d67d71b_5_4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0825" y="488747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805" name="Google Shape;805;g2231d67d71b_5_422"/>
          <p:cNvSpPr txBox="1"/>
          <p:nvPr/>
        </p:nvSpPr>
        <p:spPr>
          <a:xfrm>
            <a:off x="6926173" y="389866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>
                <a:solidFill>
                  <a:schemeClr val="dk1"/>
                </a:solidFill>
              </a:rPr>
              <a:t>Challenge: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Go along the track to collect all relatives.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Give the definition of each word. </a:t>
            </a:r>
            <a:endParaRPr sz="2000"/>
          </a:p>
        </p:txBody>
      </p:sp>
      <p:sp>
        <p:nvSpPr>
          <p:cNvPr id="806" name="Google Shape;806;g2231d67d71b_5_422"/>
          <p:cNvSpPr txBox="1"/>
          <p:nvPr/>
        </p:nvSpPr>
        <p:spPr>
          <a:xfrm>
            <a:off x="7714575" y="3229738"/>
            <a:ext cx="100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Husband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7" name="Google Shape;807;g2231d67d71b_5_422"/>
          <p:cNvSpPr/>
          <p:nvPr/>
        </p:nvSpPr>
        <p:spPr>
          <a:xfrm>
            <a:off x="7869217" y="5130723"/>
            <a:ext cx="696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Wife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8" name="Google Shape;808;g2231d67d71b_5_422"/>
          <p:cNvSpPr txBox="1"/>
          <p:nvPr/>
        </p:nvSpPr>
        <p:spPr>
          <a:xfrm>
            <a:off x="6069578" y="1476842"/>
            <a:ext cx="601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9" name="Google Shape;809;g2231d67d71b_5_422"/>
          <p:cNvSpPr txBox="1"/>
          <p:nvPr/>
        </p:nvSpPr>
        <p:spPr>
          <a:xfrm>
            <a:off x="5968613" y="5130736"/>
            <a:ext cx="803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0" name="Google Shape;810;g2231d67d71b_5_422"/>
          <p:cNvSpPr/>
          <p:nvPr/>
        </p:nvSpPr>
        <p:spPr>
          <a:xfrm>
            <a:off x="3117175" y="538550"/>
            <a:ext cx="1062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g2231d67d71b_5_422"/>
          <p:cNvSpPr/>
          <p:nvPr/>
        </p:nvSpPr>
        <p:spPr>
          <a:xfrm>
            <a:off x="3284096" y="4190375"/>
            <a:ext cx="723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Aunt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g2231d67d71b_5_422"/>
          <p:cNvSpPr/>
          <p:nvPr/>
        </p:nvSpPr>
        <p:spPr>
          <a:xfrm>
            <a:off x="1404045" y="2369735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g2231d67d71b_5_422"/>
          <p:cNvSpPr/>
          <p:nvPr/>
        </p:nvSpPr>
        <p:spPr>
          <a:xfrm>
            <a:off x="1342329" y="6926175"/>
            <a:ext cx="96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g2231d67d71b_5_422"/>
          <p:cNvSpPr txBox="1"/>
          <p:nvPr/>
        </p:nvSpPr>
        <p:spPr>
          <a:xfrm>
            <a:off x="470834" y="6026570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g2231d67d71b_5_422"/>
          <p:cNvSpPr txBox="1"/>
          <p:nvPr/>
        </p:nvSpPr>
        <p:spPr>
          <a:xfrm>
            <a:off x="413975" y="4182700"/>
            <a:ext cx="100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" name="Google Shape;760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6021" y="3159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801;g22825e18952_1_71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758349" y="48874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854;g22825e18952_1_67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367367" y="302291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g2231d67d71b_5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3343" y="56452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231d67d71b_5_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2694288"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231d67d71b_5_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2329775">
            <a:off x="6834568" y="560635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231d67d71b_5_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231d67d71b_5_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231d67d71b_5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0595" y="28946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2231d67d71b_5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231d67d71b_5_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2231d67d71b_5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2231d67d71b_5_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2231d67d71b_5_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2231d67d71b_5_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2231d67d71b_5_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2231d67d71b_5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2231d67d71b_5_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g2231d67d71b_5_3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>
                <a:solidFill>
                  <a:schemeClr val="dk1"/>
                </a:solidFill>
              </a:rPr>
              <a:t>Challenge: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dk1"/>
                </a:solidFill>
              </a:rPr>
              <a:t>Go along the track to collect only female relatives.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Give the definition of each word.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2" name="Google Shape;82;g2231d67d71b_5_3"/>
          <p:cNvSpPr/>
          <p:nvPr/>
        </p:nvSpPr>
        <p:spPr>
          <a:xfrm>
            <a:off x="2808876" y="4158172"/>
            <a:ext cx="96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g2231d67d71b_5_3"/>
          <p:cNvSpPr/>
          <p:nvPr/>
        </p:nvSpPr>
        <p:spPr>
          <a:xfrm>
            <a:off x="3697401" y="2479067"/>
            <a:ext cx="894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2231d67d71b_5_3"/>
          <p:cNvSpPr/>
          <p:nvPr/>
        </p:nvSpPr>
        <p:spPr>
          <a:xfrm>
            <a:off x="4681200" y="1615502"/>
            <a:ext cx="696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Wife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2231d67d71b_5_3"/>
          <p:cNvSpPr/>
          <p:nvPr/>
        </p:nvSpPr>
        <p:spPr>
          <a:xfrm>
            <a:off x="7016100" y="767525"/>
            <a:ext cx="1077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g2231d67d71b_5_3"/>
          <p:cNvSpPr/>
          <p:nvPr/>
        </p:nvSpPr>
        <p:spPr>
          <a:xfrm>
            <a:off x="8902625" y="1615500"/>
            <a:ext cx="749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Niece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2231d67d71b_5_3"/>
          <p:cNvSpPr/>
          <p:nvPr/>
        </p:nvSpPr>
        <p:spPr>
          <a:xfrm>
            <a:off x="8056770" y="3325237"/>
            <a:ext cx="723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Aunt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2231d67d71b_5_3"/>
          <p:cNvSpPr/>
          <p:nvPr/>
        </p:nvSpPr>
        <p:spPr>
          <a:xfrm>
            <a:off x="7052425" y="4889088"/>
            <a:ext cx="1004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77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31189" y="52250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78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4750" y="22290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79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6770" y="39508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80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31189" y="22290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81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43520" y="223521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82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7822" y="52250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91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7822" y="22440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8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03801" y="5645250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" name="Google Shape;820;g2231d67d71b_5_38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21" name="Google Shape;821;g2231d67d71b_5_3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2" name="Google Shape;822;g2231d67d71b_5_38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3" name="Google Shape;823;g2231d67d71b_5_38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4" name="Google Shape;824;g2231d67d71b_5_38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5" name="Google Shape;825;g2231d67d71b_5_38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6" name="Google Shape;826;g2231d67d71b_5_38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7" name="Google Shape;827;g2231d67d71b_5_38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8" name="Google Shape;828;g2231d67d71b_5_38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9" name="Google Shape;829;g2231d67d71b_5_38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0" name="Google Shape;830;g2231d67d71b_5_38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1" name="Google Shape;831;g2231d67d71b_5_38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2" name="Google Shape;832;g2231d67d71b_5_38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69548" y="67051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3" name="Google Shape;833;g2231d67d71b_5_38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-5400000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4" name="Google Shape;834;g2231d67d71b_5_38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5" name="Google Shape;835;g2231d67d71b_5_38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273418" y="305127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6" name="Google Shape;836;g2231d67d71b_5_38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51724" y="67051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7" name="Google Shape;837;g2231d67d71b_5_38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51724" y="21487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8" name="Google Shape;838;g2231d67d71b_5_38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67367" y="21387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1" name="Google Shape;841;g2231d67d71b_5_38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758458" y="396937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844" name="Google Shape;844;g2231d67d71b_5_380"/>
          <p:cNvSpPr txBox="1"/>
          <p:nvPr/>
        </p:nvSpPr>
        <p:spPr>
          <a:xfrm>
            <a:off x="7607929" y="170789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1">
                <a:solidFill>
                  <a:srgbClr val="FF0000"/>
                </a:solidFill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g2231d67d71b_5_380"/>
          <p:cNvSpPr txBox="1"/>
          <p:nvPr/>
        </p:nvSpPr>
        <p:spPr>
          <a:xfrm>
            <a:off x="6926173" y="389866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>
                <a:solidFill>
                  <a:schemeClr val="dk1"/>
                </a:solidFill>
              </a:rPr>
              <a:t>Challenge: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Go along the track to collect all relatives.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Give the definition of each word. </a:t>
            </a:r>
            <a:endParaRPr sz="2000"/>
          </a:p>
        </p:txBody>
      </p:sp>
      <p:sp>
        <p:nvSpPr>
          <p:cNvPr id="846" name="Google Shape;846;g2231d67d71b_5_380"/>
          <p:cNvSpPr txBox="1"/>
          <p:nvPr/>
        </p:nvSpPr>
        <p:spPr>
          <a:xfrm>
            <a:off x="7714575" y="3229738"/>
            <a:ext cx="100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Husband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7" name="Google Shape;847;g2231d67d71b_5_380"/>
          <p:cNvSpPr/>
          <p:nvPr/>
        </p:nvSpPr>
        <p:spPr>
          <a:xfrm>
            <a:off x="7869217" y="5130723"/>
            <a:ext cx="696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Wife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g2231d67d71b_5_380"/>
          <p:cNvSpPr txBox="1"/>
          <p:nvPr/>
        </p:nvSpPr>
        <p:spPr>
          <a:xfrm>
            <a:off x="6069578" y="1476842"/>
            <a:ext cx="601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9" name="Google Shape;849;g2231d67d71b_5_380"/>
          <p:cNvSpPr txBox="1"/>
          <p:nvPr/>
        </p:nvSpPr>
        <p:spPr>
          <a:xfrm>
            <a:off x="5968613" y="5130736"/>
            <a:ext cx="803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0" name="Google Shape;850;g2231d67d71b_5_380"/>
          <p:cNvSpPr/>
          <p:nvPr/>
        </p:nvSpPr>
        <p:spPr>
          <a:xfrm>
            <a:off x="3117175" y="538550"/>
            <a:ext cx="1062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g2231d67d71b_5_380"/>
          <p:cNvSpPr/>
          <p:nvPr/>
        </p:nvSpPr>
        <p:spPr>
          <a:xfrm>
            <a:off x="3284096" y="4190375"/>
            <a:ext cx="723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Aunt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2" name="Google Shape;852;g2231d67d71b_5_380"/>
          <p:cNvSpPr/>
          <p:nvPr/>
        </p:nvSpPr>
        <p:spPr>
          <a:xfrm>
            <a:off x="1404045" y="2369735"/>
            <a:ext cx="843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3" name="Google Shape;853;g2231d67d71b_5_380"/>
          <p:cNvSpPr/>
          <p:nvPr/>
        </p:nvSpPr>
        <p:spPr>
          <a:xfrm>
            <a:off x="1342329" y="6926175"/>
            <a:ext cx="96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g2231d67d71b_5_380"/>
          <p:cNvSpPr txBox="1"/>
          <p:nvPr/>
        </p:nvSpPr>
        <p:spPr>
          <a:xfrm>
            <a:off x="470834" y="6026570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5" name="Google Shape;855;g2231d67d71b_5_380"/>
          <p:cNvSpPr txBox="1"/>
          <p:nvPr/>
        </p:nvSpPr>
        <p:spPr>
          <a:xfrm>
            <a:off x="413975" y="4182700"/>
            <a:ext cx="100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" name="Google Shape;801;g22825e18952_1_71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758349" y="48874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838;g22825e18952_1_67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270831" y="488470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854;g22825e18952_1_67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367367" y="30229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855;g22825e18952_1_67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187075" y="302291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g2231d67d71b_5_1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3343" y="56452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231d67d71b_5_17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2694288"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231d67d71b_5_172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2329775">
            <a:off x="6834568" y="560635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231d67d71b_5_172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231d67d71b_5_17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2231d67d71b_5_17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0595" y="28946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2231d67d71b_5_1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2231d67d71b_5_17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2231d67d71b_5_17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2231d67d71b_5_17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231d67d71b_5_17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231d67d71b_5_17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231d67d71b_5_17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231d67d71b_5_17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231d67d71b_5_17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7820" y="5309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231d67d71b_5_17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231d67d71b_5_17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056825" y="22290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231d67d71b_5_17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622144" y="2244435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g2231d67d71b_5_172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>
                <a:solidFill>
                  <a:schemeClr val="dk1"/>
                </a:solidFill>
              </a:rPr>
              <a:t>Challenge: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dk1"/>
                </a:solidFill>
              </a:rPr>
              <a:t>Go along the track to collect only female relatives.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Give the definition of each word.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8" name="Google Shape;118;g2231d67d71b_5_172"/>
          <p:cNvSpPr/>
          <p:nvPr/>
        </p:nvSpPr>
        <p:spPr>
          <a:xfrm>
            <a:off x="2808876" y="4158172"/>
            <a:ext cx="96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2231d67d71b_5_172"/>
          <p:cNvSpPr/>
          <p:nvPr/>
        </p:nvSpPr>
        <p:spPr>
          <a:xfrm>
            <a:off x="3697401" y="2479067"/>
            <a:ext cx="894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g2231d67d71b_5_172"/>
          <p:cNvSpPr/>
          <p:nvPr/>
        </p:nvSpPr>
        <p:spPr>
          <a:xfrm>
            <a:off x="4681200" y="1615502"/>
            <a:ext cx="696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Wife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2231d67d71b_5_172"/>
          <p:cNvSpPr/>
          <p:nvPr/>
        </p:nvSpPr>
        <p:spPr>
          <a:xfrm>
            <a:off x="7016100" y="767525"/>
            <a:ext cx="1077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2231d67d71b_5_172"/>
          <p:cNvSpPr/>
          <p:nvPr/>
        </p:nvSpPr>
        <p:spPr>
          <a:xfrm>
            <a:off x="8902625" y="1615500"/>
            <a:ext cx="749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Niece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g2231d67d71b_5_172"/>
          <p:cNvSpPr/>
          <p:nvPr/>
        </p:nvSpPr>
        <p:spPr>
          <a:xfrm>
            <a:off x="8056770" y="3325237"/>
            <a:ext cx="723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Aunt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g2231d67d71b_5_172"/>
          <p:cNvSpPr/>
          <p:nvPr/>
        </p:nvSpPr>
        <p:spPr>
          <a:xfrm>
            <a:off x="7052425" y="4889088"/>
            <a:ext cx="1004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77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31189" y="52250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78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4750" y="22290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79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6770" y="39508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91;g22825e18952_1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7822" y="22440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48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903801" y="5645250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g2231d67d71b_5_2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3343" y="56452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2231d67d71b_5_2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2694288"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2231d67d71b_5_21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2329775">
            <a:off x="6834568" y="560635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2231d67d71b_5_21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2231d67d71b_5_2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231d67d71b_5_21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0595" y="28946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231d67d71b_5_2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231d67d71b_5_21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231d67d71b_5_21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231d67d71b_5_21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231d67d71b_5_21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231d67d71b_5_21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231d67d71b_5_21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231d67d71b_5_2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231d67d71b_5_21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231d67d71b_5_21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056825" y="39503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231d67d71b_5_21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7820" y="2244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2231d67d71b_5_21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2143" y="5309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231d67d71b_5_21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3824" y="2244435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g2231d67d71b_5_213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1">
                <a:solidFill>
                  <a:srgbClr val="FF0000"/>
                </a:solidFill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g2231d67d71b_5_213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>
                <a:solidFill>
                  <a:schemeClr val="dk1"/>
                </a:solidFill>
              </a:rPr>
              <a:t>Challenge: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dk1"/>
                </a:solidFill>
              </a:rPr>
              <a:t>Go along the track to collect only female relatives.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Give the definition of each word.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6" name="Google Shape;156;g2231d67d71b_5_213"/>
          <p:cNvSpPr/>
          <p:nvPr/>
        </p:nvSpPr>
        <p:spPr>
          <a:xfrm>
            <a:off x="2808876" y="4158172"/>
            <a:ext cx="96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g2231d67d71b_5_213"/>
          <p:cNvSpPr/>
          <p:nvPr/>
        </p:nvSpPr>
        <p:spPr>
          <a:xfrm>
            <a:off x="3697401" y="2479067"/>
            <a:ext cx="894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2231d67d71b_5_213"/>
          <p:cNvSpPr/>
          <p:nvPr/>
        </p:nvSpPr>
        <p:spPr>
          <a:xfrm>
            <a:off x="4681200" y="1615502"/>
            <a:ext cx="696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Wife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2231d67d71b_5_213"/>
          <p:cNvSpPr/>
          <p:nvPr/>
        </p:nvSpPr>
        <p:spPr>
          <a:xfrm>
            <a:off x="7016100" y="767525"/>
            <a:ext cx="1077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g2231d67d71b_5_213"/>
          <p:cNvSpPr/>
          <p:nvPr/>
        </p:nvSpPr>
        <p:spPr>
          <a:xfrm>
            <a:off x="8902625" y="1615500"/>
            <a:ext cx="749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Niece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g2231d67d71b_5_213"/>
          <p:cNvSpPr/>
          <p:nvPr/>
        </p:nvSpPr>
        <p:spPr>
          <a:xfrm>
            <a:off x="8056770" y="3325237"/>
            <a:ext cx="723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Aunt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g2231d67d71b_5_213"/>
          <p:cNvSpPr/>
          <p:nvPr/>
        </p:nvSpPr>
        <p:spPr>
          <a:xfrm>
            <a:off x="7052425" y="4889088"/>
            <a:ext cx="1004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" name="Google Shape;48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903801" y="56452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113;g2231d67d71b_5_17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7820" y="5309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115;g2231d67d71b_5_17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056825" y="22290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116;g2231d67d71b_5_17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622144" y="2244435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231d67d71b_8_0"/>
          <p:cNvSpPr/>
          <p:nvPr/>
        </p:nvSpPr>
        <p:spPr>
          <a:xfrm>
            <a:off x="4975675" y="6308350"/>
            <a:ext cx="8538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g2231d67d71b_8_0"/>
          <p:cNvSpPr/>
          <p:nvPr/>
        </p:nvSpPr>
        <p:spPr>
          <a:xfrm>
            <a:off x="5663109" y="5382507"/>
            <a:ext cx="877800" cy="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</a:t>
            </a:r>
            <a:r>
              <a:rPr lang="hu-HU" sz="1600" dirty="0"/>
              <a:t>-</a:t>
            </a:r>
            <a:endParaRPr sz="16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g2231d67d71b_8_0"/>
          <p:cNvSpPr/>
          <p:nvPr/>
        </p:nvSpPr>
        <p:spPr>
          <a:xfrm>
            <a:off x="6383096" y="4829518"/>
            <a:ext cx="853800" cy="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g2231d67d71b_8_0"/>
          <p:cNvSpPr/>
          <p:nvPr/>
        </p:nvSpPr>
        <p:spPr>
          <a:xfrm>
            <a:off x="7885974" y="4098203"/>
            <a:ext cx="732300" cy="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Aunt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g2231d67d71b_8_0"/>
          <p:cNvSpPr/>
          <p:nvPr/>
        </p:nvSpPr>
        <p:spPr>
          <a:xfrm>
            <a:off x="7198074" y="2652152"/>
            <a:ext cx="704700" cy="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Niece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g2231d67d71b_8_0"/>
          <p:cNvSpPr/>
          <p:nvPr/>
        </p:nvSpPr>
        <p:spPr>
          <a:xfrm>
            <a:off x="6341550" y="1941817"/>
            <a:ext cx="9369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g2231d67d71b_8_0"/>
          <p:cNvSpPr/>
          <p:nvPr/>
        </p:nvSpPr>
        <p:spPr>
          <a:xfrm>
            <a:off x="4939813" y="1847925"/>
            <a:ext cx="9369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</a:t>
            </a:r>
            <a:endParaRPr sz="12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g2231d67d71b_8_0"/>
          <p:cNvSpPr/>
          <p:nvPr/>
        </p:nvSpPr>
        <p:spPr>
          <a:xfrm>
            <a:off x="3593274" y="1924130"/>
            <a:ext cx="704700" cy="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Wife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g2231d67d71b_8_0"/>
          <p:cNvSpPr/>
          <p:nvPr/>
        </p:nvSpPr>
        <p:spPr>
          <a:xfrm>
            <a:off x="2127025" y="1832475"/>
            <a:ext cx="797100" cy="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Sister-in-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g2231d67d71b_8_0"/>
          <p:cNvSpPr/>
          <p:nvPr/>
        </p:nvSpPr>
        <p:spPr>
          <a:xfrm>
            <a:off x="1361550" y="3326350"/>
            <a:ext cx="936900" cy="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Mother-in-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2231d67d71b_8_0"/>
          <p:cNvSpPr/>
          <p:nvPr/>
        </p:nvSpPr>
        <p:spPr>
          <a:xfrm>
            <a:off x="2063125" y="4752010"/>
            <a:ext cx="9249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in-law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g2231d67d71b_8_0"/>
          <p:cNvSpPr txBox="1"/>
          <p:nvPr/>
        </p:nvSpPr>
        <p:spPr>
          <a:xfrm>
            <a:off x="5652441" y="4106841"/>
            <a:ext cx="899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g2231d67d71b_8_0"/>
          <p:cNvSpPr txBox="1"/>
          <p:nvPr/>
        </p:nvSpPr>
        <p:spPr>
          <a:xfrm>
            <a:off x="4179017" y="6959125"/>
            <a:ext cx="902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 </a:t>
            </a: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g2231d67d71b_8_0"/>
          <p:cNvSpPr txBox="1"/>
          <p:nvPr/>
        </p:nvSpPr>
        <p:spPr>
          <a:xfrm>
            <a:off x="6378300" y="6200663"/>
            <a:ext cx="863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g2231d67d71b_8_0"/>
          <p:cNvSpPr txBox="1"/>
          <p:nvPr/>
        </p:nvSpPr>
        <p:spPr>
          <a:xfrm>
            <a:off x="7783675" y="2652600"/>
            <a:ext cx="936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 </a:t>
            </a: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Nephew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g2231d67d71b_8_0"/>
          <p:cNvSpPr txBox="1"/>
          <p:nvPr/>
        </p:nvSpPr>
        <p:spPr>
          <a:xfrm>
            <a:off x="7144079" y="4087771"/>
            <a:ext cx="812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Uncle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g2231d67d71b_8_0"/>
          <p:cNvSpPr txBox="1"/>
          <p:nvPr/>
        </p:nvSpPr>
        <p:spPr>
          <a:xfrm>
            <a:off x="4220279" y="1083309"/>
            <a:ext cx="901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dirty="0"/>
              <a:t> </a:t>
            </a: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g2231d67d71b_8_0"/>
          <p:cNvSpPr txBox="1"/>
          <p:nvPr/>
        </p:nvSpPr>
        <p:spPr>
          <a:xfrm>
            <a:off x="5090275" y="2629509"/>
            <a:ext cx="608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g2231d67d71b_8_0"/>
          <p:cNvSpPr txBox="1"/>
          <p:nvPr/>
        </p:nvSpPr>
        <p:spPr>
          <a:xfrm>
            <a:off x="1343675" y="4752007"/>
            <a:ext cx="924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Father-in-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g2231d67d71b_8_0"/>
          <p:cNvSpPr txBox="1"/>
          <p:nvPr/>
        </p:nvSpPr>
        <p:spPr>
          <a:xfrm>
            <a:off x="2014923" y="2652600"/>
            <a:ext cx="9369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300"/>
              <a:t> </a:t>
            </a: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Husband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2231d67d71b_8_0"/>
          <p:cNvSpPr txBox="1"/>
          <p:nvPr/>
        </p:nvSpPr>
        <p:spPr>
          <a:xfrm>
            <a:off x="2063275" y="4076588"/>
            <a:ext cx="924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Brother-in-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2231d67d71b_8_0"/>
          <p:cNvSpPr txBox="1"/>
          <p:nvPr/>
        </p:nvSpPr>
        <p:spPr>
          <a:xfrm>
            <a:off x="7246175" y="71975"/>
            <a:ext cx="26133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>
                <a:solidFill>
                  <a:schemeClr val="dk1"/>
                </a:solidFill>
              </a:rPr>
              <a:t>Challenge: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Go along the track to collect only female relatives.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Give the definition of each word. </a:t>
            </a:r>
            <a:endParaRPr sz="2000"/>
          </a:p>
        </p:txBody>
      </p:sp>
      <p:pic>
        <p:nvPicPr>
          <p:cNvPr id="189" name="Google Shape;189;g2231d67d71b_8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3822728" y="5390716"/>
            <a:ext cx="464646" cy="530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g2231d67d71b_8_0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10800000">
            <a:off x="3545039" y="5285560"/>
            <a:ext cx="277701" cy="1082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2231d67d71b_8_0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2231d67d71b_8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g2231d67d71b_8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2231d67d71b_8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2231d67d71b_8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2231d67d71b_8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2231d67d71b_8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2231d67d71b_8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2231d67d71b_8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2231d67d71b_8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2231d67d71b_8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2231d67d71b_8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364;p2">
            <a:extLst>
              <a:ext uri="{FF2B5EF4-FFF2-40B4-BE49-F238E27FC236}">
                <a16:creationId xmlns:a16="http://schemas.microsoft.com/office/drawing/2014/main" id="{7DFC5ED2-3F19-9C4D-B4B9-649351006167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64610" y="538976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258;g2231d67d71b_8_140">
            <a:extLst>
              <a:ext uri="{FF2B5EF4-FFF2-40B4-BE49-F238E27FC236}">
                <a16:creationId xmlns:a16="http://schemas.microsoft.com/office/drawing/2014/main" id="{BBAA35A5-570D-874E-87A3-D8F7B2972467}"/>
              </a:ext>
            </a:extLst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23813" y="6106503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Google Shape;209;g2231d67d71b_8_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3822728" y="5390716"/>
            <a:ext cx="464646" cy="530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2231d67d71b_8_140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10800000">
            <a:off x="3545039" y="5285560"/>
            <a:ext cx="277701" cy="1082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2231d67d71b_8_140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g2231d67d71b_8_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2231d67d71b_8_14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231d67d71b_8_14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2231d67d71b_8_14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231d67d71b_8_14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2231d67d71b_8_14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2231d67d71b_8_14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g2231d67d71b_8_14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g2231d67d71b_8_14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2231d67d71b_8_14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2231d67d71b_8_14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g2231d67d71b_8_140"/>
          <p:cNvSpPr txBox="1"/>
          <p:nvPr/>
        </p:nvSpPr>
        <p:spPr>
          <a:xfrm>
            <a:off x="7246175" y="71975"/>
            <a:ext cx="26133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>
                <a:solidFill>
                  <a:schemeClr val="dk1"/>
                </a:solidFill>
              </a:rPr>
              <a:t>Challenge: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Go along the track to collect only female relatives.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Give the definition of each word. </a:t>
            </a:r>
            <a:endParaRPr sz="2000"/>
          </a:p>
        </p:txBody>
      </p:sp>
      <p:sp>
        <p:nvSpPr>
          <p:cNvPr id="227" name="Google Shape;227;g2231d67d71b_8_140"/>
          <p:cNvSpPr txBox="1"/>
          <p:nvPr/>
        </p:nvSpPr>
        <p:spPr>
          <a:xfrm>
            <a:off x="2063275" y="4076588"/>
            <a:ext cx="924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Brother-in-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g2231d67d71b_8_140"/>
          <p:cNvSpPr/>
          <p:nvPr/>
        </p:nvSpPr>
        <p:spPr>
          <a:xfrm>
            <a:off x="1361550" y="3326350"/>
            <a:ext cx="936900" cy="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Mother-in-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g2231d67d71b_8_140"/>
          <p:cNvSpPr/>
          <p:nvPr/>
        </p:nvSpPr>
        <p:spPr>
          <a:xfrm>
            <a:off x="2127025" y="1832475"/>
            <a:ext cx="797100" cy="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Sister-in-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g2231d67d71b_8_140"/>
          <p:cNvSpPr txBox="1"/>
          <p:nvPr/>
        </p:nvSpPr>
        <p:spPr>
          <a:xfrm>
            <a:off x="2014923" y="2652600"/>
            <a:ext cx="9369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300"/>
              <a:t> </a:t>
            </a: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Husband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g2231d67d71b_8_140"/>
          <p:cNvSpPr/>
          <p:nvPr/>
        </p:nvSpPr>
        <p:spPr>
          <a:xfrm>
            <a:off x="3593274" y="1924130"/>
            <a:ext cx="704700" cy="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Wife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g2231d67d71b_8_140"/>
          <p:cNvSpPr/>
          <p:nvPr/>
        </p:nvSpPr>
        <p:spPr>
          <a:xfrm>
            <a:off x="4939813" y="1847925"/>
            <a:ext cx="9369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</a:t>
            </a:r>
            <a:endParaRPr sz="12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g2231d67d71b_8_140"/>
          <p:cNvSpPr/>
          <p:nvPr/>
        </p:nvSpPr>
        <p:spPr>
          <a:xfrm>
            <a:off x="7198074" y="2652152"/>
            <a:ext cx="704700" cy="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Niece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g2231d67d71b_8_140"/>
          <p:cNvSpPr txBox="1"/>
          <p:nvPr/>
        </p:nvSpPr>
        <p:spPr>
          <a:xfrm>
            <a:off x="7783675" y="2652600"/>
            <a:ext cx="936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 </a:t>
            </a: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Nephew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g2231d67d71b_8_140"/>
          <p:cNvSpPr/>
          <p:nvPr/>
        </p:nvSpPr>
        <p:spPr>
          <a:xfrm>
            <a:off x="7885974" y="4098203"/>
            <a:ext cx="732300" cy="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Aunt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g2231d67d71b_8_140"/>
          <p:cNvSpPr txBox="1"/>
          <p:nvPr/>
        </p:nvSpPr>
        <p:spPr>
          <a:xfrm>
            <a:off x="7144079" y="4087771"/>
            <a:ext cx="812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g2231d67d71b_8_140"/>
          <p:cNvSpPr/>
          <p:nvPr/>
        </p:nvSpPr>
        <p:spPr>
          <a:xfrm>
            <a:off x="6383096" y="4829518"/>
            <a:ext cx="853800" cy="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g2231d67d71b_8_140"/>
          <p:cNvSpPr txBox="1"/>
          <p:nvPr/>
        </p:nvSpPr>
        <p:spPr>
          <a:xfrm>
            <a:off x="6378300" y="6200663"/>
            <a:ext cx="863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g2231d67d71b_8_140"/>
          <p:cNvSpPr/>
          <p:nvPr/>
        </p:nvSpPr>
        <p:spPr>
          <a:xfrm>
            <a:off x="4975675" y="6308350"/>
            <a:ext cx="8538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g2231d67d71b_8_140"/>
          <p:cNvSpPr txBox="1"/>
          <p:nvPr/>
        </p:nvSpPr>
        <p:spPr>
          <a:xfrm>
            <a:off x="4179017" y="6959125"/>
            <a:ext cx="902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 </a:t>
            </a: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6" name="Google Shape;246;g2231d67d71b_8_14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02137" y="250936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g2231d67d71b_8_14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02137" y="394509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g2231d67d71b_8_14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23874" y="106210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g2231d67d71b_8_14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64612" y="250937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g2231d67d71b_8_14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807887" y="106209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g2231d67d71b_8_14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48174" y="322181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g2231d67d71b_8_14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45985" y="466479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g2231d67d71b_8_14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48174" y="467025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g2231d67d71b_8_14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808460" y="46679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g2231d67d71b_8_14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800314" y="609452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g2231d67d71b_8_14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64612" y="610650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g2231d67d71b_8_14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23874" y="538977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2231d67d71b_8_14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23813" y="610650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364;p2">
            <a:extLst>
              <a:ext uri="{FF2B5EF4-FFF2-40B4-BE49-F238E27FC236}">
                <a16:creationId xmlns:a16="http://schemas.microsoft.com/office/drawing/2014/main" id="{17BB4776-23BB-8945-8A94-FD494BEE8ED6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64610" y="5389769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168;g2231d67d71b_8_0"/>
          <p:cNvSpPr/>
          <p:nvPr/>
        </p:nvSpPr>
        <p:spPr>
          <a:xfrm>
            <a:off x="5663109" y="5382507"/>
            <a:ext cx="877800" cy="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</a:t>
            </a:r>
            <a:r>
              <a:rPr lang="hu-HU" sz="1600" dirty="0"/>
              <a:t>-</a:t>
            </a:r>
            <a:endParaRPr sz="16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172;g2231d67d71b_8_0"/>
          <p:cNvSpPr/>
          <p:nvPr/>
        </p:nvSpPr>
        <p:spPr>
          <a:xfrm>
            <a:off x="6341550" y="1941817"/>
            <a:ext cx="9369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177;g2231d67d71b_8_0"/>
          <p:cNvSpPr/>
          <p:nvPr/>
        </p:nvSpPr>
        <p:spPr>
          <a:xfrm>
            <a:off x="2063125" y="4752010"/>
            <a:ext cx="9249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in-law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178;g2231d67d71b_8_0"/>
          <p:cNvSpPr txBox="1"/>
          <p:nvPr/>
        </p:nvSpPr>
        <p:spPr>
          <a:xfrm>
            <a:off x="5652441" y="4106841"/>
            <a:ext cx="899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184;g2231d67d71b_8_0"/>
          <p:cNvSpPr txBox="1"/>
          <p:nvPr/>
        </p:nvSpPr>
        <p:spPr>
          <a:xfrm>
            <a:off x="5090275" y="2629509"/>
            <a:ext cx="608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185;g2231d67d71b_8_0"/>
          <p:cNvSpPr txBox="1"/>
          <p:nvPr/>
        </p:nvSpPr>
        <p:spPr>
          <a:xfrm>
            <a:off x="1343675" y="4752007"/>
            <a:ext cx="924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Father-in-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183;g2231d67d71b_8_0"/>
          <p:cNvSpPr txBox="1"/>
          <p:nvPr/>
        </p:nvSpPr>
        <p:spPr>
          <a:xfrm>
            <a:off x="4220279" y="1083309"/>
            <a:ext cx="901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dirty="0"/>
              <a:t> </a:t>
            </a: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Google Shape;263;g2231d67d71b_8_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6342" y="4664501"/>
            <a:ext cx="619361" cy="621067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g2231d67d71b_8_87"/>
          <p:cNvSpPr/>
          <p:nvPr/>
        </p:nvSpPr>
        <p:spPr>
          <a:xfrm>
            <a:off x="1325100" y="3326360"/>
            <a:ext cx="1009800" cy="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Mother-in-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6" name="Google Shape;266;g2231d67d71b_8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0800000">
            <a:off x="3822728" y="5390716"/>
            <a:ext cx="464646" cy="530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2231d67d71b_8_87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10800000">
            <a:off x="3545039" y="5285560"/>
            <a:ext cx="277701" cy="1082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g2231d67d71b_8_87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g2231d67d71b_8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g2231d67d71b_8_8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g2231d67d71b_8_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g2231d67d71b_8_8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g2231d67d71b_8_8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g2231d67d71b_8_8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g2231d67d71b_8_8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g2231d67d71b_8_8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g2231d67d71b_8_8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2231d67d71b_8_8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g2231d67d71b_8_8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g2231d67d71b_8_87"/>
          <p:cNvSpPr txBox="1"/>
          <p:nvPr/>
        </p:nvSpPr>
        <p:spPr>
          <a:xfrm>
            <a:off x="7246175" y="71975"/>
            <a:ext cx="26133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>
                <a:solidFill>
                  <a:schemeClr val="dk1"/>
                </a:solidFill>
              </a:rPr>
              <a:t>Challenge: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Go along the track to collect only female relatives.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Give the definition of each word. </a:t>
            </a:r>
            <a:endParaRPr sz="2000"/>
          </a:p>
        </p:txBody>
      </p:sp>
      <p:sp>
        <p:nvSpPr>
          <p:cNvPr id="282" name="Google Shape;282;g2231d67d71b_8_87"/>
          <p:cNvSpPr/>
          <p:nvPr/>
        </p:nvSpPr>
        <p:spPr>
          <a:xfrm>
            <a:off x="4939813" y="1847925"/>
            <a:ext cx="9369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</a:t>
            </a:r>
            <a:endParaRPr sz="12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g2231d67d71b_8_87"/>
          <p:cNvSpPr/>
          <p:nvPr/>
        </p:nvSpPr>
        <p:spPr>
          <a:xfrm>
            <a:off x="7198074" y="2652152"/>
            <a:ext cx="704700" cy="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Niece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g2231d67d71b_8_87"/>
          <p:cNvSpPr txBox="1"/>
          <p:nvPr/>
        </p:nvSpPr>
        <p:spPr>
          <a:xfrm>
            <a:off x="7783675" y="2652600"/>
            <a:ext cx="936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 </a:t>
            </a: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Nephew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g2231d67d71b_8_87"/>
          <p:cNvSpPr/>
          <p:nvPr/>
        </p:nvSpPr>
        <p:spPr>
          <a:xfrm>
            <a:off x="7885974" y="4098203"/>
            <a:ext cx="732300" cy="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Aunt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g2231d67d71b_8_87"/>
          <p:cNvSpPr txBox="1"/>
          <p:nvPr/>
        </p:nvSpPr>
        <p:spPr>
          <a:xfrm>
            <a:off x="7144079" y="4087771"/>
            <a:ext cx="812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g2231d67d71b_8_87"/>
          <p:cNvSpPr/>
          <p:nvPr/>
        </p:nvSpPr>
        <p:spPr>
          <a:xfrm>
            <a:off x="6383096" y="4829518"/>
            <a:ext cx="853800" cy="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g2231d67d71b_8_87"/>
          <p:cNvSpPr txBox="1"/>
          <p:nvPr/>
        </p:nvSpPr>
        <p:spPr>
          <a:xfrm>
            <a:off x="6378300" y="6200663"/>
            <a:ext cx="863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g2231d67d71b_8_87"/>
          <p:cNvSpPr/>
          <p:nvPr/>
        </p:nvSpPr>
        <p:spPr>
          <a:xfrm>
            <a:off x="4975675" y="6308350"/>
            <a:ext cx="8538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g2231d67d71b_8_87"/>
          <p:cNvSpPr txBox="1"/>
          <p:nvPr/>
        </p:nvSpPr>
        <p:spPr>
          <a:xfrm>
            <a:off x="4179017" y="6959125"/>
            <a:ext cx="902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 </a:t>
            </a: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g2231d67d71b_8_87"/>
          <p:cNvSpPr txBox="1"/>
          <p:nvPr/>
        </p:nvSpPr>
        <p:spPr>
          <a:xfrm>
            <a:off x="2063275" y="4076588"/>
            <a:ext cx="924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Brother-in-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g2231d67d71b_8_87"/>
          <p:cNvSpPr/>
          <p:nvPr/>
        </p:nvSpPr>
        <p:spPr>
          <a:xfrm>
            <a:off x="2127025" y="1832475"/>
            <a:ext cx="797100" cy="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Sister-in-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g2231d67d71b_8_87"/>
          <p:cNvSpPr txBox="1"/>
          <p:nvPr/>
        </p:nvSpPr>
        <p:spPr>
          <a:xfrm>
            <a:off x="2014923" y="2652600"/>
            <a:ext cx="9369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300" dirty="0"/>
              <a:t> </a:t>
            </a:r>
            <a:r>
              <a:rPr lang="hu-HU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Husband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g2231d67d71b_8_87"/>
          <p:cNvSpPr/>
          <p:nvPr/>
        </p:nvSpPr>
        <p:spPr>
          <a:xfrm>
            <a:off x="3593274" y="1924130"/>
            <a:ext cx="704700" cy="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Wife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1" name="Google Shape;301;g2231d67d71b_8_8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64612" y="252302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g2231d67d71b_8_8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3864" y="105205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g2231d67d71b_8_8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5407" y="106210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g2231d67d71b_8_8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502143" y="249386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2231d67d71b_8_8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02137" y="397238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g2231d67d71b_8_8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923813" y="538354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g2231d67d71b_8_8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23813" y="610650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g2231d67d71b_8_8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805372" y="609458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g2231d67d71b_8_8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64610" y="609453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g2231d67d71b_8_8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364610" y="538976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g2231d67d71b_8_8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48172" y="466480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362;p2">
            <a:extLst>
              <a:ext uri="{FF2B5EF4-FFF2-40B4-BE49-F238E27FC236}">
                <a16:creationId xmlns:a16="http://schemas.microsoft.com/office/drawing/2014/main" id="{0502E96A-C3EF-824B-A871-F4F802B247A0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805407" y="466793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168;g2231d67d71b_8_0"/>
          <p:cNvSpPr/>
          <p:nvPr/>
        </p:nvSpPr>
        <p:spPr>
          <a:xfrm>
            <a:off x="5663109" y="5382507"/>
            <a:ext cx="877800" cy="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</a:t>
            </a:r>
            <a:r>
              <a:rPr lang="hu-HU" sz="1600" dirty="0"/>
              <a:t>-</a:t>
            </a:r>
            <a:endParaRPr sz="16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172;g2231d67d71b_8_0"/>
          <p:cNvSpPr/>
          <p:nvPr/>
        </p:nvSpPr>
        <p:spPr>
          <a:xfrm>
            <a:off x="6341550" y="1941817"/>
            <a:ext cx="9369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177;g2231d67d71b_8_0"/>
          <p:cNvSpPr/>
          <p:nvPr/>
        </p:nvSpPr>
        <p:spPr>
          <a:xfrm>
            <a:off x="2063125" y="4752010"/>
            <a:ext cx="9249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in-law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178;g2231d67d71b_8_0"/>
          <p:cNvSpPr txBox="1"/>
          <p:nvPr/>
        </p:nvSpPr>
        <p:spPr>
          <a:xfrm>
            <a:off x="5652441" y="4106841"/>
            <a:ext cx="899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184;g2231d67d71b_8_0"/>
          <p:cNvSpPr txBox="1"/>
          <p:nvPr/>
        </p:nvSpPr>
        <p:spPr>
          <a:xfrm>
            <a:off x="5090275" y="2629509"/>
            <a:ext cx="608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185;g2231d67d71b_8_0"/>
          <p:cNvSpPr txBox="1"/>
          <p:nvPr/>
        </p:nvSpPr>
        <p:spPr>
          <a:xfrm>
            <a:off x="1343675" y="4752007"/>
            <a:ext cx="924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Father-in-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183;g2231d67d71b_8_0"/>
          <p:cNvSpPr txBox="1"/>
          <p:nvPr/>
        </p:nvSpPr>
        <p:spPr>
          <a:xfrm>
            <a:off x="4220279" y="1083309"/>
            <a:ext cx="901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dirty="0"/>
              <a:t> </a:t>
            </a: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" name="Google Shape;267;g22825e18952_1_14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961833" y="3226337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"/>
          <p:cNvSpPr/>
          <p:nvPr/>
        </p:nvSpPr>
        <p:spPr>
          <a:xfrm>
            <a:off x="1325100" y="3326360"/>
            <a:ext cx="1009800" cy="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Mother-in-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8" name="Google Shape;31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3822728" y="5390716"/>
            <a:ext cx="464646" cy="530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2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10800000">
            <a:off x="3545039" y="5285560"/>
            <a:ext cx="277701" cy="1082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2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Google Shape;332;p2"/>
          <p:cNvSpPr txBox="1"/>
          <p:nvPr/>
        </p:nvSpPr>
        <p:spPr>
          <a:xfrm>
            <a:off x="8067804" y="138749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1">
                <a:solidFill>
                  <a:srgbClr val="FF0000"/>
                </a:solidFill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2"/>
          <p:cNvSpPr txBox="1"/>
          <p:nvPr/>
        </p:nvSpPr>
        <p:spPr>
          <a:xfrm>
            <a:off x="7246175" y="71975"/>
            <a:ext cx="26133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>
                <a:solidFill>
                  <a:schemeClr val="dk1"/>
                </a:solidFill>
              </a:rPr>
              <a:t>Challenge: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Go along the track to collect only female relatives.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Give the definition of each word. </a:t>
            </a:r>
            <a:endParaRPr sz="2000"/>
          </a:p>
        </p:txBody>
      </p:sp>
      <p:sp>
        <p:nvSpPr>
          <p:cNvPr id="335" name="Google Shape;335;p2"/>
          <p:cNvSpPr/>
          <p:nvPr/>
        </p:nvSpPr>
        <p:spPr>
          <a:xfrm>
            <a:off x="4939813" y="1847925"/>
            <a:ext cx="9369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</a:t>
            </a:r>
            <a:endParaRPr sz="12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2"/>
          <p:cNvSpPr/>
          <p:nvPr/>
        </p:nvSpPr>
        <p:spPr>
          <a:xfrm>
            <a:off x="7198074" y="2652152"/>
            <a:ext cx="704700" cy="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Niece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2"/>
          <p:cNvSpPr txBox="1"/>
          <p:nvPr/>
        </p:nvSpPr>
        <p:spPr>
          <a:xfrm>
            <a:off x="7783675" y="2652600"/>
            <a:ext cx="936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 </a:t>
            </a:r>
            <a:r>
              <a:rPr lang="hu-HU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Nephew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2"/>
          <p:cNvSpPr/>
          <p:nvPr/>
        </p:nvSpPr>
        <p:spPr>
          <a:xfrm>
            <a:off x="7885974" y="4098203"/>
            <a:ext cx="732300" cy="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Aunt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2"/>
          <p:cNvSpPr txBox="1"/>
          <p:nvPr/>
        </p:nvSpPr>
        <p:spPr>
          <a:xfrm>
            <a:off x="7144079" y="4087771"/>
            <a:ext cx="812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2"/>
          <p:cNvSpPr/>
          <p:nvPr/>
        </p:nvSpPr>
        <p:spPr>
          <a:xfrm>
            <a:off x="6383096" y="4829518"/>
            <a:ext cx="853800" cy="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2"/>
          <p:cNvSpPr txBox="1"/>
          <p:nvPr/>
        </p:nvSpPr>
        <p:spPr>
          <a:xfrm>
            <a:off x="6378300" y="6200663"/>
            <a:ext cx="863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2"/>
          <p:cNvSpPr/>
          <p:nvPr/>
        </p:nvSpPr>
        <p:spPr>
          <a:xfrm>
            <a:off x="4975675" y="6308350"/>
            <a:ext cx="8538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2"/>
          <p:cNvSpPr txBox="1"/>
          <p:nvPr/>
        </p:nvSpPr>
        <p:spPr>
          <a:xfrm>
            <a:off x="4179017" y="6959125"/>
            <a:ext cx="902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 </a:t>
            </a: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2"/>
          <p:cNvSpPr txBox="1"/>
          <p:nvPr/>
        </p:nvSpPr>
        <p:spPr>
          <a:xfrm>
            <a:off x="2063275" y="4076588"/>
            <a:ext cx="924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Brother-in-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2"/>
          <p:cNvSpPr/>
          <p:nvPr/>
        </p:nvSpPr>
        <p:spPr>
          <a:xfrm>
            <a:off x="2127025" y="1832475"/>
            <a:ext cx="797100" cy="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Sister-in-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2"/>
          <p:cNvSpPr txBox="1"/>
          <p:nvPr/>
        </p:nvSpPr>
        <p:spPr>
          <a:xfrm>
            <a:off x="2014923" y="2652600"/>
            <a:ext cx="9369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300"/>
              <a:t> </a:t>
            </a: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Husband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2"/>
          <p:cNvSpPr/>
          <p:nvPr/>
        </p:nvSpPr>
        <p:spPr>
          <a:xfrm>
            <a:off x="3593274" y="1924130"/>
            <a:ext cx="704700" cy="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Wife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4" name="Google Shape;354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502143" y="249386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502118" y="395286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364657" y="250611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947148" y="4664501"/>
            <a:ext cx="619361" cy="621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805407" y="466793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64610" y="609453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64610" y="538976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923813" y="538354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23813" y="610650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5370" y="6094586"/>
            <a:ext cx="619361" cy="621067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168;g2231d67d71b_8_0"/>
          <p:cNvSpPr/>
          <p:nvPr/>
        </p:nvSpPr>
        <p:spPr>
          <a:xfrm>
            <a:off x="5663109" y="5382507"/>
            <a:ext cx="877800" cy="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</a:t>
            </a:r>
            <a:r>
              <a:rPr lang="hu-HU" sz="1600" dirty="0"/>
              <a:t>-</a:t>
            </a:r>
            <a:endParaRPr sz="16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172;g2231d67d71b_8_0"/>
          <p:cNvSpPr/>
          <p:nvPr/>
        </p:nvSpPr>
        <p:spPr>
          <a:xfrm>
            <a:off x="6341550" y="1941817"/>
            <a:ext cx="9369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177;g2231d67d71b_8_0"/>
          <p:cNvSpPr/>
          <p:nvPr/>
        </p:nvSpPr>
        <p:spPr>
          <a:xfrm>
            <a:off x="2063125" y="4752010"/>
            <a:ext cx="9249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in-law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178;g2231d67d71b_8_0"/>
          <p:cNvSpPr txBox="1"/>
          <p:nvPr/>
        </p:nvSpPr>
        <p:spPr>
          <a:xfrm>
            <a:off x="5652441" y="4106841"/>
            <a:ext cx="899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184;g2231d67d71b_8_0"/>
          <p:cNvSpPr txBox="1"/>
          <p:nvPr/>
        </p:nvSpPr>
        <p:spPr>
          <a:xfrm>
            <a:off x="5090275" y="2629509"/>
            <a:ext cx="608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185;g2231d67d71b_8_0"/>
          <p:cNvSpPr txBox="1"/>
          <p:nvPr/>
        </p:nvSpPr>
        <p:spPr>
          <a:xfrm>
            <a:off x="1343675" y="4752007"/>
            <a:ext cx="924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Father-in-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183;g2231d67d71b_8_0"/>
          <p:cNvSpPr txBox="1"/>
          <p:nvPr/>
        </p:nvSpPr>
        <p:spPr>
          <a:xfrm>
            <a:off x="4220279" y="1083309"/>
            <a:ext cx="901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dirty="0"/>
              <a:t> </a:t>
            </a: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oogle Shape;264;g22825e18952_1_14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3864" y="105205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265;g22825e18952_1_14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5407" y="106210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266;g22825e18952_1_14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45990" y="466793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267;g22825e18952_1_14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961833" y="3226337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2" name="Google Shape;37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2896" y="56522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2630807">
            <a:off x="6420545" y="653031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-2614729">
            <a:off x="5471468" y="558937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p3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>
                <a:solidFill>
                  <a:schemeClr val="dk1"/>
                </a:solidFill>
              </a:rPr>
              <a:t>Challenge: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Go along the track to collect only male relatives.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Give the definition of each word. </a:t>
            </a:r>
            <a:endParaRPr sz="2000"/>
          </a:p>
        </p:txBody>
      </p:sp>
      <p:pic>
        <p:nvPicPr>
          <p:cNvPr id="388" name="Google Shape;388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910687" y="565228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89" name="Google Shape;389;p3"/>
          <p:cNvSpPr txBox="1"/>
          <p:nvPr/>
        </p:nvSpPr>
        <p:spPr>
          <a:xfrm>
            <a:off x="7060800" y="1614713"/>
            <a:ext cx="101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Husband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3"/>
          <p:cNvSpPr txBox="1"/>
          <p:nvPr/>
        </p:nvSpPr>
        <p:spPr>
          <a:xfrm>
            <a:off x="2781841" y="1614724"/>
            <a:ext cx="101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Nephew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3"/>
          <p:cNvSpPr txBox="1"/>
          <p:nvPr/>
        </p:nvSpPr>
        <p:spPr>
          <a:xfrm>
            <a:off x="4682930" y="748386"/>
            <a:ext cx="601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p3"/>
          <p:cNvSpPr txBox="1"/>
          <p:nvPr/>
        </p:nvSpPr>
        <p:spPr>
          <a:xfrm>
            <a:off x="7919019" y="2448138"/>
            <a:ext cx="100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3"/>
          <p:cNvSpPr txBox="1"/>
          <p:nvPr/>
        </p:nvSpPr>
        <p:spPr>
          <a:xfrm>
            <a:off x="8839783" y="4127244"/>
            <a:ext cx="89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3"/>
          <p:cNvSpPr txBox="1"/>
          <p:nvPr/>
        </p:nvSpPr>
        <p:spPr>
          <a:xfrm>
            <a:off x="4484487" y="4880635"/>
            <a:ext cx="998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father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3"/>
          <p:cNvSpPr txBox="1"/>
          <p:nvPr/>
        </p:nvSpPr>
        <p:spPr>
          <a:xfrm>
            <a:off x="3746649" y="3303802"/>
            <a:ext cx="803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Uncle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749</Words>
  <Application>Microsoft Office PowerPoint</Application>
  <PresentationFormat>Egyéni</PresentationFormat>
  <Paragraphs>414</Paragraphs>
  <Slides>20</Slides>
  <Notes>20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3" baseType="lpstr">
      <vt:lpstr>Arial</vt:lpstr>
      <vt:lpstr>Montserrat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10</cp:revision>
  <dcterms:modified xsi:type="dcterms:W3CDTF">2023-05-15T08:27:22Z</dcterms:modified>
</cp:coreProperties>
</file>