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58400" cy="7772400"/>
  <p:notesSz cx="6858000" cy="9945688"/>
  <p:embeddedFontLst>
    <p:embeddedFont>
      <p:font typeface="Montserrat" panose="020B0604020202020204" charset="-18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hDT8aL0nufDeyemwWyN8YQK+L6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4229D0-6F2F-4BE0-B25C-B6BBE28CCBFA}">
  <a:tblStyle styleId="{364229D0-6F2F-4BE0-B25C-B6BBE28CCBF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70" d="100"/>
          <a:sy n="7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231d67d71b_5_13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g2231d67d71b_5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231d67d71b_5_29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g2231d67d71b_5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231d67d71b_5_2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g2231d67d71b_5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231d67d71b_9_6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++++++3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g2231d67d71b_9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2231d67d71b_9_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++++++3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g2231d67d71b_9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++++++3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g2231d67d71b_8_18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g2231d67d71b_8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g2231d67d71b_5_33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g2231d67d71b_5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g2231d67d71b_5_42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g2231d67d71b_5_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31d67d71b_5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2231d67d71b_5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2231d67d71b_5_38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g2231d67d71b_5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31d67d71b_5_17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231d67d71b_5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231d67d71b_5_21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2231d67d71b_5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31d67d71b_8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2231d67d71b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231d67d71b_8_14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2231d67d71b_8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231d67d71b_8_8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2231d67d71b_8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{364229D0-6F2F-4BE0-B25C-B6BBE28CCBFA}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6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.png"/><Relationship Id="rId3" Type="http://schemas.openxmlformats.org/officeDocument/2006/relationships/image" Target="../media/image14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7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9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2808876" y="4158172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7052425" y="4889088"/>
            <a:ext cx="1004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8056770" y="3325237"/>
            <a:ext cx="7232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7016100" y="767525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4681200" y="1615502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8902625" y="1615500"/>
            <a:ext cx="749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3697401" y="2479067"/>
            <a:ext cx="8946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4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" name="Google Shape;400;g2231d67d71b_5_1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231d67d71b_5_1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231d67d71b_5_13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231d67d71b_5_13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g2231d67d71b_5_13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2231d67d71b_5_13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231d67d71b_5_1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231d67d71b_5_13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2231d67d71b_5_13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2231d67d71b_5_13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g2231d67d71b_5_13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2231d67d71b_5_13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2231d67d71b_5_13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231d67d71b_5_13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231d67d71b_5_1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231d67d71b_5_13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g2231d67d71b_5_138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422" name="Google Shape;422;g2231d67d71b_5_138"/>
          <p:cNvSpPr txBox="1"/>
          <p:nvPr/>
        </p:nvSpPr>
        <p:spPr>
          <a:xfrm>
            <a:off x="2781841" y="1614724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2231d67d71b_5_138"/>
          <p:cNvSpPr txBox="1"/>
          <p:nvPr/>
        </p:nvSpPr>
        <p:spPr>
          <a:xfrm>
            <a:off x="4682930" y="748386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g2231d67d71b_5_138"/>
          <p:cNvSpPr txBox="1"/>
          <p:nvPr/>
        </p:nvSpPr>
        <p:spPr>
          <a:xfrm>
            <a:off x="4484487" y="4880635"/>
            <a:ext cx="99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g2231d67d71b_5_138"/>
          <p:cNvSpPr txBox="1"/>
          <p:nvPr/>
        </p:nvSpPr>
        <p:spPr>
          <a:xfrm>
            <a:off x="7060800" y="1614713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g2231d67d71b_5_138"/>
          <p:cNvSpPr txBox="1"/>
          <p:nvPr/>
        </p:nvSpPr>
        <p:spPr>
          <a:xfrm>
            <a:off x="8839783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416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417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22327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418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419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420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421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22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683" y="30787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92;p3"/>
          <p:cNvSpPr txBox="1"/>
          <p:nvPr/>
        </p:nvSpPr>
        <p:spPr>
          <a:xfrm>
            <a:off x="7919019" y="24481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395;p3"/>
          <p:cNvSpPr txBox="1"/>
          <p:nvPr/>
        </p:nvSpPr>
        <p:spPr>
          <a:xfrm>
            <a:off x="3746649" y="3303802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5" name="Google Shape;435;g2231d67d71b_5_2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31d67d71b_5_2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2231d67d71b_5_29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31d67d71b_5_29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31d67d71b_5_29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31d67d71b_5_29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231d67d71b_5_2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231d67d71b_5_29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231d67d71b_5_29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231d67d71b_5_29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231d67d71b_5_29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231d67d71b_5_29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231d67d71b_5_29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231d67d71b_5_29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231d67d71b_5_2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231d67d71b_5_29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g2231d67d71b_5_295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457" name="Google Shape;457;g2231d67d71b_5_295"/>
          <p:cNvSpPr txBox="1"/>
          <p:nvPr/>
        </p:nvSpPr>
        <p:spPr>
          <a:xfrm>
            <a:off x="2781841" y="1614724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2231d67d71b_5_295"/>
          <p:cNvSpPr txBox="1"/>
          <p:nvPr/>
        </p:nvSpPr>
        <p:spPr>
          <a:xfrm>
            <a:off x="4682930" y="748386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g2231d67d71b_5_295"/>
          <p:cNvSpPr txBox="1"/>
          <p:nvPr/>
        </p:nvSpPr>
        <p:spPr>
          <a:xfrm>
            <a:off x="4484487" y="4880635"/>
            <a:ext cx="99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g2231d67d71b_5_295"/>
          <p:cNvSpPr txBox="1"/>
          <p:nvPr/>
        </p:nvSpPr>
        <p:spPr>
          <a:xfrm>
            <a:off x="7060800" y="1614713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g2231d67d71b_5_295"/>
          <p:cNvSpPr txBox="1"/>
          <p:nvPr/>
        </p:nvSpPr>
        <p:spPr>
          <a:xfrm>
            <a:off x="8839783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416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395" y="5137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419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3943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421;g22825e18952_1_2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5318" y="22439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451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2232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452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5317" y="513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453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0682" y="3078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454;g22825e18952_1_3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941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392;p3"/>
          <p:cNvSpPr txBox="1"/>
          <p:nvPr/>
        </p:nvSpPr>
        <p:spPr>
          <a:xfrm>
            <a:off x="7919019" y="24481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395;p3"/>
          <p:cNvSpPr txBox="1"/>
          <p:nvPr/>
        </p:nvSpPr>
        <p:spPr>
          <a:xfrm>
            <a:off x="3746649" y="3303802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Google Shape;470;g2231d67d71b_5_2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g2231d67d71b_5_2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8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g2231d67d71b_5_25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231d67d71b_5_258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231d67d71b_5_2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231d67d71b_5_2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231d67d71b_5_2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231d67d71b_5_2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231d67d71b_5_2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231d67d71b_5_2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231d67d71b_5_2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231d67d71b_5_2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231d67d71b_5_25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231d67d71b_5_2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231d67d71b_5_2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g2231d67d71b_5_2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g2231d67d71b_5_258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g2231d67d71b_5_258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494" name="Google Shape;494;g2231d67d71b_5_258"/>
          <p:cNvSpPr txBox="1"/>
          <p:nvPr/>
        </p:nvSpPr>
        <p:spPr>
          <a:xfrm>
            <a:off x="2781841" y="1614724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g2231d67d71b_5_258"/>
          <p:cNvSpPr txBox="1"/>
          <p:nvPr/>
        </p:nvSpPr>
        <p:spPr>
          <a:xfrm>
            <a:off x="4682930" y="748386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2231d67d71b_5_258"/>
          <p:cNvSpPr txBox="1"/>
          <p:nvPr/>
        </p:nvSpPr>
        <p:spPr>
          <a:xfrm>
            <a:off x="4484487" y="4880635"/>
            <a:ext cx="99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g2231d67d71b_5_258"/>
          <p:cNvSpPr txBox="1"/>
          <p:nvPr/>
        </p:nvSpPr>
        <p:spPr>
          <a:xfrm>
            <a:off x="7060800" y="1614713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g2231d67d71b_5_258"/>
          <p:cNvSpPr txBox="1"/>
          <p:nvPr/>
        </p:nvSpPr>
        <p:spPr>
          <a:xfrm>
            <a:off x="8839783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451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2232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452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5317" y="513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453;g22825e18952_1_3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0682" y="30787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454;g22825e18952_1_3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941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490;g22825e18952_1_60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4394" y="516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491;g22825e18952_1_60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5316" y="2243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92;g22825e18952_1_60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70126" y="394670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392;p3"/>
          <p:cNvSpPr txBox="1"/>
          <p:nvPr/>
        </p:nvSpPr>
        <p:spPr>
          <a:xfrm>
            <a:off x="7919019" y="24481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395;p3"/>
          <p:cNvSpPr txBox="1"/>
          <p:nvPr/>
        </p:nvSpPr>
        <p:spPr>
          <a:xfrm>
            <a:off x="3746649" y="3303802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Google Shape;506;g2231d67d71b_9_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Google Shape;507;g2231d67d71b_9_67"/>
          <p:cNvSpPr txBox="1"/>
          <p:nvPr/>
        </p:nvSpPr>
        <p:spPr>
          <a:xfrm>
            <a:off x="7061110" y="4721455"/>
            <a:ext cx="966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Son-in-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g2231d67d71b_9_67"/>
          <p:cNvSpPr txBox="1"/>
          <p:nvPr/>
        </p:nvSpPr>
        <p:spPr>
          <a:xfrm>
            <a:off x="7751174" y="3309769"/>
            <a:ext cx="1020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g2231d67d71b_9_67"/>
          <p:cNvSpPr txBox="1"/>
          <p:nvPr/>
        </p:nvSpPr>
        <p:spPr>
          <a:xfrm>
            <a:off x="5613702" y="1933242"/>
            <a:ext cx="998100" cy="2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g2231d67d71b_9_67"/>
          <p:cNvSpPr txBox="1"/>
          <p:nvPr/>
        </p:nvSpPr>
        <p:spPr>
          <a:xfrm>
            <a:off x="7044799" y="1838977"/>
            <a:ext cx="1020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</a:t>
            </a: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g2231d67d71b_9_67"/>
          <p:cNvSpPr txBox="1"/>
          <p:nvPr/>
        </p:nvSpPr>
        <p:spPr>
          <a:xfrm>
            <a:off x="2088350" y="267422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2231d67d71b_9_67"/>
          <p:cNvSpPr txBox="1"/>
          <p:nvPr/>
        </p:nvSpPr>
        <p:spPr>
          <a:xfrm>
            <a:off x="4207203" y="1781458"/>
            <a:ext cx="891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g2231d67d71b_9_67"/>
          <p:cNvSpPr txBox="1"/>
          <p:nvPr/>
        </p:nvSpPr>
        <p:spPr>
          <a:xfrm>
            <a:off x="2922782" y="1956863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g2231d67d71b_9_67"/>
          <p:cNvSpPr txBox="1"/>
          <p:nvPr/>
        </p:nvSpPr>
        <p:spPr>
          <a:xfrm>
            <a:off x="2779314" y="4819145"/>
            <a:ext cx="888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g2231d67d71b_9_67"/>
          <p:cNvSpPr txBox="1"/>
          <p:nvPr/>
        </p:nvSpPr>
        <p:spPr>
          <a:xfrm>
            <a:off x="4220227" y="6237668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g2231d67d71b_9_67"/>
          <p:cNvSpPr txBox="1"/>
          <p:nvPr/>
        </p:nvSpPr>
        <p:spPr>
          <a:xfrm>
            <a:off x="3527200" y="540525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g2231d67d71b_9_67"/>
          <p:cNvSpPr txBox="1"/>
          <p:nvPr/>
        </p:nvSpPr>
        <p:spPr>
          <a:xfrm>
            <a:off x="1400679" y="409689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g2231d67d71b_9_67"/>
          <p:cNvSpPr/>
          <p:nvPr/>
        </p:nvSpPr>
        <p:spPr>
          <a:xfrm>
            <a:off x="4954822" y="6925660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g2231d67d71b_9_67"/>
          <p:cNvSpPr/>
          <p:nvPr/>
        </p:nvSpPr>
        <p:spPr>
          <a:xfrm>
            <a:off x="2789865" y="6168393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2231d67d71b_9_67"/>
          <p:cNvSpPr/>
          <p:nvPr/>
        </p:nvSpPr>
        <p:spPr>
          <a:xfrm>
            <a:off x="3531852" y="409689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g2231d67d71b_9_67"/>
          <p:cNvSpPr/>
          <p:nvPr/>
        </p:nvSpPr>
        <p:spPr>
          <a:xfrm>
            <a:off x="2148465" y="4096894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g2231d67d71b_9_67"/>
          <p:cNvSpPr/>
          <p:nvPr/>
        </p:nvSpPr>
        <p:spPr>
          <a:xfrm>
            <a:off x="2116404" y="3382577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g2231d67d71b_9_67"/>
          <p:cNvSpPr/>
          <p:nvPr/>
        </p:nvSpPr>
        <p:spPr>
          <a:xfrm>
            <a:off x="4203129" y="2678346"/>
            <a:ext cx="925800" cy="27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g2231d67d71b_9_67"/>
          <p:cNvSpPr/>
          <p:nvPr/>
        </p:nvSpPr>
        <p:spPr>
          <a:xfrm>
            <a:off x="4925662" y="1112176"/>
            <a:ext cx="9288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g2231d67d71b_9_67"/>
          <p:cNvSpPr/>
          <p:nvPr/>
        </p:nvSpPr>
        <p:spPr>
          <a:xfrm>
            <a:off x="7196334" y="2674229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g2231d67d71b_9_67"/>
          <p:cNvSpPr/>
          <p:nvPr/>
        </p:nvSpPr>
        <p:spPr>
          <a:xfrm>
            <a:off x="7804565" y="4738579"/>
            <a:ext cx="913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g2231d67d71b_9_67"/>
          <p:cNvSpPr/>
          <p:nvPr/>
        </p:nvSpPr>
        <p:spPr>
          <a:xfrm>
            <a:off x="7071650" y="4044634"/>
            <a:ext cx="96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g2231d67d71b_9_67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pic>
        <p:nvPicPr>
          <p:cNvPr id="529" name="Google Shape;529;g2231d67d71b_9_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g2231d67d71b_9_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g2231d67d71b_9_6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231d67d71b_9_6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g2231d67d71b_9_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231d67d71b_9_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231d67d71b_9_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231d67d71b_9_6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231d67d71b_9_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231d67d71b_9_6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231d67d71b_9_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231d67d71b_9_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231d67d71b_9_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231d67d71b_9_6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231d67d71b_9_6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548;g2231d67d71b_9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9" name="Google Shape;549;g2231d67d71b_9_5"/>
          <p:cNvSpPr txBox="1"/>
          <p:nvPr/>
        </p:nvSpPr>
        <p:spPr>
          <a:xfrm>
            <a:off x="4220227" y="6237668"/>
            <a:ext cx="891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231d67d71b_9_5"/>
          <p:cNvSpPr/>
          <p:nvPr/>
        </p:nvSpPr>
        <p:spPr>
          <a:xfrm>
            <a:off x="4954822" y="6989760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1" name="Google Shape;551;g2231d67d71b_9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231d67d71b_9_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231d67d71b_9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g2231d67d71b_9_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g2231d67d71b_9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g2231d67d71b_9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g2231d67d71b_9_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g2231d67d71b_9_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2231d67d71b_9_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231d67d71b_9_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231d67d71b_9_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g2231d67d71b_9_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g2231d67d71b_9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g2231d67d71b_9_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g2231d67d71b_9_5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567" name="Google Shape;567;g2231d67d71b_9_5"/>
          <p:cNvSpPr txBox="1"/>
          <p:nvPr/>
        </p:nvSpPr>
        <p:spPr>
          <a:xfrm>
            <a:off x="1400679" y="409689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g2231d67d71b_9_5"/>
          <p:cNvSpPr txBox="1"/>
          <p:nvPr/>
        </p:nvSpPr>
        <p:spPr>
          <a:xfrm>
            <a:off x="2088350" y="267422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g2231d67d71b_9_5"/>
          <p:cNvSpPr/>
          <p:nvPr/>
        </p:nvSpPr>
        <p:spPr>
          <a:xfrm>
            <a:off x="2148465" y="4096894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g2231d67d71b_9_5"/>
          <p:cNvSpPr txBox="1"/>
          <p:nvPr/>
        </p:nvSpPr>
        <p:spPr>
          <a:xfrm>
            <a:off x="2922782" y="1956863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231d67d71b_9_5"/>
          <p:cNvSpPr txBox="1"/>
          <p:nvPr/>
        </p:nvSpPr>
        <p:spPr>
          <a:xfrm>
            <a:off x="2779314" y="4819145"/>
            <a:ext cx="888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231d67d71b_9_5"/>
          <p:cNvSpPr/>
          <p:nvPr/>
        </p:nvSpPr>
        <p:spPr>
          <a:xfrm>
            <a:off x="2789865" y="6168393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231d67d71b_9_5"/>
          <p:cNvSpPr/>
          <p:nvPr/>
        </p:nvSpPr>
        <p:spPr>
          <a:xfrm>
            <a:off x="3531852" y="409689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231d67d71b_9_5"/>
          <p:cNvSpPr txBox="1"/>
          <p:nvPr/>
        </p:nvSpPr>
        <p:spPr>
          <a:xfrm>
            <a:off x="3527200" y="540525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g2231d67d71b_9_5"/>
          <p:cNvSpPr txBox="1"/>
          <p:nvPr/>
        </p:nvSpPr>
        <p:spPr>
          <a:xfrm>
            <a:off x="4207203" y="1781458"/>
            <a:ext cx="891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g2231d67d71b_9_5"/>
          <p:cNvSpPr/>
          <p:nvPr/>
        </p:nvSpPr>
        <p:spPr>
          <a:xfrm>
            <a:off x="4925662" y="1112176"/>
            <a:ext cx="9288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g2231d67d71b_9_5"/>
          <p:cNvSpPr/>
          <p:nvPr/>
        </p:nvSpPr>
        <p:spPr>
          <a:xfrm>
            <a:off x="7196334" y="2674229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g2231d67d71b_9_5"/>
          <p:cNvSpPr txBox="1"/>
          <p:nvPr/>
        </p:nvSpPr>
        <p:spPr>
          <a:xfrm>
            <a:off x="7061110" y="4721455"/>
            <a:ext cx="966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Son-in-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9" name="Google Shape;589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09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7647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2799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39448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Google Shape;596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14347" y="538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g2231d67d71b_9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81010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08;g2231d67d71b_9_67"/>
          <p:cNvSpPr txBox="1"/>
          <p:nvPr/>
        </p:nvSpPr>
        <p:spPr>
          <a:xfrm>
            <a:off x="7751174" y="3309769"/>
            <a:ext cx="1020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09;g2231d67d71b_9_67"/>
          <p:cNvSpPr txBox="1"/>
          <p:nvPr/>
        </p:nvSpPr>
        <p:spPr>
          <a:xfrm>
            <a:off x="5613702" y="1933242"/>
            <a:ext cx="998100" cy="2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10;g2231d67d71b_9_67"/>
          <p:cNvSpPr txBox="1"/>
          <p:nvPr/>
        </p:nvSpPr>
        <p:spPr>
          <a:xfrm>
            <a:off x="7044799" y="1838977"/>
            <a:ext cx="1020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</a:t>
            </a: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23;g2231d67d71b_9_67"/>
          <p:cNvSpPr/>
          <p:nvPr/>
        </p:nvSpPr>
        <p:spPr>
          <a:xfrm>
            <a:off x="4203129" y="2678346"/>
            <a:ext cx="925800" cy="27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26;g2231d67d71b_9_67"/>
          <p:cNvSpPr/>
          <p:nvPr/>
        </p:nvSpPr>
        <p:spPr>
          <a:xfrm>
            <a:off x="7804565" y="4738579"/>
            <a:ext cx="913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27;g2231d67d71b_9_67"/>
          <p:cNvSpPr/>
          <p:nvPr/>
        </p:nvSpPr>
        <p:spPr>
          <a:xfrm>
            <a:off x="7071650" y="4044634"/>
            <a:ext cx="96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22;g2231d67d71b_9_67"/>
          <p:cNvSpPr/>
          <p:nvPr/>
        </p:nvSpPr>
        <p:spPr>
          <a:xfrm>
            <a:off x="2116404" y="3382577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84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4097" y="466285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58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69522" y="46552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586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100" y="466285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591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250247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594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172" y="25025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59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93970" y="322075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Google Shape;60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76183" y="250672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618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00422" y="321916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09" name="Google Shape;609;p4"/>
          <p:cNvSpPr txBox="1"/>
          <p:nvPr/>
        </p:nvSpPr>
        <p:spPr>
          <a:xfrm>
            <a:off x="4220227" y="6237668"/>
            <a:ext cx="89159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4"/>
          <p:cNvSpPr/>
          <p:nvPr/>
        </p:nvSpPr>
        <p:spPr>
          <a:xfrm>
            <a:off x="4954822" y="6989760"/>
            <a:ext cx="85472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1" name="Google Shape;61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p4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626" name="Google Shape;626;p4"/>
          <p:cNvSpPr txBox="1"/>
          <p:nvPr/>
        </p:nvSpPr>
        <p:spPr>
          <a:xfrm>
            <a:off x="1400679" y="409689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4"/>
          <p:cNvSpPr txBox="1"/>
          <p:nvPr/>
        </p:nvSpPr>
        <p:spPr>
          <a:xfrm>
            <a:off x="2088350" y="267422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4"/>
          <p:cNvSpPr/>
          <p:nvPr/>
        </p:nvSpPr>
        <p:spPr>
          <a:xfrm>
            <a:off x="2148465" y="4096894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4"/>
          <p:cNvSpPr txBox="1"/>
          <p:nvPr/>
        </p:nvSpPr>
        <p:spPr>
          <a:xfrm>
            <a:off x="2922782" y="1956863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4"/>
          <p:cNvSpPr txBox="1"/>
          <p:nvPr/>
        </p:nvSpPr>
        <p:spPr>
          <a:xfrm>
            <a:off x="2779314" y="4819145"/>
            <a:ext cx="888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4"/>
          <p:cNvSpPr/>
          <p:nvPr/>
        </p:nvSpPr>
        <p:spPr>
          <a:xfrm>
            <a:off x="2789865" y="6168393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4"/>
          <p:cNvSpPr/>
          <p:nvPr/>
        </p:nvSpPr>
        <p:spPr>
          <a:xfrm>
            <a:off x="3531852" y="409689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4"/>
          <p:cNvSpPr txBox="1"/>
          <p:nvPr/>
        </p:nvSpPr>
        <p:spPr>
          <a:xfrm>
            <a:off x="3527200" y="540525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4"/>
          <p:cNvSpPr txBox="1"/>
          <p:nvPr/>
        </p:nvSpPr>
        <p:spPr>
          <a:xfrm>
            <a:off x="4207203" y="1781458"/>
            <a:ext cx="891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4"/>
          <p:cNvSpPr/>
          <p:nvPr/>
        </p:nvSpPr>
        <p:spPr>
          <a:xfrm>
            <a:off x="4925662" y="1112176"/>
            <a:ext cx="9288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4"/>
          <p:cNvSpPr/>
          <p:nvPr/>
        </p:nvSpPr>
        <p:spPr>
          <a:xfrm>
            <a:off x="7196334" y="2674229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4"/>
          <p:cNvSpPr txBox="1"/>
          <p:nvPr/>
        </p:nvSpPr>
        <p:spPr>
          <a:xfrm>
            <a:off x="7061110" y="4721455"/>
            <a:ext cx="966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Son-in-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4"/>
          <p:cNvSpPr/>
          <p:nvPr/>
        </p:nvSpPr>
        <p:spPr>
          <a:xfrm>
            <a:off x="7804565" y="4765875"/>
            <a:ext cx="913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5" name="Google Shape;645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04104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7" name="Google Shape;647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0097" y="1061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8" name="Google Shape;64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37973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7647" y="6100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14347" y="53828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08;g2231d67d71b_9_67"/>
          <p:cNvSpPr txBox="1"/>
          <p:nvPr/>
        </p:nvSpPr>
        <p:spPr>
          <a:xfrm>
            <a:off x="7751174" y="3309769"/>
            <a:ext cx="1020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09;g2231d67d71b_9_67"/>
          <p:cNvSpPr txBox="1"/>
          <p:nvPr/>
        </p:nvSpPr>
        <p:spPr>
          <a:xfrm>
            <a:off x="5613702" y="1933242"/>
            <a:ext cx="998100" cy="2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10;g2231d67d71b_9_67"/>
          <p:cNvSpPr txBox="1"/>
          <p:nvPr/>
        </p:nvSpPr>
        <p:spPr>
          <a:xfrm>
            <a:off x="7044799" y="1838977"/>
            <a:ext cx="1020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</a:t>
            </a: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23;g2231d67d71b_9_67"/>
          <p:cNvSpPr/>
          <p:nvPr/>
        </p:nvSpPr>
        <p:spPr>
          <a:xfrm>
            <a:off x="4203129" y="2678346"/>
            <a:ext cx="925800" cy="27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26;g2231d67d71b_9_67"/>
          <p:cNvSpPr/>
          <p:nvPr/>
        </p:nvSpPr>
        <p:spPr>
          <a:xfrm>
            <a:off x="7804565" y="4738579"/>
            <a:ext cx="913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27;g2231d67d71b_9_67"/>
          <p:cNvSpPr/>
          <p:nvPr/>
        </p:nvSpPr>
        <p:spPr>
          <a:xfrm>
            <a:off x="7071650" y="4044634"/>
            <a:ext cx="96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22;g2231d67d71b_9_67"/>
          <p:cNvSpPr/>
          <p:nvPr/>
        </p:nvSpPr>
        <p:spPr>
          <a:xfrm>
            <a:off x="2116404" y="3382577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5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69522" y="46552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591;g22825e18952_1_3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5322" y="250247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60;g22825e18952_1_4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8404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85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62432" y="394478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6" name="Google Shape;656;g2231d67d71b_8_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8404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g2231d67d71b_8_1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28404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g2231d67d71b_8_1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6183" y="250672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g2231d67d71b_8_18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6183" y="53828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g2231d67d71b_8_18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7618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g2231d67d71b_8_18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37973" y="60932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g2231d67d71b_8_1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37973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g2231d67d71b_8_18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204104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g2231d67d71b_8_18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00422" y="465661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g2231d67d71b_8_18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00422" y="321916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0" name="Google Shape;670;g2231d67d71b_8_181"/>
          <p:cNvSpPr txBox="1"/>
          <p:nvPr/>
        </p:nvSpPr>
        <p:spPr>
          <a:xfrm>
            <a:off x="4220227" y="6237668"/>
            <a:ext cx="891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g2231d67d71b_8_181"/>
          <p:cNvSpPr/>
          <p:nvPr/>
        </p:nvSpPr>
        <p:spPr>
          <a:xfrm>
            <a:off x="4954822" y="6989760"/>
            <a:ext cx="85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2" name="Google Shape;672;g2231d67d71b_8_18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10800000">
            <a:off x="5076063" y="466759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231d67d71b_8_181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 rot="10800000">
            <a:off x="5775535" y="46566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231d67d71b_8_181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g2231d67d71b_8_18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g2231d67d71b_8_18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g2231d67d71b_8_18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2231d67d71b_8_1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2231d67d71b_8_18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g2231d67d71b_8_1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1" name="Google Shape;681;g2231d67d71b_8_18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2" name="Google Shape;682;g2231d67d71b_8_18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3" name="Google Shape;683;g2231d67d71b_8_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4" name="Google Shape;684;g2231d67d71b_8_18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5" name="Google Shape;685;g2231d67d71b_8_18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6" name="Google Shape;686;g2231d67d71b_8_181"/>
          <p:cNvSpPr txBox="1"/>
          <p:nvPr/>
        </p:nvSpPr>
        <p:spPr>
          <a:xfrm>
            <a:off x="844104" y="1287774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g2231d67d71b_8_181"/>
          <p:cNvSpPr txBox="1"/>
          <p:nvPr/>
        </p:nvSpPr>
        <p:spPr>
          <a:xfrm>
            <a:off x="321547" y="172602"/>
            <a:ext cx="3192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688" name="Google Shape;688;g2231d67d71b_8_181"/>
          <p:cNvSpPr txBox="1"/>
          <p:nvPr/>
        </p:nvSpPr>
        <p:spPr>
          <a:xfrm>
            <a:off x="1400679" y="409689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g2231d67d71b_8_181"/>
          <p:cNvSpPr txBox="1"/>
          <p:nvPr/>
        </p:nvSpPr>
        <p:spPr>
          <a:xfrm>
            <a:off x="2088350" y="267422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g2231d67d71b_8_181"/>
          <p:cNvSpPr/>
          <p:nvPr/>
        </p:nvSpPr>
        <p:spPr>
          <a:xfrm>
            <a:off x="2148465" y="4096894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g2231d67d71b_8_181"/>
          <p:cNvSpPr txBox="1"/>
          <p:nvPr/>
        </p:nvSpPr>
        <p:spPr>
          <a:xfrm>
            <a:off x="2922782" y="1956863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g2231d67d71b_8_181"/>
          <p:cNvSpPr txBox="1"/>
          <p:nvPr/>
        </p:nvSpPr>
        <p:spPr>
          <a:xfrm>
            <a:off x="2779314" y="4819145"/>
            <a:ext cx="888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g2231d67d71b_8_181"/>
          <p:cNvSpPr/>
          <p:nvPr/>
        </p:nvSpPr>
        <p:spPr>
          <a:xfrm>
            <a:off x="2789865" y="6168393"/>
            <a:ext cx="867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g2231d67d71b_8_181"/>
          <p:cNvSpPr/>
          <p:nvPr/>
        </p:nvSpPr>
        <p:spPr>
          <a:xfrm>
            <a:off x="3531852" y="409689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g2231d67d71b_8_181"/>
          <p:cNvSpPr txBox="1"/>
          <p:nvPr/>
        </p:nvSpPr>
        <p:spPr>
          <a:xfrm>
            <a:off x="3527200" y="5405255"/>
            <a:ext cx="85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" name="Google Shape;697;g2231d67d71b_8_181"/>
          <p:cNvSpPr txBox="1"/>
          <p:nvPr/>
        </p:nvSpPr>
        <p:spPr>
          <a:xfrm>
            <a:off x="4207203" y="1781458"/>
            <a:ext cx="891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9" name="Google Shape;699;g2231d67d71b_8_181"/>
          <p:cNvSpPr/>
          <p:nvPr/>
        </p:nvSpPr>
        <p:spPr>
          <a:xfrm>
            <a:off x="4925662" y="1112176"/>
            <a:ext cx="9288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g2231d67d71b_8_181"/>
          <p:cNvSpPr/>
          <p:nvPr/>
        </p:nvSpPr>
        <p:spPr>
          <a:xfrm>
            <a:off x="7196334" y="2674229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g2231d67d71b_8_181"/>
          <p:cNvSpPr txBox="1"/>
          <p:nvPr/>
        </p:nvSpPr>
        <p:spPr>
          <a:xfrm>
            <a:off x="7061110" y="4721455"/>
            <a:ext cx="966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Son-in-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08;g2231d67d71b_9_67"/>
          <p:cNvSpPr txBox="1"/>
          <p:nvPr/>
        </p:nvSpPr>
        <p:spPr>
          <a:xfrm>
            <a:off x="7751174" y="3309769"/>
            <a:ext cx="1020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509;g2231d67d71b_9_67"/>
          <p:cNvSpPr txBox="1"/>
          <p:nvPr/>
        </p:nvSpPr>
        <p:spPr>
          <a:xfrm>
            <a:off x="5613702" y="1933242"/>
            <a:ext cx="998100" cy="29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510;g2231d67d71b_9_67"/>
          <p:cNvSpPr txBox="1"/>
          <p:nvPr/>
        </p:nvSpPr>
        <p:spPr>
          <a:xfrm>
            <a:off x="7044799" y="1838977"/>
            <a:ext cx="1020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</a:t>
            </a:r>
            <a:r>
              <a:rPr lang="hu-HU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523;g2231d67d71b_9_67"/>
          <p:cNvSpPr/>
          <p:nvPr/>
        </p:nvSpPr>
        <p:spPr>
          <a:xfrm>
            <a:off x="4203129" y="2678346"/>
            <a:ext cx="925800" cy="27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526;g2231d67d71b_9_67"/>
          <p:cNvSpPr/>
          <p:nvPr/>
        </p:nvSpPr>
        <p:spPr>
          <a:xfrm>
            <a:off x="7804565" y="4738579"/>
            <a:ext cx="913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527;g2231d67d71b_9_67"/>
          <p:cNvSpPr/>
          <p:nvPr/>
        </p:nvSpPr>
        <p:spPr>
          <a:xfrm>
            <a:off x="7071650" y="4044634"/>
            <a:ext cx="96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r>
              <a:rPr lang="hu-H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-in-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522;g2231d67d71b_9_67"/>
          <p:cNvSpPr/>
          <p:nvPr/>
        </p:nvSpPr>
        <p:spPr>
          <a:xfrm>
            <a:off x="2116404" y="3382577"/>
            <a:ext cx="7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658;g22825e18952_1_4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2432" y="249347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659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40403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660;g22825e18952_1_4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28404" y="10616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685;g22825e18952_1_4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2432" y="394478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1" name="Google Shape;711;p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" name="Google Shape;71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5" name="Google Shape;71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6" name="Google Shape;71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" name="Google Shape;717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8" name="Google Shape;718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9" name="Google Shape;719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0" name="Google Shape;720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p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26" name="Google Shape;726;p5"/>
          <p:cNvSpPr/>
          <p:nvPr/>
        </p:nvSpPr>
        <p:spPr>
          <a:xfrm>
            <a:off x="1342329" y="6926175"/>
            <a:ext cx="9669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5"/>
          <p:cNvSpPr txBox="1"/>
          <p:nvPr/>
        </p:nvSpPr>
        <p:spPr>
          <a:xfrm>
            <a:off x="470834" y="6026570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5"/>
          <p:cNvSpPr txBox="1"/>
          <p:nvPr/>
        </p:nvSpPr>
        <p:spPr>
          <a:xfrm>
            <a:off x="413975" y="4182700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5"/>
          <p:cNvSpPr/>
          <p:nvPr/>
        </p:nvSpPr>
        <p:spPr>
          <a:xfrm>
            <a:off x="1404045" y="236973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5"/>
          <p:cNvSpPr/>
          <p:nvPr/>
        </p:nvSpPr>
        <p:spPr>
          <a:xfrm>
            <a:off x="3117175" y="538550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p5"/>
          <p:cNvSpPr txBox="1"/>
          <p:nvPr/>
        </p:nvSpPr>
        <p:spPr>
          <a:xfrm>
            <a:off x="6069578" y="1476842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5"/>
          <p:cNvSpPr txBox="1"/>
          <p:nvPr/>
        </p:nvSpPr>
        <p:spPr>
          <a:xfrm>
            <a:off x="7714575" y="32297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5"/>
          <p:cNvSpPr/>
          <p:nvPr/>
        </p:nvSpPr>
        <p:spPr>
          <a:xfrm>
            <a:off x="7869217" y="5130723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5"/>
          <p:cNvSpPr txBox="1"/>
          <p:nvPr/>
        </p:nvSpPr>
        <p:spPr>
          <a:xfrm>
            <a:off x="5968613" y="513073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5"/>
          <p:cNvSpPr/>
          <p:nvPr/>
        </p:nvSpPr>
        <p:spPr>
          <a:xfrm>
            <a:off x="3284096" y="4190375"/>
            <a:ext cx="7232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6" name="Google Shape;73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37" name="Google Shape;737;p5"/>
          <p:cNvSpPr txBox="1"/>
          <p:nvPr/>
        </p:nvSpPr>
        <p:spPr>
          <a:xfrm>
            <a:off x="6926173" y="389866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all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2" name="Google Shape;742;g2231d67d71b_5_3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g2231d67d71b_5_3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5" name="Google Shape;745;g2231d67d71b_5_3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6" name="Google Shape;746;g2231d67d71b_5_3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7" name="Google Shape;747;g2231d67d71b_5_3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8" name="Google Shape;748;g2231d67d71b_5_33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9" name="Google Shape;749;g2231d67d71b_5_33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0" name="Google Shape;750;g2231d67d71b_5_3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g2231d67d71b_5_3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g2231d67d71b_5_33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g2231d67d71b_5_3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g2231d67d71b_5_3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g2231d67d71b_5_3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g2231d67d71b_5_3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g2231d67d71b_5_3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06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693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48874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2200" y="67051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17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231d67d71b_5_3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488747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66" name="Google Shape;766;g2231d67d71b_5_336"/>
          <p:cNvSpPr txBox="1"/>
          <p:nvPr/>
        </p:nvSpPr>
        <p:spPr>
          <a:xfrm>
            <a:off x="6926173" y="389866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all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767" name="Google Shape;767;g2231d67d71b_5_336"/>
          <p:cNvSpPr txBox="1"/>
          <p:nvPr/>
        </p:nvSpPr>
        <p:spPr>
          <a:xfrm>
            <a:off x="7714575" y="32297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g2231d67d71b_5_336"/>
          <p:cNvSpPr/>
          <p:nvPr/>
        </p:nvSpPr>
        <p:spPr>
          <a:xfrm>
            <a:off x="7869217" y="5130723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g2231d67d71b_5_336"/>
          <p:cNvSpPr txBox="1"/>
          <p:nvPr/>
        </p:nvSpPr>
        <p:spPr>
          <a:xfrm>
            <a:off x="6069578" y="1476842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g2231d67d71b_5_336"/>
          <p:cNvSpPr txBox="1"/>
          <p:nvPr/>
        </p:nvSpPr>
        <p:spPr>
          <a:xfrm>
            <a:off x="5968613" y="513073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g2231d67d71b_5_336"/>
          <p:cNvSpPr/>
          <p:nvPr/>
        </p:nvSpPr>
        <p:spPr>
          <a:xfrm>
            <a:off x="3117175" y="538550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g2231d67d71b_5_336"/>
          <p:cNvSpPr/>
          <p:nvPr/>
        </p:nvSpPr>
        <p:spPr>
          <a:xfrm>
            <a:off x="3284096" y="4190375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231d67d71b_5_336"/>
          <p:cNvSpPr/>
          <p:nvPr/>
        </p:nvSpPr>
        <p:spPr>
          <a:xfrm>
            <a:off x="1404045" y="236973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231d67d71b_5_336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231d67d71b_5_336"/>
          <p:cNvSpPr txBox="1"/>
          <p:nvPr/>
        </p:nvSpPr>
        <p:spPr>
          <a:xfrm>
            <a:off x="470834" y="6026570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g2231d67d71b_5_336"/>
          <p:cNvSpPr txBox="1"/>
          <p:nvPr/>
        </p:nvSpPr>
        <p:spPr>
          <a:xfrm>
            <a:off x="413975" y="4182700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7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6021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76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5777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1" name="Google Shape;781;g2231d67d71b_5_42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g2231d67d71b_5_4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g2231d67d71b_5_4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g2231d67d71b_5_4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5" name="Google Shape;785;g2231d67d71b_5_4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g2231d67d71b_5_4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231d67d71b_5_4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g2231d67d71b_5_4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g2231d67d71b_5_4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0" name="Google Shape;790;g2231d67d71b_5_4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1" name="Google Shape;791;g2231d67d71b_5_4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2" name="Google Shape;792;g2231d67d71b_5_4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3" name="Google Shape;793;g2231d67d71b_5_4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4" name="Google Shape;794;g2231d67d71b_5_4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5" name="Google Shape;795;g2231d67d71b_5_42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6" name="Google Shape;796;g2231d67d71b_5_4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7" name="Google Shape;797;g2231d67d71b_5_4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51724" y="67051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Google Shape;798;g2231d67d71b_5_4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51724" y="21487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g2231d67d71b_5_4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0625" y="21487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g2231d67d71b_5_4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693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g2231d67d71b_5_4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488747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05" name="Google Shape;805;g2231d67d71b_5_422"/>
          <p:cNvSpPr txBox="1"/>
          <p:nvPr/>
        </p:nvSpPr>
        <p:spPr>
          <a:xfrm>
            <a:off x="6926173" y="389866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all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806" name="Google Shape;806;g2231d67d71b_5_422"/>
          <p:cNvSpPr txBox="1"/>
          <p:nvPr/>
        </p:nvSpPr>
        <p:spPr>
          <a:xfrm>
            <a:off x="7714575" y="32297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g2231d67d71b_5_422"/>
          <p:cNvSpPr/>
          <p:nvPr/>
        </p:nvSpPr>
        <p:spPr>
          <a:xfrm>
            <a:off x="7869217" y="5130723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g2231d67d71b_5_422"/>
          <p:cNvSpPr txBox="1"/>
          <p:nvPr/>
        </p:nvSpPr>
        <p:spPr>
          <a:xfrm>
            <a:off x="6069578" y="1476842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g2231d67d71b_5_422"/>
          <p:cNvSpPr txBox="1"/>
          <p:nvPr/>
        </p:nvSpPr>
        <p:spPr>
          <a:xfrm>
            <a:off x="5968613" y="513073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0" name="Google Shape;810;g2231d67d71b_5_422"/>
          <p:cNvSpPr/>
          <p:nvPr/>
        </p:nvSpPr>
        <p:spPr>
          <a:xfrm>
            <a:off x="3117175" y="538550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231d67d71b_5_422"/>
          <p:cNvSpPr/>
          <p:nvPr/>
        </p:nvSpPr>
        <p:spPr>
          <a:xfrm>
            <a:off x="3284096" y="4190375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231d67d71b_5_422"/>
          <p:cNvSpPr/>
          <p:nvPr/>
        </p:nvSpPr>
        <p:spPr>
          <a:xfrm>
            <a:off x="1404045" y="236973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231d67d71b_5_422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231d67d71b_5_422"/>
          <p:cNvSpPr txBox="1"/>
          <p:nvPr/>
        </p:nvSpPr>
        <p:spPr>
          <a:xfrm>
            <a:off x="470834" y="6026570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231d67d71b_5_422"/>
          <p:cNvSpPr txBox="1"/>
          <p:nvPr/>
        </p:nvSpPr>
        <p:spPr>
          <a:xfrm>
            <a:off x="413975" y="4182700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7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6021" y="3159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01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758349" y="48874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854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67367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2231d67d71b_5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31d67d71b_5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31d67d71b_5_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31d67d71b_5_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31d67d71b_5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31d67d71b_5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0595" y="28946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31d67d71b_5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31d67d71b_5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31d67d71b_5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31d67d71b_5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31d67d71b_5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31d67d71b_5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31d67d71b_5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31d67d71b_5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31d67d71b_5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g2231d67d71b_5_3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2" name="Google Shape;82;g2231d67d71b_5_3"/>
          <p:cNvSpPr/>
          <p:nvPr/>
        </p:nvSpPr>
        <p:spPr>
          <a:xfrm>
            <a:off x="2808876" y="4158172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231d67d71b_5_3"/>
          <p:cNvSpPr/>
          <p:nvPr/>
        </p:nvSpPr>
        <p:spPr>
          <a:xfrm>
            <a:off x="3697401" y="2479067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231d67d71b_5_3"/>
          <p:cNvSpPr/>
          <p:nvPr/>
        </p:nvSpPr>
        <p:spPr>
          <a:xfrm>
            <a:off x="4681200" y="1615502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2231d67d71b_5_3"/>
          <p:cNvSpPr/>
          <p:nvPr/>
        </p:nvSpPr>
        <p:spPr>
          <a:xfrm>
            <a:off x="7016100" y="767525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231d67d71b_5_3"/>
          <p:cNvSpPr/>
          <p:nvPr/>
        </p:nvSpPr>
        <p:spPr>
          <a:xfrm>
            <a:off x="8902625" y="1615500"/>
            <a:ext cx="749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231d67d71b_5_3"/>
          <p:cNvSpPr/>
          <p:nvPr/>
        </p:nvSpPr>
        <p:spPr>
          <a:xfrm>
            <a:off x="8056770" y="3325237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231d67d71b_5_3"/>
          <p:cNvSpPr/>
          <p:nvPr/>
        </p:nvSpPr>
        <p:spPr>
          <a:xfrm>
            <a:off x="7052425" y="4889088"/>
            <a:ext cx="1004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77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78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4750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79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6770" y="39508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80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8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3520" y="22352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2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9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2244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" name="Google Shape;820;g2231d67d71b_5_3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1" name="Google Shape;821;g2231d67d71b_5_3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2" name="Google Shape;822;g2231d67d71b_5_3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3" name="Google Shape;823;g2231d67d71b_5_3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4" name="Google Shape;824;g2231d67d71b_5_3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231d67d71b_5_3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231d67d71b_5_38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231d67d71b_5_38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231d67d71b_5_3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231d67d71b_5_3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231d67d71b_5_3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231d67d71b_5_3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231d67d71b_5_3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9548" y="67051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231d67d71b_5_3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231d67d71b_5_3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231d67d71b_5_3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73418" y="30512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6" name="Google Shape;836;g2231d67d71b_5_3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51724" y="67051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Google Shape;837;g2231d67d71b_5_3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51724" y="21487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231d67d71b_5_3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7367" y="21387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1" name="Google Shape;841;g2231d67d71b_5_3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58458" y="396937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g2231d67d71b_5_380"/>
          <p:cNvSpPr txBox="1"/>
          <p:nvPr/>
        </p:nvSpPr>
        <p:spPr>
          <a:xfrm>
            <a:off x="7607929" y="170789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231d67d71b_5_380"/>
          <p:cNvSpPr txBox="1"/>
          <p:nvPr/>
        </p:nvSpPr>
        <p:spPr>
          <a:xfrm>
            <a:off x="6926173" y="389866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all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846" name="Google Shape;846;g2231d67d71b_5_380"/>
          <p:cNvSpPr txBox="1"/>
          <p:nvPr/>
        </p:nvSpPr>
        <p:spPr>
          <a:xfrm>
            <a:off x="7714575" y="32297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g2231d67d71b_5_380"/>
          <p:cNvSpPr/>
          <p:nvPr/>
        </p:nvSpPr>
        <p:spPr>
          <a:xfrm>
            <a:off x="7869217" y="5130723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231d67d71b_5_380"/>
          <p:cNvSpPr txBox="1"/>
          <p:nvPr/>
        </p:nvSpPr>
        <p:spPr>
          <a:xfrm>
            <a:off x="6069578" y="1476842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g2231d67d71b_5_380"/>
          <p:cNvSpPr txBox="1"/>
          <p:nvPr/>
        </p:nvSpPr>
        <p:spPr>
          <a:xfrm>
            <a:off x="5968613" y="5130736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g2231d67d71b_5_380"/>
          <p:cNvSpPr/>
          <p:nvPr/>
        </p:nvSpPr>
        <p:spPr>
          <a:xfrm>
            <a:off x="3117175" y="538550"/>
            <a:ext cx="106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231d67d71b_5_380"/>
          <p:cNvSpPr/>
          <p:nvPr/>
        </p:nvSpPr>
        <p:spPr>
          <a:xfrm>
            <a:off x="3284096" y="4190375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g2231d67d71b_5_380"/>
          <p:cNvSpPr/>
          <p:nvPr/>
        </p:nvSpPr>
        <p:spPr>
          <a:xfrm>
            <a:off x="1404045" y="2369735"/>
            <a:ext cx="84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g2231d67d71b_5_380"/>
          <p:cNvSpPr/>
          <p:nvPr/>
        </p:nvSpPr>
        <p:spPr>
          <a:xfrm>
            <a:off x="1342329" y="6926175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231d67d71b_5_380"/>
          <p:cNvSpPr txBox="1"/>
          <p:nvPr/>
        </p:nvSpPr>
        <p:spPr>
          <a:xfrm>
            <a:off x="470834" y="6026570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g2231d67d71b_5_380"/>
          <p:cNvSpPr txBox="1"/>
          <p:nvPr/>
        </p:nvSpPr>
        <p:spPr>
          <a:xfrm>
            <a:off x="413975" y="4182700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801;g22825e18952_1_7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758349" y="48874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38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270831" y="48847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854;g22825e18952_1_6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67367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855;g22825e18952_1_6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87075" y="30229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231d67d71b_5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31d67d71b_5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31d67d71b_5_17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31d67d71b_5_17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31d67d71b_5_1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31d67d71b_5_1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0595" y="28946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31d67d71b_5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31d67d71b_5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31d67d71b_5_1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31d67d71b_5_17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31d67d71b_5_17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31d67d71b_5_17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31d67d71b_5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31d67d71b_5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31d67d71b_5_1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825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14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g2231d67d71b_5_172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8" name="Google Shape;118;g2231d67d71b_5_172"/>
          <p:cNvSpPr/>
          <p:nvPr/>
        </p:nvSpPr>
        <p:spPr>
          <a:xfrm>
            <a:off x="2808876" y="4158172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231d67d71b_5_172"/>
          <p:cNvSpPr/>
          <p:nvPr/>
        </p:nvSpPr>
        <p:spPr>
          <a:xfrm>
            <a:off x="3697401" y="2479067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2231d67d71b_5_172"/>
          <p:cNvSpPr/>
          <p:nvPr/>
        </p:nvSpPr>
        <p:spPr>
          <a:xfrm>
            <a:off x="4681200" y="1615502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231d67d71b_5_172"/>
          <p:cNvSpPr/>
          <p:nvPr/>
        </p:nvSpPr>
        <p:spPr>
          <a:xfrm>
            <a:off x="7016100" y="767525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231d67d71b_5_172"/>
          <p:cNvSpPr/>
          <p:nvPr/>
        </p:nvSpPr>
        <p:spPr>
          <a:xfrm>
            <a:off x="8902625" y="1615500"/>
            <a:ext cx="749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231d67d71b_5_172"/>
          <p:cNvSpPr/>
          <p:nvPr/>
        </p:nvSpPr>
        <p:spPr>
          <a:xfrm>
            <a:off x="8056770" y="3325237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2231d67d71b_5_172"/>
          <p:cNvSpPr/>
          <p:nvPr/>
        </p:nvSpPr>
        <p:spPr>
          <a:xfrm>
            <a:off x="7052425" y="4889088"/>
            <a:ext cx="1004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77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1189" y="52250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78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4750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79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6770" y="39508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91;g22825e18952_1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822" y="2244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4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231d67d71b_5_2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3343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31d67d71b_5_2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694288"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31d67d71b_5_21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2329775">
            <a:off x="6834568" y="560635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31d67d71b_5_21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31d67d71b_5_2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31d67d71b_5_2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0595" y="28946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31d67d71b_5_2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31d67d71b_5_2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31d67d71b_5_21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31d67d71b_5_21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31d67d71b_5_21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31d67d71b_5_21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31d67d71b_5_2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31d67d71b_5_21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31d67d71b_5_21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56825" y="39503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143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31d67d71b_5_2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82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2231d67d71b_5_213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2231d67d71b_5_213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6" name="Google Shape;156;g2231d67d71b_5_213"/>
          <p:cNvSpPr/>
          <p:nvPr/>
        </p:nvSpPr>
        <p:spPr>
          <a:xfrm>
            <a:off x="2808876" y="4158172"/>
            <a:ext cx="96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2231d67d71b_5_213"/>
          <p:cNvSpPr/>
          <p:nvPr/>
        </p:nvSpPr>
        <p:spPr>
          <a:xfrm>
            <a:off x="3697401" y="2479067"/>
            <a:ext cx="894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231d67d71b_5_213"/>
          <p:cNvSpPr/>
          <p:nvPr/>
        </p:nvSpPr>
        <p:spPr>
          <a:xfrm>
            <a:off x="4681200" y="1615502"/>
            <a:ext cx="696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231d67d71b_5_213"/>
          <p:cNvSpPr/>
          <p:nvPr/>
        </p:nvSpPr>
        <p:spPr>
          <a:xfrm>
            <a:off x="7016100" y="767525"/>
            <a:ext cx="107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2231d67d71b_5_213"/>
          <p:cNvSpPr/>
          <p:nvPr/>
        </p:nvSpPr>
        <p:spPr>
          <a:xfrm>
            <a:off x="8902625" y="1615500"/>
            <a:ext cx="749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2231d67d71b_5_213"/>
          <p:cNvSpPr/>
          <p:nvPr/>
        </p:nvSpPr>
        <p:spPr>
          <a:xfrm>
            <a:off x="8056770" y="3325237"/>
            <a:ext cx="723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231d67d71b_5_213"/>
          <p:cNvSpPr/>
          <p:nvPr/>
        </p:nvSpPr>
        <p:spPr>
          <a:xfrm>
            <a:off x="7052425" y="4889088"/>
            <a:ext cx="1004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4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03801" y="56452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13;g2231d67d71b_5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820" y="5309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15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825" y="22290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16;g2231d67d71b_5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144" y="224443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231d67d71b_8_0"/>
          <p:cNvSpPr/>
          <p:nvPr/>
        </p:nvSpPr>
        <p:spPr>
          <a:xfrm>
            <a:off x="4975675" y="6308350"/>
            <a:ext cx="8538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2231d67d71b_8_0"/>
          <p:cNvSpPr/>
          <p:nvPr/>
        </p:nvSpPr>
        <p:spPr>
          <a:xfrm>
            <a:off x="5663109" y="5382507"/>
            <a:ext cx="877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r>
              <a:rPr lang="hu-HU" sz="1600" dirty="0"/>
              <a:t>-</a:t>
            </a:r>
            <a:endParaRPr sz="1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2231d67d71b_8_0"/>
          <p:cNvSpPr/>
          <p:nvPr/>
        </p:nvSpPr>
        <p:spPr>
          <a:xfrm>
            <a:off x="6383096" y="4829518"/>
            <a:ext cx="8538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231d67d71b_8_0"/>
          <p:cNvSpPr/>
          <p:nvPr/>
        </p:nvSpPr>
        <p:spPr>
          <a:xfrm>
            <a:off x="7885974" y="4098203"/>
            <a:ext cx="7323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231d67d71b_8_0"/>
          <p:cNvSpPr/>
          <p:nvPr/>
        </p:nvSpPr>
        <p:spPr>
          <a:xfrm>
            <a:off x="7198074" y="2652152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2231d67d71b_8_0"/>
          <p:cNvSpPr/>
          <p:nvPr/>
        </p:nvSpPr>
        <p:spPr>
          <a:xfrm>
            <a:off x="6341550" y="1941817"/>
            <a:ext cx="93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231d67d71b_8_0"/>
          <p:cNvSpPr/>
          <p:nvPr/>
        </p:nvSpPr>
        <p:spPr>
          <a:xfrm>
            <a:off x="4939813" y="1847925"/>
            <a:ext cx="936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2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231d67d71b_8_0"/>
          <p:cNvSpPr/>
          <p:nvPr/>
        </p:nvSpPr>
        <p:spPr>
          <a:xfrm>
            <a:off x="3593274" y="1924130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2231d67d71b_8_0"/>
          <p:cNvSpPr/>
          <p:nvPr/>
        </p:nvSpPr>
        <p:spPr>
          <a:xfrm>
            <a:off x="2127025" y="1832475"/>
            <a:ext cx="7971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231d67d71b_8_0"/>
          <p:cNvSpPr/>
          <p:nvPr/>
        </p:nvSpPr>
        <p:spPr>
          <a:xfrm>
            <a:off x="1361550" y="3326350"/>
            <a:ext cx="9369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231d67d71b_8_0"/>
          <p:cNvSpPr/>
          <p:nvPr/>
        </p:nvSpPr>
        <p:spPr>
          <a:xfrm>
            <a:off x="2063125" y="4752010"/>
            <a:ext cx="9249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231d67d71b_8_0"/>
          <p:cNvSpPr txBox="1"/>
          <p:nvPr/>
        </p:nvSpPr>
        <p:spPr>
          <a:xfrm>
            <a:off x="5652441" y="4106841"/>
            <a:ext cx="89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231d67d71b_8_0"/>
          <p:cNvSpPr txBox="1"/>
          <p:nvPr/>
        </p:nvSpPr>
        <p:spPr>
          <a:xfrm>
            <a:off x="4179017" y="6959125"/>
            <a:ext cx="90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231d67d71b_8_0"/>
          <p:cNvSpPr txBox="1"/>
          <p:nvPr/>
        </p:nvSpPr>
        <p:spPr>
          <a:xfrm>
            <a:off x="6378300" y="6200663"/>
            <a:ext cx="863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231d67d71b_8_0"/>
          <p:cNvSpPr txBox="1"/>
          <p:nvPr/>
        </p:nvSpPr>
        <p:spPr>
          <a:xfrm>
            <a:off x="7783675" y="2652600"/>
            <a:ext cx="936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2231d67d71b_8_0"/>
          <p:cNvSpPr txBox="1"/>
          <p:nvPr/>
        </p:nvSpPr>
        <p:spPr>
          <a:xfrm>
            <a:off x="7144079" y="4087771"/>
            <a:ext cx="812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231d67d71b_8_0"/>
          <p:cNvSpPr txBox="1"/>
          <p:nvPr/>
        </p:nvSpPr>
        <p:spPr>
          <a:xfrm>
            <a:off x="4220279" y="1083309"/>
            <a:ext cx="90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> 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231d67d71b_8_0"/>
          <p:cNvSpPr txBox="1"/>
          <p:nvPr/>
        </p:nvSpPr>
        <p:spPr>
          <a:xfrm>
            <a:off x="5090275" y="2629509"/>
            <a:ext cx="608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231d67d71b_8_0"/>
          <p:cNvSpPr txBox="1"/>
          <p:nvPr/>
        </p:nvSpPr>
        <p:spPr>
          <a:xfrm>
            <a:off x="1343675" y="4752007"/>
            <a:ext cx="924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231d67d71b_8_0"/>
          <p:cNvSpPr txBox="1"/>
          <p:nvPr/>
        </p:nvSpPr>
        <p:spPr>
          <a:xfrm>
            <a:off x="2014923" y="2652600"/>
            <a:ext cx="93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/>
              <a:t> 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31d67d71b_8_0"/>
          <p:cNvSpPr txBox="1"/>
          <p:nvPr/>
        </p:nvSpPr>
        <p:spPr>
          <a:xfrm>
            <a:off x="2063275" y="4076588"/>
            <a:ext cx="924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31d67d71b_8_0"/>
          <p:cNvSpPr txBox="1"/>
          <p:nvPr/>
        </p:nvSpPr>
        <p:spPr>
          <a:xfrm>
            <a:off x="7246175" y="71975"/>
            <a:ext cx="26133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pic>
        <p:nvPicPr>
          <p:cNvPr id="189" name="Google Shape;189;g2231d67d71b_8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231d67d71b_8_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231d67d71b_8_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231d67d71b_8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231d67d71b_8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231d67d71b_8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231d67d71b_8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31d67d71b_8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31d67d71b_8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231d67d71b_8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231d67d71b_8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31d67d71b_8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31d67d71b_8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31d67d71b_8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364;p2">
            <a:extLst>
              <a:ext uri="{FF2B5EF4-FFF2-40B4-BE49-F238E27FC236}">
                <a16:creationId xmlns:a16="http://schemas.microsoft.com/office/drawing/2014/main" id="{7DFC5ED2-3F19-9C4D-B4B9-64935100616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58;g2231d67d71b_8_140">
            <a:extLst>
              <a:ext uri="{FF2B5EF4-FFF2-40B4-BE49-F238E27FC236}">
                <a16:creationId xmlns:a16="http://schemas.microsoft.com/office/drawing/2014/main" id="{BBAA35A5-570D-874E-87A3-D8F7B2972467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g2231d67d71b_8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231d67d71b_8_14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31d67d71b_8_14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31d67d71b_8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31d67d71b_8_1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31d67d71b_8_14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31d67d71b_8_14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31d67d71b_8_14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31d67d71b_8_14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31d67d71b_8_14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31d67d71b_8_14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231d67d71b_8_14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231d67d71b_8_14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g2231d67d71b_8_140"/>
          <p:cNvSpPr txBox="1"/>
          <p:nvPr/>
        </p:nvSpPr>
        <p:spPr>
          <a:xfrm>
            <a:off x="7246175" y="71975"/>
            <a:ext cx="26133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227" name="Google Shape;227;g2231d67d71b_8_140"/>
          <p:cNvSpPr txBox="1"/>
          <p:nvPr/>
        </p:nvSpPr>
        <p:spPr>
          <a:xfrm>
            <a:off x="2063275" y="4076588"/>
            <a:ext cx="924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231d67d71b_8_140"/>
          <p:cNvSpPr/>
          <p:nvPr/>
        </p:nvSpPr>
        <p:spPr>
          <a:xfrm>
            <a:off x="1361550" y="3326350"/>
            <a:ext cx="9369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2231d67d71b_8_140"/>
          <p:cNvSpPr/>
          <p:nvPr/>
        </p:nvSpPr>
        <p:spPr>
          <a:xfrm>
            <a:off x="2127025" y="1832475"/>
            <a:ext cx="7971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231d67d71b_8_140"/>
          <p:cNvSpPr txBox="1"/>
          <p:nvPr/>
        </p:nvSpPr>
        <p:spPr>
          <a:xfrm>
            <a:off x="2014923" y="2652600"/>
            <a:ext cx="93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/>
              <a:t> 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2231d67d71b_8_140"/>
          <p:cNvSpPr/>
          <p:nvPr/>
        </p:nvSpPr>
        <p:spPr>
          <a:xfrm>
            <a:off x="3593274" y="1924130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231d67d71b_8_140"/>
          <p:cNvSpPr/>
          <p:nvPr/>
        </p:nvSpPr>
        <p:spPr>
          <a:xfrm>
            <a:off x="4939813" y="1847925"/>
            <a:ext cx="936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2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231d67d71b_8_140"/>
          <p:cNvSpPr/>
          <p:nvPr/>
        </p:nvSpPr>
        <p:spPr>
          <a:xfrm>
            <a:off x="7198074" y="2652152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231d67d71b_8_140"/>
          <p:cNvSpPr txBox="1"/>
          <p:nvPr/>
        </p:nvSpPr>
        <p:spPr>
          <a:xfrm>
            <a:off x="7783675" y="2652600"/>
            <a:ext cx="936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231d67d71b_8_140"/>
          <p:cNvSpPr/>
          <p:nvPr/>
        </p:nvSpPr>
        <p:spPr>
          <a:xfrm>
            <a:off x="7885974" y="4098203"/>
            <a:ext cx="7323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2231d67d71b_8_140"/>
          <p:cNvSpPr txBox="1"/>
          <p:nvPr/>
        </p:nvSpPr>
        <p:spPr>
          <a:xfrm>
            <a:off x="7144079" y="4087771"/>
            <a:ext cx="812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2231d67d71b_8_140"/>
          <p:cNvSpPr/>
          <p:nvPr/>
        </p:nvSpPr>
        <p:spPr>
          <a:xfrm>
            <a:off x="6383096" y="4829518"/>
            <a:ext cx="8538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2231d67d71b_8_140"/>
          <p:cNvSpPr txBox="1"/>
          <p:nvPr/>
        </p:nvSpPr>
        <p:spPr>
          <a:xfrm>
            <a:off x="6378300" y="6200663"/>
            <a:ext cx="863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231d67d71b_8_140"/>
          <p:cNvSpPr/>
          <p:nvPr/>
        </p:nvSpPr>
        <p:spPr>
          <a:xfrm>
            <a:off x="4975675" y="6308350"/>
            <a:ext cx="8538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231d67d71b_8_140"/>
          <p:cNvSpPr txBox="1"/>
          <p:nvPr/>
        </p:nvSpPr>
        <p:spPr>
          <a:xfrm>
            <a:off x="4179017" y="6959125"/>
            <a:ext cx="90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6" name="Google Shape;246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02137" y="250936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02137" y="394509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3874" y="10621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612" y="250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7887" y="10620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48174" y="322181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5985" y="46647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48174" y="46702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8460" y="46679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0314" y="609452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612" y="610650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231d67d71b_8_14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3874" y="53897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231d67d71b_8_14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64;p2">
            <a:extLst>
              <a:ext uri="{FF2B5EF4-FFF2-40B4-BE49-F238E27FC236}">
                <a16:creationId xmlns:a16="http://schemas.microsoft.com/office/drawing/2014/main" id="{17BB4776-23BB-8945-8A94-FD494BEE8ED6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168;g2231d67d71b_8_0"/>
          <p:cNvSpPr/>
          <p:nvPr/>
        </p:nvSpPr>
        <p:spPr>
          <a:xfrm>
            <a:off x="5663109" y="5382507"/>
            <a:ext cx="877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r>
              <a:rPr lang="hu-HU" sz="1600" dirty="0"/>
              <a:t>-</a:t>
            </a:r>
            <a:endParaRPr sz="1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72;g2231d67d71b_8_0"/>
          <p:cNvSpPr/>
          <p:nvPr/>
        </p:nvSpPr>
        <p:spPr>
          <a:xfrm>
            <a:off x="6341550" y="1941817"/>
            <a:ext cx="93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7;g2231d67d71b_8_0"/>
          <p:cNvSpPr/>
          <p:nvPr/>
        </p:nvSpPr>
        <p:spPr>
          <a:xfrm>
            <a:off x="2063125" y="4752010"/>
            <a:ext cx="9249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8;g2231d67d71b_8_0"/>
          <p:cNvSpPr txBox="1"/>
          <p:nvPr/>
        </p:nvSpPr>
        <p:spPr>
          <a:xfrm>
            <a:off x="5652441" y="4106841"/>
            <a:ext cx="89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84;g2231d67d71b_8_0"/>
          <p:cNvSpPr txBox="1"/>
          <p:nvPr/>
        </p:nvSpPr>
        <p:spPr>
          <a:xfrm>
            <a:off x="5090275" y="2629509"/>
            <a:ext cx="608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85;g2231d67d71b_8_0"/>
          <p:cNvSpPr txBox="1"/>
          <p:nvPr/>
        </p:nvSpPr>
        <p:spPr>
          <a:xfrm>
            <a:off x="1343675" y="4752007"/>
            <a:ext cx="924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83;g2231d67d71b_8_0"/>
          <p:cNvSpPr txBox="1"/>
          <p:nvPr/>
        </p:nvSpPr>
        <p:spPr>
          <a:xfrm>
            <a:off x="4220279" y="1083309"/>
            <a:ext cx="90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> 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g2231d67d71b_8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6342" y="4664501"/>
            <a:ext cx="619361" cy="621067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g2231d67d71b_8_87"/>
          <p:cNvSpPr/>
          <p:nvPr/>
        </p:nvSpPr>
        <p:spPr>
          <a:xfrm>
            <a:off x="1325100" y="3326360"/>
            <a:ext cx="1009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6" name="Google Shape;266;g2231d67d71b_8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31d67d71b_8_8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31d67d71b_8_8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231d67d71b_8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231d67d71b_8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231d67d71b_8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231d67d71b_8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231d67d71b_8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231d67d71b_8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231d67d71b_8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231d67d71b_8_8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231d67d71b_8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31d67d71b_8_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31d67d71b_8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2231d67d71b_8_87"/>
          <p:cNvSpPr txBox="1"/>
          <p:nvPr/>
        </p:nvSpPr>
        <p:spPr>
          <a:xfrm>
            <a:off x="7246175" y="71975"/>
            <a:ext cx="26133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282" name="Google Shape;282;g2231d67d71b_8_87"/>
          <p:cNvSpPr/>
          <p:nvPr/>
        </p:nvSpPr>
        <p:spPr>
          <a:xfrm>
            <a:off x="4939813" y="1847925"/>
            <a:ext cx="936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2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g2231d67d71b_8_87"/>
          <p:cNvSpPr/>
          <p:nvPr/>
        </p:nvSpPr>
        <p:spPr>
          <a:xfrm>
            <a:off x="7198074" y="2652152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2231d67d71b_8_87"/>
          <p:cNvSpPr txBox="1"/>
          <p:nvPr/>
        </p:nvSpPr>
        <p:spPr>
          <a:xfrm>
            <a:off x="7783675" y="2652600"/>
            <a:ext cx="936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g2231d67d71b_8_87"/>
          <p:cNvSpPr/>
          <p:nvPr/>
        </p:nvSpPr>
        <p:spPr>
          <a:xfrm>
            <a:off x="7885974" y="4098203"/>
            <a:ext cx="7323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2231d67d71b_8_87"/>
          <p:cNvSpPr txBox="1"/>
          <p:nvPr/>
        </p:nvSpPr>
        <p:spPr>
          <a:xfrm>
            <a:off x="7144079" y="4087771"/>
            <a:ext cx="812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231d67d71b_8_87"/>
          <p:cNvSpPr/>
          <p:nvPr/>
        </p:nvSpPr>
        <p:spPr>
          <a:xfrm>
            <a:off x="6383096" y="4829518"/>
            <a:ext cx="8538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2231d67d71b_8_87"/>
          <p:cNvSpPr txBox="1"/>
          <p:nvPr/>
        </p:nvSpPr>
        <p:spPr>
          <a:xfrm>
            <a:off x="6378300" y="6200663"/>
            <a:ext cx="863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2231d67d71b_8_87"/>
          <p:cNvSpPr/>
          <p:nvPr/>
        </p:nvSpPr>
        <p:spPr>
          <a:xfrm>
            <a:off x="4975675" y="6308350"/>
            <a:ext cx="8538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2231d67d71b_8_87"/>
          <p:cNvSpPr txBox="1"/>
          <p:nvPr/>
        </p:nvSpPr>
        <p:spPr>
          <a:xfrm>
            <a:off x="4179017" y="6959125"/>
            <a:ext cx="90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2231d67d71b_8_87"/>
          <p:cNvSpPr txBox="1"/>
          <p:nvPr/>
        </p:nvSpPr>
        <p:spPr>
          <a:xfrm>
            <a:off x="2063275" y="4076588"/>
            <a:ext cx="924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g2231d67d71b_8_87"/>
          <p:cNvSpPr/>
          <p:nvPr/>
        </p:nvSpPr>
        <p:spPr>
          <a:xfrm>
            <a:off x="2127025" y="1832475"/>
            <a:ext cx="7971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231d67d71b_8_87"/>
          <p:cNvSpPr txBox="1"/>
          <p:nvPr/>
        </p:nvSpPr>
        <p:spPr>
          <a:xfrm>
            <a:off x="2014923" y="2652600"/>
            <a:ext cx="93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 dirty="0"/>
              <a:t> </a:t>
            </a:r>
            <a:r>
              <a:rPr lang="hu-HU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g2231d67d71b_8_87"/>
          <p:cNvSpPr/>
          <p:nvPr/>
        </p:nvSpPr>
        <p:spPr>
          <a:xfrm>
            <a:off x="3593274" y="1924130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1" name="Google Shape;301;g2231d67d71b_8_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612" y="252302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231d67d71b_8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3864" y="10520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231d67d71b_8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407" y="10621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231d67d71b_8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02143" y="2493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231d67d71b_8_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02137" y="397238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231d67d71b_8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3813" y="53835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231d67d71b_8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231d67d71b_8_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372" y="60945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231d67d71b_8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4610" y="60945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231d67d71b_8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231d67d71b_8_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48172" y="466480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62;p2">
            <a:extLst>
              <a:ext uri="{FF2B5EF4-FFF2-40B4-BE49-F238E27FC236}">
                <a16:creationId xmlns:a16="http://schemas.microsoft.com/office/drawing/2014/main" id="{0502E96A-C3EF-824B-A871-F4F802B247A0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5407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168;g2231d67d71b_8_0"/>
          <p:cNvSpPr/>
          <p:nvPr/>
        </p:nvSpPr>
        <p:spPr>
          <a:xfrm>
            <a:off x="5663109" y="5382507"/>
            <a:ext cx="877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r>
              <a:rPr lang="hu-HU" sz="1600" dirty="0"/>
              <a:t>-</a:t>
            </a:r>
            <a:endParaRPr sz="1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72;g2231d67d71b_8_0"/>
          <p:cNvSpPr/>
          <p:nvPr/>
        </p:nvSpPr>
        <p:spPr>
          <a:xfrm>
            <a:off x="6341550" y="1941817"/>
            <a:ext cx="93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7;g2231d67d71b_8_0"/>
          <p:cNvSpPr/>
          <p:nvPr/>
        </p:nvSpPr>
        <p:spPr>
          <a:xfrm>
            <a:off x="2063125" y="4752010"/>
            <a:ext cx="9249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8;g2231d67d71b_8_0"/>
          <p:cNvSpPr txBox="1"/>
          <p:nvPr/>
        </p:nvSpPr>
        <p:spPr>
          <a:xfrm>
            <a:off x="5652441" y="4106841"/>
            <a:ext cx="89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84;g2231d67d71b_8_0"/>
          <p:cNvSpPr txBox="1"/>
          <p:nvPr/>
        </p:nvSpPr>
        <p:spPr>
          <a:xfrm>
            <a:off x="5090275" y="2629509"/>
            <a:ext cx="608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85;g2231d67d71b_8_0"/>
          <p:cNvSpPr txBox="1"/>
          <p:nvPr/>
        </p:nvSpPr>
        <p:spPr>
          <a:xfrm>
            <a:off x="1343675" y="4752007"/>
            <a:ext cx="924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83;g2231d67d71b_8_0"/>
          <p:cNvSpPr txBox="1"/>
          <p:nvPr/>
        </p:nvSpPr>
        <p:spPr>
          <a:xfrm>
            <a:off x="4220279" y="1083309"/>
            <a:ext cx="90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> 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267;g22825e18952_1_1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1833" y="3226337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"/>
          <p:cNvSpPr/>
          <p:nvPr/>
        </p:nvSpPr>
        <p:spPr>
          <a:xfrm>
            <a:off x="1325100" y="3326360"/>
            <a:ext cx="1009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8" name="Google Shape;31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3822728" y="5390716"/>
            <a:ext cx="464646" cy="530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10800000">
            <a:off x="3545039" y="5285560"/>
            <a:ext cx="277701" cy="1082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2"/>
          <p:cNvSpPr txBox="1"/>
          <p:nvPr/>
        </p:nvSpPr>
        <p:spPr>
          <a:xfrm>
            <a:off x="8067804" y="138749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2"/>
          <p:cNvSpPr txBox="1"/>
          <p:nvPr/>
        </p:nvSpPr>
        <p:spPr>
          <a:xfrm>
            <a:off x="7246175" y="71975"/>
            <a:ext cx="26133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female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sp>
        <p:nvSpPr>
          <p:cNvPr id="335" name="Google Shape;335;p2"/>
          <p:cNvSpPr/>
          <p:nvPr/>
        </p:nvSpPr>
        <p:spPr>
          <a:xfrm>
            <a:off x="4939813" y="1847925"/>
            <a:ext cx="9369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2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2"/>
          <p:cNvSpPr/>
          <p:nvPr/>
        </p:nvSpPr>
        <p:spPr>
          <a:xfrm>
            <a:off x="7198074" y="2652152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Niece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"/>
          <p:cNvSpPr txBox="1"/>
          <p:nvPr/>
        </p:nvSpPr>
        <p:spPr>
          <a:xfrm>
            <a:off x="7783675" y="2652600"/>
            <a:ext cx="936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2"/>
          <p:cNvSpPr/>
          <p:nvPr/>
        </p:nvSpPr>
        <p:spPr>
          <a:xfrm>
            <a:off x="7885974" y="4098203"/>
            <a:ext cx="7323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Aunt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"/>
          <p:cNvSpPr txBox="1"/>
          <p:nvPr/>
        </p:nvSpPr>
        <p:spPr>
          <a:xfrm>
            <a:off x="7144079" y="4087771"/>
            <a:ext cx="812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"/>
          <p:cNvSpPr/>
          <p:nvPr/>
        </p:nvSpPr>
        <p:spPr>
          <a:xfrm>
            <a:off x="6383096" y="4829518"/>
            <a:ext cx="8538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"/>
          <p:cNvSpPr txBox="1"/>
          <p:nvPr/>
        </p:nvSpPr>
        <p:spPr>
          <a:xfrm>
            <a:off x="6378300" y="6200663"/>
            <a:ext cx="863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"/>
          <p:cNvSpPr/>
          <p:nvPr/>
        </p:nvSpPr>
        <p:spPr>
          <a:xfrm>
            <a:off x="4975675" y="6308350"/>
            <a:ext cx="8538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"/>
          <p:cNvSpPr txBox="1"/>
          <p:nvPr/>
        </p:nvSpPr>
        <p:spPr>
          <a:xfrm>
            <a:off x="4179017" y="6959125"/>
            <a:ext cx="90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 </a:t>
            </a: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"/>
          <p:cNvSpPr txBox="1"/>
          <p:nvPr/>
        </p:nvSpPr>
        <p:spPr>
          <a:xfrm>
            <a:off x="2063275" y="4076588"/>
            <a:ext cx="924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"/>
          <p:cNvSpPr/>
          <p:nvPr/>
        </p:nvSpPr>
        <p:spPr>
          <a:xfrm>
            <a:off x="2127025" y="1832475"/>
            <a:ext cx="7971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"/>
          <p:cNvSpPr txBox="1"/>
          <p:nvPr/>
        </p:nvSpPr>
        <p:spPr>
          <a:xfrm>
            <a:off x="2014923" y="2652600"/>
            <a:ext cx="93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300"/>
              <a:t> </a:t>
            </a: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"/>
          <p:cNvSpPr/>
          <p:nvPr/>
        </p:nvSpPr>
        <p:spPr>
          <a:xfrm>
            <a:off x="3593274" y="1924130"/>
            <a:ext cx="704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Wife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02143" y="2493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502118" y="395286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64657" y="25061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47148" y="4664501"/>
            <a:ext cx="619361" cy="621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5407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4610" y="60945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4610" y="538976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3813" y="53835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3813" y="610650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370" y="6094586"/>
            <a:ext cx="619361" cy="62106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168;g2231d67d71b_8_0"/>
          <p:cNvSpPr/>
          <p:nvPr/>
        </p:nvSpPr>
        <p:spPr>
          <a:xfrm>
            <a:off x="5663109" y="5382507"/>
            <a:ext cx="877800" cy="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r>
              <a:rPr lang="hu-HU" sz="1600" dirty="0"/>
              <a:t>-</a:t>
            </a:r>
            <a:endParaRPr sz="1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72;g2231d67d71b_8_0"/>
          <p:cNvSpPr/>
          <p:nvPr/>
        </p:nvSpPr>
        <p:spPr>
          <a:xfrm>
            <a:off x="6341550" y="1941817"/>
            <a:ext cx="93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7;g2231d67d71b_8_0"/>
          <p:cNvSpPr/>
          <p:nvPr/>
        </p:nvSpPr>
        <p:spPr>
          <a:xfrm>
            <a:off x="2063125" y="4752010"/>
            <a:ext cx="9249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Daughter-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78;g2231d67d71b_8_0"/>
          <p:cNvSpPr txBox="1"/>
          <p:nvPr/>
        </p:nvSpPr>
        <p:spPr>
          <a:xfrm>
            <a:off x="5652441" y="4106841"/>
            <a:ext cx="89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84;g2231d67d71b_8_0"/>
          <p:cNvSpPr txBox="1"/>
          <p:nvPr/>
        </p:nvSpPr>
        <p:spPr>
          <a:xfrm>
            <a:off x="5090275" y="2629509"/>
            <a:ext cx="608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85;g2231d67d71b_8_0"/>
          <p:cNvSpPr txBox="1"/>
          <p:nvPr/>
        </p:nvSpPr>
        <p:spPr>
          <a:xfrm>
            <a:off x="1343675" y="4752007"/>
            <a:ext cx="924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Father-in-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83;g2231d67d71b_8_0"/>
          <p:cNvSpPr txBox="1"/>
          <p:nvPr/>
        </p:nvSpPr>
        <p:spPr>
          <a:xfrm>
            <a:off x="4220279" y="1083309"/>
            <a:ext cx="90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> </a:t>
            </a: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264;g22825e18952_1_1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3864" y="10520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65;g22825e18952_1_1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407" y="10621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66;g22825e18952_1_1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45990" y="46679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67;g22825e18952_1_1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1833" y="3226337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" name="Google Shape;37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2896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2630807">
            <a:off x="6420545" y="653031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-2614729">
            <a:off x="5471468" y="558937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3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>
                <a:solidFill>
                  <a:schemeClr val="dk1"/>
                </a:solidFill>
              </a:rPr>
              <a:t>Challenge: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Go along the track to collect only male relatives.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>
                <a:solidFill>
                  <a:schemeClr val="dk1"/>
                </a:solidFill>
              </a:rPr>
              <a:t>Give the definition of each word. </a:t>
            </a:r>
            <a:endParaRPr sz="2000"/>
          </a:p>
        </p:txBody>
      </p:sp>
      <p:pic>
        <p:nvPicPr>
          <p:cNvPr id="388" name="Google Shape;38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0687" y="56522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3"/>
          <p:cNvSpPr txBox="1"/>
          <p:nvPr/>
        </p:nvSpPr>
        <p:spPr>
          <a:xfrm>
            <a:off x="7060800" y="1614713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Husband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"/>
          <p:cNvSpPr txBox="1"/>
          <p:nvPr/>
        </p:nvSpPr>
        <p:spPr>
          <a:xfrm>
            <a:off x="2781841" y="1614724"/>
            <a:ext cx="101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Nephew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"/>
          <p:cNvSpPr txBox="1"/>
          <p:nvPr/>
        </p:nvSpPr>
        <p:spPr>
          <a:xfrm>
            <a:off x="4682930" y="748386"/>
            <a:ext cx="601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3"/>
          <p:cNvSpPr txBox="1"/>
          <p:nvPr/>
        </p:nvSpPr>
        <p:spPr>
          <a:xfrm>
            <a:off x="7919019" y="2448138"/>
            <a:ext cx="100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3"/>
          <p:cNvSpPr txBox="1"/>
          <p:nvPr/>
        </p:nvSpPr>
        <p:spPr>
          <a:xfrm>
            <a:off x="8839783" y="4127244"/>
            <a:ext cx="89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3"/>
          <p:cNvSpPr txBox="1"/>
          <p:nvPr/>
        </p:nvSpPr>
        <p:spPr>
          <a:xfrm>
            <a:off x="4484487" y="4880635"/>
            <a:ext cx="99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Grand-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father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3"/>
          <p:cNvSpPr txBox="1"/>
          <p:nvPr/>
        </p:nvSpPr>
        <p:spPr>
          <a:xfrm>
            <a:off x="3746649" y="3303802"/>
            <a:ext cx="803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749</Words>
  <Application>Microsoft Office PowerPoint</Application>
  <PresentationFormat>Egyéni</PresentationFormat>
  <Paragraphs>414</Paragraphs>
  <Slides>20</Slides>
  <Notes>20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10</cp:revision>
  <dcterms:modified xsi:type="dcterms:W3CDTF">2023-05-15T08:27:22Z</dcterms:modified>
</cp:coreProperties>
</file>