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gEZIvTkNpkMhDpN9MTRb03lFEJf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>
        <p:scale>
          <a:sx n="100" d="100"/>
          <a:sy n="100" d="100"/>
        </p:scale>
        <p:origin x="72" y="-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customschemas.google.com/relationships/presentationmetadata" Target="metadata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2:50.580" idx="1">
    <p:pos x="6000" y="0"/>
    <p:text>edited, 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lGRqQ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3:11.181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lGRqU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3:28.677" idx="3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lGRqY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1" name="Google Shape;371;p1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p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1" name="Google Shape;461;p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1" name="Google Shape;291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7" name="Google Shape;337;p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5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5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comments" Target="../comments/comment3.xml"/><Relationship Id="rId10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comments" Target="../comments/comment1.xml"/><Relationship Id="rId10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comments" Target="../comments/comment2.xml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15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47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49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0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52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54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55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56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7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" name="Google Shape;37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1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47936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5255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7198" y="5102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4073" y="2222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4195" y="22204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0604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1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13" name="Google Shape;413;p10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b="1" dirty="0">
                <a:solidFill>
                  <a:schemeClr val="dk1"/>
                </a:solidFill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43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6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48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49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1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3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5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440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9535" y="394906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" name="Google Shape;41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1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4073" y="2222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833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09764" y="3940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44860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1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11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b="1" dirty="0">
                <a:solidFill>
                  <a:schemeClr val="dk1"/>
                </a:solidFill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49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52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54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55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7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9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61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39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47936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0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0604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40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9535" y="394906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" name="Google Shape;46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5362" y="47934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0129" y="47952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693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12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4860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833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683" y="22262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0846" y="3947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1681" y="22295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12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03" name="Google Shape;503;p12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b="1" dirty="0">
                <a:solidFill>
                  <a:schemeClr val="dk1"/>
                </a:solidFill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504" name="Google Shape;504;p12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60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62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63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65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67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69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0" name="Google Shape;444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09764" y="394074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9551" y="3949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9311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0966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0741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210" y="13818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210" y="512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415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40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42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3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5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47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48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49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0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9311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0966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0741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210" y="13826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415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1210" y="512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44813" y="3949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37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39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0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2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44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45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46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47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305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210" y="5263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53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305" y="39400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4813" y="3949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1210" y="13731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9026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4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" name="Google Shape;152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4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38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40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1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3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45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46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47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48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175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176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178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79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181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183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6" name="Google Shape;186;p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5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5255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4073" y="2222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4195" y="22340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5022" y="39436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42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6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43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5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46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48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49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1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53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226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7198" y="52394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5362" y="47934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27198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5329" y="22295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7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43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5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46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48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49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1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53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221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22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09764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23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24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09764" y="5255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25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26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27198" y="5239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230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42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Google Shape;29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0129" y="47952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93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5362" y="393541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44860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833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683" y="22262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8"/>
          <p:cNvSpPr txBox="1"/>
          <p:nvPr/>
        </p:nvSpPr>
        <p:spPr>
          <a:xfrm>
            <a:off x="95950" y="5093851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334" name="Google Shape;334;p8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57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58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60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61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63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65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272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5362" y="47934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27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74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7198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275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5329" y="222958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Google Shape;33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346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348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349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351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353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pic>
        <p:nvPicPr>
          <p:cNvPr id="356" name="Google Shape;356;p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9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prímszámokon </a:t>
            </a:r>
            <a:r>
              <a:rPr lang="hu-HU" b="1" dirty="0">
                <a:solidFill>
                  <a:schemeClr val="dk1"/>
                </a:solidFill>
              </a:rPr>
              <a:t>CSÖKKENŐ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sorrendben!</a:t>
            </a:r>
            <a:endParaRPr dirty="0"/>
          </a:p>
        </p:txBody>
      </p:sp>
      <p:sp>
        <p:nvSpPr>
          <p:cNvPr id="2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511</Words>
  <Application>Microsoft Office PowerPoint</Application>
  <PresentationFormat>Egyéni</PresentationFormat>
  <Paragraphs>211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6</cp:revision>
  <dcterms:modified xsi:type="dcterms:W3CDTF">2023-05-17T14:57:24Z</dcterms:modified>
</cp:coreProperties>
</file>