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58400" cy="7772400"/>
  <p:notesSz cx="6858000" cy="9945688"/>
  <p:embeddedFontLst>
    <p:embeddedFont>
      <p:font typeface="Montserrat" panose="020B0604020202020204" charset="-18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gEZIvTkNpkMhDpN9MTRb03lFEJf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astasia 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>
        <p:scale>
          <a:sx n="100" d="100"/>
          <a:sy n="100" d="100"/>
        </p:scale>
        <p:origin x="72" y="-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customschemas.google.com/relationships/presentationmetadata" Target="metadata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2:50.580" idx="1">
    <p:pos x="6000" y="0"/>
    <p:text>edited, 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lGRqQ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3:11.181" idx="2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lGRqU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3-04-13T10:53:28.677" idx="3">
    <p:pos x="6000" y="0"/>
    <p:text>tested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commentPostId="AAAAvDlGRqY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" name="Google Shape;17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1" name="Google Shape;371;p10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p1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1" name="Google Shape;461;p1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Google Shape;127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p7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1" name="Google Shape;291;p8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7" name="Google Shape;337;p9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hu-HU"/>
              <a:t>Interactive Challenge Card</a:t>
            </a:r>
            <a:endParaRPr/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Display with your classroom projector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hu-HU">
                <a:solidFill>
                  <a:schemeClr val="dk1"/>
                </a:solidFill>
              </a:rPr>
              <a:t>Drag and drop each color square to create a path for indi.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x8 Grid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6550" y="457200"/>
            <a:ext cx="6857999" cy="6857999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" name="Google Shape;9;p15"/>
          <p:cNvSpPr txBox="1"/>
          <p:nvPr/>
        </p:nvSpPr>
        <p:spPr>
          <a:xfrm>
            <a:off x="187161" y="317384"/>
            <a:ext cx="2473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0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Make your own</a:t>
            </a:r>
            <a:endParaRPr sz="1700" b="0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hu-HU" sz="1700" b="1" i="0" u="none" strike="noStrike" cap="none">
                <a:solidFill>
                  <a:srgbClr val="1C9AD6"/>
                </a:solidFill>
                <a:latin typeface="Montserrat"/>
                <a:ea typeface="Montserrat"/>
                <a:cs typeface="Montserrat"/>
                <a:sym typeface="Montserrat"/>
              </a:rPr>
              <a:t>indi Challenge Card</a:t>
            </a:r>
            <a:endParaRPr sz="1700" b="1" i="0" u="none" strike="noStrike" cap="none">
              <a:solidFill>
                <a:srgbClr val="1C9AD6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" name="Google Shape;1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76157" y="6552392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3438" y="6907355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oogle Shape;12;p15"/>
          <p:cNvGrpSpPr/>
          <p:nvPr/>
        </p:nvGrpSpPr>
        <p:grpSpPr>
          <a:xfrm>
            <a:off x="1921303" y="7205172"/>
            <a:ext cx="783537" cy="475397"/>
            <a:chOff x="0" y="7190319"/>
            <a:chExt cx="737118" cy="488773"/>
          </a:xfrm>
        </p:grpSpPr>
        <p:sp>
          <p:nvSpPr>
            <p:cNvPr id="13" name="Google Shape;13;p15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" name="Google Shape;14;p1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comments" Target="../comments/comment3.xml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0.png"/><Relationship Id="rId5" Type="http://schemas.openxmlformats.org/officeDocument/2006/relationships/image" Target="../media/image6.png"/><Relationship Id="rId15" Type="http://schemas.openxmlformats.org/officeDocument/2006/relationships/comments" Target="../comments/comment1.xml"/><Relationship Id="rId10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2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comments" Target="../comments/comment2.xml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15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47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49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50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52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54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55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56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7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3" name="Google Shape;37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Google Shape;374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Google Shape;375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Google Shape;376;p1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47936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Google Shape;393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5255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Google Shape;395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7198" y="5102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Google Shape;397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4073" y="2222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Google Shape;398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4195" y="22204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0604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Google Shape;401;p10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Google Shape;402;p1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Google Shape;403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Google Shape;40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Google Shape;405;p10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Google Shape;406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Google Shape;407;p10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Google Shape;408;p10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Google Shape;409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10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1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13" name="Google Shape;413;p10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b="1" dirty="0">
                <a:solidFill>
                  <a:schemeClr val="dk1"/>
                </a:solidFill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43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6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48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49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1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3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55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440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9535" y="394906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8" name="Google Shape;418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1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Google Shape;436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Google Shape;437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Google Shape;43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Google Shape;439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4073" y="2222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2" name="Google Shape;442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Google Shape;443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833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Google Shape;444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909764" y="39407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Google Shape;445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44860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Google Shape;446;p11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Google Shape;447;p1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Google Shape;448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Google Shape;449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Google Shape;450;p1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Google Shape;451;p1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Google Shape;452;p1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Google Shape;453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Google Shape;454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1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1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Google Shape;457;p1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11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b="1" dirty="0">
                <a:solidFill>
                  <a:schemeClr val="dk1"/>
                </a:solidFill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49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52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54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55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57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9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61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" name="Google Shape;39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47936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400;p1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0604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440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9535" y="394906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3" name="Google Shape;46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Google Shape;464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15362" y="47934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Google Shape;46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0129" y="47952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Google Shape;46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693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Google Shape;468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Google Shape;469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Google Shape;470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Google Shape;471;p12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Google Shape;483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Google Shape;485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4860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Google Shape;486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833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4683" y="22262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Google Shape;4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0846" y="39472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Google Shape;490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1681" y="22295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Google Shape;491;p12"/>
          <p:cNvPicPr preferRelativeResize="0"/>
          <p:nvPr/>
        </p:nvPicPr>
        <p:blipFill rotWithShape="1">
          <a:blip r:embed="rId8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Google Shape;492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Google Shape;493;p1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Google Shape;494;p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Google Shape;49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Google Shape;496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Google Shape;497;p1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Google Shape;498;p1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Google Shape;499;p1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1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Google Shape;501;p1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Google Shape;502;p1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503" name="Google Shape;503;p12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b="1" dirty="0">
                <a:solidFill>
                  <a:schemeClr val="dk1"/>
                </a:solidFill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504" name="Google Shape;504;p12"/>
          <p:cNvSpPr txBox="1"/>
          <p:nvPr/>
        </p:nvSpPr>
        <p:spPr>
          <a:xfrm>
            <a:off x="773879" y="4672149"/>
            <a:ext cx="1218600" cy="3078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60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62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63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65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67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69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0" name="Google Shape;444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909764" y="394074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9551" y="3949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9311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0966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0741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210" y="138189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210" y="512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415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2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2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40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42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3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5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47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48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49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0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9311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907305" y="309662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0741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21210" y="13826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91415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21210" y="512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4813" y="3949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37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39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0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2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44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45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46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47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305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1210" y="5263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9253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7305" y="394006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4813" y="394947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921210" y="13731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4813" y="56486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45911" y="520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639026" y="308769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7416700" y="5800999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4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4"/>
          <p:cNvPicPr preferRelativeResize="0"/>
          <p:nvPr/>
        </p:nvPicPr>
        <p:blipFill rotWithShape="1">
          <a:blip r:embed="rId9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4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4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38" name="Google Shape;19;p1"/>
          <p:cNvSpPr txBox="1"/>
          <p:nvPr/>
        </p:nvSpPr>
        <p:spPr>
          <a:xfrm>
            <a:off x="4761027" y="597807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20;p1"/>
          <p:cNvSpPr txBox="1"/>
          <p:nvPr/>
        </p:nvSpPr>
        <p:spPr>
          <a:xfrm>
            <a:off x="7338129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40" name="Google Shape;21;p1"/>
          <p:cNvSpPr txBox="1"/>
          <p:nvPr/>
        </p:nvSpPr>
        <p:spPr>
          <a:xfrm>
            <a:off x="6456227" y="5935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41" name="Google Shape;26;p1"/>
          <p:cNvSpPr txBox="1"/>
          <p:nvPr/>
        </p:nvSpPr>
        <p:spPr>
          <a:xfrm>
            <a:off x="3899638" y="3143048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27;p1"/>
          <p:cNvSpPr txBox="1"/>
          <p:nvPr/>
        </p:nvSpPr>
        <p:spPr>
          <a:xfrm>
            <a:off x="5470136" y="31634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3" name="Google Shape;28;p1"/>
          <p:cNvSpPr txBox="1"/>
          <p:nvPr/>
        </p:nvSpPr>
        <p:spPr>
          <a:xfrm>
            <a:off x="4615371" y="401830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29;p1"/>
          <p:cNvSpPr txBox="1"/>
          <p:nvPr/>
        </p:nvSpPr>
        <p:spPr>
          <a:xfrm>
            <a:off x="8021130" y="40127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/>
          </a:p>
        </p:txBody>
      </p:sp>
      <p:sp>
        <p:nvSpPr>
          <p:cNvPr id="45" name="Google Shape;30;p1"/>
          <p:cNvSpPr txBox="1"/>
          <p:nvPr/>
        </p:nvSpPr>
        <p:spPr>
          <a:xfrm>
            <a:off x="3760604" y="229085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/>
          </a:p>
        </p:txBody>
      </p:sp>
      <p:sp>
        <p:nvSpPr>
          <p:cNvPr id="46" name="Google Shape;31;p1"/>
          <p:cNvSpPr txBox="1"/>
          <p:nvPr/>
        </p:nvSpPr>
        <p:spPr>
          <a:xfrm>
            <a:off x="4767656" y="230449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dirty="0"/>
          </a:p>
        </p:txBody>
      </p:sp>
      <p:sp>
        <p:nvSpPr>
          <p:cNvPr id="47" name="Google Shape;32;p1"/>
          <p:cNvSpPr txBox="1"/>
          <p:nvPr/>
        </p:nvSpPr>
        <p:spPr>
          <a:xfrm>
            <a:off x="6311321" y="486738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48" name="Google Shape;33;p1"/>
          <p:cNvSpPr txBox="1"/>
          <p:nvPr/>
        </p:nvSpPr>
        <p:spPr>
          <a:xfrm>
            <a:off x="3912857" y="584159"/>
            <a:ext cx="48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175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176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178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179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181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183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6" name="Google Shape;186;p5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5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09764" y="5255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4073" y="22220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34195" y="223407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35022" y="39436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42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6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6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43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5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46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48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49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1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53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226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7198" y="523943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Google Shape;24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5362" y="47934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327198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055329" y="222958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7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7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7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7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7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43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45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46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48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49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51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53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" name="Google Shape;221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68629" y="479306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222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09764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223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09764" y="2232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224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2909764" y="5255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225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226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327198" y="5239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230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37742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" name="Google Shape;293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Google Shape;295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Google Shape;296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Google Shape;310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62489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Google Shape;312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770129" y="479524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769352" y="65152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Google Shape;314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915362" y="393541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6" name="Google Shape;316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344860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Google Shape;317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8336" y="5203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Google Shape;318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14683" y="22262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8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Google Shape;323;p8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Google Shape;32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p8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8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7" name="Google Shape;327;p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8" name="Google Shape;328;p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8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8"/>
          <p:cNvSpPr txBox="1"/>
          <p:nvPr/>
        </p:nvSpPr>
        <p:spPr>
          <a:xfrm>
            <a:off x="95950" y="5093851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sz="1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NÖVEKVŐ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334" name="Google Shape;334;p8"/>
          <p:cNvSpPr txBox="1"/>
          <p:nvPr/>
        </p:nvSpPr>
        <p:spPr>
          <a:xfrm>
            <a:off x="773879" y="4672149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173;p5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174;p5"/>
          <p:cNvSpPr txBox="1"/>
          <p:nvPr/>
        </p:nvSpPr>
        <p:spPr>
          <a:xfrm>
            <a:off x="4615371" y="142476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57" name="Google Shape;175;p5"/>
          <p:cNvSpPr txBox="1"/>
          <p:nvPr/>
        </p:nvSpPr>
        <p:spPr>
          <a:xfrm>
            <a:off x="7161832" y="317034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/>
          </a:p>
        </p:txBody>
      </p:sp>
      <p:sp>
        <p:nvSpPr>
          <p:cNvPr id="58" name="Google Shape;176;p5"/>
          <p:cNvSpPr txBox="1"/>
          <p:nvPr/>
        </p:nvSpPr>
        <p:spPr>
          <a:xfrm>
            <a:off x="4615371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177;p5"/>
          <p:cNvSpPr txBox="1"/>
          <p:nvPr/>
        </p:nvSpPr>
        <p:spPr>
          <a:xfrm>
            <a:off x="7166765" y="143326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/>
          </a:p>
        </p:txBody>
      </p:sp>
      <p:sp>
        <p:nvSpPr>
          <p:cNvPr id="60" name="Google Shape;178;p5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61" name="Google Shape;179;p5"/>
          <p:cNvSpPr txBox="1"/>
          <p:nvPr/>
        </p:nvSpPr>
        <p:spPr>
          <a:xfrm>
            <a:off x="7181344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180;p5"/>
          <p:cNvSpPr txBox="1"/>
          <p:nvPr/>
        </p:nvSpPr>
        <p:spPr>
          <a:xfrm>
            <a:off x="5451086" y="141697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63" name="Google Shape;181;p5"/>
          <p:cNvSpPr txBox="1"/>
          <p:nvPr/>
        </p:nvSpPr>
        <p:spPr>
          <a:xfrm>
            <a:off x="2886290" y="141981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182;p5"/>
          <p:cNvSpPr txBox="1"/>
          <p:nvPr/>
        </p:nvSpPr>
        <p:spPr>
          <a:xfrm>
            <a:off x="8025001" y="317034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/>
          </a:p>
        </p:txBody>
      </p:sp>
      <p:sp>
        <p:nvSpPr>
          <p:cNvPr id="65" name="Google Shape;183;p5"/>
          <p:cNvSpPr txBox="1"/>
          <p:nvPr/>
        </p:nvSpPr>
        <p:spPr>
          <a:xfrm>
            <a:off x="3913286" y="5730863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184;p5"/>
          <p:cNvSpPr txBox="1"/>
          <p:nvPr/>
        </p:nvSpPr>
        <p:spPr>
          <a:xfrm>
            <a:off x="8035012" y="573249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185;p5"/>
          <p:cNvSpPr txBox="1"/>
          <p:nvPr/>
        </p:nvSpPr>
        <p:spPr>
          <a:xfrm>
            <a:off x="3743634" y="3175320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8" name="Google Shape;272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915362" y="479340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273;p7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4630741" y="22262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274;p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327198" y="394210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275;p7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8055329" y="2229586"/>
            <a:ext cx="749808" cy="7498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Google Shape;33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2135" y="651440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Google Shape;340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97059" y="65048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Google Shape;341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400000">
            <a:off x="6426130" y="6560760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Google Shape;342;p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 rot="-5400000">
            <a:off x="6599869" y="5543210"/>
            <a:ext cx="334750" cy="1301797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Google Shape;343;p9"/>
          <p:cNvSpPr txBox="1"/>
          <p:nvPr/>
        </p:nvSpPr>
        <p:spPr>
          <a:xfrm>
            <a:off x="3899638" y="4018069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9"/>
          <p:cNvSpPr txBox="1"/>
          <p:nvPr/>
        </p:nvSpPr>
        <p:spPr>
          <a:xfrm>
            <a:off x="4601723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37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9"/>
          <p:cNvSpPr txBox="1"/>
          <p:nvPr/>
        </p:nvSpPr>
        <p:spPr>
          <a:xfrm>
            <a:off x="7161832" y="3156696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sp>
        <p:nvSpPr>
          <p:cNvPr id="346" name="Google Shape;346;p9"/>
          <p:cNvSpPr txBox="1"/>
          <p:nvPr/>
        </p:nvSpPr>
        <p:spPr>
          <a:xfrm>
            <a:off x="4601723" y="486603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"/>
          <p:cNvSpPr txBox="1"/>
          <p:nvPr/>
        </p:nvSpPr>
        <p:spPr>
          <a:xfrm>
            <a:off x="7166765" y="144691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dirty="0"/>
          </a:p>
        </p:txBody>
      </p:sp>
      <p:sp>
        <p:nvSpPr>
          <p:cNvPr id="348" name="Google Shape;348;p9"/>
          <p:cNvSpPr txBox="1"/>
          <p:nvPr/>
        </p:nvSpPr>
        <p:spPr>
          <a:xfrm>
            <a:off x="3733308" y="315222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</a:t>
            </a:r>
            <a:endParaRPr/>
          </a:p>
        </p:txBody>
      </p:sp>
      <p:sp>
        <p:nvSpPr>
          <p:cNvPr id="349" name="Google Shape;349;p9"/>
          <p:cNvSpPr txBox="1"/>
          <p:nvPr/>
        </p:nvSpPr>
        <p:spPr>
          <a:xfrm>
            <a:off x="8171967" y="571665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9"/>
          <p:cNvSpPr txBox="1"/>
          <p:nvPr/>
        </p:nvSpPr>
        <p:spPr>
          <a:xfrm>
            <a:off x="4767656" y="3165872"/>
            <a:ext cx="48923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351" name="Google Shape;351;p9"/>
          <p:cNvSpPr txBox="1"/>
          <p:nvPr/>
        </p:nvSpPr>
        <p:spPr>
          <a:xfrm>
            <a:off x="7167696" y="4866033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9"/>
          <p:cNvSpPr txBox="1"/>
          <p:nvPr/>
        </p:nvSpPr>
        <p:spPr>
          <a:xfrm>
            <a:off x="5451086" y="1444271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dirty="0"/>
          </a:p>
        </p:txBody>
      </p:sp>
      <p:sp>
        <p:nvSpPr>
          <p:cNvPr id="353" name="Google Shape;353;p9"/>
          <p:cNvSpPr txBox="1"/>
          <p:nvPr/>
        </p:nvSpPr>
        <p:spPr>
          <a:xfrm>
            <a:off x="3751079" y="5714639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71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p9"/>
          <p:cNvSpPr txBox="1"/>
          <p:nvPr/>
        </p:nvSpPr>
        <p:spPr>
          <a:xfrm>
            <a:off x="8025001" y="3156695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pic>
        <p:nvPicPr>
          <p:cNvPr id="356" name="Google Shape;356;p9"/>
          <p:cNvPicPr preferRelativeResize="0"/>
          <p:nvPr/>
        </p:nvPicPr>
        <p:blipFill rotWithShape="1">
          <a:blip r:embed="rId6">
            <a:alphaModFix/>
          </a:blip>
          <a:srcRect b="30074"/>
          <a:stretch/>
        </p:blipFill>
        <p:spPr>
          <a:xfrm>
            <a:off x="2114825" y="3752213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Google Shape;357;p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928120" y="20370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928120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Google Shape;359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46" y="117566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Google Shape;360;p9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5943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1" name="Google Shape;361;p9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11044" y="203855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Google Shape;362;p9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95943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3" name="Google Shape;363;p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14287" y="1177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Google Shape;364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28120" y="11734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Google Shape;365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08278" y="290052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943" y="376248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Google Shape;367;p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4872" y="3808843"/>
            <a:ext cx="576619" cy="657097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9"/>
          <p:cNvSpPr txBox="1"/>
          <p:nvPr/>
        </p:nvSpPr>
        <p:spPr>
          <a:xfrm>
            <a:off x="95943" y="5093854"/>
            <a:ext cx="2582100" cy="831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2000" b="1" i="0" u="none" strike="noStrike" cap="none" dirty="0">
                <a:solidFill>
                  <a:srgbClr val="000000"/>
                </a:solidFill>
                <a:sym typeface="Arial"/>
              </a:rPr>
              <a:t>Kihívás:</a:t>
            </a:r>
            <a:endParaRPr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Menj végig a prímszámokon </a:t>
            </a:r>
            <a:r>
              <a:rPr lang="hu-HU" b="1" dirty="0">
                <a:solidFill>
                  <a:schemeClr val="dk1"/>
                </a:solidFill>
              </a:rPr>
              <a:t>CSÖKKENŐ</a:t>
            </a: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sorrendben!</a:t>
            </a:r>
            <a:endParaRPr dirty="0"/>
          </a:p>
        </p:txBody>
      </p:sp>
      <p:sp>
        <p:nvSpPr>
          <p:cNvPr id="2" name="Google Shape;354;p9">
            <a:extLst>
              <a:ext uri="{FF2B5EF4-FFF2-40B4-BE49-F238E27FC236}">
                <a16:creationId xmlns:a16="http://schemas.microsoft.com/office/drawing/2014/main" id="{E7E3F296-9D61-303A-A673-A21FF7DB7DC8}"/>
              </a:ext>
            </a:extLst>
          </p:cNvPr>
          <p:cNvSpPr txBox="1"/>
          <p:nvPr/>
        </p:nvSpPr>
        <p:spPr>
          <a:xfrm>
            <a:off x="2889032" y="1438414"/>
            <a:ext cx="7938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r>
            <a:endParaRPr sz="3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511</Words>
  <Application>Microsoft Office PowerPoint</Application>
  <PresentationFormat>Egyéni</PresentationFormat>
  <Paragraphs>211</Paragraphs>
  <Slides>12</Slides>
  <Notes>12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5" baseType="lpstr">
      <vt:lpstr>Arial</vt:lpstr>
      <vt:lpstr>Montserrat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6</cp:revision>
  <dcterms:modified xsi:type="dcterms:W3CDTF">2023-05-17T14:57:24Z</dcterms:modified>
</cp:coreProperties>
</file>