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6858000" cy="9945688"/>
  <p:embeddedFontLst>
    <p:embeddedFont>
      <p:font typeface="Montserrat" panose="020B0604020202020204" charset="-18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gEZIvTkNpkMhDpN9MTRb03lFEJf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stasia M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>
        <p:scale>
          <a:sx n="100" d="100"/>
          <a:sy n="100" d="100"/>
        </p:scale>
        <p:origin x="-18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customschemas.google.com/relationships/presentationmetadata" Target="metadata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10:52:50.580" idx="1">
    <p:pos x="6000" y="0"/>
    <p:text>edited, 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DlGRqQ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10:53:11.181" idx="2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DlGRqU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10:53:28.677" idx="3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DlGRqY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" name="Google Shape;17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1" name="Google Shape;371;p1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6" name="Google Shape;416;p1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1" name="Google Shape;461;p1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" name="Google Shape;49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6" name="Google Shape;246;p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1" name="Google Shape;291;p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7" name="Google Shape;337;p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15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15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1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1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5" Type="http://schemas.openxmlformats.org/officeDocument/2006/relationships/comments" Target="../comments/comment3.xml"/><Relationship Id="rId10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13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5" Type="http://schemas.openxmlformats.org/officeDocument/2006/relationships/comments" Target="../comments/comment1.xml"/><Relationship Id="rId10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comments" Target="../comments/comment2.xml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12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/>
          <p:nvPr/>
        </p:nvSpPr>
        <p:spPr>
          <a:xfrm>
            <a:off x="4761027" y="5978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7338129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21" name="Google Shape;21;p1"/>
          <p:cNvSpPr txBox="1"/>
          <p:nvPr/>
        </p:nvSpPr>
        <p:spPr>
          <a:xfrm>
            <a:off x="6456227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pic>
        <p:nvPicPr>
          <p:cNvPr id="22" name="Google Shape;2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5911" y="520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44813" y="56486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7416700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"/>
          <p:cNvSpPr txBox="1"/>
          <p:nvPr/>
        </p:nvSpPr>
        <p:spPr>
          <a:xfrm>
            <a:off x="3899638" y="3143048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"/>
          <p:cNvSpPr txBox="1"/>
          <p:nvPr/>
        </p:nvSpPr>
        <p:spPr>
          <a:xfrm>
            <a:off x="5470136" y="31634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28" name="Google Shape;28;p1"/>
          <p:cNvSpPr txBox="1"/>
          <p:nvPr/>
        </p:nvSpPr>
        <p:spPr>
          <a:xfrm>
            <a:off x="4615371" y="401830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"/>
          <p:cNvSpPr txBox="1"/>
          <p:nvPr/>
        </p:nvSpPr>
        <p:spPr>
          <a:xfrm>
            <a:off x="8021130" y="40127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/>
          </a:p>
        </p:txBody>
      </p:sp>
      <p:sp>
        <p:nvSpPr>
          <p:cNvPr id="30" name="Google Shape;30;p1"/>
          <p:cNvSpPr txBox="1"/>
          <p:nvPr/>
        </p:nvSpPr>
        <p:spPr>
          <a:xfrm>
            <a:off x="3760604" y="229085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31" name="Google Shape;31;p1"/>
          <p:cNvSpPr txBox="1"/>
          <p:nvPr/>
        </p:nvSpPr>
        <p:spPr>
          <a:xfrm>
            <a:off x="4767656" y="230449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dirty="0"/>
          </a:p>
        </p:txBody>
      </p:sp>
      <p:sp>
        <p:nvSpPr>
          <p:cNvPr id="32" name="Google Shape;32;p1"/>
          <p:cNvSpPr txBox="1"/>
          <p:nvPr/>
        </p:nvSpPr>
        <p:spPr>
          <a:xfrm>
            <a:off x="6311321" y="486738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33" name="Google Shape;33;p1"/>
          <p:cNvSpPr txBox="1"/>
          <p:nvPr/>
        </p:nvSpPr>
        <p:spPr>
          <a:xfrm>
            <a:off x="3912857" y="584159"/>
            <a:ext cx="489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34;p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"/>
          <p:cNvSpPr txBox="1"/>
          <p:nvPr/>
        </p:nvSpPr>
        <p:spPr>
          <a:xfrm>
            <a:off x="95950" y="5093851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prime numbers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3" name="Google Shape;373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10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8629" y="47930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39421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2232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5255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489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4073" y="2222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4195" y="22204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10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1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1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1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1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1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46;p1">
            <a:extLst>
              <a:ext uri="{FF2B5EF4-FFF2-40B4-BE49-F238E27FC236}">
                <a16:creationId xmlns:a16="http://schemas.microsoft.com/office/drawing/2014/main" id="{33A310C9-F14A-5612-AAE2-FE50777F6BEA}"/>
              </a:ext>
            </a:extLst>
          </p:cNvPr>
          <p:cNvSpPr txBox="1"/>
          <p:nvPr/>
        </p:nvSpPr>
        <p:spPr>
          <a:xfrm>
            <a:off x="95950" y="5093851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prime numbers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dirty="0"/>
          </a:p>
        </p:txBody>
      </p:sp>
      <p:sp>
        <p:nvSpPr>
          <p:cNvPr id="43" name="Google Shape;343;p9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344;p9"/>
          <p:cNvSpPr txBox="1"/>
          <p:nvPr/>
        </p:nvSpPr>
        <p:spPr>
          <a:xfrm>
            <a:off x="4601723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345;p9"/>
          <p:cNvSpPr txBox="1"/>
          <p:nvPr/>
        </p:nvSpPr>
        <p:spPr>
          <a:xfrm>
            <a:off x="7161832" y="315669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6" name="Google Shape;346;p9"/>
          <p:cNvSpPr txBox="1"/>
          <p:nvPr/>
        </p:nvSpPr>
        <p:spPr>
          <a:xfrm>
            <a:off x="4601723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347;p9"/>
          <p:cNvSpPr txBox="1"/>
          <p:nvPr/>
        </p:nvSpPr>
        <p:spPr>
          <a:xfrm>
            <a:off x="7166765" y="144691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dirty="0"/>
          </a:p>
        </p:txBody>
      </p:sp>
      <p:sp>
        <p:nvSpPr>
          <p:cNvPr id="48" name="Google Shape;348;p9"/>
          <p:cNvSpPr txBox="1"/>
          <p:nvPr/>
        </p:nvSpPr>
        <p:spPr>
          <a:xfrm>
            <a:off x="3733308" y="315222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/>
          </a:p>
        </p:txBody>
      </p:sp>
      <p:sp>
        <p:nvSpPr>
          <p:cNvPr id="49" name="Google Shape;349;p9"/>
          <p:cNvSpPr txBox="1"/>
          <p:nvPr/>
        </p:nvSpPr>
        <p:spPr>
          <a:xfrm>
            <a:off x="8171967" y="571665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350;p9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51" name="Google Shape;351;p9"/>
          <p:cNvSpPr txBox="1"/>
          <p:nvPr/>
        </p:nvSpPr>
        <p:spPr>
          <a:xfrm>
            <a:off x="7167696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352;p9"/>
          <p:cNvSpPr txBox="1"/>
          <p:nvPr/>
        </p:nvSpPr>
        <p:spPr>
          <a:xfrm>
            <a:off x="5451086" y="144427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53" name="Google Shape;353;p9"/>
          <p:cNvSpPr txBox="1"/>
          <p:nvPr/>
        </p:nvSpPr>
        <p:spPr>
          <a:xfrm>
            <a:off x="3751079" y="571463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355;p9"/>
          <p:cNvSpPr txBox="1"/>
          <p:nvPr/>
        </p:nvSpPr>
        <p:spPr>
          <a:xfrm>
            <a:off x="8025001" y="31566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55" name="Google Shape;354;p9">
            <a:extLst>
              <a:ext uri="{FF2B5EF4-FFF2-40B4-BE49-F238E27FC236}">
                <a16:creationId xmlns:a16="http://schemas.microsoft.com/office/drawing/2014/main" id="{E7E3F296-9D61-303A-A673-A21FF7DB7DC8}"/>
              </a:ext>
            </a:extLst>
          </p:cNvPr>
          <p:cNvSpPr txBox="1"/>
          <p:nvPr/>
        </p:nvSpPr>
        <p:spPr>
          <a:xfrm>
            <a:off x="2889032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390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47936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396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7198" y="51029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400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0604" y="65152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440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9535" y="394906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" name="Google Shape;41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1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8629" y="47930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2232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489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4073" y="2222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9535" y="39490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30741" y="22262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p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833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44860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1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p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p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46;p1">
            <a:extLst>
              <a:ext uri="{FF2B5EF4-FFF2-40B4-BE49-F238E27FC236}">
                <a16:creationId xmlns:a16="http://schemas.microsoft.com/office/drawing/2014/main" id="{6DA496AD-2CED-DD17-D796-94A19C7FB0B4}"/>
              </a:ext>
            </a:extLst>
          </p:cNvPr>
          <p:cNvSpPr txBox="1"/>
          <p:nvPr/>
        </p:nvSpPr>
        <p:spPr>
          <a:xfrm>
            <a:off x="95950" y="5093851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prime numbers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dirty="0"/>
          </a:p>
        </p:txBody>
      </p:sp>
      <p:sp>
        <p:nvSpPr>
          <p:cNvPr id="43" name="Google Shape;343;p9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344;p9"/>
          <p:cNvSpPr txBox="1"/>
          <p:nvPr/>
        </p:nvSpPr>
        <p:spPr>
          <a:xfrm>
            <a:off x="4601723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345;p9"/>
          <p:cNvSpPr txBox="1"/>
          <p:nvPr/>
        </p:nvSpPr>
        <p:spPr>
          <a:xfrm>
            <a:off x="7161832" y="315669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6" name="Google Shape;346;p9"/>
          <p:cNvSpPr txBox="1"/>
          <p:nvPr/>
        </p:nvSpPr>
        <p:spPr>
          <a:xfrm>
            <a:off x="4601723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347;p9"/>
          <p:cNvSpPr txBox="1"/>
          <p:nvPr/>
        </p:nvSpPr>
        <p:spPr>
          <a:xfrm>
            <a:off x="7166765" y="144691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dirty="0"/>
          </a:p>
        </p:txBody>
      </p:sp>
      <p:sp>
        <p:nvSpPr>
          <p:cNvPr id="48" name="Google Shape;348;p9"/>
          <p:cNvSpPr txBox="1"/>
          <p:nvPr/>
        </p:nvSpPr>
        <p:spPr>
          <a:xfrm>
            <a:off x="3733308" y="315222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/>
          </a:p>
        </p:txBody>
      </p:sp>
      <p:sp>
        <p:nvSpPr>
          <p:cNvPr id="49" name="Google Shape;349;p9"/>
          <p:cNvSpPr txBox="1"/>
          <p:nvPr/>
        </p:nvSpPr>
        <p:spPr>
          <a:xfrm>
            <a:off x="8171967" y="571665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350;p9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51" name="Google Shape;351;p9"/>
          <p:cNvSpPr txBox="1"/>
          <p:nvPr/>
        </p:nvSpPr>
        <p:spPr>
          <a:xfrm>
            <a:off x="7167696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352;p9"/>
          <p:cNvSpPr txBox="1"/>
          <p:nvPr/>
        </p:nvSpPr>
        <p:spPr>
          <a:xfrm>
            <a:off x="5451086" y="144427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53" name="Google Shape;353;p9"/>
          <p:cNvSpPr txBox="1"/>
          <p:nvPr/>
        </p:nvSpPr>
        <p:spPr>
          <a:xfrm>
            <a:off x="3751079" y="571463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355;p9"/>
          <p:cNvSpPr txBox="1"/>
          <p:nvPr/>
        </p:nvSpPr>
        <p:spPr>
          <a:xfrm>
            <a:off x="8025001" y="31566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55" name="Google Shape;354;p9">
            <a:extLst>
              <a:ext uri="{FF2B5EF4-FFF2-40B4-BE49-F238E27FC236}">
                <a16:creationId xmlns:a16="http://schemas.microsoft.com/office/drawing/2014/main" id="{E7E3F296-9D61-303A-A673-A21FF7DB7DC8}"/>
              </a:ext>
            </a:extLst>
          </p:cNvPr>
          <p:cNvSpPr txBox="1"/>
          <p:nvPr/>
        </p:nvSpPr>
        <p:spPr>
          <a:xfrm>
            <a:off x="2889032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390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47936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400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0604" y="65152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444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09764" y="394074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" name="Google Shape;46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2489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5362" y="479340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0129" y="479524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69352" y="65152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12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p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30741" y="22262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Google Shape;485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44860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Google Shape;486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833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Google Shape;48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4683" y="22262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7198" y="39472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41681" y="22295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Google Shape;491;p12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p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Google Shape;49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Google Shape;496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p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p1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Google Shape;499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Google Shape;501;p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Google Shape;502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504" name="Google Shape;504;p12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46;p1">
            <a:extLst>
              <a:ext uri="{FF2B5EF4-FFF2-40B4-BE49-F238E27FC236}">
                <a16:creationId xmlns:a16="http://schemas.microsoft.com/office/drawing/2014/main" id="{3DCA88A2-0EA4-7910-E56C-F63FBA00335C}"/>
              </a:ext>
            </a:extLst>
          </p:cNvPr>
          <p:cNvSpPr txBox="1"/>
          <p:nvPr/>
        </p:nvSpPr>
        <p:spPr>
          <a:xfrm>
            <a:off x="95950" y="5093851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prime numbers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dirty="0"/>
          </a:p>
        </p:txBody>
      </p:sp>
      <p:sp>
        <p:nvSpPr>
          <p:cNvPr id="44" name="Google Shape;343;p9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344;p9"/>
          <p:cNvSpPr txBox="1"/>
          <p:nvPr/>
        </p:nvSpPr>
        <p:spPr>
          <a:xfrm>
            <a:off x="4601723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345;p9"/>
          <p:cNvSpPr txBox="1"/>
          <p:nvPr/>
        </p:nvSpPr>
        <p:spPr>
          <a:xfrm>
            <a:off x="7161832" y="315669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7" name="Google Shape;346;p9"/>
          <p:cNvSpPr txBox="1"/>
          <p:nvPr/>
        </p:nvSpPr>
        <p:spPr>
          <a:xfrm>
            <a:off x="4601723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347;p9"/>
          <p:cNvSpPr txBox="1"/>
          <p:nvPr/>
        </p:nvSpPr>
        <p:spPr>
          <a:xfrm>
            <a:off x="7166765" y="144691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dirty="0"/>
          </a:p>
        </p:txBody>
      </p:sp>
      <p:sp>
        <p:nvSpPr>
          <p:cNvPr id="49" name="Google Shape;348;p9"/>
          <p:cNvSpPr txBox="1"/>
          <p:nvPr/>
        </p:nvSpPr>
        <p:spPr>
          <a:xfrm>
            <a:off x="3733308" y="315222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/>
          </a:p>
        </p:txBody>
      </p:sp>
      <p:sp>
        <p:nvSpPr>
          <p:cNvPr id="50" name="Google Shape;349;p9"/>
          <p:cNvSpPr txBox="1"/>
          <p:nvPr/>
        </p:nvSpPr>
        <p:spPr>
          <a:xfrm>
            <a:off x="8171967" y="571665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350;p9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52" name="Google Shape;351;p9"/>
          <p:cNvSpPr txBox="1"/>
          <p:nvPr/>
        </p:nvSpPr>
        <p:spPr>
          <a:xfrm>
            <a:off x="7167696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352;p9"/>
          <p:cNvSpPr txBox="1"/>
          <p:nvPr/>
        </p:nvSpPr>
        <p:spPr>
          <a:xfrm>
            <a:off x="5451086" y="144427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54" name="Google Shape;353;p9"/>
          <p:cNvSpPr txBox="1"/>
          <p:nvPr/>
        </p:nvSpPr>
        <p:spPr>
          <a:xfrm>
            <a:off x="3751079" y="571463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355;p9"/>
          <p:cNvSpPr txBox="1"/>
          <p:nvPr/>
        </p:nvSpPr>
        <p:spPr>
          <a:xfrm>
            <a:off x="8025001" y="31566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56" name="Google Shape;354;p9">
            <a:extLst>
              <a:ext uri="{FF2B5EF4-FFF2-40B4-BE49-F238E27FC236}">
                <a16:creationId xmlns:a16="http://schemas.microsoft.com/office/drawing/2014/main" id="{E7E3F296-9D61-303A-A673-A21FF7DB7DC8}"/>
              </a:ext>
            </a:extLst>
          </p:cNvPr>
          <p:cNvSpPr txBox="1"/>
          <p:nvPr/>
        </p:nvSpPr>
        <p:spPr>
          <a:xfrm>
            <a:off x="2889032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444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09764" y="394074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4813" y="56486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45911" y="520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7416700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9551" y="39494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305" y="393112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305" y="30966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0741" y="308769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1210" y="138189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1210" y="512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1415" y="520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46;p1">
            <a:extLst>
              <a:ext uri="{FF2B5EF4-FFF2-40B4-BE49-F238E27FC236}">
                <a16:creationId xmlns:a16="http://schemas.microsoft.com/office/drawing/2014/main" id="{E4347E0F-23B3-DFD5-B101-47D8F5D4D6E5}"/>
              </a:ext>
            </a:extLst>
          </p:cNvPr>
          <p:cNvSpPr txBox="1"/>
          <p:nvPr/>
        </p:nvSpPr>
        <p:spPr>
          <a:xfrm>
            <a:off x="95950" y="5093851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prime numbers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dirty="0"/>
          </a:p>
        </p:txBody>
      </p:sp>
      <p:sp>
        <p:nvSpPr>
          <p:cNvPr id="37" name="Google Shape;19;p1"/>
          <p:cNvSpPr txBox="1"/>
          <p:nvPr/>
        </p:nvSpPr>
        <p:spPr>
          <a:xfrm>
            <a:off x="4761027" y="5978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0;p1"/>
          <p:cNvSpPr txBox="1"/>
          <p:nvPr/>
        </p:nvSpPr>
        <p:spPr>
          <a:xfrm>
            <a:off x="7338129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39" name="Google Shape;21;p1"/>
          <p:cNvSpPr txBox="1"/>
          <p:nvPr/>
        </p:nvSpPr>
        <p:spPr>
          <a:xfrm>
            <a:off x="6456227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40" name="Google Shape;26;p1"/>
          <p:cNvSpPr txBox="1"/>
          <p:nvPr/>
        </p:nvSpPr>
        <p:spPr>
          <a:xfrm>
            <a:off x="3899638" y="3143048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27;p1"/>
          <p:cNvSpPr txBox="1"/>
          <p:nvPr/>
        </p:nvSpPr>
        <p:spPr>
          <a:xfrm>
            <a:off x="5470136" y="31634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2" name="Google Shape;28;p1"/>
          <p:cNvSpPr txBox="1"/>
          <p:nvPr/>
        </p:nvSpPr>
        <p:spPr>
          <a:xfrm>
            <a:off x="4615371" y="401830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9;p1"/>
          <p:cNvSpPr txBox="1"/>
          <p:nvPr/>
        </p:nvSpPr>
        <p:spPr>
          <a:xfrm>
            <a:off x="8021130" y="40127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/>
          </a:p>
        </p:txBody>
      </p:sp>
      <p:sp>
        <p:nvSpPr>
          <p:cNvPr id="44" name="Google Shape;30;p1"/>
          <p:cNvSpPr txBox="1"/>
          <p:nvPr/>
        </p:nvSpPr>
        <p:spPr>
          <a:xfrm>
            <a:off x="3760604" y="229085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45" name="Google Shape;31;p1"/>
          <p:cNvSpPr txBox="1"/>
          <p:nvPr/>
        </p:nvSpPr>
        <p:spPr>
          <a:xfrm>
            <a:off x="4767656" y="230449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dirty="0"/>
          </a:p>
        </p:txBody>
      </p:sp>
      <p:sp>
        <p:nvSpPr>
          <p:cNvPr id="46" name="Google Shape;32;p1"/>
          <p:cNvSpPr txBox="1"/>
          <p:nvPr/>
        </p:nvSpPr>
        <p:spPr>
          <a:xfrm>
            <a:off x="6311321" y="486738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47" name="Google Shape;33;p1"/>
          <p:cNvSpPr txBox="1"/>
          <p:nvPr/>
        </p:nvSpPr>
        <p:spPr>
          <a:xfrm>
            <a:off x="3912857" y="584159"/>
            <a:ext cx="489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4813" y="56486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45911" y="520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7416700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305" y="393112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305" y="30966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0741" y="308769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1210" y="13826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1415" y="520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1210" y="512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4813" y="39494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46;p1">
            <a:extLst>
              <a:ext uri="{FF2B5EF4-FFF2-40B4-BE49-F238E27FC236}">
                <a16:creationId xmlns:a16="http://schemas.microsoft.com/office/drawing/2014/main" id="{1051464E-F1EF-2335-B33C-E94922E3C40D}"/>
              </a:ext>
            </a:extLst>
          </p:cNvPr>
          <p:cNvSpPr txBox="1"/>
          <p:nvPr/>
        </p:nvSpPr>
        <p:spPr>
          <a:xfrm>
            <a:off x="95950" y="5093851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prime numbers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dirty="0"/>
          </a:p>
        </p:txBody>
      </p:sp>
      <p:sp>
        <p:nvSpPr>
          <p:cNvPr id="37" name="Google Shape;19;p1"/>
          <p:cNvSpPr txBox="1"/>
          <p:nvPr/>
        </p:nvSpPr>
        <p:spPr>
          <a:xfrm>
            <a:off x="4761027" y="5978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0;p1"/>
          <p:cNvSpPr txBox="1"/>
          <p:nvPr/>
        </p:nvSpPr>
        <p:spPr>
          <a:xfrm>
            <a:off x="7338129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39" name="Google Shape;21;p1"/>
          <p:cNvSpPr txBox="1"/>
          <p:nvPr/>
        </p:nvSpPr>
        <p:spPr>
          <a:xfrm>
            <a:off x="6456227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40" name="Google Shape;26;p1"/>
          <p:cNvSpPr txBox="1"/>
          <p:nvPr/>
        </p:nvSpPr>
        <p:spPr>
          <a:xfrm>
            <a:off x="3899638" y="3143048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27;p1"/>
          <p:cNvSpPr txBox="1"/>
          <p:nvPr/>
        </p:nvSpPr>
        <p:spPr>
          <a:xfrm>
            <a:off x="5470136" y="31634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2" name="Google Shape;28;p1"/>
          <p:cNvSpPr txBox="1"/>
          <p:nvPr/>
        </p:nvSpPr>
        <p:spPr>
          <a:xfrm>
            <a:off x="4615371" y="401830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9;p1"/>
          <p:cNvSpPr txBox="1"/>
          <p:nvPr/>
        </p:nvSpPr>
        <p:spPr>
          <a:xfrm>
            <a:off x="8021130" y="40127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/>
          </a:p>
        </p:txBody>
      </p:sp>
      <p:sp>
        <p:nvSpPr>
          <p:cNvPr id="44" name="Google Shape;30;p1"/>
          <p:cNvSpPr txBox="1"/>
          <p:nvPr/>
        </p:nvSpPr>
        <p:spPr>
          <a:xfrm>
            <a:off x="3760604" y="229085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45" name="Google Shape;31;p1"/>
          <p:cNvSpPr txBox="1"/>
          <p:nvPr/>
        </p:nvSpPr>
        <p:spPr>
          <a:xfrm>
            <a:off x="4767656" y="230449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dirty="0"/>
          </a:p>
        </p:txBody>
      </p:sp>
      <p:sp>
        <p:nvSpPr>
          <p:cNvPr id="46" name="Google Shape;32;p1"/>
          <p:cNvSpPr txBox="1"/>
          <p:nvPr/>
        </p:nvSpPr>
        <p:spPr>
          <a:xfrm>
            <a:off x="6311321" y="486738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47" name="Google Shape;33;p1"/>
          <p:cNvSpPr txBox="1"/>
          <p:nvPr/>
        </p:nvSpPr>
        <p:spPr>
          <a:xfrm>
            <a:off x="3912857" y="584159"/>
            <a:ext cx="489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07305" y="308769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1210" y="5263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2531" y="520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07305" y="394006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44813" y="39494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1210" y="137310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4813" y="56486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45911" y="520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39026" y="308769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4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>
            <a:off x="7416700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4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" name="Google Shape;152;p4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46;p1">
            <a:extLst>
              <a:ext uri="{FF2B5EF4-FFF2-40B4-BE49-F238E27FC236}">
                <a16:creationId xmlns:a16="http://schemas.microsoft.com/office/drawing/2014/main" id="{B05EBE72-5917-4BD2-3389-92D40EC78016}"/>
              </a:ext>
            </a:extLst>
          </p:cNvPr>
          <p:cNvSpPr txBox="1"/>
          <p:nvPr/>
        </p:nvSpPr>
        <p:spPr>
          <a:xfrm>
            <a:off x="95950" y="5093851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prime numbers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dirty="0"/>
          </a:p>
        </p:txBody>
      </p:sp>
      <p:sp>
        <p:nvSpPr>
          <p:cNvPr id="38" name="Google Shape;19;p1"/>
          <p:cNvSpPr txBox="1"/>
          <p:nvPr/>
        </p:nvSpPr>
        <p:spPr>
          <a:xfrm>
            <a:off x="4761027" y="5978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0;p1"/>
          <p:cNvSpPr txBox="1"/>
          <p:nvPr/>
        </p:nvSpPr>
        <p:spPr>
          <a:xfrm>
            <a:off x="7338129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40" name="Google Shape;21;p1"/>
          <p:cNvSpPr txBox="1"/>
          <p:nvPr/>
        </p:nvSpPr>
        <p:spPr>
          <a:xfrm>
            <a:off x="6456227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41" name="Google Shape;26;p1"/>
          <p:cNvSpPr txBox="1"/>
          <p:nvPr/>
        </p:nvSpPr>
        <p:spPr>
          <a:xfrm>
            <a:off x="3899638" y="3143048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27;p1"/>
          <p:cNvSpPr txBox="1"/>
          <p:nvPr/>
        </p:nvSpPr>
        <p:spPr>
          <a:xfrm>
            <a:off x="5470136" y="31634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3" name="Google Shape;28;p1"/>
          <p:cNvSpPr txBox="1"/>
          <p:nvPr/>
        </p:nvSpPr>
        <p:spPr>
          <a:xfrm>
            <a:off x="4615371" y="401830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29;p1"/>
          <p:cNvSpPr txBox="1"/>
          <p:nvPr/>
        </p:nvSpPr>
        <p:spPr>
          <a:xfrm>
            <a:off x="8021130" y="40127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/>
          </a:p>
        </p:txBody>
      </p:sp>
      <p:sp>
        <p:nvSpPr>
          <p:cNvPr id="45" name="Google Shape;30;p1"/>
          <p:cNvSpPr txBox="1"/>
          <p:nvPr/>
        </p:nvSpPr>
        <p:spPr>
          <a:xfrm>
            <a:off x="3760604" y="229085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46" name="Google Shape;31;p1"/>
          <p:cNvSpPr txBox="1"/>
          <p:nvPr/>
        </p:nvSpPr>
        <p:spPr>
          <a:xfrm>
            <a:off x="4767656" y="230449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dirty="0"/>
          </a:p>
        </p:txBody>
      </p:sp>
      <p:sp>
        <p:nvSpPr>
          <p:cNvPr id="47" name="Google Shape;32;p1"/>
          <p:cNvSpPr txBox="1"/>
          <p:nvPr/>
        </p:nvSpPr>
        <p:spPr>
          <a:xfrm>
            <a:off x="6311321" y="486738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48" name="Google Shape;33;p1"/>
          <p:cNvSpPr txBox="1"/>
          <p:nvPr/>
        </p:nvSpPr>
        <p:spPr>
          <a:xfrm>
            <a:off x="3912857" y="584159"/>
            <a:ext cx="489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46;p1">
            <a:extLst>
              <a:ext uri="{FF2B5EF4-FFF2-40B4-BE49-F238E27FC236}">
                <a16:creationId xmlns:a16="http://schemas.microsoft.com/office/drawing/2014/main" id="{F43260C9-7504-D21B-1A96-34F23E01D533}"/>
              </a:ext>
            </a:extLst>
          </p:cNvPr>
          <p:cNvSpPr txBox="1"/>
          <p:nvPr/>
        </p:nvSpPr>
        <p:spPr>
          <a:xfrm>
            <a:off x="95950" y="5093851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prime numbers in </a:t>
            </a:r>
            <a:r>
              <a:rPr lang="en-GB" b="1" dirty="0">
                <a:latin typeface="Arial" panose="020B0604020202020204" pitchFamily="34" charset="0"/>
              </a:rPr>
              <a:t>A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dirty="0"/>
          </a:p>
        </p:txBody>
      </p:sp>
      <p:sp>
        <p:nvSpPr>
          <p:cNvPr id="32" name="Google Shape;173;p5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174;p5"/>
          <p:cNvSpPr txBox="1"/>
          <p:nvPr/>
        </p:nvSpPr>
        <p:spPr>
          <a:xfrm>
            <a:off x="4615371" y="142476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34" name="Google Shape;175;p5"/>
          <p:cNvSpPr txBox="1"/>
          <p:nvPr/>
        </p:nvSpPr>
        <p:spPr>
          <a:xfrm>
            <a:off x="7161832" y="317034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/>
          </a:p>
        </p:txBody>
      </p:sp>
      <p:sp>
        <p:nvSpPr>
          <p:cNvPr id="35" name="Google Shape;176;p5"/>
          <p:cNvSpPr txBox="1"/>
          <p:nvPr/>
        </p:nvSpPr>
        <p:spPr>
          <a:xfrm>
            <a:off x="4615371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177;p5"/>
          <p:cNvSpPr txBox="1"/>
          <p:nvPr/>
        </p:nvSpPr>
        <p:spPr>
          <a:xfrm>
            <a:off x="7166765" y="143326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/>
          </a:p>
        </p:txBody>
      </p:sp>
      <p:sp>
        <p:nvSpPr>
          <p:cNvPr id="37" name="Google Shape;178;p5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38" name="Google Shape;179;p5"/>
          <p:cNvSpPr txBox="1"/>
          <p:nvPr/>
        </p:nvSpPr>
        <p:spPr>
          <a:xfrm>
            <a:off x="7181344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180;p5"/>
          <p:cNvSpPr txBox="1"/>
          <p:nvPr/>
        </p:nvSpPr>
        <p:spPr>
          <a:xfrm>
            <a:off x="5451086" y="14169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40" name="Google Shape;181;p5"/>
          <p:cNvSpPr txBox="1"/>
          <p:nvPr/>
        </p:nvSpPr>
        <p:spPr>
          <a:xfrm>
            <a:off x="2886290" y="141981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182;p5"/>
          <p:cNvSpPr txBox="1"/>
          <p:nvPr/>
        </p:nvSpPr>
        <p:spPr>
          <a:xfrm>
            <a:off x="8025001" y="317034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/>
          </a:p>
        </p:txBody>
      </p:sp>
      <p:sp>
        <p:nvSpPr>
          <p:cNvPr id="42" name="Google Shape;183;p5"/>
          <p:cNvSpPr txBox="1"/>
          <p:nvPr/>
        </p:nvSpPr>
        <p:spPr>
          <a:xfrm>
            <a:off x="3913286" y="573086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184;p5"/>
          <p:cNvSpPr txBox="1"/>
          <p:nvPr/>
        </p:nvSpPr>
        <p:spPr>
          <a:xfrm>
            <a:off x="8035012" y="573249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185;p5"/>
          <p:cNvSpPr txBox="1"/>
          <p:nvPr/>
        </p:nvSpPr>
        <p:spPr>
          <a:xfrm>
            <a:off x="3743634" y="317532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46;p1">
            <a:extLst>
              <a:ext uri="{FF2B5EF4-FFF2-40B4-BE49-F238E27FC236}">
                <a16:creationId xmlns:a16="http://schemas.microsoft.com/office/drawing/2014/main" id="{C0B52FAD-B2C7-6F09-45A0-9288E36E534B}"/>
              </a:ext>
            </a:extLst>
          </p:cNvPr>
          <p:cNvSpPr txBox="1"/>
          <p:nvPr/>
        </p:nvSpPr>
        <p:spPr>
          <a:xfrm>
            <a:off x="95950" y="5093851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prime numbers in </a:t>
            </a:r>
            <a:r>
              <a:rPr lang="en-GB" b="1" dirty="0">
                <a:latin typeface="Arial" panose="020B0604020202020204" pitchFamily="34" charset="0"/>
              </a:rPr>
              <a:t>A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dirty="0"/>
          </a:p>
        </p:txBody>
      </p:sp>
      <p:sp>
        <p:nvSpPr>
          <p:cNvPr id="43" name="Google Shape;173;p5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174;p5"/>
          <p:cNvSpPr txBox="1"/>
          <p:nvPr/>
        </p:nvSpPr>
        <p:spPr>
          <a:xfrm>
            <a:off x="4615371" y="142476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5" name="Google Shape;175;p5"/>
          <p:cNvSpPr txBox="1"/>
          <p:nvPr/>
        </p:nvSpPr>
        <p:spPr>
          <a:xfrm>
            <a:off x="7161832" y="317034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/>
          </a:p>
        </p:txBody>
      </p:sp>
      <p:sp>
        <p:nvSpPr>
          <p:cNvPr id="46" name="Google Shape;176;p5"/>
          <p:cNvSpPr txBox="1"/>
          <p:nvPr/>
        </p:nvSpPr>
        <p:spPr>
          <a:xfrm>
            <a:off x="4615371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177;p5"/>
          <p:cNvSpPr txBox="1"/>
          <p:nvPr/>
        </p:nvSpPr>
        <p:spPr>
          <a:xfrm>
            <a:off x="7166765" y="143326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/>
          </a:p>
        </p:txBody>
      </p:sp>
      <p:sp>
        <p:nvSpPr>
          <p:cNvPr id="48" name="Google Shape;178;p5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49" name="Google Shape;179;p5"/>
          <p:cNvSpPr txBox="1"/>
          <p:nvPr/>
        </p:nvSpPr>
        <p:spPr>
          <a:xfrm>
            <a:off x="7181344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180;p5"/>
          <p:cNvSpPr txBox="1"/>
          <p:nvPr/>
        </p:nvSpPr>
        <p:spPr>
          <a:xfrm>
            <a:off x="5451086" y="14169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51" name="Google Shape;181;p5"/>
          <p:cNvSpPr txBox="1"/>
          <p:nvPr/>
        </p:nvSpPr>
        <p:spPr>
          <a:xfrm>
            <a:off x="2886290" y="141981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182;p5"/>
          <p:cNvSpPr txBox="1"/>
          <p:nvPr/>
        </p:nvSpPr>
        <p:spPr>
          <a:xfrm>
            <a:off x="8025001" y="317034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/>
          </a:p>
        </p:txBody>
      </p:sp>
      <p:sp>
        <p:nvSpPr>
          <p:cNvPr id="53" name="Google Shape;183;p5"/>
          <p:cNvSpPr txBox="1"/>
          <p:nvPr/>
        </p:nvSpPr>
        <p:spPr>
          <a:xfrm>
            <a:off x="3913286" y="573086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184;p5"/>
          <p:cNvSpPr txBox="1"/>
          <p:nvPr/>
        </p:nvSpPr>
        <p:spPr>
          <a:xfrm>
            <a:off x="8035012" y="573249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185;p5"/>
          <p:cNvSpPr txBox="1"/>
          <p:nvPr/>
        </p:nvSpPr>
        <p:spPr>
          <a:xfrm>
            <a:off x="3743634" y="317532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220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9764" y="47930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221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68629" y="47930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22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9764" y="39421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23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9764" y="2232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24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9764" y="5255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225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489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227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4073" y="2222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228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34195" y="22340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229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5022" y="39436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230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74252" y="65152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26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27198" y="52394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7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7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46;p1">
            <a:extLst>
              <a:ext uri="{FF2B5EF4-FFF2-40B4-BE49-F238E27FC236}">
                <a16:creationId xmlns:a16="http://schemas.microsoft.com/office/drawing/2014/main" id="{43A6EB6D-3ED9-0A98-4E5F-5F1C20C98593}"/>
              </a:ext>
            </a:extLst>
          </p:cNvPr>
          <p:cNvSpPr txBox="1"/>
          <p:nvPr/>
        </p:nvSpPr>
        <p:spPr>
          <a:xfrm>
            <a:off x="95950" y="5093851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prime numbers in </a:t>
            </a:r>
            <a:r>
              <a:rPr lang="en-GB" b="1" dirty="0">
                <a:latin typeface="Arial" panose="020B0604020202020204" pitchFamily="34" charset="0"/>
              </a:rPr>
              <a:t>A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dirty="0"/>
          </a:p>
        </p:txBody>
      </p:sp>
      <p:sp>
        <p:nvSpPr>
          <p:cNvPr id="43" name="Google Shape;173;p5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174;p5"/>
          <p:cNvSpPr txBox="1"/>
          <p:nvPr/>
        </p:nvSpPr>
        <p:spPr>
          <a:xfrm>
            <a:off x="4615371" y="142476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5" name="Google Shape;175;p5"/>
          <p:cNvSpPr txBox="1"/>
          <p:nvPr/>
        </p:nvSpPr>
        <p:spPr>
          <a:xfrm>
            <a:off x="7161832" y="317034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/>
          </a:p>
        </p:txBody>
      </p:sp>
      <p:sp>
        <p:nvSpPr>
          <p:cNvPr id="46" name="Google Shape;176;p5"/>
          <p:cNvSpPr txBox="1"/>
          <p:nvPr/>
        </p:nvSpPr>
        <p:spPr>
          <a:xfrm>
            <a:off x="4615371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177;p5"/>
          <p:cNvSpPr txBox="1"/>
          <p:nvPr/>
        </p:nvSpPr>
        <p:spPr>
          <a:xfrm>
            <a:off x="7166765" y="143326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/>
          </a:p>
        </p:txBody>
      </p:sp>
      <p:sp>
        <p:nvSpPr>
          <p:cNvPr id="48" name="Google Shape;178;p5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49" name="Google Shape;179;p5"/>
          <p:cNvSpPr txBox="1"/>
          <p:nvPr/>
        </p:nvSpPr>
        <p:spPr>
          <a:xfrm>
            <a:off x="7181344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180;p5"/>
          <p:cNvSpPr txBox="1"/>
          <p:nvPr/>
        </p:nvSpPr>
        <p:spPr>
          <a:xfrm>
            <a:off x="5451086" y="14169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51" name="Google Shape;181;p5"/>
          <p:cNvSpPr txBox="1"/>
          <p:nvPr/>
        </p:nvSpPr>
        <p:spPr>
          <a:xfrm>
            <a:off x="2886290" y="141981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182;p5"/>
          <p:cNvSpPr txBox="1"/>
          <p:nvPr/>
        </p:nvSpPr>
        <p:spPr>
          <a:xfrm>
            <a:off x="8025001" y="317034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/>
          </a:p>
        </p:txBody>
      </p:sp>
      <p:sp>
        <p:nvSpPr>
          <p:cNvPr id="53" name="Google Shape;183;p5"/>
          <p:cNvSpPr txBox="1"/>
          <p:nvPr/>
        </p:nvSpPr>
        <p:spPr>
          <a:xfrm>
            <a:off x="3913286" y="573086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184;p5"/>
          <p:cNvSpPr txBox="1"/>
          <p:nvPr/>
        </p:nvSpPr>
        <p:spPr>
          <a:xfrm>
            <a:off x="8035012" y="573249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185;p5"/>
          <p:cNvSpPr txBox="1"/>
          <p:nvPr/>
        </p:nvSpPr>
        <p:spPr>
          <a:xfrm>
            <a:off x="3743634" y="317532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221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68629" y="47930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222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9764" y="39421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23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9764" y="2232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24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9764" y="5255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25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489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230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74252" y="65152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226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27198" y="5239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272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15362" y="479340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273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630741" y="22262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274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27198" y="39421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75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55329" y="2229586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" name="Google Shape;29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489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5362" y="393541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44860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833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4683" y="22262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8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46;p1">
            <a:extLst>
              <a:ext uri="{FF2B5EF4-FFF2-40B4-BE49-F238E27FC236}">
                <a16:creationId xmlns:a16="http://schemas.microsoft.com/office/drawing/2014/main" id="{51EF051D-A2DD-7272-D4D6-E649EEFA089B}"/>
              </a:ext>
            </a:extLst>
          </p:cNvPr>
          <p:cNvSpPr txBox="1"/>
          <p:nvPr/>
        </p:nvSpPr>
        <p:spPr>
          <a:xfrm>
            <a:off x="95950" y="5093851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prime numbers in </a:t>
            </a:r>
            <a:r>
              <a:rPr lang="en-GB" b="1" dirty="0">
                <a:latin typeface="Arial" panose="020B0604020202020204" pitchFamily="34" charset="0"/>
              </a:rPr>
              <a:t>A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dirty="0"/>
          </a:p>
        </p:txBody>
      </p:sp>
      <p:sp>
        <p:nvSpPr>
          <p:cNvPr id="44" name="Google Shape;173;p5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174;p5"/>
          <p:cNvSpPr txBox="1"/>
          <p:nvPr/>
        </p:nvSpPr>
        <p:spPr>
          <a:xfrm>
            <a:off x="4615371" y="142476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6" name="Google Shape;175;p5"/>
          <p:cNvSpPr txBox="1"/>
          <p:nvPr/>
        </p:nvSpPr>
        <p:spPr>
          <a:xfrm>
            <a:off x="7161832" y="317034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/>
          </a:p>
        </p:txBody>
      </p:sp>
      <p:sp>
        <p:nvSpPr>
          <p:cNvPr id="47" name="Google Shape;176;p5"/>
          <p:cNvSpPr txBox="1"/>
          <p:nvPr/>
        </p:nvSpPr>
        <p:spPr>
          <a:xfrm>
            <a:off x="4615371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177;p5"/>
          <p:cNvSpPr txBox="1"/>
          <p:nvPr/>
        </p:nvSpPr>
        <p:spPr>
          <a:xfrm>
            <a:off x="7166765" y="143326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/>
          </a:p>
        </p:txBody>
      </p:sp>
      <p:sp>
        <p:nvSpPr>
          <p:cNvPr id="49" name="Google Shape;178;p5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50" name="Google Shape;179;p5"/>
          <p:cNvSpPr txBox="1"/>
          <p:nvPr/>
        </p:nvSpPr>
        <p:spPr>
          <a:xfrm>
            <a:off x="7181344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180;p5"/>
          <p:cNvSpPr txBox="1"/>
          <p:nvPr/>
        </p:nvSpPr>
        <p:spPr>
          <a:xfrm>
            <a:off x="5451086" y="14169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52" name="Google Shape;181;p5"/>
          <p:cNvSpPr txBox="1"/>
          <p:nvPr/>
        </p:nvSpPr>
        <p:spPr>
          <a:xfrm>
            <a:off x="2886290" y="141981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182;p5"/>
          <p:cNvSpPr txBox="1"/>
          <p:nvPr/>
        </p:nvSpPr>
        <p:spPr>
          <a:xfrm>
            <a:off x="8025001" y="317034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/>
          </a:p>
        </p:txBody>
      </p:sp>
      <p:sp>
        <p:nvSpPr>
          <p:cNvPr id="54" name="Google Shape;183;p5"/>
          <p:cNvSpPr txBox="1"/>
          <p:nvPr/>
        </p:nvSpPr>
        <p:spPr>
          <a:xfrm>
            <a:off x="3913286" y="573086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184;p5"/>
          <p:cNvSpPr txBox="1"/>
          <p:nvPr/>
        </p:nvSpPr>
        <p:spPr>
          <a:xfrm>
            <a:off x="8035012" y="573249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185;p5"/>
          <p:cNvSpPr txBox="1"/>
          <p:nvPr/>
        </p:nvSpPr>
        <p:spPr>
          <a:xfrm>
            <a:off x="3743634" y="317532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272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5362" y="479340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73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30741" y="22262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74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7198" y="39421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75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5329" y="22295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312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0129" y="479524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313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69352" y="651525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" name="Google Shape;339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9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9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46;p1">
            <a:extLst>
              <a:ext uri="{FF2B5EF4-FFF2-40B4-BE49-F238E27FC236}">
                <a16:creationId xmlns:a16="http://schemas.microsoft.com/office/drawing/2014/main" id="{871C3A6E-22AE-65C7-0158-E34ECE3A4116}"/>
              </a:ext>
            </a:extLst>
          </p:cNvPr>
          <p:cNvSpPr txBox="1"/>
          <p:nvPr/>
        </p:nvSpPr>
        <p:spPr>
          <a:xfrm>
            <a:off x="95950" y="5093851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prime numbers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dirty="0"/>
          </a:p>
        </p:txBody>
      </p:sp>
      <p:sp>
        <p:nvSpPr>
          <p:cNvPr id="45" name="Google Shape;343;p9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344;p9"/>
          <p:cNvSpPr txBox="1"/>
          <p:nvPr/>
        </p:nvSpPr>
        <p:spPr>
          <a:xfrm>
            <a:off x="4601723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345;p9"/>
          <p:cNvSpPr txBox="1"/>
          <p:nvPr/>
        </p:nvSpPr>
        <p:spPr>
          <a:xfrm>
            <a:off x="7161832" y="315669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8" name="Google Shape;346;p9"/>
          <p:cNvSpPr txBox="1"/>
          <p:nvPr/>
        </p:nvSpPr>
        <p:spPr>
          <a:xfrm>
            <a:off x="4601723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347;p9"/>
          <p:cNvSpPr txBox="1"/>
          <p:nvPr/>
        </p:nvSpPr>
        <p:spPr>
          <a:xfrm>
            <a:off x="7166765" y="144691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dirty="0"/>
          </a:p>
        </p:txBody>
      </p:sp>
      <p:sp>
        <p:nvSpPr>
          <p:cNvPr id="50" name="Google Shape;348;p9"/>
          <p:cNvSpPr txBox="1"/>
          <p:nvPr/>
        </p:nvSpPr>
        <p:spPr>
          <a:xfrm>
            <a:off x="3733308" y="315222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/>
          </a:p>
        </p:txBody>
      </p:sp>
      <p:sp>
        <p:nvSpPr>
          <p:cNvPr id="51" name="Google Shape;349;p9"/>
          <p:cNvSpPr txBox="1"/>
          <p:nvPr/>
        </p:nvSpPr>
        <p:spPr>
          <a:xfrm>
            <a:off x="8171967" y="571665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350;p9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53" name="Google Shape;351;p9"/>
          <p:cNvSpPr txBox="1"/>
          <p:nvPr/>
        </p:nvSpPr>
        <p:spPr>
          <a:xfrm>
            <a:off x="7167696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352;p9"/>
          <p:cNvSpPr txBox="1"/>
          <p:nvPr/>
        </p:nvSpPr>
        <p:spPr>
          <a:xfrm>
            <a:off x="5451086" y="144427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55" name="Google Shape;353;p9"/>
          <p:cNvSpPr txBox="1"/>
          <p:nvPr/>
        </p:nvSpPr>
        <p:spPr>
          <a:xfrm>
            <a:off x="3751079" y="571463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355;p9"/>
          <p:cNvSpPr txBox="1"/>
          <p:nvPr/>
        </p:nvSpPr>
        <p:spPr>
          <a:xfrm>
            <a:off x="8025001" y="31566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57" name="Google Shape;354;p9">
            <a:extLst>
              <a:ext uri="{FF2B5EF4-FFF2-40B4-BE49-F238E27FC236}">
                <a16:creationId xmlns:a16="http://schemas.microsoft.com/office/drawing/2014/main" id="{E7E3F296-9D61-303A-A673-A21FF7DB7DC8}"/>
              </a:ext>
            </a:extLst>
          </p:cNvPr>
          <p:cNvSpPr txBox="1"/>
          <p:nvPr/>
        </p:nvSpPr>
        <p:spPr>
          <a:xfrm>
            <a:off x="2889032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535</Words>
  <Application>Microsoft Office PowerPoint</Application>
  <PresentationFormat>Egyéni</PresentationFormat>
  <Paragraphs>211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7</cp:revision>
  <dcterms:modified xsi:type="dcterms:W3CDTF">2023-05-17T14:57:22Z</dcterms:modified>
</cp:coreProperties>
</file>