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omments/comment2.xml" ContentType="application/vnd.openxmlformats-officedocument.presentationml.comment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omments/comment3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0058400" cy="7772400"/>
  <p:notesSz cx="6858000" cy="9945688"/>
  <p:embeddedFontLst>
    <p:embeddedFont>
      <p:font typeface="Montserrat" panose="020B0604020202020204" charset="-18"/>
      <p:regular r:id="rId15"/>
      <p:bold r:id="rId16"/>
      <p:italic r:id="rId17"/>
      <p:boldItalic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2" roundtripDataSignature="AMtx7mgEZIvTkNpkMhDpN9MTRb03lFEJfw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astasia M" initials="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5"/>
  </p:normalViewPr>
  <p:slideViewPr>
    <p:cSldViewPr snapToGrid="0">
      <p:cViewPr>
        <p:scale>
          <a:sx n="100" d="100"/>
          <a:sy n="100" d="100"/>
        </p:scale>
        <p:origin x="-185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customschemas.google.com/relationships/presentationmetadata" Target="metadata"/><Relationship Id="rId27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3-04-13T10:52:50.580" idx="1">
    <p:pos x="6000" y="0"/>
    <p:text>edited, tested</p:text>
    <p:extLst>
      <p:ext uri="{C676402C-5697-4E1C-873F-D02D1690AC5C}">
        <p15:threadingInfo xmlns:p15="http://schemas.microsoft.com/office/powerpoint/2012/main" timeZoneBias="0"/>
      </p:ext>
      <p:ext uri="http://customooxmlschemas.google.com/">
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commentPostId="AAAAvDlGRqQ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3-04-13T10:53:11.181" idx="2">
    <p:pos x="6000" y="0"/>
    <p:text>tested</p:text>
    <p:extLst>
      <p:ext uri="{C676402C-5697-4E1C-873F-D02D1690AC5C}">
        <p15:threadingInfo xmlns:p15="http://schemas.microsoft.com/office/powerpoint/2012/main" timeZoneBias="0"/>
      </p:ext>
      <p:ext uri="http://customooxmlschemas.google.com/">
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commentPostId="AAAAvDlGRqU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3-04-13T10:53:28.677" idx="3">
    <p:pos x="6000" y="0"/>
    <p:text>tested</p:text>
    <p:extLst>
      <p:ext uri="{C676402C-5697-4E1C-873F-D02D1690AC5C}">
        <p15:threadingInfo xmlns:p15="http://schemas.microsoft.com/office/powerpoint/2012/main" timeZoneBias="0"/>
      </p:ext>
      <p:ext uri="http://customooxmlschemas.google.com/">
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commentPostId="AAAAvDlGRqY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" name="Google Shape;17;p1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Google Shape;370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71" name="Google Shape;371;p10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Google Shape;415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16" name="Google Shape;416;p11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Google Shape;460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61" name="Google Shape;461;p12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9" name="Google Shape;49;p2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8" name="Google Shape;88;p3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7" name="Google Shape;127;p4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7" name="Google Shape;167;p5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1" name="Google Shape;201;p6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46" name="Google Shape;246;p7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1" name="Google Shape;291;p8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37" name="Google Shape;337;p9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x8 Grid" type="title">
  <p:cSld name="TITL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oogle Shape;8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856550" y="457200"/>
            <a:ext cx="6857999" cy="6857999"/>
          </a:xfrm>
          <a:prstGeom prst="rect">
            <a:avLst/>
          </a:prstGeom>
          <a:noFill/>
          <a:ln w="114300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9" name="Google Shape;9;p15"/>
          <p:cNvSpPr txBox="1"/>
          <p:nvPr/>
        </p:nvSpPr>
        <p:spPr>
          <a:xfrm>
            <a:off x="187161" y="317384"/>
            <a:ext cx="24738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hu-HU" sz="1700" b="0" i="0" u="none" strike="noStrike" cap="none">
                <a:solidFill>
                  <a:srgbClr val="1C9AD6"/>
                </a:solidFill>
                <a:latin typeface="Montserrat"/>
                <a:ea typeface="Montserrat"/>
                <a:cs typeface="Montserrat"/>
                <a:sym typeface="Montserrat"/>
              </a:rPr>
              <a:t>Make your own</a:t>
            </a:r>
            <a:endParaRPr sz="1700" b="0" i="0" u="none" strike="noStrike" cap="none">
              <a:solidFill>
                <a:srgbClr val="1C9AD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hu-HU" sz="1700" b="1" i="0" u="none" strike="noStrike" cap="none">
                <a:solidFill>
                  <a:srgbClr val="1C9AD6"/>
                </a:solidFill>
                <a:latin typeface="Montserrat"/>
                <a:ea typeface="Montserrat"/>
                <a:cs typeface="Montserrat"/>
                <a:sym typeface="Montserrat"/>
              </a:rPr>
              <a:t>indi Challenge Card</a:t>
            </a:r>
            <a:endParaRPr sz="1700" b="1" i="0" u="none" strike="noStrike" cap="none">
              <a:solidFill>
                <a:srgbClr val="1C9AD6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0" name="Google Shape;10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976157" y="6552392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1;p1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73438" y="6907355"/>
            <a:ext cx="1844045" cy="41910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2" name="Google Shape;12;p15"/>
          <p:cNvGrpSpPr/>
          <p:nvPr/>
        </p:nvGrpSpPr>
        <p:grpSpPr>
          <a:xfrm>
            <a:off x="1921303" y="7205172"/>
            <a:ext cx="783537" cy="475397"/>
            <a:chOff x="0" y="7190319"/>
            <a:chExt cx="737118" cy="488773"/>
          </a:xfrm>
        </p:grpSpPr>
        <p:sp>
          <p:nvSpPr>
            <p:cNvPr id="13" name="Google Shape;13;p15"/>
            <p:cNvSpPr/>
            <p:nvPr/>
          </p:nvSpPr>
          <p:spPr>
            <a:xfrm>
              <a:off x="0" y="7190319"/>
              <a:ext cx="737118" cy="488773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4" name="Google Shape;14;p15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4"/>
          <p:cNvSpPr txBox="1"/>
          <p:nvPr/>
        </p:nvSpPr>
        <p:spPr>
          <a:xfrm>
            <a:off x="1123025" y="1302050"/>
            <a:ext cx="7348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5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5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5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9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5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5.png"/><Relationship Id="rId3" Type="http://schemas.openxmlformats.org/officeDocument/2006/relationships/image" Target="../media/image11.png"/><Relationship Id="rId7" Type="http://schemas.openxmlformats.org/officeDocument/2006/relationships/image" Target="../media/image7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6.png"/><Relationship Id="rId15" Type="http://schemas.openxmlformats.org/officeDocument/2006/relationships/comments" Target="../comments/comment3.xml"/><Relationship Id="rId10" Type="http://schemas.openxmlformats.org/officeDocument/2006/relationships/image" Target="../media/image9.png"/><Relationship Id="rId4" Type="http://schemas.openxmlformats.org/officeDocument/2006/relationships/image" Target="../media/image12.png"/><Relationship Id="rId9" Type="http://schemas.openxmlformats.org/officeDocument/2006/relationships/image" Target="../media/image13.png"/><Relationship Id="rId1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5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5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5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9.png"/><Relationship Id="rId14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4.png"/><Relationship Id="rId3" Type="http://schemas.openxmlformats.org/officeDocument/2006/relationships/image" Target="../media/image11.png"/><Relationship Id="rId7" Type="http://schemas.openxmlformats.org/officeDocument/2006/relationships/image" Target="../media/image5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11" Type="http://schemas.openxmlformats.org/officeDocument/2006/relationships/image" Target="../media/image10.png"/><Relationship Id="rId5" Type="http://schemas.openxmlformats.org/officeDocument/2006/relationships/image" Target="../media/image6.png"/><Relationship Id="rId15" Type="http://schemas.openxmlformats.org/officeDocument/2006/relationships/comments" Target="../comments/comment1.xml"/><Relationship Id="rId10" Type="http://schemas.openxmlformats.org/officeDocument/2006/relationships/image" Target="../media/image9.png"/><Relationship Id="rId4" Type="http://schemas.openxmlformats.org/officeDocument/2006/relationships/image" Target="../media/image12.png"/><Relationship Id="rId9" Type="http://schemas.openxmlformats.org/officeDocument/2006/relationships/image" Target="../media/image8.png"/><Relationship Id="rId14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5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5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5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14.png"/><Relationship Id="rId3" Type="http://schemas.openxmlformats.org/officeDocument/2006/relationships/image" Target="../media/image6.png"/><Relationship Id="rId7" Type="http://schemas.openxmlformats.org/officeDocument/2006/relationships/image" Target="../media/image11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0.png"/><Relationship Id="rId5" Type="http://schemas.openxmlformats.org/officeDocument/2006/relationships/image" Target="../media/image7.png"/><Relationship Id="rId15" Type="http://schemas.openxmlformats.org/officeDocument/2006/relationships/comments" Target="../comments/comment2.xml"/><Relationship Id="rId10" Type="http://schemas.openxmlformats.org/officeDocument/2006/relationships/image" Target="../media/image9.png"/><Relationship Id="rId4" Type="http://schemas.openxmlformats.org/officeDocument/2006/relationships/image" Target="../media/image5.png"/><Relationship Id="rId9" Type="http://schemas.openxmlformats.org/officeDocument/2006/relationships/image" Target="../media/image12.png"/><Relationship Id="rId1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5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1"/>
          <p:cNvSpPr txBox="1"/>
          <p:nvPr/>
        </p:nvSpPr>
        <p:spPr>
          <a:xfrm>
            <a:off x="4761027" y="597807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20;p1"/>
          <p:cNvSpPr txBox="1"/>
          <p:nvPr/>
        </p:nvSpPr>
        <p:spPr>
          <a:xfrm>
            <a:off x="7338129" y="593572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/>
          </a:p>
        </p:txBody>
      </p:sp>
      <p:sp>
        <p:nvSpPr>
          <p:cNvPr id="21" name="Google Shape;21;p1"/>
          <p:cNvSpPr txBox="1"/>
          <p:nvPr/>
        </p:nvSpPr>
        <p:spPr>
          <a:xfrm>
            <a:off x="6456227" y="593572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/>
          </a:p>
        </p:txBody>
      </p:sp>
      <p:pic>
        <p:nvPicPr>
          <p:cNvPr id="22" name="Google Shape;22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045911" y="52035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Google Shape;23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44813" y="564868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oogle Shape;24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426130" y="6560760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Google Shape;25;p1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7416700" y="5800999"/>
            <a:ext cx="334750" cy="1301797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Google Shape;26;p1"/>
          <p:cNvSpPr txBox="1"/>
          <p:nvPr/>
        </p:nvSpPr>
        <p:spPr>
          <a:xfrm>
            <a:off x="3899638" y="3143048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Google Shape;27;p1"/>
          <p:cNvSpPr txBox="1"/>
          <p:nvPr/>
        </p:nvSpPr>
        <p:spPr>
          <a:xfrm>
            <a:off x="5470136" y="3163475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13</a:t>
            </a:r>
            <a:endParaRPr dirty="0"/>
          </a:p>
        </p:txBody>
      </p:sp>
      <p:sp>
        <p:nvSpPr>
          <p:cNvPr id="28" name="Google Shape;28;p1"/>
          <p:cNvSpPr txBox="1"/>
          <p:nvPr/>
        </p:nvSpPr>
        <p:spPr>
          <a:xfrm>
            <a:off x="4615371" y="4018309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25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Google Shape;29;p1"/>
          <p:cNvSpPr txBox="1"/>
          <p:nvPr/>
        </p:nvSpPr>
        <p:spPr>
          <a:xfrm>
            <a:off x="8021130" y="4012795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17</a:t>
            </a:r>
            <a:endParaRPr/>
          </a:p>
        </p:txBody>
      </p:sp>
      <p:sp>
        <p:nvSpPr>
          <p:cNvPr id="30" name="Google Shape;30;p1"/>
          <p:cNvSpPr txBox="1"/>
          <p:nvPr/>
        </p:nvSpPr>
        <p:spPr>
          <a:xfrm>
            <a:off x="3760604" y="2290851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11</a:t>
            </a:r>
            <a:endParaRPr/>
          </a:p>
        </p:txBody>
      </p:sp>
      <p:sp>
        <p:nvSpPr>
          <p:cNvPr id="31" name="Google Shape;31;p1"/>
          <p:cNvSpPr txBox="1"/>
          <p:nvPr/>
        </p:nvSpPr>
        <p:spPr>
          <a:xfrm>
            <a:off x="4767656" y="2304499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dirty="0"/>
          </a:p>
        </p:txBody>
      </p:sp>
      <p:sp>
        <p:nvSpPr>
          <p:cNvPr id="32" name="Google Shape;32;p1"/>
          <p:cNvSpPr txBox="1"/>
          <p:nvPr/>
        </p:nvSpPr>
        <p:spPr>
          <a:xfrm>
            <a:off x="6311321" y="4867385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19</a:t>
            </a:r>
            <a:endParaRPr dirty="0"/>
          </a:p>
        </p:txBody>
      </p:sp>
      <p:sp>
        <p:nvSpPr>
          <p:cNvPr id="33" name="Google Shape;33;p1"/>
          <p:cNvSpPr txBox="1"/>
          <p:nvPr/>
        </p:nvSpPr>
        <p:spPr>
          <a:xfrm>
            <a:off x="3912857" y="584159"/>
            <a:ext cx="4893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4" name="Google Shape;34;p1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Google Shape;35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36;p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oogle Shape;37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38;p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Google Shape;39;p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40;p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Google Shape;41;p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42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43;p1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44;p1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45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46" name="Google Shape;46;p1"/>
          <p:cNvSpPr txBox="1"/>
          <p:nvPr/>
        </p:nvSpPr>
        <p:spPr>
          <a:xfrm>
            <a:off x="95950" y="5093851"/>
            <a:ext cx="2582100" cy="10464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sz="2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Challenge:</a:t>
            </a:r>
            <a:endParaRPr lang="en-GB" sz="2000" b="1" i="0" u="none" strike="noStrike" dirty="0">
              <a:solidFill>
                <a:srgbClr val="000000"/>
              </a:solidFill>
              <a:effectLst/>
            </a:endParaRPr>
          </a:p>
          <a:p>
            <a:r>
              <a:rPr lang="en-GB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Go through the prime numbers in </a:t>
            </a:r>
            <a:r>
              <a:rPr lang="en-GB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DESCENDING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order!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3" name="Google Shape;373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92135" y="65144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74" name="Google Shape;374;p1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897059" y="650487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75" name="Google Shape;375;p1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-5400000">
            <a:off x="6426130" y="6560760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76" name="Google Shape;376;p10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 rot="-5400000">
            <a:off x="6599869" y="5543210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1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768629" y="479306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1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09764" y="394210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3" name="Google Shape;393;p1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09764" y="223293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4" name="Google Shape;394;p1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09764" y="5255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5" name="Google Shape;395;p1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624896" y="52035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7" name="Google Shape;397;p1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054073" y="222205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8" name="Google Shape;398;p1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634195" y="222042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1" name="Google Shape;401;p10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02" name="Google Shape;402;p1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3" name="Google Shape;403;p1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4" name="Google Shape;404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5" name="Google Shape;405;p1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6" name="Google Shape;406;p10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7" name="Google Shape;407;p10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8" name="Google Shape;408;p1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9" name="Google Shape;409;p1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10" name="Google Shape;410;p1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11" name="Google Shape;411;p1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12" name="Google Shape;412;p1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Google Shape;46;p1">
            <a:extLst>
              <a:ext uri="{FF2B5EF4-FFF2-40B4-BE49-F238E27FC236}">
                <a16:creationId xmlns:a16="http://schemas.microsoft.com/office/drawing/2014/main" id="{33A310C9-F14A-5612-AAE2-FE50777F6BEA}"/>
              </a:ext>
            </a:extLst>
          </p:cNvPr>
          <p:cNvSpPr txBox="1"/>
          <p:nvPr/>
        </p:nvSpPr>
        <p:spPr>
          <a:xfrm>
            <a:off x="95950" y="5093851"/>
            <a:ext cx="2582100" cy="10464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sz="2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Challenge:</a:t>
            </a:r>
            <a:endParaRPr lang="en-GB" sz="2000" b="1" i="0" u="none" strike="noStrike" dirty="0">
              <a:solidFill>
                <a:srgbClr val="000000"/>
              </a:solidFill>
              <a:effectLst/>
            </a:endParaRPr>
          </a:p>
          <a:p>
            <a:r>
              <a:rPr lang="en-GB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Go through the prime numbers in </a:t>
            </a:r>
            <a:r>
              <a:rPr lang="en-GB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DESCENDING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order!</a:t>
            </a:r>
            <a:endParaRPr dirty="0"/>
          </a:p>
        </p:txBody>
      </p:sp>
      <p:sp>
        <p:nvSpPr>
          <p:cNvPr id="43" name="Google Shape;343;p9"/>
          <p:cNvSpPr txBox="1"/>
          <p:nvPr/>
        </p:nvSpPr>
        <p:spPr>
          <a:xfrm>
            <a:off x="3899638" y="4018069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344;p9"/>
          <p:cNvSpPr txBox="1"/>
          <p:nvPr/>
        </p:nvSpPr>
        <p:spPr>
          <a:xfrm>
            <a:off x="4601723" y="1438414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37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345;p9"/>
          <p:cNvSpPr txBox="1"/>
          <p:nvPr/>
        </p:nvSpPr>
        <p:spPr>
          <a:xfrm>
            <a:off x="7161832" y="3156696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13</a:t>
            </a:r>
            <a:endParaRPr dirty="0"/>
          </a:p>
        </p:txBody>
      </p:sp>
      <p:sp>
        <p:nvSpPr>
          <p:cNvPr id="46" name="Google Shape;346;p9"/>
          <p:cNvSpPr txBox="1"/>
          <p:nvPr/>
        </p:nvSpPr>
        <p:spPr>
          <a:xfrm>
            <a:off x="4601723" y="4866034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25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347;p9"/>
          <p:cNvSpPr txBox="1"/>
          <p:nvPr/>
        </p:nvSpPr>
        <p:spPr>
          <a:xfrm>
            <a:off x="7166765" y="1446913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17</a:t>
            </a:r>
            <a:endParaRPr dirty="0"/>
          </a:p>
        </p:txBody>
      </p:sp>
      <p:sp>
        <p:nvSpPr>
          <p:cNvPr id="48" name="Google Shape;348;p9"/>
          <p:cNvSpPr txBox="1"/>
          <p:nvPr/>
        </p:nvSpPr>
        <p:spPr>
          <a:xfrm>
            <a:off x="3733308" y="3152224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53</a:t>
            </a:r>
            <a:endParaRPr/>
          </a:p>
        </p:txBody>
      </p:sp>
      <p:sp>
        <p:nvSpPr>
          <p:cNvPr id="49" name="Google Shape;349;p9"/>
          <p:cNvSpPr txBox="1"/>
          <p:nvPr/>
        </p:nvSpPr>
        <p:spPr>
          <a:xfrm>
            <a:off x="8171967" y="5716652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350;p9"/>
          <p:cNvSpPr txBox="1"/>
          <p:nvPr/>
        </p:nvSpPr>
        <p:spPr>
          <a:xfrm>
            <a:off x="4767656" y="3165872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/>
          </a:p>
        </p:txBody>
      </p:sp>
      <p:sp>
        <p:nvSpPr>
          <p:cNvPr id="51" name="Google Shape;351;p9"/>
          <p:cNvSpPr txBox="1"/>
          <p:nvPr/>
        </p:nvSpPr>
        <p:spPr>
          <a:xfrm>
            <a:off x="7167696" y="4866033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11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352;p9"/>
          <p:cNvSpPr txBox="1"/>
          <p:nvPr/>
        </p:nvSpPr>
        <p:spPr>
          <a:xfrm>
            <a:off x="5451086" y="1444271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19</a:t>
            </a:r>
            <a:endParaRPr dirty="0"/>
          </a:p>
        </p:txBody>
      </p:sp>
      <p:sp>
        <p:nvSpPr>
          <p:cNvPr id="53" name="Google Shape;353;p9"/>
          <p:cNvSpPr txBox="1"/>
          <p:nvPr/>
        </p:nvSpPr>
        <p:spPr>
          <a:xfrm>
            <a:off x="3751079" y="5714639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71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355;p9"/>
          <p:cNvSpPr txBox="1"/>
          <p:nvPr/>
        </p:nvSpPr>
        <p:spPr>
          <a:xfrm>
            <a:off x="8025001" y="3156695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15</a:t>
            </a:r>
            <a:endParaRPr/>
          </a:p>
        </p:txBody>
      </p:sp>
      <p:sp>
        <p:nvSpPr>
          <p:cNvPr id="55" name="Google Shape;354;p9">
            <a:extLst>
              <a:ext uri="{FF2B5EF4-FFF2-40B4-BE49-F238E27FC236}">
                <a16:creationId xmlns:a16="http://schemas.microsoft.com/office/drawing/2014/main" id="{E7E3F296-9D61-303A-A673-A21FF7DB7DC8}"/>
              </a:ext>
            </a:extLst>
          </p:cNvPr>
          <p:cNvSpPr txBox="1"/>
          <p:nvPr/>
        </p:nvSpPr>
        <p:spPr>
          <a:xfrm>
            <a:off x="2889032" y="1438414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29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6" name="Google Shape;390;p1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09764" y="479367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396;p1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327198" y="51029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400;p1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760604" y="651525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440;p1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339535" y="3949063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8" name="Google Shape;418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92135" y="65144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1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897059" y="650487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1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-5400000">
            <a:off x="6426130" y="6560760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11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 rot="-5400000">
            <a:off x="6599869" y="5543210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36" name="Google Shape;436;p1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768629" y="479306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7" name="Google Shape;437;p1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09764" y="223293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8" name="Google Shape;438;p1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624896" y="52035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9" name="Google Shape;439;p1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054073" y="222205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0" name="Google Shape;440;p1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339535" y="394906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2" name="Google Shape;442;p1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630741" y="22262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3" name="Google Shape;443;p1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2918336" y="52035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5" name="Google Shape;445;p1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6344860" y="52035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6" name="Google Shape;446;p11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47" name="Google Shape;447;p1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8" name="Google Shape;448;p1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9" name="Google Shape;449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50" name="Google Shape;450;p1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51" name="Google Shape;451;p1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52" name="Google Shape;452;p1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53" name="Google Shape;453;p1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54" name="Google Shape;454;p1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55" name="Google Shape;455;p11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56" name="Google Shape;456;p11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57" name="Google Shape;457;p1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Google Shape;46;p1">
            <a:extLst>
              <a:ext uri="{FF2B5EF4-FFF2-40B4-BE49-F238E27FC236}">
                <a16:creationId xmlns:a16="http://schemas.microsoft.com/office/drawing/2014/main" id="{6DA496AD-2CED-DD17-D796-94A19C7FB0B4}"/>
              </a:ext>
            </a:extLst>
          </p:cNvPr>
          <p:cNvSpPr txBox="1"/>
          <p:nvPr/>
        </p:nvSpPr>
        <p:spPr>
          <a:xfrm>
            <a:off x="95950" y="5093851"/>
            <a:ext cx="2582100" cy="10464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sz="2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Challenge:</a:t>
            </a:r>
            <a:endParaRPr lang="en-GB" sz="2000" b="1" i="0" u="none" strike="noStrike" dirty="0">
              <a:solidFill>
                <a:srgbClr val="000000"/>
              </a:solidFill>
              <a:effectLst/>
            </a:endParaRPr>
          </a:p>
          <a:p>
            <a:r>
              <a:rPr lang="en-GB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Go through the prime numbers in </a:t>
            </a:r>
            <a:r>
              <a:rPr lang="en-GB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DESCENDING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order!</a:t>
            </a:r>
            <a:endParaRPr dirty="0"/>
          </a:p>
        </p:txBody>
      </p:sp>
      <p:sp>
        <p:nvSpPr>
          <p:cNvPr id="43" name="Google Shape;343;p9"/>
          <p:cNvSpPr txBox="1"/>
          <p:nvPr/>
        </p:nvSpPr>
        <p:spPr>
          <a:xfrm>
            <a:off x="3899638" y="4018069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344;p9"/>
          <p:cNvSpPr txBox="1"/>
          <p:nvPr/>
        </p:nvSpPr>
        <p:spPr>
          <a:xfrm>
            <a:off x="4601723" y="1438414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37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345;p9"/>
          <p:cNvSpPr txBox="1"/>
          <p:nvPr/>
        </p:nvSpPr>
        <p:spPr>
          <a:xfrm>
            <a:off x="7161832" y="3156696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13</a:t>
            </a:r>
            <a:endParaRPr dirty="0"/>
          </a:p>
        </p:txBody>
      </p:sp>
      <p:sp>
        <p:nvSpPr>
          <p:cNvPr id="46" name="Google Shape;346;p9"/>
          <p:cNvSpPr txBox="1"/>
          <p:nvPr/>
        </p:nvSpPr>
        <p:spPr>
          <a:xfrm>
            <a:off x="4601723" y="4866034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25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347;p9"/>
          <p:cNvSpPr txBox="1"/>
          <p:nvPr/>
        </p:nvSpPr>
        <p:spPr>
          <a:xfrm>
            <a:off x="7166765" y="1446913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17</a:t>
            </a:r>
            <a:endParaRPr dirty="0"/>
          </a:p>
        </p:txBody>
      </p:sp>
      <p:sp>
        <p:nvSpPr>
          <p:cNvPr id="48" name="Google Shape;348;p9"/>
          <p:cNvSpPr txBox="1"/>
          <p:nvPr/>
        </p:nvSpPr>
        <p:spPr>
          <a:xfrm>
            <a:off x="3733308" y="3152224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53</a:t>
            </a:r>
            <a:endParaRPr/>
          </a:p>
        </p:txBody>
      </p:sp>
      <p:sp>
        <p:nvSpPr>
          <p:cNvPr id="49" name="Google Shape;349;p9"/>
          <p:cNvSpPr txBox="1"/>
          <p:nvPr/>
        </p:nvSpPr>
        <p:spPr>
          <a:xfrm>
            <a:off x="8171967" y="5716652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350;p9"/>
          <p:cNvSpPr txBox="1"/>
          <p:nvPr/>
        </p:nvSpPr>
        <p:spPr>
          <a:xfrm>
            <a:off x="4767656" y="3165872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/>
          </a:p>
        </p:txBody>
      </p:sp>
      <p:sp>
        <p:nvSpPr>
          <p:cNvPr id="51" name="Google Shape;351;p9"/>
          <p:cNvSpPr txBox="1"/>
          <p:nvPr/>
        </p:nvSpPr>
        <p:spPr>
          <a:xfrm>
            <a:off x="7167696" y="4866033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11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352;p9"/>
          <p:cNvSpPr txBox="1"/>
          <p:nvPr/>
        </p:nvSpPr>
        <p:spPr>
          <a:xfrm>
            <a:off x="5451086" y="1444271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19</a:t>
            </a:r>
            <a:endParaRPr dirty="0"/>
          </a:p>
        </p:txBody>
      </p:sp>
      <p:sp>
        <p:nvSpPr>
          <p:cNvPr id="53" name="Google Shape;353;p9"/>
          <p:cNvSpPr txBox="1"/>
          <p:nvPr/>
        </p:nvSpPr>
        <p:spPr>
          <a:xfrm>
            <a:off x="3751079" y="5714639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71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355;p9"/>
          <p:cNvSpPr txBox="1"/>
          <p:nvPr/>
        </p:nvSpPr>
        <p:spPr>
          <a:xfrm>
            <a:off x="8025001" y="3156695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15</a:t>
            </a:r>
            <a:endParaRPr/>
          </a:p>
        </p:txBody>
      </p:sp>
      <p:sp>
        <p:nvSpPr>
          <p:cNvPr id="55" name="Google Shape;354;p9">
            <a:extLst>
              <a:ext uri="{FF2B5EF4-FFF2-40B4-BE49-F238E27FC236}">
                <a16:creationId xmlns:a16="http://schemas.microsoft.com/office/drawing/2014/main" id="{E7E3F296-9D61-303A-A673-A21FF7DB7DC8}"/>
              </a:ext>
            </a:extLst>
          </p:cNvPr>
          <p:cNvSpPr txBox="1"/>
          <p:nvPr/>
        </p:nvSpPr>
        <p:spPr>
          <a:xfrm>
            <a:off x="2889032" y="1438414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29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6" name="Google Shape;390;p1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09764" y="479367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400;p1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760604" y="651525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444;p11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2909764" y="3940743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3" name="Google Shape;463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624896" y="52035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64" name="Google Shape;464;p1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15362" y="479340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65" name="Google Shape;465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770129" y="479524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66" name="Google Shape;466;p1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769352" y="651525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68" name="Google Shape;468;p1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492135" y="65144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69" name="Google Shape;469;p1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897059" y="650487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70" name="Google Shape;470;p1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 rot="-5400000">
            <a:off x="6426130" y="6560760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71" name="Google Shape;471;p12"/>
          <p:cNvPicPr preferRelativeResize="0"/>
          <p:nvPr/>
        </p:nvPicPr>
        <p:blipFill rotWithShape="1">
          <a:blip r:embed="rId8">
            <a:alphaModFix/>
          </a:blip>
          <a:srcRect b="30074"/>
          <a:stretch/>
        </p:blipFill>
        <p:spPr>
          <a:xfrm rot="-5400000">
            <a:off x="6599869" y="5543210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83" name="Google Shape;483;p1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4630741" y="22262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85" name="Google Shape;485;p1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44860" y="52035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86" name="Google Shape;486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8336" y="52035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87" name="Google Shape;487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4683" y="222624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89" name="Google Shape;489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327198" y="394728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90" name="Google Shape;490;p1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041681" y="222958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91" name="Google Shape;491;p12"/>
          <p:cNvPicPr preferRelativeResize="0"/>
          <p:nvPr/>
        </p:nvPicPr>
        <p:blipFill rotWithShape="1">
          <a:blip r:embed="rId8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92" name="Google Shape;492;p12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93" name="Google Shape;493;p12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94" name="Google Shape;494;p1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95" name="Google Shape;495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96" name="Google Shape;496;p1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97" name="Google Shape;497;p1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98" name="Google Shape;498;p12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99" name="Google Shape;499;p1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00" name="Google Shape;500;p1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01" name="Google Shape;501;p1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02" name="Google Shape;502;p1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504" name="Google Shape;504;p12"/>
          <p:cNvSpPr txBox="1"/>
          <p:nvPr/>
        </p:nvSpPr>
        <p:spPr>
          <a:xfrm>
            <a:off x="773879" y="4672149"/>
            <a:ext cx="1218600" cy="307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1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Solution</a:t>
            </a:r>
            <a:endParaRPr sz="14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Google Shape;46;p1">
            <a:extLst>
              <a:ext uri="{FF2B5EF4-FFF2-40B4-BE49-F238E27FC236}">
                <a16:creationId xmlns:a16="http://schemas.microsoft.com/office/drawing/2014/main" id="{3DCA88A2-0EA4-7910-E56C-F63FBA00335C}"/>
              </a:ext>
            </a:extLst>
          </p:cNvPr>
          <p:cNvSpPr txBox="1"/>
          <p:nvPr/>
        </p:nvSpPr>
        <p:spPr>
          <a:xfrm>
            <a:off x="95950" y="5093851"/>
            <a:ext cx="2582100" cy="10464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sz="2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Challenge:</a:t>
            </a:r>
            <a:endParaRPr lang="en-GB" sz="2000" b="1" i="0" u="none" strike="noStrike" dirty="0">
              <a:solidFill>
                <a:srgbClr val="000000"/>
              </a:solidFill>
              <a:effectLst/>
            </a:endParaRPr>
          </a:p>
          <a:p>
            <a:r>
              <a:rPr lang="en-GB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Go through the prime numbers in </a:t>
            </a:r>
            <a:r>
              <a:rPr lang="en-GB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DESCENDING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order!</a:t>
            </a:r>
            <a:endParaRPr dirty="0"/>
          </a:p>
        </p:txBody>
      </p:sp>
      <p:sp>
        <p:nvSpPr>
          <p:cNvPr id="44" name="Google Shape;343;p9"/>
          <p:cNvSpPr txBox="1"/>
          <p:nvPr/>
        </p:nvSpPr>
        <p:spPr>
          <a:xfrm>
            <a:off x="3899638" y="4018069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344;p9"/>
          <p:cNvSpPr txBox="1"/>
          <p:nvPr/>
        </p:nvSpPr>
        <p:spPr>
          <a:xfrm>
            <a:off x="4601723" y="1438414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37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345;p9"/>
          <p:cNvSpPr txBox="1"/>
          <p:nvPr/>
        </p:nvSpPr>
        <p:spPr>
          <a:xfrm>
            <a:off x="7161832" y="3156696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13</a:t>
            </a:r>
            <a:endParaRPr dirty="0"/>
          </a:p>
        </p:txBody>
      </p:sp>
      <p:sp>
        <p:nvSpPr>
          <p:cNvPr id="47" name="Google Shape;346;p9"/>
          <p:cNvSpPr txBox="1"/>
          <p:nvPr/>
        </p:nvSpPr>
        <p:spPr>
          <a:xfrm>
            <a:off x="4601723" y="4866034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25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347;p9"/>
          <p:cNvSpPr txBox="1"/>
          <p:nvPr/>
        </p:nvSpPr>
        <p:spPr>
          <a:xfrm>
            <a:off x="7166765" y="1446913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17</a:t>
            </a:r>
            <a:endParaRPr dirty="0"/>
          </a:p>
        </p:txBody>
      </p:sp>
      <p:sp>
        <p:nvSpPr>
          <p:cNvPr id="49" name="Google Shape;348;p9"/>
          <p:cNvSpPr txBox="1"/>
          <p:nvPr/>
        </p:nvSpPr>
        <p:spPr>
          <a:xfrm>
            <a:off x="3733308" y="3152224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53</a:t>
            </a:r>
            <a:endParaRPr/>
          </a:p>
        </p:txBody>
      </p:sp>
      <p:sp>
        <p:nvSpPr>
          <p:cNvPr id="50" name="Google Shape;349;p9"/>
          <p:cNvSpPr txBox="1"/>
          <p:nvPr/>
        </p:nvSpPr>
        <p:spPr>
          <a:xfrm>
            <a:off x="8171967" y="5716652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Google Shape;350;p9"/>
          <p:cNvSpPr txBox="1"/>
          <p:nvPr/>
        </p:nvSpPr>
        <p:spPr>
          <a:xfrm>
            <a:off x="4767656" y="3165872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/>
          </a:p>
        </p:txBody>
      </p:sp>
      <p:sp>
        <p:nvSpPr>
          <p:cNvPr id="52" name="Google Shape;351;p9"/>
          <p:cNvSpPr txBox="1"/>
          <p:nvPr/>
        </p:nvSpPr>
        <p:spPr>
          <a:xfrm>
            <a:off x="7167696" y="4866033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11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352;p9"/>
          <p:cNvSpPr txBox="1"/>
          <p:nvPr/>
        </p:nvSpPr>
        <p:spPr>
          <a:xfrm>
            <a:off x="5451086" y="1444271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19</a:t>
            </a:r>
            <a:endParaRPr dirty="0"/>
          </a:p>
        </p:txBody>
      </p:sp>
      <p:sp>
        <p:nvSpPr>
          <p:cNvPr id="54" name="Google Shape;353;p9"/>
          <p:cNvSpPr txBox="1"/>
          <p:nvPr/>
        </p:nvSpPr>
        <p:spPr>
          <a:xfrm>
            <a:off x="3751079" y="5714639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71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355;p9"/>
          <p:cNvSpPr txBox="1"/>
          <p:nvPr/>
        </p:nvSpPr>
        <p:spPr>
          <a:xfrm>
            <a:off x="8025001" y="3156695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15</a:t>
            </a:r>
            <a:endParaRPr/>
          </a:p>
        </p:txBody>
      </p:sp>
      <p:sp>
        <p:nvSpPr>
          <p:cNvPr id="56" name="Google Shape;354;p9">
            <a:extLst>
              <a:ext uri="{FF2B5EF4-FFF2-40B4-BE49-F238E27FC236}">
                <a16:creationId xmlns:a16="http://schemas.microsoft.com/office/drawing/2014/main" id="{E7E3F296-9D61-303A-A673-A21FF7DB7DC8}"/>
              </a:ext>
            </a:extLst>
          </p:cNvPr>
          <p:cNvSpPr txBox="1"/>
          <p:nvPr/>
        </p:nvSpPr>
        <p:spPr>
          <a:xfrm>
            <a:off x="2889032" y="1438414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29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7" name="Google Shape;444;p11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2909764" y="3940743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Google Shape;51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344813" y="564868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52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045911" y="52035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Google Shape;53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426130" y="6560760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54;p2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7416700" y="5800999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p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329551" y="394947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p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907305" y="393112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p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907305" y="309662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630741" y="308769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p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21210" y="138189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21210" y="512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491415" y="52035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p2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p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p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2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2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2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p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83;p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Google Shape;46;p1">
            <a:extLst>
              <a:ext uri="{FF2B5EF4-FFF2-40B4-BE49-F238E27FC236}">
                <a16:creationId xmlns:a16="http://schemas.microsoft.com/office/drawing/2014/main" id="{E4347E0F-23B3-DFD5-B101-47D8F5D4D6E5}"/>
              </a:ext>
            </a:extLst>
          </p:cNvPr>
          <p:cNvSpPr txBox="1"/>
          <p:nvPr/>
        </p:nvSpPr>
        <p:spPr>
          <a:xfrm>
            <a:off x="95950" y="5093851"/>
            <a:ext cx="2582100" cy="10464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sz="2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Challenge:</a:t>
            </a:r>
            <a:endParaRPr lang="en-GB" sz="2000" b="1" i="0" u="none" strike="noStrike" dirty="0">
              <a:solidFill>
                <a:srgbClr val="000000"/>
              </a:solidFill>
              <a:effectLst/>
            </a:endParaRPr>
          </a:p>
          <a:p>
            <a:r>
              <a:rPr lang="en-GB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Go through the prime numbers in </a:t>
            </a:r>
            <a:r>
              <a:rPr lang="en-GB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DESCENDING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order!</a:t>
            </a:r>
            <a:endParaRPr dirty="0"/>
          </a:p>
        </p:txBody>
      </p:sp>
      <p:sp>
        <p:nvSpPr>
          <p:cNvPr id="37" name="Google Shape;19;p1"/>
          <p:cNvSpPr txBox="1"/>
          <p:nvPr/>
        </p:nvSpPr>
        <p:spPr>
          <a:xfrm>
            <a:off x="4761027" y="597807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20;p1"/>
          <p:cNvSpPr txBox="1"/>
          <p:nvPr/>
        </p:nvSpPr>
        <p:spPr>
          <a:xfrm>
            <a:off x="7338129" y="593572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/>
          </a:p>
        </p:txBody>
      </p:sp>
      <p:sp>
        <p:nvSpPr>
          <p:cNvPr id="39" name="Google Shape;21;p1"/>
          <p:cNvSpPr txBox="1"/>
          <p:nvPr/>
        </p:nvSpPr>
        <p:spPr>
          <a:xfrm>
            <a:off x="6456227" y="593572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/>
          </a:p>
        </p:txBody>
      </p:sp>
      <p:sp>
        <p:nvSpPr>
          <p:cNvPr id="40" name="Google Shape;26;p1"/>
          <p:cNvSpPr txBox="1"/>
          <p:nvPr/>
        </p:nvSpPr>
        <p:spPr>
          <a:xfrm>
            <a:off x="3899638" y="3143048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27;p1"/>
          <p:cNvSpPr txBox="1"/>
          <p:nvPr/>
        </p:nvSpPr>
        <p:spPr>
          <a:xfrm>
            <a:off x="5470136" y="3163475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13</a:t>
            </a:r>
            <a:endParaRPr dirty="0"/>
          </a:p>
        </p:txBody>
      </p:sp>
      <p:sp>
        <p:nvSpPr>
          <p:cNvPr id="42" name="Google Shape;28;p1"/>
          <p:cNvSpPr txBox="1"/>
          <p:nvPr/>
        </p:nvSpPr>
        <p:spPr>
          <a:xfrm>
            <a:off x="4615371" y="4018309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25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29;p1"/>
          <p:cNvSpPr txBox="1"/>
          <p:nvPr/>
        </p:nvSpPr>
        <p:spPr>
          <a:xfrm>
            <a:off x="8021130" y="4012795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17</a:t>
            </a:r>
            <a:endParaRPr/>
          </a:p>
        </p:txBody>
      </p:sp>
      <p:sp>
        <p:nvSpPr>
          <p:cNvPr id="44" name="Google Shape;30;p1"/>
          <p:cNvSpPr txBox="1"/>
          <p:nvPr/>
        </p:nvSpPr>
        <p:spPr>
          <a:xfrm>
            <a:off x="3760604" y="2290851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11</a:t>
            </a:r>
            <a:endParaRPr/>
          </a:p>
        </p:txBody>
      </p:sp>
      <p:sp>
        <p:nvSpPr>
          <p:cNvPr id="45" name="Google Shape;31;p1"/>
          <p:cNvSpPr txBox="1"/>
          <p:nvPr/>
        </p:nvSpPr>
        <p:spPr>
          <a:xfrm>
            <a:off x="4767656" y="2304499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dirty="0"/>
          </a:p>
        </p:txBody>
      </p:sp>
      <p:sp>
        <p:nvSpPr>
          <p:cNvPr id="46" name="Google Shape;32;p1"/>
          <p:cNvSpPr txBox="1"/>
          <p:nvPr/>
        </p:nvSpPr>
        <p:spPr>
          <a:xfrm>
            <a:off x="6311321" y="4867385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19</a:t>
            </a:r>
            <a:endParaRPr dirty="0"/>
          </a:p>
        </p:txBody>
      </p:sp>
      <p:sp>
        <p:nvSpPr>
          <p:cNvPr id="47" name="Google Shape;33;p1"/>
          <p:cNvSpPr txBox="1"/>
          <p:nvPr/>
        </p:nvSpPr>
        <p:spPr>
          <a:xfrm>
            <a:off x="3912857" y="584159"/>
            <a:ext cx="4893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344813" y="564868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045911" y="52035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426130" y="6560760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p3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7416700" y="5800999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907305" y="393112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907305" y="309662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p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630741" y="308769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p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21210" y="138261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p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491415" y="52035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p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921210" y="512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6344813" y="394947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3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p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p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Google Shape;116;p3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p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p3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Google Shape;119;p3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Google Shape;121;p3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Google Shape;122;p3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3" name="Google Shape;123;p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Google Shape;46;p1">
            <a:extLst>
              <a:ext uri="{FF2B5EF4-FFF2-40B4-BE49-F238E27FC236}">
                <a16:creationId xmlns:a16="http://schemas.microsoft.com/office/drawing/2014/main" id="{1051464E-F1EF-2335-B33C-E94922E3C40D}"/>
              </a:ext>
            </a:extLst>
          </p:cNvPr>
          <p:cNvSpPr txBox="1"/>
          <p:nvPr/>
        </p:nvSpPr>
        <p:spPr>
          <a:xfrm>
            <a:off x="95950" y="5093851"/>
            <a:ext cx="2582100" cy="10464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sz="2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Challenge:</a:t>
            </a:r>
            <a:endParaRPr lang="en-GB" sz="2000" b="1" i="0" u="none" strike="noStrike" dirty="0">
              <a:solidFill>
                <a:srgbClr val="000000"/>
              </a:solidFill>
              <a:effectLst/>
            </a:endParaRPr>
          </a:p>
          <a:p>
            <a:r>
              <a:rPr lang="en-GB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Go through the prime numbers in </a:t>
            </a:r>
            <a:r>
              <a:rPr lang="en-GB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DESCENDING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order!</a:t>
            </a:r>
            <a:endParaRPr dirty="0"/>
          </a:p>
        </p:txBody>
      </p:sp>
      <p:sp>
        <p:nvSpPr>
          <p:cNvPr id="37" name="Google Shape;19;p1"/>
          <p:cNvSpPr txBox="1"/>
          <p:nvPr/>
        </p:nvSpPr>
        <p:spPr>
          <a:xfrm>
            <a:off x="4761027" y="597807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20;p1"/>
          <p:cNvSpPr txBox="1"/>
          <p:nvPr/>
        </p:nvSpPr>
        <p:spPr>
          <a:xfrm>
            <a:off x="7338129" y="593572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/>
          </a:p>
        </p:txBody>
      </p:sp>
      <p:sp>
        <p:nvSpPr>
          <p:cNvPr id="39" name="Google Shape;21;p1"/>
          <p:cNvSpPr txBox="1"/>
          <p:nvPr/>
        </p:nvSpPr>
        <p:spPr>
          <a:xfrm>
            <a:off x="6456227" y="593572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/>
          </a:p>
        </p:txBody>
      </p:sp>
      <p:sp>
        <p:nvSpPr>
          <p:cNvPr id="40" name="Google Shape;26;p1"/>
          <p:cNvSpPr txBox="1"/>
          <p:nvPr/>
        </p:nvSpPr>
        <p:spPr>
          <a:xfrm>
            <a:off x="3899638" y="3143048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27;p1"/>
          <p:cNvSpPr txBox="1"/>
          <p:nvPr/>
        </p:nvSpPr>
        <p:spPr>
          <a:xfrm>
            <a:off x="5470136" y="3163475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13</a:t>
            </a:r>
            <a:endParaRPr dirty="0"/>
          </a:p>
        </p:txBody>
      </p:sp>
      <p:sp>
        <p:nvSpPr>
          <p:cNvPr id="42" name="Google Shape;28;p1"/>
          <p:cNvSpPr txBox="1"/>
          <p:nvPr/>
        </p:nvSpPr>
        <p:spPr>
          <a:xfrm>
            <a:off x="4615371" y="4018309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25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29;p1"/>
          <p:cNvSpPr txBox="1"/>
          <p:nvPr/>
        </p:nvSpPr>
        <p:spPr>
          <a:xfrm>
            <a:off x="8021130" y="4012795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17</a:t>
            </a:r>
            <a:endParaRPr/>
          </a:p>
        </p:txBody>
      </p:sp>
      <p:sp>
        <p:nvSpPr>
          <p:cNvPr id="44" name="Google Shape;30;p1"/>
          <p:cNvSpPr txBox="1"/>
          <p:nvPr/>
        </p:nvSpPr>
        <p:spPr>
          <a:xfrm>
            <a:off x="3760604" y="2290851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11</a:t>
            </a:r>
            <a:endParaRPr/>
          </a:p>
        </p:txBody>
      </p:sp>
      <p:sp>
        <p:nvSpPr>
          <p:cNvPr id="45" name="Google Shape;31;p1"/>
          <p:cNvSpPr txBox="1"/>
          <p:nvPr/>
        </p:nvSpPr>
        <p:spPr>
          <a:xfrm>
            <a:off x="4767656" y="2304499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dirty="0"/>
          </a:p>
        </p:txBody>
      </p:sp>
      <p:sp>
        <p:nvSpPr>
          <p:cNvPr id="46" name="Google Shape;32;p1"/>
          <p:cNvSpPr txBox="1"/>
          <p:nvPr/>
        </p:nvSpPr>
        <p:spPr>
          <a:xfrm>
            <a:off x="6311321" y="4867385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19</a:t>
            </a:r>
            <a:endParaRPr dirty="0"/>
          </a:p>
        </p:txBody>
      </p:sp>
      <p:sp>
        <p:nvSpPr>
          <p:cNvPr id="47" name="Google Shape;33;p1"/>
          <p:cNvSpPr txBox="1"/>
          <p:nvPr/>
        </p:nvSpPr>
        <p:spPr>
          <a:xfrm>
            <a:off x="3912857" y="584159"/>
            <a:ext cx="4893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Google Shape;129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907305" y="308769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0" name="Google Shape;130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21210" y="52631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1" name="Google Shape;131;p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492531" y="52035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2" name="Google Shape;132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907305" y="394006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Google Shape;133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44813" y="394947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134;p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921210" y="137310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Google Shape;135;p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44813" y="564868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Google Shape;136;p4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045911" y="52035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Google Shape;137;p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639026" y="308769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p4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6426130" y="6560760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Google Shape;139;p4"/>
          <p:cNvPicPr preferRelativeResize="0"/>
          <p:nvPr/>
        </p:nvPicPr>
        <p:blipFill rotWithShape="1">
          <a:blip r:embed="rId9">
            <a:alphaModFix/>
          </a:blip>
          <a:srcRect b="30074"/>
          <a:stretch/>
        </p:blipFill>
        <p:spPr>
          <a:xfrm>
            <a:off x="7416700" y="5800999"/>
            <a:ext cx="334750" cy="1301797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p4"/>
          <p:cNvSpPr txBox="1"/>
          <p:nvPr/>
        </p:nvSpPr>
        <p:spPr>
          <a:xfrm>
            <a:off x="773879" y="4672149"/>
            <a:ext cx="1218603" cy="307777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1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Solution</a:t>
            </a:r>
            <a:endParaRPr sz="14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2" name="Google Shape;152;p4"/>
          <p:cNvPicPr preferRelativeResize="0"/>
          <p:nvPr/>
        </p:nvPicPr>
        <p:blipFill rotWithShape="1">
          <a:blip r:embed="rId9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p4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Google Shape;154;p4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Google Shape;155;p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7" name="Google Shape;157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8" name="Google Shape;158;p4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Google Shape;159;p4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0" name="Google Shape;160;p4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Google Shape;161;p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" name="Google Shape;162;p4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" name="Google Shape;163;p4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Google Shape;46;p1">
            <a:extLst>
              <a:ext uri="{FF2B5EF4-FFF2-40B4-BE49-F238E27FC236}">
                <a16:creationId xmlns:a16="http://schemas.microsoft.com/office/drawing/2014/main" id="{B05EBE72-5917-4BD2-3389-92D40EC78016}"/>
              </a:ext>
            </a:extLst>
          </p:cNvPr>
          <p:cNvSpPr txBox="1"/>
          <p:nvPr/>
        </p:nvSpPr>
        <p:spPr>
          <a:xfrm>
            <a:off x="95950" y="5093851"/>
            <a:ext cx="2582100" cy="10464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sz="2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Challenge:</a:t>
            </a:r>
            <a:endParaRPr lang="en-GB" sz="2000" b="1" i="0" u="none" strike="noStrike" dirty="0">
              <a:solidFill>
                <a:srgbClr val="000000"/>
              </a:solidFill>
              <a:effectLst/>
            </a:endParaRPr>
          </a:p>
          <a:p>
            <a:r>
              <a:rPr lang="en-GB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Go through the prime numbers in </a:t>
            </a:r>
            <a:r>
              <a:rPr lang="en-GB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DESCENDING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order!</a:t>
            </a:r>
            <a:endParaRPr dirty="0"/>
          </a:p>
        </p:txBody>
      </p:sp>
      <p:sp>
        <p:nvSpPr>
          <p:cNvPr id="38" name="Google Shape;19;p1"/>
          <p:cNvSpPr txBox="1"/>
          <p:nvPr/>
        </p:nvSpPr>
        <p:spPr>
          <a:xfrm>
            <a:off x="4761027" y="597807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20;p1"/>
          <p:cNvSpPr txBox="1"/>
          <p:nvPr/>
        </p:nvSpPr>
        <p:spPr>
          <a:xfrm>
            <a:off x="7338129" y="593572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/>
          </a:p>
        </p:txBody>
      </p:sp>
      <p:sp>
        <p:nvSpPr>
          <p:cNvPr id="40" name="Google Shape;21;p1"/>
          <p:cNvSpPr txBox="1"/>
          <p:nvPr/>
        </p:nvSpPr>
        <p:spPr>
          <a:xfrm>
            <a:off x="6456227" y="593572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/>
          </a:p>
        </p:txBody>
      </p:sp>
      <p:sp>
        <p:nvSpPr>
          <p:cNvPr id="41" name="Google Shape;26;p1"/>
          <p:cNvSpPr txBox="1"/>
          <p:nvPr/>
        </p:nvSpPr>
        <p:spPr>
          <a:xfrm>
            <a:off x="3899638" y="3143048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27;p1"/>
          <p:cNvSpPr txBox="1"/>
          <p:nvPr/>
        </p:nvSpPr>
        <p:spPr>
          <a:xfrm>
            <a:off x="5470136" y="3163475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13</a:t>
            </a:r>
            <a:endParaRPr dirty="0"/>
          </a:p>
        </p:txBody>
      </p:sp>
      <p:sp>
        <p:nvSpPr>
          <p:cNvPr id="43" name="Google Shape;28;p1"/>
          <p:cNvSpPr txBox="1"/>
          <p:nvPr/>
        </p:nvSpPr>
        <p:spPr>
          <a:xfrm>
            <a:off x="4615371" y="4018309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25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29;p1"/>
          <p:cNvSpPr txBox="1"/>
          <p:nvPr/>
        </p:nvSpPr>
        <p:spPr>
          <a:xfrm>
            <a:off x="8021130" y="4012795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17</a:t>
            </a:r>
            <a:endParaRPr/>
          </a:p>
        </p:txBody>
      </p:sp>
      <p:sp>
        <p:nvSpPr>
          <p:cNvPr id="45" name="Google Shape;30;p1"/>
          <p:cNvSpPr txBox="1"/>
          <p:nvPr/>
        </p:nvSpPr>
        <p:spPr>
          <a:xfrm>
            <a:off x="3760604" y="2290851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11</a:t>
            </a:r>
            <a:endParaRPr/>
          </a:p>
        </p:txBody>
      </p:sp>
      <p:sp>
        <p:nvSpPr>
          <p:cNvPr id="46" name="Google Shape;31;p1"/>
          <p:cNvSpPr txBox="1"/>
          <p:nvPr/>
        </p:nvSpPr>
        <p:spPr>
          <a:xfrm>
            <a:off x="4767656" y="2304499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dirty="0"/>
          </a:p>
        </p:txBody>
      </p:sp>
      <p:sp>
        <p:nvSpPr>
          <p:cNvPr id="47" name="Google Shape;32;p1"/>
          <p:cNvSpPr txBox="1"/>
          <p:nvPr/>
        </p:nvSpPr>
        <p:spPr>
          <a:xfrm>
            <a:off x="6311321" y="4867385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19</a:t>
            </a:r>
            <a:endParaRPr dirty="0"/>
          </a:p>
        </p:txBody>
      </p:sp>
      <p:sp>
        <p:nvSpPr>
          <p:cNvPr id="48" name="Google Shape;33;p1"/>
          <p:cNvSpPr txBox="1"/>
          <p:nvPr/>
        </p:nvSpPr>
        <p:spPr>
          <a:xfrm>
            <a:off x="3912857" y="584159"/>
            <a:ext cx="4893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9" name="Google Shape;169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92135" y="65144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0" name="Google Shape;170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897059" y="650487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1" name="Google Shape;171;p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-5400000">
            <a:off x="6426130" y="6560760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2" name="Google Shape;172;p5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 rot="-5400000">
            <a:off x="6599869" y="5543210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6" name="Google Shape;186;p5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7" name="Google Shape;187;p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8" name="Google Shape;188;p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9" name="Google Shape;189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0" name="Google Shape;190;p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1" name="Google Shape;191;p5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2" name="Google Shape;192;p5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3" name="Google Shape;193;p5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4" name="Google Shape;194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5" name="Google Shape;195;p5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6" name="Google Shape;196;p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7" name="Google Shape;197;p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46;p1">
            <a:extLst>
              <a:ext uri="{FF2B5EF4-FFF2-40B4-BE49-F238E27FC236}">
                <a16:creationId xmlns:a16="http://schemas.microsoft.com/office/drawing/2014/main" id="{F43260C9-7504-D21B-1A96-34F23E01D533}"/>
              </a:ext>
            </a:extLst>
          </p:cNvPr>
          <p:cNvSpPr txBox="1"/>
          <p:nvPr/>
        </p:nvSpPr>
        <p:spPr>
          <a:xfrm>
            <a:off x="95950" y="5093851"/>
            <a:ext cx="2582100" cy="10464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sz="2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Challenge:</a:t>
            </a:r>
            <a:endParaRPr lang="en-GB" sz="2000" b="1" i="0" u="none" strike="noStrike" dirty="0">
              <a:solidFill>
                <a:srgbClr val="000000"/>
              </a:solidFill>
              <a:effectLst/>
            </a:endParaRPr>
          </a:p>
          <a:p>
            <a:r>
              <a:rPr lang="en-GB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Go through the prime numbers in </a:t>
            </a:r>
            <a:r>
              <a:rPr lang="en-GB" b="1" dirty="0">
                <a:latin typeface="Arial" panose="020B0604020202020204" pitchFamily="34" charset="0"/>
              </a:rPr>
              <a:t>A</a:t>
            </a:r>
            <a:r>
              <a:rPr lang="en-GB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SCENDING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order!</a:t>
            </a:r>
            <a:endParaRPr dirty="0"/>
          </a:p>
        </p:txBody>
      </p:sp>
      <p:sp>
        <p:nvSpPr>
          <p:cNvPr id="32" name="Google Shape;173;p5"/>
          <p:cNvSpPr txBox="1"/>
          <p:nvPr/>
        </p:nvSpPr>
        <p:spPr>
          <a:xfrm>
            <a:off x="3899638" y="4018069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174;p5"/>
          <p:cNvSpPr txBox="1"/>
          <p:nvPr/>
        </p:nvSpPr>
        <p:spPr>
          <a:xfrm>
            <a:off x="4615371" y="1424766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13</a:t>
            </a:r>
            <a:endParaRPr dirty="0"/>
          </a:p>
        </p:txBody>
      </p:sp>
      <p:sp>
        <p:nvSpPr>
          <p:cNvPr id="34" name="Google Shape;175;p5"/>
          <p:cNvSpPr txBox="1"/>
          <p:nvPr/>
        </p:nvSpPr>
        <p:spPr>
          <a:xfrm>
            <a:off x="7161832" y="3170344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37</a:t>
            </a:r>
            <a:endParaRPr/>
          </a:p>
        </p:txBody>
      </p:sp>
      <p:sp>
        <p:nvSpPr>
          <p:cNvPr id="35" name="Google Shape;176;p5"/>
          <p:cNvSpPr txBox="1"/>
          <p:nvPr/>
        </p:nvSpPr>
        <p:spPr>
          <a:xfrm>
            <a:off x="4615371" y="4866034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15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177;p5"/>
          <p:cNvSpPr txBox="1"/>
          <p:nvPr/>
        </p:nvSpPr>
        <p:spPr>
          <a:xfrm>
            <a:off x="7166765" y="1433265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29</a:t>
            </a:r>
            <a:endParaRPr/>
          </a:p>
        </p:txBody>
      </p:sp>
      <p:sp>
        <p:nvSpPr>
          <p:cNvPr id="37" name="Google Shape;178;p5"/>
          <p:cNvSpPr txBox="1"/>
          <p:nvPr/>
        </p:nvSpPr>
        <p:spPr>
          <a:xfrm>
            <a:off x="4767656" y="3165872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/>
          </a:p>
        </p:txBody>
      </p:sp>
      <p:sp>
        <p:nvSpPr>
          <p:cNvPr id="38" name="Google Shape;179;p5"/>
          <p:cNvSpPr txBox="1"/>
          <p:nvPr/>
        </p:nvSpPr>
        <p:spPr>
          <a:xfrm>
            <a:off x="7181344" y="4866033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53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180;p5"/>
          <p:cNvSpPr txBox="1"/>
          <p:nvPr/>
        </p:nvSpPr>
        <p:spPr>
          <a:xfrm>
            <a:off x="5451086" y="1416975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19</a:t>
            </a:r>
            <a:endParaRPr dirty="0"/>
          </a:p>
        </p:txBody>
      </p:sp>
      <p:sp>
        <p:nvSpPr>
          <p:cNvPr id="40" name="Google Shape;181;p5"/>
          <p:cNvSpPr txBox="1"/>
          <p:nvPr/>
        </p:nvSpPr>
        <p:spPr>
          <a:xfrm>
            <a:off x="2886290" y="1419819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17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182;p5"/>
          <p:cNvSpPr txBox="1"/>
          <p:nvPr/>
        </p:nvSpPr>
        <p:spPr>
          <a:xfrm>
            <a:off x="8025001" y="3170343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25</a:t>
            </a:r>
            <a:endParaRPr/>
          </a:p>
        </p:txBody>
      </p:sp>
      <p:sp>
        <p:nvSpPr>
          <p:cNvPr id="42" name="Google Shape;183;p5"/>
          <p:cNvSpPr txBox="1"/>
          <p:nvPr/>
        </p:nvSpPr>
        <p:spPr>
          <a:xfrm>
            <a:off x="3913286" y="5730863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184;p5"/>
          <p:cNvSpPr txBox="1"/>
          <p:nvPr/>
        </p:nvSpPr>
        <p:spPr>
          <a:xfrm>
            <a:off x="8035012" y="5732490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71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185;p5"/>
          <p:cNvSpPr txBox="1"/>
          <p:nvPr/>
        </p:nvSpPr>
        <p:spPr>
          <a:xfrm>
            <a:off x="3743634" y="3175320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11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3" name="Google Shape;203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92135" y="65144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4" name="Google Shape;204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897059" y="650487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" name="Google Shape;205;p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-5400000">
            <a:off x="6426130" y="6560760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6" name="Google Shape;206;p6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 rot="-5400000">
            <a:off x="6599869" y="5543210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31" name="Google Shape;231;p6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32" name="Google Shape;232;p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3" name="Google Shape;233;p6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4" name="Google Shape;234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5" name="Google Shape;235;p6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6" name="Google Shape;236;p6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7" name="Google Shape;237;p6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8" name="Google Shape;238;p6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9" name="Google Shape;239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0" name="Google Shape;240;p6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1" name="Google Shape;241;p6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2" name="Google Shape;242;p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Google Shape;46;p1">
            <a:extLst>
              <a:ext uri="{FF2B5EF4-FFF2-40B4-BE49-F238E27FC236}">
                <a16:creationId xmlns:a16="http://schemas.microsoft.com/office/drawing/2014/main" id="{C0B52FAD-B2C7-6F09-45A0-9288E36E534B}"/>
              </a:ext>
            </a:extLst>
          </p:cNvPr>
          <p:cNvSpPr txBox="1"/>
          <p:nvPr/>
        </p:nvSpPr>
        <p:spPr>
          <a:xfrm>
            <a:off x="95950" y="5093851"/>
            <a:ext cx="2582100" cy="10464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sz="2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Challenge:</a:t>
            </a:r>
            <a:endParaRPr lang="en-GB" sz="2000" b="1" i="0" u="none" strike="noStrike" dirty="0">
              <a:solidFill>
                <a:srgbClr val="000000"/>
              </a:solidFill>
              <a:effectLst/>
            </a:endParaRPr>
          </a:p>
          <a:p>
            <a:r>
              <a:rPr lang="en-GB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Go through the prime numbers in </a:t>
            </a:r>
            <a:r>
              <a:rPr lang="en-GB" b="1" dirty="0">
                <a:latin typeface="Arial" panose="020B0604020202020204" pitchFamily="34" charset="0"/>
              </a:rPr>
              <a:t>A</a:t>
            </a:r>
            <a:r>
              <a:rPr lang="en-GB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SCENDING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order!</a:t>
            </a:r>
            <a:endParaRPr dirty="0"/>
          </a:p>
        </p:txBody>
      </p:sp>
      <p:sp>
        <p:nvSpPr>
          <p:cNvPr id="43" name="Google Shape;173;p5"/>
          <p:cNvSpPr txBox="1"/>
          <p:nvPr/>
        </p:nvSpPr>
        <p:spPr>
          <a:xfrm>
            <a:off x="3899638" y="4018069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174;p5"/>
          <p:cNvSpPr txBox="1"/>
          <p:nvPr/>
        </p:nvSpPr>
        <p:spPr>
          <a:xfrm>
            <a:off x="4615371" y="1424766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13</a:t>
            </a:r>
            <a:endParaRPr dirty="0"/>
          </a:p>
        </p:txBody>
      </p:sp>
      <p:sp>
        <p:nvSpPr>
          <p:cNvPr id="45" name="Google Shape;175;p5"/>
          <p:cNvSpPr txBox="1"/>
          <p:nvPr/>
        </p:nvSpPr>
        <p:spPr>
          <a:xfrm>
            <a:off x="7161832" y="3170344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37</a:t>
            </a:r>
            <a:endParaRPr/>
          </a:p>
        </p:txBody>
      </p:sp>
      <p:sp>
        <p:nvSpPr>
          <p:cNvPr id="46" name="Google Shape;176;p5"/>
          <p:cNvSpPr txBox="1"/>
          <p:nvPr/>
        </p:nvSpPr>
        <p:spPr>
          <a:xfrm>
            <a:off x="4615371" y="4866034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15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177;p5"/>
          <p:cNvSpPr txBox="1"/>
          <p:nvPr/>
        </p:nvSpPr>
        <p:spPr>
          <a:xfrm>
            <a:off x="7166765" y="1433265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29</a:t>
            </a:r>
            <a:endParaRPr/>
          </a:p>
        </p:txBody>
      </p:sp>
      <p:sp>
        <p:nvSpPr>
          <p:cNvPr id="48" name="Google Shape;178;p5"/>
          <p:cNvSpPr txBox="1"/>
          <p:nvPr/>
        </p:nvSpPr>
        <p:spPr>
          <a:xfrm>
            <a:off x="4767656" y="3165872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/>
          </a:p>
        </p:txBody>
      </p:sp>
      <p:sp>
        <p:nvSpPr>
          <p:cNvPr id="49" name="Google Shape;179;p5"/>
          <p:cNvSpPr txBox="1"/>
          <p:nvPr/>
        </p:nvSpPr>
        <p:spPr>
          <a:xfrm>
            <a:off x="7181344" y="4866033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53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180;p5"/>
          <p:cNvSpPr txBox="1"/>
          <p:nvPr/>
        </p:nvSpPr>
        <p:spPr>
          <a:xfrm>
            <a:off x="5451086" y="1416975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19</a:t>
            </a:r>
            <a:endParaRPr dirty="0"/>
          </a:p>
        </p:txBody>
      </p:sp>
      <p:sp>
        <p:nvSpPr>
          <p:cNvPr id="51" name="Google Shape;181;p5"/>
          <p:cNvSpPr txBox="1"/>
          <p:nvPr/>
        </p:nvSpPr>
        <p:spPr>
          <a:xfrm>
            <a:off x="2886290" y="1419819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17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182;p5"/>
          <p:cNvSpPr txBox="1"/>
          <p:nvPr/>
        </p:nvSpPr>
        <p:spPr>
          <a:xfrm>
            <a:off x="8025001" y="3170343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25</a:t>
            </a:r>
            <a:endParaRPr/>
          </a:p>
        </p:txBody>
      </p:sp>
      <p:sp>
        <p:nvSpPr>
          <p:cNvPr id="53" name="Google Shape;183;p5"/>
          <p:cNvSpPr txBox="1"/>
          <p:nvPr/>
        </p:nvSpPr>
        <p:spPr>
          <a:xfrm>
            <a:off x="3913286" y="5730863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184;p5"/>
          <p:cNvSpPr txBox="1"/>
          <p:nvPr/>
        </p:nvSpPr>
        <p:spPr>
          <a:xfrm>
            <a:off x="8035012" y="5732490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71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185;p5"/>
          <p:cNvSpPr txBox="1"/>
          <p:nvPr/>
        </p:nvSpPr>
        <p:spPr>
          <a:xfrm>
            <a:off x="3743634" y="3175320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11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6" name="Google Shape;220;p6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909764" y="479306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221;p6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3768629" y="479306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222;p6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909764" y="394210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223;p6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909764" y="223293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224;p6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909764" y="5255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225;p6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624896" y="52035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227;p6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054073" y="222205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228;p6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634195" y="223407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229;p6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6335022" y="394369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230;p6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3774252" y="651525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226;p6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6327198" y="523943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8" name="Google Shape;248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92135" y="65144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9" name="Google Shape;249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897059" y="650487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50" name="Google Shape;250;p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-5400000">
            <a:off x="6426130" y="6560760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51" name="Google Shape;251;p7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 rot="-5400000">
            <a:off x="6599869" y="5543210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76" name="Google Shape;276;p7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77" name="Google Shape;277;p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78" name="Google Shape;278;p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79" name="Google Shape;279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0" name="Google Shape;280;p7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1" name="Google Shape;281;p7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2" name="Google Shape;282;p7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3" name="Google Shape;283;p7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4" name="Google Shape;284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5" name="Google Shape;285;p7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6" name="Google Shape;286;p7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7" name="Google Shape;287;p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Google Shape;46;p1">
            <a:extLst>
              <a:ext uri="{FF2B5EF4-FFF2-40B4-BE49-F238E27FC236}">
                <a16:creationId xmlns:a16="http://schemas.microsoft.com/office/drawing/2014/main" id="{43A6EB6D-3ED9-0A98-4E5F-5F1C20C98593}"/>
              </a:ext>
            </a:extLst>
          </p:cNvPr>
          <p:cNvSpPr txBox="1"/>
          <p:nvPr/>
        </p:nvSpPr>
        <p:spPr>
          <a:xfrm>
            <a:off x="95950" y="5093851"/>
            <a:ext cx="2582100" cy="10464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sz="2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Challenge:</a:t>
            </a:r>
            <a:endParaRPr lang="en-GB" sz="2000" b="1" i="0" u="none" strike="noStrike" dirty="0">
              <a:solidFill>
                <a:srgbClr val="000000"/>
              </a:solidFill>
              <a:effectLst/>
            </a:endParaRPr>
          </a:p>
          <a:p>
            <a:r>
              <a:rPr lang="en-GB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Go through the prime numbers in </a:t>
            </a:r>
            <a:r>
              <a:rPr lang="en-GB" b="1" dirty="0">
                <a:latin typeface="Arial" panose="020B0604020202020204" pitchFamily="34" charset="0"/>
              </a:rPr>
              <a:t>A</a:t>
            </a:r>
            <a:r>
              <a:rPr lang="en-GB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SCENDING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order!</a:t>
            </a:r>
            <a:endParaRPr dirty="0"/>
          </a:p>
        </p:txBody>
      </p:sp>
      <p:sp>
        <p:nvSpPr>
          <p:cNvPr id="43" name="Google Shape;173;p5"/>
          <p:cNvSpPr txBox="1"/>
          <p:nvPr/>
        </p:nvSpPr>
        <p:spPr>
          <a:xfrm>
            <a:off x="3899638" y="4018069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174;p5"/>
          <p:cNvSpPr txBox="1"/>
          <p:nvPr/>
        </p:nvSpPr>
        <p:spPr>
          <a:xfrm>
            <a:off x="4615371" y="1424766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13</a:t>
            </a:r>
            <a:endParaRPr dirty="0"/>
          </a:p>
        </p:txBody>
      </p:sp>
      <p:sp>
        <p:nvSpPr>
          <p:cNvPr id="45" name="Google Shape;175;p5"/>
          <p:cNvSpPr txBox="1"/>
          <p:nvPr/>
        </p:nvSpPr>
        <p:spPr>
          <a:xfrm>
            <a:off x="7161832" y="3170344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37</a:t>
            </a:r>
            <a:endParaRPr/>
          </a:p>
        </p:txBody>
      </p:sp>
      <p:sp>
        <p:nvSpPr>
          <p:cNvPr id="46" name="Google Shape;176;p5"/>
          <p:cNvSpPr txBox="1"/>
          <p:nvPr/>
        </p:nvSpPr>
        <p:spPr>
          <a:xfrm>
            <a:off x="4615371" y="4866034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15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177;p5"/>
          <p:cNvSpPr txBox="1"/>
          <p:nvPr/>
        </p:nvSpPr>
        <p:spPr>
          <a:xfrm>
            <a:off x="7166765" y="1433265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29</a:t>
            </a:r>
            <a:endParaRPr/>
          </a:p>
        </p:txBody>
      </p:sp>
      <p:sp>
        <p:nvSpPr>
          <p:cNvPr id="48" name="Google Shape;178;p5"/>
          <p:cNvSpPr txBox="1"/>
          <p:nvPr/>
        </p:nvSpPr>
        <p:spPr>
          <a:xfrm>
            <a:off x="4767656" y="3165872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/>
          </a:p>
        </p:txBody>
      </p:sp>
      <p:sp>
        <p:nvSpPr>
          <p:cNvPr id="49" name="Google Shape;179;p5"/>
          <p:cNvSpPr txBox="1"/>
          <p:nvPr/>
        </p:nvSpPr>
        <p:spPr>
          <a:xfrm>
            <a:off x="7181344" y="4866033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53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180;p5"/>
          <p:cNvSpPr txBox="1"/>
          <p:nvPr/>
        </p:nvSpPr>
        <p:spPr>
          <a:xfrm>
            <a:off x="5451086" y="1416975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19</a:t>
            </a:r>
            <a:endParaRPr dirty="0"/>
          </a:p>
        </p:txBody>
      </p:sp>
      <p:sp>
        <p:nvSpPr>
          <p:cNvPr id="51" name="Google Shape;181;p5"/>
          <p:cNvSpPr txBox="1"/>
          <p:nvPr/>
        </p:nvSpPr>
        <p:spPr>
          <a:xfrm>
            <a:off x="2886290" y="1419819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17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182;p5"/>
          <p:cNvSpPr txBox="1"/>
          <p:nvPr/>
        </p:nvSpPr>
        <p:spPr>
          <a:xfrm>
            <a:off x="8025001" y="3170343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25</a:t>
            </a:r>
            <a:endParaRPr/>
          </a:p>
        </p:txBody>
      </p:sp>
      <p:sp>
        <p:nvSpPr>
          <p:cNvPr id="53" name="Google Shape;183;p5"/>
          <p:cNvSpPr txBox="1"/>
          <p:nvPr/>
        </p:nvSpPr>
        <p:spPr>
          <a:xfrm>
            <a:off x="3913286" y="5730863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184;p5"/>
          <p:cNvSpPr txBox="1"/>
          <p:nvPr/>
        </p:nvSpPr>
        <p:spPr>
          <a:xfrm>
            <a:off x="8035012" y="5732490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71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185;p5"/>
          <p:cNvSpPr txBox="1"/>
          <p:nvPr/>
        </p:nvSpPr>
        <p:spPr>
          <a:xfrm>
            <a:off x="3743634" y="3175320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11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6" name="Google Shape;221;p6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3768629" y="479306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222;p6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909764" y="394210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223;p6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909764" y="223293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224;p6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909764" y="5255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225;p6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624896" y="52035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230;p6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3774252" y="651525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226;p6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6327198" y="52394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272;p7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2915362" y="479340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273;p7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4630741" y="22262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274;p7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6327198" y="394210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275;p7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8055329" y="2229586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3" name="Google Shape;293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92135" y="65144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4" name="Google Shape;294;p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897059" y="650487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5" name="Google Shape;295;p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-5400000">
            <a:off x="6426130" y="6560760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96" name="Google Shape;296;p8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 rot="-5400000">
            <a:off x="6599869" y="5543210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10" name="Google Shape;310;p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624896" y="52035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14" name="Google Shape;314;p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915362" y="393541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16" name="Google Shape;316;p8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6344860" y="52035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17" name="Google Shape;317;p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18336" y="52035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18" name="Google Shape;318;p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14683" y="222624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1" name="Google Shape;321;p8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22" name="Google Shape;322;p8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3" name="Google Shape;323;p8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4" name="Google Shape;324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5" name="Google Shape;325;p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6" name="Google Shape;326;p8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7" name="Google Shape;327;p8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8" name="Google Shape;328;p8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9" name="Google Shape;329;p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8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334" name="Google Shape;334;p8"/>
          <p:cNvSpPr txBox="1"/>
          <p:nvPr/>
        </p:nvSpPr>
        <p:spPr>
          <a:xfrm>
            <a:off x="773879" y="4672149"/>
            <a:ext cx="1218603" cy="307777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1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Solution</a:t>
            </a:r>
            <a:endParaRPr sz="14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Google Shape;46;p1">
            <a:extLst>
              <a:ext uri="{FF2B5EF4-FFF2-40B4-BE49-F238E27FC236}">
                <a16:creationId xmlns:a16="http://schemas.microsoft.com/office/drawing/2014/main" id="{51EF051D-A2DD-7272-D4D6-E649EEFA089B}"/>
              </a:ext>
            </a:extLst>
          </p:cNvPr>
          <p:cNvSpPr txBox="1"/>
          <p:nvPr/>
        </p:nvSpPr>
        <p:spPr>
          <a:xfrm>
            <a:off x="95950" y="5093851"/>
            <a:ext cx="2582100" cy="10464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sz="2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Challenge:</a:t>
            </a:r>
            <a:endParaRPr lang="en-GB" sz="2000" b="1" i="0" u="none" strike="noStrike" dirty="0">
              <a:solidFill>
                <a:srgbClr val="000000"/>
              </a:solidFill>
              <a:effectLst/>
            </a:endParaRPr>
          </a:p>
          <a:p>
            <a:r>
              <a:rPr lang="en-GB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Go through the prime numbers in </a:t>
            </a:r>
            <a:r>
              <a:rPr lang="en-GB" b="1" dirty="0">
                <a:latin typeface="Arial" panose="020B0604020202020204" pitchFamily="34" charset="0"/>
              </a:rPr>
              <a:t>A</a:t>
            </a:r>
            <a:r>
              <a:rPr lang="en-GB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SCENDING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order!</a:t>
            </a:r>
            <a:endParaRPr dirty="0"/>
          </a:p>
        </p:txBody>
      </p:sp>
      <p:sp>
        <p:nvSpPr>
          <p:cNvPr id="44" name="Google Shape;173;p5"/>
          <p:cNvSpPr txBox="1"/>
          <p:nvPr/>
        </p:nvSpPr>
        <p:spPr>
          <a:xfrm>
            <a:off x="3899638" y="4018069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174;p5"/>
          <p:cNvSpPr txBox="1"/>
          <p:nvPr/>
        </p:nvSpPr>
        <p:spPr>
          <a:xfrm>
            <a:off x="4615371" y="1424766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13</a:t>
            </a:r>
            <a:endParaRPr dirty="0"/>
          </a:p>
        </p:txBody>
      </p:sp>
      <p:sp>
        <p:nvSpPr>
          <p:cNvPr id="46" name="Google Shape;175;p5"/>
          <p:cNvSpPr txBox="1"/>
          <p:nvPr/>
        </p:nvSpPr>
        <p:spPr>
          <a:xfrm>
            <a:off x="7161832" y="3170344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37</a:t>
            </a:r>
            <a:endParaRPr/>
          </a:p>
        </p:txBody>
      </p:sp>
      <p:sp>
        <p:nvSpPr>
          <p:cNvPr id="47" name="Google Shape;176;p5"/>
          <p:cNvSpPr txBox="1"/>
          <p:nvPr/>
        </p:nvSpPr>
        <p:spPr>
          <a:xfrm>
            <a:off x="4615371" y="4866034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15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177;p5"/>
          <p:cNvSpPr txBox="1"/>
          <p:nvPr/>
        </p:nvSpPr>
        <p:spPr>
          <a:xfrm>
            <a:off x="7166765" y="1433265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29</a:t>
            </a:r>
            <a:endParaRPr/>
          </a:p>
        </p:txBody>
      </p:sp>
      <p:sp>
        <p:nvSpPr>
          <p:cNvPr id="49" name="Google Shape;178;p5"/>
          <p:cNvSpPr txBox="1"/>
          <p:nvPr/>
        </p:nvSpPr>
        <p:spPr>
          <a:xfrm>
            <a:off x="4767656" y="3165872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/>
          </a:p>
        </p:txBody>
      </p:sp>
      <p:sp>
        <p:nvSpPr>
          <p:cNvPr id="50" name="Google Shape;179;p5"/>
          <p:cNvSpPr txBox="1"/>
          <p:nvPr/>
        </p:nvSpPr>
        <p:spPr>
          <a:xfrm>
            <a:off x="7181344" y="4866033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53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Google Shape;180;p5"/>
          <p:cNvSpPr txBox="1"/>
          <p:nvPr/>
        </p:nvSpPr>
        <p:spPr>
          <a:xfrm>
            <a:off x="5451086" y="1416975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19</a:t>
            </a:r>
            <a:endParaRPr dirty="0"/>
          </a:p>
        </p:txBody>
      </p:sp>
      <p:sp>
        <p:nvSpPr>
          <p:cNvPr id="52" name="Google Shape;181;p5"/>
          <p:cNvSpPr txBox="1"/>
          <p:nvPr/>
        </p:nvSpPr>
        <p:spPr>
          <a:xfrm>
            <a:off x="2886290" y="1419819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17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182;p5"/>
          <p:cNvSpPr txBox="1"/>
          <p:nvPr/>
        </p:nvSpPr>
        <p:spPr>
          <a:xfrm>
            <a:off x="8025001" y="3170343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25</a:t>
            </a:r>
            <a:endParaRPr/>
          </a:p>
        </p:txBody>
      </p:sp>
      <p:sp>
        <p:nvSpPr>
          <p:cNvPr id="54" name="Google Shape;183;p5"/>
          <p:cNvSpPr txBox="1"/>
          <p:nvPr/>
        </p:nvSpPr>
        <p:spPr>
          <a:xfrm>
            <a:off x="3913286" y="5730863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184;p5"/>
          <p:cNvSpPr txBox="1"/>
          <p:nvPr/>
        </p:nvSpPr>
        <p:spPr>
          <a:xfrm>
            <a:off x="8035012" y="5732490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71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185;p5"/>
          <p:cNvSpPr txBox="1"/>
          <p:nvPr/>
        </p:nvSpPr>
        <p:spPr>
          <a:xfrm>
            <a:off x="3743634" y="3175320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11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7" name="Google Shape;272;p7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2915362" y="479340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273;p7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4630741" y="22262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274;p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327198" y="394210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275;p7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8055329" y="222958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312;p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770129" y="479524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313;p8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3769352" y="6515255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9" name="Google Shape;339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92135" y="65144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0" name="Google Shape;340;p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897059" y="650487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1" name="Google Shape;341;p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-5400000">
            <a:off x="6426130" y="6560760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42" name="Google Shape;342;p9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 rot="-5400000">
            <a:off x="6599869" y="5543210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56" name="Google Shape;356;p9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57" name="Google Shape;357;p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58" name="Google Shape;358;p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59" name="Google Shape;359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60" name="Google Shape;360;p9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61" name="Google Shape;361;p9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62" name="Google Shape;362;p9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63" name="Google Shape;363;p9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4" name="Google Shape;364;p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65" name="Google Shape;365;p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66" name="Google Shape;366;p9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67" name="Google Shape;367;p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Google Shape;46;p1">
            <a:extLst>
              <a:ext uri="{FF2B5EF4-FFF2-40B4-BE49-F238E27FC236}">
                <a16:creationId xmlns:a16="http://schemas.microsoft.com/office/drawing/2014/main" id="{871C3A6E-22AE-65C7-0158-E34ECE3A4116}"/>
              </a:ext>
            </a:extLst>
          </p:cNvPr>
          <p:cNvSpPr txBox="1"/>
          <p:nvPr/>
        </p:nvSpPr>
        <p:spPr>
          <a:xfrm>
            <a:off x="95950" y="5093851"/>
            <a:ext cx="2582100" cy="10464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sz="2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Challenge:</a:t>
            </a:r>
            <a:endParaRPr lang="en-GB" sz="2000" b="1" i="0" u="none" strike="noStrike" dirty="0">
              <a:solidFill>
                <a:srgbClr val="000000"/>
              </a:solidFill>
              <a:effectLst/>
            </a:endParaRPr>
          </a:p>
          <a:p>
            <a:r>
              <a:rPr lang="en-GB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Go through the prime numbers in </a:t>
            </a:r>
            <a:r>
              <a:rPr lang="en-GB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DESCENDING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order!</a:t>
            </a:r>
            <a:endParaRPr dirty="0"/>
          </a:p>
        </p:txBody>
      </p:sp>
      <p:sp>
        <p:nvSpPr>
          <p:cNvPr id="45" name="Google Shape;343;p9"/>
          <p:cNvSpPr txBox="1"/>
          <p:nvPr/>
        </p:nvSpPr>
        <p:spPr>
          <a:xfrm>
            <a:off x="3899638" y="4018069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344;p9"/>
          <p:cNvSpPr txBox="1"/>
          <p:nvPr/>
        </p:nvSpPr>
        <p:spPr>
          <a:xfrm>
            <a:off x="4601723" y="1438414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37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345;p9"/>
          <p:cNvSpPr txBox="1"/>
          <p:nvPr/>
        </p:nvSpPr>
        <p:spPr>
          <a:xfrm>
            <a:off x="7161832" y="3156696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13</a:t>
            </a:r>
            <a:endParaRPr dirty="0"/>
          </a:p>
        </p:txBody>
      </p:sp>
      <p:sp>
        <p:nvSpPr>
          <p:cNvPr id="48" name="Google Shape;346;p9"/>
          <p:cNvSpPr txBox="1"/>
          <p:nvPr/>
        </p:nvSpPr>
        <p:spPr>
          <a:xfrm>
            <a:off x="4601723" y="4866034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25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347;p9"/>
          <p:cNvSpPr txBox="1"/>
          <p:nvPr/>
        </p:nvSpPr>
        <p:spPr>
          <a:xfrm>
            <a:off x="7166765" y="1446913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17</a:t>
            </a:r>
            <a:endParaRPr dirty="0"/>
          </a:p>
        </p:txBody>
      </p:sp>
      <p:sp>
        <p:nvSpPr>
          <p:cNvPr id="50" name="Google Shape;348;p9"/>
          <p:cNvSpPr txBox="1"/>
          <p:nvPr/>
        </p:nvSpPr>
        <p:spPr>
          <a:xfrm>
            <a:off x="3733308" y="3152224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53</a:t>
            </a:r>
            <a:endParaRPr/>
          </a:p>
        </p:txBody>
      </p:sp>
      <p:sp>
        <p:nvSpPr>
          <p:cNvPr id="51" name="Google Shape;349;p9"/>
          <p:cNvSpPr txBox="1"/>
          <p:nvPr/>
        </p:nvSpPr>
        <p:spPr>
          <a:xfrm>
            <a:off x="8171967" y="5716652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350;p9"/>
          <p:cNvSpPr txBox="1"/>
          <p:nvPr/>
        </p:nvSpPr>
        <p:spPr>
          <a:xfrm>
            <a:off x="4767656" y="3165872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/>
          </a:p>
        </p:txBody>
      </p:sp>
      <p:sp>
        <p:nvSpPr>
          <p:cNvPr id="53" name="Google Shape;351;p9"/>
          <p:cNvSpPr txBox="1"/>
          <p:nvPr/>
        </p:nvSpPr>
        <p:spPr>
          <a:xfrm>
            <a:off x="7167696" y="4866033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11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352;p9"/>
          <p:cNvSpPr txBox="1"/>
          <p:nvPr/>
        </p:nvSpPr>
        <p:spPr>
          <a:xfrm>
            <a:off x="5451086" y="1444271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19</a:t>
            </a:r>
            <a:endParaRPr dirty="0"/>
          </a:p>
        </p:txBody>
      </p:sp>
      <p:sp>
        <p:nvSpPr>
          <p:cNvPr id="55" name="Google Shape;353;p9"/>
          <p:cNvSpPr txBox="1"/>
          <p:nvPr/>
        </p:nvSpPr>
        <p:spPr>
          <a:xfrm>
            <a:off x="3751079" y="5714639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71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355;p9"/>
          <p:cNvSpPr txBox="1"/>
          <p:nvPr/>
        </p:nvSpPr>
        <p:spPr>
          <a:xfrm>
            <a:off x="8025001" y="3156695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15</a:t>
            </a:r>
            <a:endParaRPr/>
          </a:p>
        </p:txBody>
      </p:sp>
      <p:sp>
        <p:nvSpPr>
          <p:cNvPr id="57" name="Google Shape;354;p9">
            <a:extLst>
              <a:ext uri="{FF2B5EF4-FFF2-40B4-BE49-F238E27FC236}">
                <a16:creationId xmlns:a16="http://schemas.microsoft.com/office/drawing/2014/main" id="{E7E3F296-9D61-303A-A673-A21FF7DB7DC8}"/>
              </a:ext>
            </a:extLst>
          </p:cNvPr>
          <p:cNvSpPr txBox="1"/>
          <p:nvPr/>
        </p:nvSpPr>
        <p:spPr>
          <a:xfrm>
            <a:off x="2889032" y="1438414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29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535</Words>
  <Application>Microsoft Office PowerPoint</Application>
  <PresentationFormat>Egyéni</PresentationFormat>
  <Paragraphs>211</Paragraphs>
  <Slides>12</Slides>
  <Notes>12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5" baseType="lpstr">
      <vt:lpstr>Arial</vt:lpstr>
      <vt:lpstr>Montserrat</vt:lpstr>
      <vt:lpstr>Simple Light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Szandavári-Csurgó Cintia</dc:creator>
  <cp:lastModifiedBy>Szandavári-Csurgó Cintia</cp:lastModifiedBy>
  <cp:revision>7</cp:revision>
  <dcterms:modified xsi:type="dcterms:W3CDTF">2023-05-17T14:57:22Z</dcterms:modified>
</cp:coreProperties>
</file>