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058400" cy="7772400"/>
  <p:notesSz cx="6858000" cy="9945688"/>
  <p:embeddedFontLst>
    <p:embeddedFont>
      <p:font typeface="Montserrat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ylGozNaMi5TX6878pw8+miO3Qr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ktorii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90F5476-EF24-4B8C-AD3F-F5EF525B8069}">
  <a:tblStyle styleId="{F90F5476-EF24-4B8C-AD3F-F5EF525B806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19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28:36.708" idx="1">
    <p:pos x="6000" y="0"/>
    <p:text>the solution was wrong, we changed it
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hnYEw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baeea19ff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g22baeea19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2cbd7161e3_0_16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22cbd7161e3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2cbd7161e3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22cbd7161e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3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3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4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{F90F5476-EF24-4B8C-AD3F-F5EF525B8069}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4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5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Collect everything that can be made of plastic!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3655925" y="2315513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Window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frame</a:t>
            </a:r>
            <a:endParaRPr sz="1600"/>
          </a:p>
        </p:txBody>
      </p:sp>
      <p:sp>
        <p:nvSpPr>
          <p:cNvPr id="47" name="Google Shape;47;p1"/>
          <p:cNvSpPr txBox="1"/>
          <p:nvPr/>
        </p:nvSpPr>
        <p:spPr>
          <a:xfrm>
            <a:off x="6197459" y="2448781"/>
            <a:ext cx="1068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Coastal</a:t>
            </a:r>
            <a:endParaRPr sz="1600"/>
          </a:p>
        </p:txBody>
      </p:sp>
      <p:sp>
        <p:nvSpPr>
          <p:cNvPr id="48" name="Google Shape;48;p1"/>
          <p:cNvSpPr txBox="1"/>
          <p:nvPr/>
        </p:nvSpPr>
        <p:spPr>
          <a:xfrm>
            <a:off x="5444708" y="6728033"/>
            <a:ext cx="821427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 err="1"/>
              <a:t>Table</a:t>
            </a:r>
            <a:endParaRPr sz="1600" dirty="0"/>
          </a:p>
        </p:txBody>
      </p:sp>
      <p:sp>
        <p:nvSpPr>
          <p:cNvPr id="49" name="Google Shape;49;p1"/>
          <p:cNvSpPr txBox="1"/>
          <p:nvPr/>
        </p:nvSpPr>
        <p:spPr>
          <a:xfrm>
            <a:off x="7061690" y="4049609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Clothes dryer</a:t>
            </a:r>
            <a:endParaRPr sz="1600"/>
          </a:p>
        </p:txBody>
      </p:sp>
      <p:sp>
        <p:nvSpPr>
          <p:cNvPr id="50" name="Google Shape;50;p1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Lemon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juicer</a:t>
            </a:r>
            <a:endParaRPr sz="1600"/>
          </a:p>
        </p:txBody>
      </p:sp>
      <p:sp>
        <p:nvSpPr>
          <p:cNvPr id="51" name="Google Shape;51;p1"/>
          <p:cNvSpPr txBox="1"/>
          <p:nvPr/>
        </p:nvSpPr>
        <p:spPr>
          <a:xfrm>
            <a:off x="3655925" y="5848413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Forceps</a:t>
            </a:r>
            <a:endParaRPr sz="1600"/>
          </a:p>
        </p:txBody>
      </p:sp>
      <p:sp>
        <p:nvSpPr>
          <p:cNvPr id="52" name="Google Shape;52;p1"/>
          <p:cNvSpPr txBox="1"/>
          <p:nvPr/>
        </p:nvSpPr>
        <p:spPr>
          <a:xfrm>
            <a:off x="7204198" y="5896725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Chair</a:t>
            </a:r>
            <a:endParaRPr sz="1600"/>
          </a:p>
        </p:txBody>
      </p:sp>
      <p:sp>
        <p:nvSpPr>
          <p:cNvPr id="53" name="Google Shape;53;p1"/>
          <p:cNvSpPr txBox="1"/>
          <p:nvPr/>
        </p:nvSpPr>
        <p:spPr>
          <a:xfrm>
            <a:off x="2838450" y="4168675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Slippers</a:t>
            </a:r>
            <a:endParaRPr sz="1600"/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8909749" y="3311625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Vase</a:t>
            </a:r>
            <a:endParaRPr sz="1600"/>
          </a:p>
        </p:txBody>
      </p:sp>
      <p:sp>
        <p:nvSpPr>
          <p:cNvPr id="57" name="Google Shape;57;p1"/>
          <p:cNvSpPr txBox="1"/>
          <p:nvPr/>
        </p:nvSpPr>
        <p:spPr>
          <a:xfrm>
            <a:off x="8033249" y="15867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Glass</a:t>
            </a:r>
            <a:endParaRPr sz="1600"/>
          </a:p>
        </p:txBody>
      </p:sp>
      <p:sp>
        <p:nvSpPr>
          <p:cNvPr id="58" name="Google Shape;58;p1"/>
          <p:cNvSpPr txBox="1"/>
          <p:nvPr/>
        </p:nvSpPr>
        <p:spPr>
          <a:xfrm>
            <a:off x="5484922" y="739198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Plate</a:t>
            </a:r>
            <a:endParaRPr sz="1600"/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g22baeea19ff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baeea19f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baeea19ff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baeea19ff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baeea19ff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baeea19ff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baeea19ff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baeea19ff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baeea19ff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baeea19ff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baeea19ff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g22baeea19ff_0_0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Collect everything that can be made of plastic!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g22baeea19ff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baeea19f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9695" y="2233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859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19020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8595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020" y="5181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8595" y="1394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0295" y="1394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31545" y="2233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020" y="3091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4295" y="3098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254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20" y="309193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g22baeea19ff_0_0"/>
          <p:cNvSpPr txBox="1"/>
          <p:nvPr/>
        </p:nvSpPr>
        <p:spPr>
          <a:xfrm>
            <a:off x="2838450" y="4168675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Slippers</a:t>
            </a:r>
            <a:endParaRPr sz="1600"/>
          </a:p>
        </p:txBody>
      </p:sp>
      <p:sp>
        <p:nvSpPr>
          <p:cNvPr id="93" name="Google Shape;93;g22baeea19ff_0_0"/>
          <p:cNvSpPr txBox="1"/>
          <p:nvPr/>
        </p:nvSpPr>
        <p:spPr>
          <a:xfrm>
            <a:off x="3655925" y="2315513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Window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frame</a:t>
            </a:r>
            <a:endParaRPr sz="1600"/>
          </a:p>
        </p:txBody>
      </p:sp>
      <p:sp>
        <p:nvSpPr>
          <p:cNvPr id="94" name="Google Shape;94;g22baeea19ff_0_0"/>
          <p:cNvSpPr txBox="1"/>
          <p:nvPr/>
        </p:nvSpPr>
        <p:spPr>
          <a:xfrm>
            <a:off x="3655925" y="5848413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Forceps</a:t>
            </a:r>
            <a:endParaRPr sz="1600"/>
          </a:p>
        </p:txBody>
      </p:sp>
      <p:sp>
        <p:nvSpPr>
          <p:cNvPr id="95" name="Google Shape;95;g22baeea19ff_0_0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Lemon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juicer</a:t>
            </a:r>
            <a:endParaRPr sz="1600"/>
          </a:p>
        </p:txBody>
      </p:sp>
      <p:sp>
        <p:nvSpPr>
          <p:cNvPr id="96" name="Google Shape;96;g22baeea19ff_0_0"/>
          <p:cNvSpPr txBox="1"/>
          <p:nvPr/>
        </p:nvSpPr>
        <p:spPr>
          <a:xfrm>
            <a:off x="5484922" y="739198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Plate</a:t>
            </a:r>
            <a:endParaRPr sz="1600"/>
          </a:p>
        </p:txBody>
      </p:sp>
      <p:sp>
        <p:nvSpPr>
          <p:cNvPr id="98" name="Google Shape;98;g22baeea19ff_0_0"/>
          <p:cNvSpPr txBox="1"/>
          <p:nvPr/>
        </p:nvSpPr>
        <p:spPr>
          <a:xfrm>
            <a:off x="6197459" y="2448781"/>
            <a:ext cx="1068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Coastal</a:t>
            </a:r>
            <a:endParaRPr sz="1600"/>
          </a:p>
        </p:txBody>
      </p:sp>
      <p:sp>
        <p:nvSpPr>
          <p:cNvPr id="99" name="Google Shape;99;g22baeea19ff_0_0"/>
          <p:cNvSpPr txBox="1"/>
          <p:nvPr/>
        </p:nvSpPr>
        <p:spPr>
          <a:xfrm>
            <a:off x="8033249" y="15867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Glass</a:t>
            </a:r>
            <a:endParaRPr sz="1600"/>
          </a:p>
        </p:txBody>
      </p:sp>
      <p:sp>
        <p:nvSpPr>
          <p:cNvPr id="100" name="Google Shape;100;g22baeea19ff_0_0"/>
          <p:cNvSpPr txBox="1"/>
          <p:nvPr/>
        </p:nvSpPr>
        <p:spPr>
          <a:xfrm>
            <a:off x="8909749" y="3311625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Vase</a:t>
            </a:r>
            <a:endParaRPr sz="1600"/>
          </a:p>
        </p:txBody>
      </p:sp>
      <p:sp>
        <p:nvSpPr>
          <p:cNvPr id="101" name="Google Shape;101;g22baeea19ff_0_0"/>
          <p:cNvSpPr txBox="1"/>
          <p:nvPr/>
        </p:nvSpPr>
        <p:spPr>
          <a:xfrm>
            <a:off x="7061690" y="4049609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Clothes dryer</a:t>
            </a:r>
            <a:endParaRPr sz="1600"/>
          </a:p>
        </p:txBody>
      </p:sp>
      <p:sp>
        <p:nvSpPr>
          <p:cNvPr id="102" name="Google Shape;102;g22baeea19ff_0_0"/>
          <p:cNvSpPr txBox="1"/>
          <p:nvPr/>
        </p:nvSpPr>
        <p:spPr>
          <a:xfrm>
            <a:off x="7204198" y="5896725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Chair</a:t>
            </a:r>
            <a:endParaRPr sz="1600"/>
          </a:p>
        </p:txBody>
      </p:sp>
      <p:pic>
        <p:nvPicPr>
          <p:cNvPr id="103" name="Google Shape;103;g22baeea19f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94020" y="3098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baeea19ff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baeea19ff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8;p1">
            <a:extLst>
              <a:ext uri="{FF2B5EF4-FFF2-40B4-BE49-F238E27FC236}">
                <a16:creationId xmlns:a16="http://schemas.microsoft.com/office/drawing/2014/main" id="{96981A1E-3350-FE4E-A1B5-032B36D5367A}"/>
              </a:ext>
            </a:extLst>
          </p:cNvPr>
          <p:cNvSpPr txBox="1"/>
          <p:nvPr/>
        </p:nvSpPr>
        <p:spPr>
          <a:xfrm>
            <a:off x="5444708" y="6728033"/>
            <a:ext cx="821427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 err="1"/>
              <a:t>Table</a:t>
            </a:r>
            <a:endParaRPr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22cbd7161e3_0_16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bd7161e3_0_16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bd7161e3_0_16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bd7161e3_0_16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bd7161e3_0_16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bd7161e3_0_16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bd7161e3_0_16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bd7161e3_0_16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bd7161e3_0_16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bd7161e3_0_16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cbd7161e3_0_16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22cbd7161e3_0_166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Collect everything that can be made of plastic!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g22cbd7161e3_0_16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2cbd7161e3_0_16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859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8595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020" y="5181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8595" y="1394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2cbd7161e3_0_16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0294" y="13939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2cbd7161e3_0_16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5018" y="30919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cbd7161e3_0_16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2994" y="65070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cbd7161e3_0_16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693" y="224322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22cbd7161e3_0_166"/>
          <p:cNvSpPr txBox="1"/>
          <p:nvPr/>
        </p:nvSpPr>
        <p:spPr>
          <a:xfrm>
            <a:off x="2838450" y="4168675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Slippers</a:t>
            </a:r>
            <a:endParaRPr sz="1600"/>
          </a:p>
        </p:txBody>
      </p:sp>
      <p:sp>
        <p:nvSpPr>
          <p:cNvPr id="134" name="Google Shape;134;g22cbd7161e3_0_166"/>
          <p:cNvSpPr txBox="1"/>
          <p:nvPr/>
        </p:nvSpPr>
        <p:spPr>
          <a:xfrm>
            <a:off x="3655925" y="2315513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Window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frame</a:t>
            </a:r>
            <a:endParaRPr sz="1600"/>
          </a:p>
        </p:txBody>
      </p:sp>
      <p:sp>
        <p:nvSpPr>
          <p:cNvPr id="135" name="Google Shape;135;g22cbd7161e3_0_166"/>
          <p:cNvSpPr txBox="1"/>
          <p:nvPr/>
        </p:nvSpPr>
        <p:spPr>
          <a:xfrm>
            <a:off x="3655925" y="5848413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Forceps</a:t>
            </a:r>
            <a:endParaRPr sz="1600"/>
          </a:p>
        </p:txBody>
      </p:sp>
      <p:sp>
        <p:nvSpPr>
          <p:cNvPr id="136" name="Google Shape;136;g22cbd7161e3_0_166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Lemon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juicer</a:t>
            </a:r>
            <a:endParaRPr sz="1600"/>
          </a:p>
        </p:txBody>
      </p:sp>
      <p:sp>
        <p:nvSpPr>
          <p:cNvPr id="137" name="Google Shape;137;g22cbd7161e3_0_166"/>
          <p:cNvSpPr txBox="1"/>
          <p:nvPr/>
        </p:nvSpPr>
        <p:spPr>
          <a:xfrm>
            <a:off x="5484922" y="739198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Plate</a:t>
            </a:r>
            <a:endParaRPr sz="1600"/>
          </a:p>
        </p:txBody>
      </p:sp>
      <p:sp>
        <p:nvSpPr>
          <p:cNvPr id="139" name="Google Shape;139;g22cbd7161e3_0_166"/>
          <p:cNvSpPr txBox="1"/>
          <p:nvPr/>
        </p:nvSpPr>
        <p:spPr>
          <a:xfrm>
            <a:off x="6197459" y="2448781"/>
            <a:ext cx="1068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Coastal</a:t>
            </a:r>
            <a:endParaRPr sz="1600"/>
          </a:p>
        </p:txBody>
      </p:sp>
      <p:sp>
        <p:nvSpPr>
          <p:cNvPr id="140" name="Google Shape;140;g22cbd7161e3_0_166"/>
          <p:cNvSpPr txBox="1"/>
          <p:nvPr/>
        </p:nvSpPr>
        <p:spPr>
          <a:xfrm>
            <a:off x="8033249" y="15867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Glass</a:t>
            </a:r>
            <a:endParaRPr sz="1600"/>
          </a:p>
        </p:txBody>
      </p:sp>
      <p:sp>
        <p:nvSpPr>
          <p:cNvPr id="141" name="Google Shape;141;g22cbd7161e3_0_166"/>
          <p:cNvSpPr txBox="1"/>
          <p:nvPr/>
        </p:nvSpPr>
        <p:spPr>
          <a:xfrm>
            <a:off x="8909749" y="3311625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Vase</a:t>
            </a:r>
            <a:endParaRPr sz="1600"/>
          </a:p>
        </p:txBody>
      </p:sp>
      <p:sp>
        <p:nvSpPr>
          <p:cNvPr id="142" name="Google Shape;142;g22cbd7161e3_0_166"/>
          <p:cNvSpPr txBox="1"/>
          <p:nvPr/>
        </p:nvSpPr>
        <p:spPr>
          <a:xfrm>
            <a:off x="7061690" y="4049609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Clothes dryer</a:t>
            </a:r>
            <a:endParaRPr sz="1600"/>
          </a:p>
        </p:txBody>
      </p:sp>
      <p:sp>
        <p:nvSpPr>
          <p:cNvPr id="143" name="Google Shape;143;g22cbd7161e3_0_166"/>
          <p:cNvSpPr txBox="1"/>
          <p:nvPr/>
        </p:nvSpPr>
        <p:spPr>
          <a:xfrm>
            <a:off x="7204198" y="5896725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Chair</a:t>
            </a:r>
            <a:endParaRPr sz="1600"/>
          </a:p>
        </p:txBody>
      </p:sp>
      <p:pic>
        <p:nvPicPr>
          <p:cNvPr id="144" name="Google Shape;144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254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020" y="3091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31545" y="2233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4295" y="3098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2cbd7161e3_0_1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94020" y="30981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2cbd7161e3_0_16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cbd7161e3_0_16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8;p1">
            <a:extLst>
              <a:ext uri="{FF2B5EF4-FFF2-40B4-BE49-F238E27FC236}">
                <a16:creationId xmlns:a16="http://schemas.microsoft.com/office/drawing/2014/main" id="{513E9137-B14C-C743-B3F9-8DAAB52DD36D}"/>
              </a:ext>
            </a:extLst>
          </p:cNvPr>
          <p:cNvSpPr txBox="1"/>
          <p:nvPr/>
        </p:nvSpPr>
        <p:spPr>
          <a:xfrm>
            <a:off x="5444708" y="6728033"/>
            <a:ext cx="821427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 err="1"/>
              <a:t>Table</a:t>
            </a:r>
            <a:endParaRPr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22cbd7161e3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bd7161e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bd7161e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bd7161e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bd7161e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cbd7161e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2cbd7161e3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2cbd7161e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2cbd7161e3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cbd7161e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g22cbd7161e3_0_0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</a:t>
            </a: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Collect everything that can be made of plastic!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g22cbd7161e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2cbd7161e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g22cbd7161e3_0_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19018" y="3094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0294" y="3094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8593" y="3094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1018" y="310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0294" y="13712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8594" y="13945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693" y="22432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31543" y="22331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6030" y="56428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8594" y="65070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2994" y="65070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2cbd7161e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2544" y="56428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2cbd7161e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1018" y="51819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g22cbd7161e3_0_0"/>
          <p:cNvSpPr txBox="1"/>
          <p:nvPr/>
        </p:nvSpPr>
        <p:spPr>
          <a:xfrm>
            <a:off x="2838450" y="4168675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Slippers</a:t>
            </a:r>
            <a:endParaRPr sz="1600"/>
          </a:p>
        </p:txBody>
      </p:sp>
      <p:sp>
        <p:nvSpPr>
          <p:cNvPr id="185" name="Google Shape;185;g22cbd7161e3_0_0"/>
          <p:cNvSpPr txBox="1"/>
          <p:nvPr/>
        </p:nvSpPr>
        <p:spPr>
          <a:xfrm>
            <a:off x="3655925" y="2315513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Window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frame</a:t>
            </a:r>
            <a:endParaRPr sz="1600"/>
          </a:p>
        </p:txBody>
      </p:sp>
      <p:sp>
        <p:nvSpPr>
          <p:cNvPr id="186" name="Google Shape;186;g22cbd7161e3_0_0"/>
          <p:cNvSpPr txBox="1"/>
          <p:nvPr/>
        </p:nvSpPr>
        <p:spPr>
          <a:xfrm>
            <a:off x="3655925" y="5848413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Forceps</a:t>
            </a:r>
            <a:endParaRPr sz="1600"/>
          </a:p>
        </p:txBody>
      </p:sp>
      <p:sp>
        <p:nvSpPr>
          <p:cNvPr id="187" name="Google Shape;187;g22cbd7161e3_0_0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Lemon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juicer</a:t>
            </a:r>
            <a:endParaRPr sz="1600"/>
          </a:p>
        </p:txBody>
      </p:sp>
      <p:sp>
        <p:nvSpPr>
          <p:cNvPr id="188" name="Google Shape;188;g22cbd7161e3_0_0"/>
          <p:cNvSpPr txBox="1"/>
          <p:nvPr/>
        </p:nvSpPr>
        <p:spPr>
          <a:xfrm>
            <a:off x="5484922" y="739198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Plate</a:t>
            </a:r>
            <a:endParaRPr sz="1600"/>
          </a:p>
        </p:txBody>
      </p:sp>
      <p:sp>
        <p:nvSpPr>
          <p:cNvPr id="190" name="Google Shape;190;g22cbd7161e3_0_0"/>
          <p:cNvSpPr txBox="1"/>
          <p:nvPr/>
        </p:nvSpPr>
        <p:spPr>
          <a:xfrm>
            <a:off x="6197459" y="2448781"/>
            <a:ext cx="1068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Coastal</a:t>
            </a:r>
            <a:endParaRPr sz="1600"/>
          </a:p>
        </p:txBody>
      </p:sp>
      <p:sp>
        <p:nvSpPr>
          <p:cNvPr id="191" name="Google Shape;191;g22cbd7161e3_0_0"/>
          <p:cNvSpPr txBox="1"/>
          <p:nvPr/>
        </p:nvSpPr>
        <p:spPr>
          <a:xfrm>
            <a:off x="8033249" y="15867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Glass</a:t>
            </a:r>
            <a:endParaRPr sz="1600"/>
          </a:p>
        </p:txBody>
      </p:sp>
      <p:sp>
        <p:nvSpPr>
          <p:cNvPr id="192" name="Google Shape;192;g22cbd7161e3_0_0"/>
          <p:cNvSpPr txBox="1"/>
          <p:nvPr/>
        </p:nvSpPr>
        <p:spPr>
          <a:xfrm>
            <a:off x="8909749" y="3311625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Vase</a:t>
            </a:r>
            <a:endParaRPr sz="1600"/>
          </a:p>
        </p:txBody>
      </p:sp>
      <p:sp>
        <p:nvSpPr>
          <p:cNvPr id="193" name="Google Shape;193;g22cbd7161e3_0_0"/>
          <p:cNvSpPr txBox="1"/>
          <p:nvPr/>
        </p:nvSpPr>
        <p:spPr>
          <a:xfrm>
            <a:off x="7061690" y="4049609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Clothes dryer</a:t>
            </a:r>
            <a:endParaRPr sz="1600"/>
          </a:p>
        </p:txBody>
      </p:sp>
      <p:sp>
        <p:nvSpPr>
          <p:cNvPr id="194" name="Google Shape;194;g22cbd7161e3_0_0"/>
          <p:cNvSpPr txBox="1"/>
          <p:nvPr/>
        </p:nvSpPr>
        <p:spPr>
          <a:xfrm>
            <a:off x="7204198" y="5896725"/>
            <a:ext cx="741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Chair</a:t>
            </a:r>
            <a:endParaRPr sz="1600"/>
          </a:p>
        </p:txBody>
      </p:sp>
      <p:pic>
        <p:nvPicPr>
          <p:cNvPr id="195" name="Google Shape;195;g22cbd7161e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2cbd7161e3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8;p1">
            <a:extLst>
              <a:ext uri="{FF2B5EF4-FFF2-40B4-BE49-F238E27FC236}">
                <a16:creationId xmlns:a16="http://schemas.microsoft.com/office/drawing/2014/main" id="{C47D780C-2116-E747-B145-3BE6DA8998C6}"/>
              </a:ext>
            </a:extLst>
          </p:cNvPr>
          <p:cNvSpPr txBox="1"/>
          <p:nvPr/>
        </p:nvSpPr>
        <p:spPr>
          <a:xfrm>
            <a:off x="5444708" y="6728033"/>
            <a:ext cx="821427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 err="1"/>
              <a:t>Table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Macintosh PowerPoint</Application>
  <PresentationFormat>Произвольный</PresentationFormat>
  <Paragraphs>61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Montserrat</vt:lpstr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Microsoft Office User</cp:lastModifiedBy>
  <cp:revision>1</cp:revision>
  <dcterms:modified xsi:type="dcterms:W3CDTF">2023-05-06T10:11:09Z</dcterms:modified>
</cp:coreProperties>
</file>