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zTgPnCGbMlNi29pUyHaxDNIkRV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437B59-4221-4A8E-A8BF-2914B63DBCA7}">
  <a:tblStyle styleId="{FA437B59-4221-4A8E-A8BF-2914B63DBCA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6" autoAdjust="0"/>
  </p:normalViewPr>
  <p:slideViewPr>
    <p:cSldViewPr snapToGrid="0">
      <p:cViewPr>
        <p:scale>
          <a:sx n="100" d="100"/>
          <a:sy n="100" d="100"/>
        </p:scale>
        <p:origin x="-1020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28:38.246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t5_bs5U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32:35.299" idx="2">
    <p:pos x="5686" y="21"/>
    <p:text>tested</p:text>
    <p:extLst mod="1"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t5_bs5Y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38:16.177" idx="3">
    <p:pos x="6000" y="0"/>
    <p:text>tested, but is it okay that the car goes through "25" two times (after "20" and then after "60")?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t5_bs5c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8" name="Google Shape;3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0" name="Google Shape;4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2" name="Google Shape;4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9" name="Google Shape;3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3" name="Google Shape;3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15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{FA437B59-4221-4A8E-A8BF-2914B63DBCA7}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1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1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1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1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comments" Target="../comments/comment2.xml"/><Relationship Id="rId10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15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hárommal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Google Shape;40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39359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250318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4540" y="25039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4089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3854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5810" y="39400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3854" y="322341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3854" y="17754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3854" y="35209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177190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39359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3854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9230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923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1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p10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öttel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5" name="Google Shape;43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0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378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372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" name="Google Shape;44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3854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9393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3854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9230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4581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11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11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öttel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7" name="Google Shape;487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11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0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250318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07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4540" y="25039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0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09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089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12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322341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13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17754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415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41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177190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41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42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923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" name="Google Shape;49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2499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6399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59393" y="322088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9393" y="17813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344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3443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3093" y="39440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5159" y="17771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204540" y="2499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12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9" name="Google Shape;539;p12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öttel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12"/>
          <p:cNvSpPr txBox="1"/>
          <p:nvPr/>
        </p:nvSpPr>
        <p:spPr>
          <a:xfrm>
            <a:off x="8020470" y="1536026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1" name="Google Shape;541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12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9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4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44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3854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4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9393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46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3854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44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389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449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64581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44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9230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"/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hárommal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29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22344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682" y="22332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39493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hárommal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9408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3641" y="30800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72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9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9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682" y="22332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9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9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39493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"/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hárommal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Google Shape;184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58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7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6808" y="39248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78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1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17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808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18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241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83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3610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3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9408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3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3641" y="30800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3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72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héttel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Google Shape;207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6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héttel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p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227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2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2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3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4383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31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3010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32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334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33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225" y="46675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34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22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3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390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36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37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303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3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3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7209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5225" y="39451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7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héttel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3" name="Google Shape;293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22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2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3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4383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32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334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33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225" y="46675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3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390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3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3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71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953032" y="393972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7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199936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3259" y="17803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0055" y="39518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7209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225" y="39451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1257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5225" y="466722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360524" y="609916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8910" y="17803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8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héttel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8"/>
          <p:cNvSpPr txBox="1"/>
          <p:nvPr/>
        </p:nvSpPr>
        <p:spPr>
          <a:xfrm>
            <a:off x="8010838" y="1560213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9" name="Google Shape;34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8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271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53032" y="393972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7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9936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9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öttel osztható 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3" name="Google Shape;383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359</Words>
  <Application>Microsoft Office PowerPoint</Application>
  <PresentationFormat>Egyéni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7</cp:revision>
  <dcterms:modified xsi:type="dcterms:W3CDTF">2023-05-17T08:12:07Z</dcterms:modified>
</cp:coreProperties>
</file>