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hzTgPnCGbMlNi29pUyHaxDNIkRV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437B59-4221-4A8E-A8BF-2914B63DBCA7}">
  <a:tblStyle styleId="{FA437B59-4221-4A8E-A8BF-2914B63DBCA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86" autoAdjust="0"/>
  </p:normalViewPr>
  <p:slideViewPr>
    <p:cSldViewPr snapToGrid="0">
      <p:cViewPr>
        <p:scale>
          <a:sx n="100" d="100"/>
          <a:sy n="100" d="100"/>
        </p:scale>
        <p:origin x="-1020" y="-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customschemas.google.com/relationships/presentationmetadata" Target="meta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3-28T14:28:38.246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t5_bs5U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3-28T14:32:35.299" idx="2">
    <p:pos x="5686" y="21"/>
    <p:text>tested</p:text>
    <p:extLst mod="1"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t5_bs5Y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3-28T14:38:16.177" idx="3">
    <p:pos x="6000" y="0"/>
    <p:text>tested, but is it okay that the car goes through "25" two times (after "20" and then after "60")?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t5_bs5c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1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8" name="Google Shape;38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40" name="Google Shape;44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1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2" name="Google Shape;49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4" name="Google Shape;1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3" name="Google Shape;2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6" name="Google Shape;2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9" name="Google Shape;3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3" name="Google Shape;35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1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1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1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15"/>
          <p:cNvGraphicFramePr/>
          <p:nvPr/>
        </p:nvGraphicFramePr>
        <p:xfrm>
          <a:off x="1429200" y="286200"/>
          <a:ext cx="7200000" cy="7200000"/>
        </p:xfrm>
        <a:graphic>
          <a:graphicData uri="http://schemas.openxmlformats.org/drawingml/2006/table">
            <a:tbl>
              <a:tblPr firstRow="1" bandRow="1">
                <a:noFill/>
                <a:tableStyleId>{FA437B59-4221-4A8E-A8BF-2914B63DBCA7}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15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1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16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16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1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7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Relationship Id="rId1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comments" Target="../comments/comment3.xml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6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15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14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15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14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8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3.png"/><Relationship Id="rId15" Type="http://schemas.openxmlformats.org/officeDocument/2006/relationships/comments" Target="../comments/comment2.xml"/><Relationship Id="rId10" Type="http://schemas.openxmlformats.org/officeDocument/2006/relationships/image" Target="../media/image6.png"/><Relationship Id="rId4" Type="http://schemas.openxmlformats.org/officeDocument/2006/relationships/image" Target="../media/image9.png"/><Relationship Id="rId9" Type="http://schemas.openxmlformats.org/officeDocument/2006/relationships/image" Target="../media/image15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5.png"/><Relationship Id="rId4" Type="http://schemas.openxmlformats.org/officeDocument/2006/relationships/image" Target="../media/image17.png"/><Relationship Id="rId9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hárommal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" name="Google Shape;4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489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5072" y="39348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6036645" y="4841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6119492" y="5138433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47;p1"/>
          <p:cNvSpPr txBox="1"/>
          <p:nvPr/>
        </p:nvSpPr>
        <p:spPr>
          <a:xfrm>
            <a:off x="3740010" y="57140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48;p1"/>
          <p:cNvSpPr txBox="1"/>
          <p:nvPr/>
        </p:nvSpPr>
        <p:spPr>
          <a:xfrm>
            <a:off x="7163128" y="57074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49;p1"/>
          <p:cNvSpPr txBox="1"/>
          <p:nvPr/>
        </p:nvSpPr>
        <p:spPr>
          <a:xfrm>
            <a:off x="8025297" y="398741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50;p1"/>
          <p:cNvSpPr txBox="1"/>
          <p:nvPr/>
        </p:nvSpPr>
        <p:spPr>
          <a:xfrm>
            <a:off x="7326904" y="2299804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51;p1"/>
          <p:cNvSpPr txBox="1"/>
          <p:nvPr/>
        </p:nvSpPr>
        <p:spPr>
          <a:xfrm>
            <a:off x="5606673" y="22725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52;p1"/>
          <p:cNvSpPr txBox="1"/>
          <p:nvPr/>
        </p:nvSpPr>
        <p:spPr>
          <a:xfrm>
            <a:off x="4757190" y="397376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53;p1"/>
          <p:cNvSpPr txBox="1"/>
          <p:nvPr/>
        </p:nvSpPr>
        <p:spPr>
          <a:xfrm>
            <a:off x="2877963" y="397486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54;p1"/>
          <p:cNvSpPr txBox="1"/>
          <p:nvPr/>
        </p:nvSpPr>
        <p:spPr>
          <a:xfrm>
            <a:off x="5456545" y="314163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58;p1"/>
          <p:cNvSpPr txBox="1"/>
          <p:nvPr/>
        </p:nvSpPr>
        <p:spPr>
          <a:xfrm>
            <a:off x="8173879" y="229980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59;p1"/>
          <p:cNvSpPr txBox="1"/>
          <p:nvPr/>
        </p:nvSpPr>
        <p:spPr>
          <a:xfrm>
            <a:off x="5618775" y="142967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60;p1"/>
          <p:cNvSpPr txBox="1"/>
          <p:nvPr/>
        </p:nvSpPr>
        <p:spPr>
          <a:xfrm>
            <a:off x="8020657" y="657716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61;p1"/>
          <p:cNvSpPr txBox="1"/>
          <p:nvPr/>
        </p:nvSpPr>
        <p:spPr>
          <a:xfrm>
            <a:off x="5463177" y="4002157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62;p1"/>
          <p:cNvSpPr txBox="1"/>
          <p:nvPr/>
        </p:nvSpPr>
        <p:spPr>
          <a:xfrm>
            <a:off x="3753940" y="314807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5" name="Google Shape;405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9150" y="393594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9150" y="250318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4540" y="250391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9150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4089" y="681241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3854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5810" y="39400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3854" y="322341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3854" y="17754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3854" y="35209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0389" y="3471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0389" y="177190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0389" y="393594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0389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3854" y="681241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49230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4923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10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1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1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1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p1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4" name="Google Shape;434;p10"/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öttel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5" name="Google Shape;435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2108" y="392347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10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10800000">
            <a:off x="517748" y="406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355;p9"/>
          <p:cNvSpPr txBox="1"/>
          <p:nvPr/>
        </p:nvSpPr>
        <p:spPr>
          <a:xfrm>
            <a:off x="5782684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356;p9"/>
          <p:cNvSpPr txBox="1"/>
          <p:nvPr/>
        </p:nvSpPr>
        <p:spPr>
          <a:xfrm>
            <a:off x="3611600" y="686109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7;p9"/>
          <p:cNvSpPr txBox="1"/>
          <p:nvPr/>
        </p:nvSpPr>
        <p:spPr>
          <a:xfrm>
            <a:off x="1587780" y="3269228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358;p9"/>
          <p:cNvSpPr txBox="1"/>
          <p:nvPr/>
        </p:nvSpPr>
        <p:spPr>
          <a:xfrm>
            <a:off x="4341907" y="6144140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9;p9"/>
          <p:cNvSpPr txBox="1"/>
          <p:nvPr/>
        </p:nvSpPr>
        <p:spPr>
          <a:xfrm>
            <a:off x="4335855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360;p9"/>
          <p:cNvSpPr txBox="1"/>
          <p:nvPr/>
        </p:nvSpPr>
        <p:spPr>
          <a:xfrm>
            <a:off x="2180963" y="615633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361;p9"/>
          <p:cNvSpPr txBox="1"/>
          <p:nvPr/>
        </p:nvSpPr>
        <p:spPr>
          <a:xfrm>
            <a:off x="5063544" y="39552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362;p9"/>
          <p:cNvSpPr txBox="1"/>
          <p:nvPr/>
        </p:nvSpPr>
        <p:spPr>
          <a:xfrm>
            <a:off x="5779866" y="5427466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363;p9"/>
          <p:cNvSpPr txBox="1"/>
          <p:nvPr/>
        </p:nvSpPr>
        <p:spPr>
          <a:xfrm>
            <a:off x="6506804" y="6155291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364;p9"/>
          <p:cNvSpPr txBox="1"/>
          <p:nvPr/>
        </p:nvSpPr>
        <p:spPr>
          <a:xfrm>
            <a:off x="7218139" y="4728470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365;p9"/>
          <p:cNvSpPr txBox="1"/>
          <p:nvPr/>
        </p:nvSpPr>
        <p:spPr>
          <a:xfrm>
            <a:off x="6497121" y="3990947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366;p9"/>
          <p:cNvSpPr txBox="1"/>
          <p:nvPr/>
        </p:nvSpPr>
        <p:spPr>
          <a:xfrm>
            <a:off x="2892822" y="326527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367;p9"/>
          <p:cNvSpPr txBox="1"/>
          <p:nvPr/>
        </p:nvSpPr>
        <p:spPr>
          <a:xfrm>
            <a:off x="2185080" y="1104964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385;p9"/>
          <p:cNvSpPr txBox="1"/>
          <p:nvPr/>
        </p:nvSpPr>
        <p:spPr>
          <a:xfrm>
            <a:off x="4335843" y="4722323"/>
            <a:ext cx="65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378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20672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372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92735" y="36256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3" name="Google Shape;44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915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3854" y="68085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9393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3854" y="3471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0389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9230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64581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11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p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p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6" name="Google Shape;486;p11"/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öttel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7" name="Google Shape;487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2108" y="392347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p11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 rot="10800000">
            <a:off x="517748" y="406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355;p9"/>
          <p:cNvSpPr txBox="1"/>
          <p:nvPr/>
        </p:nvSpPr>
        <p:spPr>
          <a:xfrm>
            <a:off x="5782684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356;p9"/>
          <p:cNvSpPr txBox="1"/>
          <p:nvPr/>
        </p:nvSpPr>
        <p:spPr>
          <a:xfrm>
            <a:off x="3611600" y="686109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7;p9"/>
          <p:cNvSpPr txBox="1"/>
          <p:nvPr/>
        </p:nvSpPr>
        <p:spPr>
          <a:xfrm>
            <a:off x="1587780" y="3269228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358;p9"/>
          <p:cNvSpPr txBox="1"/>
          <p:nvPr/>
        </p:nvSpPr>
        <p:spPr>
          <a:xfrm>
            <a:off x="4341907" y="6144140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9;p9"/>
          <p:cNvSpPr txBox="1"/>
          <p:nvPr/>
        </p:nvSpPr>
        <p:spPr>
          <a:xfrm>
            <a:off x="4335855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360;p9"/>
          <p:cNvSpPr txBox="1"/>
          <p:nvPr/>
        </p:nvSpPr>
        <p:spPr>
          <a:xfrm>
            <a:off x="2180963" y="615633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361;p9"/>
          <p:cNvSpPr txBox="1"/>
          <p:nvPr/>
        </p:nvSpPr>
        <p:spPr>
          <a:xfrm>
            <a:off x="5063544" y="39552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362;p9"/>
          <p:cNvSpPr txBox="1"/>
          <p:nvPr/>
        </p:nvSpPr>
        <p:spPr>
          <a:xfrm>
            <a:off x="5779866" y="5427466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363;p9"/>
          <p:cNvSpPr txBox="1"/>
          <p:nvPr/>
        </p:nvSpPr>
        <p:spPr>
          <a:xfrm>
            <a:off x="6506804" y="6155291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364;p9"/>
          <p:cNvSpPr txBox="1"/>
          <p:nvPr/>
        </p:nvSpPr>
        <p:spPr>
          <a:xfrm>
            <a:off x="7218139" y="4728470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365;p9"/>
          <p:cNvSpPr txBox="1"/>
          <p:nvPr/>
        </p:nvSpPr>
        <p:spPr>
          <a:xfrm>
            <a:off x="6497121" y="3990947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366;p9"/>
          <p:cNvSpPr txBox="1"/>
          <p:nvPr/>
        </p:nvSpPr>
        <p:spPr>
          <a:xfrm>
            <a:off x="2892822" y="326527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367;p9"/>
          <p:cNvSpPr txBox="1"/>
          <p:nvPr/>
        </p:nvSpPr>
        <p:spPr>
          <a:xfrm>
            <a:off x="2185080" y="1104964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385;p9"/>
          <p:cNvSpPr txBox="1"/>
          <p:nvPr/>
        </p:nvSpPr>
        <p:spPr>
          <a:xfrm>
            <a:off x="4335843" y="4722323"/>
            <a:ext cx="65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37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20672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372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92735" y="36256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06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89150" y="250318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07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4540" y="250391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08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89150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09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4089" y="681241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412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3854" y="322341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413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3854" y="17754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415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3471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416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177190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418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421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923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Google Shape;49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9150" y="24997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6399" y="68085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59393" y="322088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9393" y="178139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344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6" name="Google Shape;506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3443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Google Shape;508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43093" y="39440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Google Shape;509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5159" y="177715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204540" y="24997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p12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p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p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9" name="Google Shape;539;p12"/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öttel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12"/>
          <p:cNvSpPr txBox="1"/>
          <p:nvPr/>
        </p:nvSpPr>
        <p:spPr>
          <a:xfrm>
            <a:off x="8020470" y="1536026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1" name="Google Shape;541;p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92108" y="392347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p12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 rot="10800000">
            <a:off x="517748" y="406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355;p9"/>
          <p:cNvSpPr txBox="1"/>
          <p:nvPr/>
        </p:nvSpPr>
        <p:spPr>
          <a:xfrm>
            <a:off x="5782684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6;p9"/>
          <p:cNvSpPr txBox="1"/>
          <p:nvPr/>
        </p:nvSpPr>
        <p:spPr>
          <a:xfrm>
            <a:off x="3611600" y="686109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357;p9"/>
          <p:cNvSpPr txBox="1"/>
          <p:nvPr/>
        </p:nvSpPr>
        <p:spPr>
          <a:xfrm>
            <a:off x="1587780" y="3269228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8;p9"/>
          <p:cNvSpPr txBox="1"/>
          <p:nvPr/>
        </p:nvSpPr>
        <p:spPr>
          <a:xfrm>
            <a:off x="4341907" y="6144140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359;p9"/>
          <p:cNvSpPr txBox="1"/>
          <p:nvPr/>
        </p:nvSpPr>
        <p:spPr>
          <a:xfrm>
            <a:off x="4335855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360;p9"/>
          <p:cNvSpPr txBox="1"/>
          <p:nvPr/>
        </p:nvSpPr>
        <p:spPr>
          <a:xfrm>
            <a:off x="2180963" y="615633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361;p9"/>
          <p:cNvSpPr txBox="1"/>
          <p:nvPr/>
        </p:nvSpPr>
        <p:spPr>
          <a:xfrm>
            <a:off x="5063544" y="39552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362;p9"/>
          <p:cNvSpPr txBox="1"/>
          <p:nvPr/>
        </p:nvSpPr>
        <p:spPr>
          <a:xfrm>
            <a:off x="5779866" y="5427466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363;p9"/>
          <p:cNvSpPr txBox="1"/>
          <p:nvPr/>
        </p:nvSpPr>
        <p:spPr>
          <a:xfrm>
            <a:off x="6506804" y="6155291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364;p9"/>
          <p:cNvSpPr txBox="1"/>
          <p:nvPr/>
        </p:nvSpPr>
        <p:spPr>
          <a:xfrm>
            <a:off x="7218139" y="4728470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365;p9"/>
          <p:cNvSpPr txBox="1"/>
          <p:nvPr/>
        </p:nvSpPr>
        <p:spPr>
          <a:xfrm>
            <a:off x="6497121" y="3990947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366;p9"/>
          <p:cNvSpPr txBox="1"/>
          <p:nvPr/>
        </p:nvSpPr>
        <p:spPr>
          <a:xfrm>
            <a:off x="2892822" y="326527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367;p9"/>
          <p:cNvSpPr txBox="1"/>
          <p:nvPr/>
        </p:nvSpPr>
        <p:spPr>
          <a:xfrm>
            <a:off x="2185080" y="1104964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385;p9"/>
          <p:cNvSpPr txBox="1"/>
          <p:nvPr/>
        </p:nvSpPr>
        <p:spPr>
          <a:xfrm>
            <a:off x="4335843" y="4722323"/>
            <a:ext cx="65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37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20672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372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92735" y="36256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96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89150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4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915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44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3854" y="68085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445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9393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446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3854" y="3471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44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0389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449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64581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44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49230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"/>
          <p:cNvSpPr txBox="1"/>
          <p:nvPr/>
        </p:nvSpPr>
        <p:spPr>
          <a:xfrm>
            <a:off x="95943" y="5093854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hárommal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489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5072" y="39348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3290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22344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3682" y="22332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96" y="13844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902" y="30894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96" y="39493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902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6036645" y="4841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6119492" y="5138433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7;p1"/>
          <p:cNvSpPr txBox="1"/>
          <p:nvPr/>
        </p:nvSpPr>
        <p:spPr>
          <a:xfrm>
            <a:off x="3740010" y="57140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8;p1"/>
          <p:cNvSpPr txBox="1"/>
          <p:nvPr/>
        </p:nvSpPr>
        <p:spPr>
          <a:xfrm>
            <a:off x="7163128" y="57074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9;p1"/>
          <p:cNvSpPr txBox="1"/>
          <p:nvPr/>
        </p:nvSpPr>
        <p:spPr>
          <a:xfrm>
            <a:off x="8025297" y="398741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0;p1"/>
          <p:cNvSpPr txBox="1"/>
          <p:nvPr/>
        </p:nvSpPr>
        <p:spPr>
          <a:xfrm>
            <a:off x="7326904" y="2299804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1;p1"/>
          <p:cNvSpPr txBox="1"/>
          <p:nvPr/>
        </p:nvSpPr>
        <p:spPr>
          <a:xfrm>
            <a:off x="5606673" y="22725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52;p1"/>
          <p:cNvSpPr txBox="1"/>
          <p:nvPr/>
        </p:nvSpPr>
        <p:spPr>
          <a:xfrm>
            <a:off x="4757190" y="397376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53;p1"/>
          <p:cNvSpPr txBox="1"/>
          <p:nvPr/>
        </p:nvSpPr>
        <p:spPr>
          <a:xfrm>
            <a:off x="2877963" y="397486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4;p1"/>
          <p:cNvSpPr txBox="1"/>
          <p:nvPr/>
        </p:nvSpPr>
        <p:spPr>
          <a:xfrm>
            <a:off x="5456545" y="314163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8;p1"/>
          <p:cNvSpPr txBox="1"/>
          <p:nvPr/>
        </p:nvSpPr>
        <p:spPr>
          <a:xfrm>
            <a:off x="8173879" y="229980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9;p1"/>
          <p:cNvSpPr txBox="1"/>
          <p:nvPr/>
        </p:nvSpPr>
        <p:spPr>
          <a:xfrm>
            <a:off x="5618775" y="142967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60;p1"/>
          <p:cNvSpPr txBox="1"/>
          <p:nvPr/>
        </p:nvSpPr>
        <p:spPr>
          <a:xfrm>
            <a:off x="8020657" y="657716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61;p1"/>
          <p:cNvSpPr txBox="1"/>
          <p:nvPr/>
        </p:nvSpPr>
        <p:spPr>
          <a:xfrm>
            <a:off x="5463177" y="4002157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62;p1"/>
          <p:cNvSpPr txBox="1"/>
          <p:nvPr/>
        </p:nvSpPr>
        <p:spPr>
          <a:xfrm>
            <a:off x="3753940" y="314807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9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308949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3"/>
          <p:cNvSpPr txBox="1"/>
          <p:nvPr/>
        </p:nvSpPr>
        <p:spPr>
          <a:xfrm>
            <a:off x="95943" y="5093854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hárommal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489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5072" y="39348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9408" y="22325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53641" y="30800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3720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6036645" y="4841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6119492" y="5138433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7;p1"/>
          <p:cNvSpPr txBox="1"/>
          <p:nvPr/>
        </p:nvSpPr>
        <p:spPr>
          <a:xfrm>
            <a:off x="3740010" y="57140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8;p1"/>
          <p:cNvSpPr txBox="1"/>
          <p:nvPr/>
        </p:nvSpPr>
        <p:spPr>
          <a:xfrm>
            <a:off x="7163128" y="57074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9;p1"/>
          <p:cNvSpPr txBox="1"/>
          <p:nvPr/>
        </p:nvSpPr>
        <p:spPr>
          <a:xfrm>
            <a:off x="8025297" y="398741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50;p1"/>
          <p:cNvSpPr txBox="1"/>
          <p:nvPr/>
        </p:nvSpPr>
        <p:spPr>
          <a:xfrm>
            <a:off x="7326904" y="2299804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1;p1"/>
          <p:cNvSpPr txBox="1"/>
          <p:nvPr/>
        </p:nvSpPr>
        <p:spPr>
          <a:xfrm>
            <a:off x="5606673" y="22725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2;p1"/>
          <p:cNvSpPr txBox="1"/>
          <p:nvPr/>
        </p:nvSpPr>
        <p:spPr>
          <a:xfrm>
            <a:off x="4757190" y="397376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53;p1"/>
          <p:cNvSpPr txBox="1"/>
          <p:nvPr/>
        </p:nvSpPr>
        <p:spPr>
          <a:xfrm>
            <a:off x="2877963" y="397486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54;p1"/>
          <p:cNvSpPr txBox="1"/>
          <p:nvPr/>
        </p:nvSpPr>
        <p:spPr>
          <a:xfrm>
            <a:off x="5456545" y="314163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8;p1"/>
          <p:cNvSpPr txBox="1"/>
          <p:nvPr/>
        </p:nvSpPr>
        <p:spPr>
          <a:xfrm>
            <a:off x="8173879" y="229980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9;p1"/>
          <p:cNvSpPr txBox="1"/>
          <p:nvPr/>
        </p:nvSpPr>
        <p:spPr>
          <a:xfrm>
            <a:off x="5618775" y="142967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60;p1"/>
          <p:cNvSpPr txBox="1"/>
          <p:nvPr/>
        </p:nvSpPr>
        <p:spPr>
          <a:xfrm>
            <a:off x="8020657" y="657716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61;p1"/>
          <p:cNvSpPr txBox="1"/>
          <p:nvPr/>
        </p:nvSpPr>
        <p:spPr>
          <a:xfrm>
            <a:off x="5463177" y="4002157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62;p1"/>
          <p:cNvSpPr txBox="1"/>
          <p:nvPr/>
        </p:nvSpPr>
        <p:spPr>
          <a:xfrm>
            <a:off x="3753940" y="314807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9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9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3682" y="22332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9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96" y="13844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9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96" y="39493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9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902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9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308949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4"/>
          <p:cNvSpPr txBox="1"/>
          <p:nvPr/>
        </p:nvSpPr>
        <p:spPr>
          <a:xfrm>
            <a:off x="95943" y="5093854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hárommal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489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5072" y="393480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4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4" name="Google Shape;184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6036645" y="4841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6119492" y="5138433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7;p1"/>
          <p:cNvSpPr txBox="1"/>
          <p:nvPr/>
        </p:nvSpPr>
        <p:spPr>
          <a:xfrm>
            <a:off x="3740010" y="57140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8;p1"/>
          <p:cNvSpPr txBox="1"/>
          <p:nvPr/>
        </p:nvSpPr>
        <p:spPr>
          <a:xfrm>
            <a:off x="7163128" y="57074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9;p1"/>
          <p:cNvSpPr txBox="1"/>
          <p:nvPr/>
        </p:nvSpPr>
        <p:spPr>
          <a:xfrm>
            <a:off x="8025297" y="398741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0;p1"/>
          <p:cNvSpPr txBox="1"/>
          <p:nvPr/>
        </p:nvSpPr>
        <p:spPr>
          <a:xfrm>
            <a:off x="7326904" y="2299804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51;p1"/>
          <p:cNvSpPr txBox="1"/>
          <p:nvPr/>
        </p:nvSpPr>
        <p:spPr>
          <a:xfrm>
            <a:off x="5606673" y="22725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52;p1"/>
          <p:cNvSpPr txBox="1"/>
          <p:nvPr/>
        </p:nvSpPr>
        <p:spPr>
          <a:xfrm>
            <a:off x="4757190" y="397376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3;p1"/>
          <p:cNvSpPr txBox="1"/>
          <p:nvPr/>
        </p:nvSpPr>
        <p:spPr>
          <a:xfrm>
            <a:off x="2877963" y="397486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4;p1"/>
          <p:cNvSpPr txBox="1"/>
          <p:nvPr/>
        </p:nvSpPr>
        <p:spPr>
          <a:xfrm>
            <a:off x="5456545" y="314163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8;p1"/>
          <p:cNvSpPr txBox="1"/>
          <p:nvPr/>
        </p:nvSpPr>
        <p:spPr>
          <a:xfrm>
            <a:off x="8173879" y="229980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9;p1"/>
          <p:cNvSpPr txBox="1"/>
          <p:nvPr/>
        </p:nvSpPr>
        <p:spPr>
          <a:xfrm>
            <a:off x="5618775" y="142967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60;p1"/>
          <p:cNvSpPr txBox="1"/>
          <p:nvPr/>
        </p:nvSpPr>
        <p:spPr>
          <a:xfrm>
            <a:off x="8020657" y="657716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61;p1"/>
          <p:cNvSpPr txBox="1"/>
          <p:nvPr/>
        </p:nvSpPr>
        <p:spPr>
          <a:xfrm>
            <a:off x="5463177" y="4002157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62;p1"/>
          <p:cNvSpPr txBox="1"/>
          <p:nvPr/>
        </p:nvSpPr>
        <p:spPr>
          <a:xfrm>
            <a:off x="3753940" y="314807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175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5358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176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36808" y="39248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178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1" y="30898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179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6808" y="13844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181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7241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183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3610" y="22325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13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9408" y="22325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34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53641" y="30800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13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3720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9193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9193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5"/>
          <p:cNvSpPr txBox="1"/>
          <p:nvPr/>
        </p:nvSpPr>
        <p:spPr>
          <a:xfrm>
            <a:off x="7920039" y="4729497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5"/>
          <p:cNvSpPr txBox="1"/>
          <p:nvPr/>
        </p:nvSpPr>
        <p:spPr>
          <a:xfrm>
            <a:off x="5889345" y="3276272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5"/>
          <p:cNvSpPr txBox="1"/>
          <p:nvPr/>
        </p:nvSpPr>
        <p:spPr>
          <a:xfrm>
            <a:off x="5059433" y="54544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5"/>
          <p:cNvSpPr txBox="1"/>
          <p:nvPr/>
        </p:nvSpPr>
        <p:spPr>
          <a:xfrm>
            <a:off x="7215797" y="472525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5"/>
          <p:cNvSpPr txBox="1"/>
          <p:nvPr/>
        </p:nvSpPr>
        <p:spPr>
          <a:xfrm>
            <a:off x="3634858" y="615680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5"/>
          <p:cNvSpPr txBox="1"/>
          <p:nvPr/>
        </p:nvSpPr>
        <p:spPr>
          <a:xfrm>
            <a:off x="7215797" y="328501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5"/>
          <p:cNvSpPr txBox="1"/>
          <p:nvPr/>
        </p:nvSpPr>
        <p:spPr>
          <a:xfrm>
            <a:off x="2176359" y="4735448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5"/>
          <p:cNvSpPr txBox="1"/>
          <p:nvPr/>
        </p:nvSpPr>
        <p:spPr>
          <a:xfrm>
            <a:off x="2905365" y="183305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63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5"/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héttel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Google Shape;207;p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630011" y="3859950"/>
            <a:ext cx="203950" cy="79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4369196" y="397994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9193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9193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6"/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héttel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0" name="Google Shape;250;p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4369196" y="397994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630011" y="3859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198;p5"/>
          <p:cNvSpPr txBox="1"/>
          <p:nvPr/>
        </p:nvSpPr>
        <p:spPr>
          <a:xfrm>
            <a:off x="7920039" y="4729497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199;p5"/>
          <p:cNvSpPr txBox="1"/>
          <p:nvPr/>
        </p:nvSpPr>
        <p:spPr>
          <a:xfrm>
            <a:off x="5889345" y="3276272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00;p5"/>
          <p:cNvSpPr txBox="1"/>
          <p:nvPr/>
        </p:nvSpPr>
        <p:spPr>
          <a:xfrm>
            <a:off x="5059433" y="54544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01;p5"/>
          <p:cNvSpPr txBox="1"/>
          <p:nvPr/>
        </p:nvSpPr>
        <p:spPr>
          <a:xfrm>
            <a:off x="7215797" y="472525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02;p5"/>
          <p:cNvSpPr txBox="1"/>
          <p:nvPr/>
        </p:nvSpPr>
        <p:spPr>
          <a:xfrm>
            <a:off x="3634858" y="615680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03;p5"/>
          <p:cNvSpPr txBox="1"/>
          <p:nvPr/>
        </p:nvSpPr>
        <p:spPr>
          <a:xfrm>
            <a:off x="7215797" y="328501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204;p5"/>
          <p:cNvSpPr txBox="1"/>
          <p:nvPr/>
        </p:nvSpPr>
        <p:spPr>
          <a:xfrm>
            <a:off x="2176359" y="4735448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05;p5"/>
          <p:cNvSpPr txBox="1"/>
          <p:nvPr/>
        </p:nvSpPr>
        <p:spPr>
          <a:xfrm>
            <a:off x="2905365" y="183305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63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227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0055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28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0055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29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0055" y="17822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30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4383" y="17822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231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83010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232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4334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233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5225" y="466752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34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5225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35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3902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36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520670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37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3032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38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1257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39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3032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Google Shape;26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9193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87209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5225" y="394511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9193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520670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7"/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héttel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3" name="Google Shape;293;p7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-5400000">
            <a:off x="4369196" y="397994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7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 rot="5400000">
            <a:off x="3630011" y="3859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198;p5"/>
          <p:cNvSpPr txBox="1"/>
          <p:nvPr/>
        </p:nvSpPr>
        <p:spPr>
          <a:xfrm>
            <a:off x="7920039" y="4729497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199;p5"/>
          <p:cNvSpPr txBox="1"/>
          <p:nvPr/>
        </p:nvSpPr>
        <p:spPr>
          <a:xfrm>
            <a:off x="5889345" y="3276272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00;p5"/>
          <p:cNvSpPr txBox="1"/>
          <p:nvPr/>
        </p:nvSpPr>
        <p:spPr>
          <a:xfrm>
            <a:off x="5059433" y="54544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01;p5"/>
          <p:cNvSpPr txBox="1"/>
          <p:nvPr/>
        </p:nvSpPr>
        <p:spPr>
          <a:xfrm>
            <a:off x="7215797" y="472525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02;p5"/>
          <p:cNvSpPr txBox="1"/>
          <p:nvPr/>
        </p:nvSpPr>
        <p:spPr>
          <a:xfrm>
            <a:off x="3634858" y="615680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03;p5"/>
          <p:cNvSpPr txBox="1"/>
          <p:nvPr/>
        </p:nvSpPr>
        <p:spPr>
          <a:xfrm>
            <a:off x="7215797" y="328501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204;p5"/>
          <p:cNvSpPr txBox="1"/>
          <p:nvPr/>
        </p:nvSpPr>
        <p:spPr>
          <a:xfrm>
            <a:off x="2176359" y="4735448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05;p5"/>
          <p:cNvSpPr txBox="1"/>
          <p:nvPr/>
        </p:nvSpPr>
        <p:spPr>
          <a:xfrm>
            <a:off x="2905365" y="183305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63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228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0055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29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0055" y="17822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30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4383" y="17822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32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4334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233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5225" y="466752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235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3902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238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1257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39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3032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71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953032" y="393972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74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199936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3259" y="17803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9193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00055" y="39518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7209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5225" y="394511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369193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41257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5225" y="466722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41257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53032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20670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360524" y="609916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48910" y="17803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8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8"/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héttel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8" name="Google Shape;33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p8"/>
          <p:cNvSpPr txBox="1"/>
          <p:nvPr/>
        </p:nvSpPr>
        <p:spPr>
          <a:xfrm>
            <a:off x="8010838" y="1560213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9" name="Google Shape;349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-5400000">
            <a:off x="4369196" y="397994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8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5400000">
            <a:off x="3630011" y="3859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198;p5"/>
          <p:cNvSpPr txBox="1"/>
          <p:nvPr/>
        </p:nvSpPr>
        <p:spPr>
          <a:xfrm>
            <a:off x="7920039" y="4729497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199;p5"/>
          <p:cNvSpPr txBox="1"/>
          <p:nvPr/>
        </p:nvSpPr>
        <p:spPr>
          <a:xfrm>
            <a:off x="5889345" y="3276272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200;p5"/>
          <p:cNvSpPr txBox="1"/>
          <p:nvPr/>
        </p:nvSpPr>
        <p:spPr>
          <a:xfrm>
            <a:off x="5059433" y="54544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201;p5"/>
          <p:cNvSpPr txBox="1"/>
          <p:nvPr/>
        </p:nvSpPr>
        <p:spPr>
          <a:xfrm>
            <a:off x="7215797" y="472525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202;p5"/>
          <p:cNvSpPr txBox="1"/>
          <p:nvPr/>
        </p:nvSpPr>
        <p:spPr>
          <a:xfrm>
            <a:off x="3634858" y="615680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203;p5"/>
          <p:cNvSpPr txBox="1"/>
          <p:nvPr/>
        </p:nvSpPr>
        <p:spPr>
          <a:xfrm>
            <a:off x="7215797" y="328501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204;p5"/>
          <p:cNvSpPr txBox="1"/>
          <p:nvPr/>
        </p:nvSpPr>
        <p:spPr>
          <a:xfrm>
            <a:off x="2176359" y="4735448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205;p5"/>
          <p:cNvSpPr txBox="1"/>
          <p:nvPr/>
        </p:nvSpPr>
        <p:spPr>
          <a:xfrm>
            <a:off x="2905365" y="183305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63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271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953032" y="393972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7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9936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" name="Google Shape;370;p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2" name="Google Shape;382;p9"/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öttel osztható számokon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3" name="Google Shape;383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2108" y="392347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517748" y="406950"/>
            <a:ext cx="203950" cy="79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7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20672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72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92735" y="36256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5;p9"/>
          <p:cNvSpPr txBox="1"/>
          <p:nvPr/>
        </p:nvSpPr>
        <p:spPr>
          <a:xfrm>
            <a:off x="5782684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56;p9"/>
          <p:cNvSpPr txBox="1"/>
          <p:nvPr/>
        </p:nvSpPr>
        <p:spPr>
          <a:xfrm>
            <a:off x="3611600" y="686109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57;p9"/>
          <p:cNvSpPr txBox="1"/>
          <p:nvPr/>
        </p:nvSpPr>
        <p:spPr>
          <a:xfrm>
            <a:off x="1587780" y="3269228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58;p9"/>
          <p:cNvSpPr txBox="1"/>
          <p:nvPr/>
        </p:nvSpPr>
        <p:spPr>
          <a:xfrm>
            <a:off x="4341907" y="6144140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59;p9"/>
          <p:cNvSpPr txBox="1"/>
          <p:nvPr/>
        </p:nvSpPr>
        <p:spPr>
          <a:xfrm>
            <a:off x="4335855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360;p9"/>
          <p:cNvSpPr txBox="1"/>
          <p:nvPr/>
        </p:nvSpPr>
        <p:spPr>
          <a:xfrm>
            <a:off x="2180963" y="615633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361;p9"/>
          <p:cNvSpPr txBox="1"/>
          <p:nvPr/>
        </p:nvSpPr>
        <p:spPr>
          <a:xfrm>
            <a:off x="5063544" y="39552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362;p9"/>
          <p:cNvSpPr txBox="1"/>
          <p:nvPr/>
        </p:nvSpPr>
        <p:spPr>
          <a:xfrm>
            <a:off x="5779866" y="5427466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363;p9"/>
          <p:cNvSpPr txBox="1"/>
          <p:nvPr/>
        </p:nvSpPr>
        <p:spPr>
          <a:xfrm>
            <a:off x="6506804" y="6155291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364;p9"/>
          <p:cNvSpPr txBox="1"/>
          <p:nvPr/>
        </p:nvSpPr>
        <p:spPr>
          <a:xfrm>
            <a:off x="7218139" y="4728470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365;p9"/>
          <p:cNvSpPr txBox="1"/>
          <p:nvPr/>
        </p:nvSpPr>
        <p:spPr>
          <a:xfrm>
            <a:off x="6497121" y="3990947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366;p9"/>
          <p:cNvSpPr txBox="1"/>
          <p:nvPr/>
        </p:nvSpPr>
        <p:spPr>
          <a:xfrm>
            <a:off x="2892822" y="326527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367;p9"/>
          <p:cNvSpPr txBox="1"/>
          <p:nvPr/>
        </p:nvSpPr>
        <p:spPr>
          <a:xfrm>
            <a:off x="2185080" y="1104964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385;p9"/>
          <p:cNvSpPr txBox="1"/>
          <p:nvPr/>
        </p:nvSpPr>
        <p:spPr>
          <a:xfrm>
            <a:off x="4335843" y="4722323"/>
            <a:ext cx="65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359</Words>
  <Application>Microsoft Office PowerPoint</Application>
  <PresentationFormat>Egyéni</PresentationFormat>
  <Paragraphs>179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7</cp:revision>
  <dcterms:modified xsi:type="dcterms:W3CDTF">2023-05-17T08:12:07Z</dcterms:modified>
</cp:coreProperties>
</file>