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8400" cy="7772400"/>
  <p:notesSz cx="6858000" cy="9945688"/>
  <p:embeddedFontLst>
    <p:embeddedFont>
      <p:font typeface="Montserrat" panose="020B0604020202020204" charset="-18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VLjctiOrBpUoETgTlJG+ecBYZ5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 Jiayu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352C4F-7FB1-4785-BF85-ECC13B363187}">
  <a:tblStyle styleId="{EC352C4F-7FB1-4785-BF85-ECC13B36318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5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9:44:16.138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tGeoQc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9:48:19.626" idx="2">
    <p:pos x="6000" y="0"/>
    <p:text>Tested, changed the direction of the car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tGeoQo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2cbdf4186e_0_1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7" name="Google Shape;57;g22cbdf4186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2cbdf4186e_0_4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g22cbdf4186e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2cbdf4186e_0_8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g22cbdf4186e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2cbdf4186e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22cbdf4186e_0_14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2cbdf4186e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g22cbdf4186e_0_27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2cbdf4186e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2" name="Google Shape;272;g22cbdf4186e_0_22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4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5"/>
          <p:cNvGraphicFramePr/>
          <p:nvPr/>
        </p:nvGraphicFramePr>
        <p:xfrm>
          <a:off x="1429200" y="286200"/>
          <a:ext cx="7200000" cy="7200000"/>
        </p:xfrm>
        <a:graphic>
          <a:graphicData uri="http://schemas.openxmlformats.org/drawingml/2006/table">
            <a:tbl>
              <a:tblPr firstRow="1" bandRow="1">
                <a:noFill/>
                <a:tableStyleId>{EC352C4F-7FB1-4785-BF85-ECC13B363187}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5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6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6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15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11.png"/><Relationship Id="rId15" Type="http://schemas.openxmlformats.org/officeDocument/2006/relationships/comments" Target="../comments/comment2.xml"/><Relationship Id="rId10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008" y="5140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"/>
          <p:cNvSpPr txBox="1"/>
          <p:nvPr/>
        </p:nvSpPr>
        <p:spPr>
          <a:xfrm>
            <a:off x="95943" y="5093854"/>
            <a:ext cx="2581985" cy="83099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végig egy reflex idegi útját!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3625573" y="3225171"/>
            <a:ext cx="102967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3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Gerincvelői szinapszis</a:t>
            </a: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6232437" y="4082799"/>
            <a:ext cx="95953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Mozgató ideg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7059814" y="2478024"/>
            <a:ext cx="102595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Érző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4515312" y="1513816"/>
            <a:ext cx="97121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Fájdalom-receptor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5504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668430" y="5883907"/>
            <a:ext cx="95953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2992044" y="134478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3375361" y="1374768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g22cbdf4186e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008" y="5140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2cbdf4186e_0_1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2cbdf4186e_0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2cbdf4186e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cbdf4186e_0_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cbdf4186e_0_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cbdf4186e_0_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cbdf4186e_0_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cbdf4186e_0_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cbdf4186e_0_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cbdf4186e_0_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cbdf4186e_0_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g22cbdf4186e_0_12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végig egy reflex idegi útját!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22cbdf4186e_0_12"/>
          <p:cNvSpPr txBox="1"/>
          <p:nvPr/>
        </p:nvSpPr>
        <p:spPr>
          <a:xfrm>
            <a:off x="3625573" y="3225171"/>
            <a:ext cx="1029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Gerincvelői szinapszis</a:t>
            </a: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22cbdf4186e_0_12"/>
          <p:cNvSpPr txBox="1"/>
          <p:nvPr/>
        </p:nvSpPr>
        <p:spPr>
          <a:xfrm>
            <a:off x="6232437" y="4082799"/>
            <a:ext cx="95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Mozgató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2cbdf4186e_0_12"/>
          <p:cNvSpPr txBox="1"/>
          <p:nvPr/>
        </p:nvSpPr>
        <p:spPr>
          <a:xfrm>
            <a:off x="7059814" y="2478024"/>
            <a:ext cx="102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Érző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22cbdf4186e_0_12"/>
          <p:cNvSpPr txBox="1"/>
          <p:nvPr/>
        </p:nvSpPr>
        <p:spPr>
          <a:xfrm>
            <a:off x="4515312" y="1513816"/>
            <a:ext cx="971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Fájdalom-receptor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g22cbdf4186e_0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5504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g22cbdf4186e_0_12"/>
          <p:cNvSpPr txBox="1"/>
          <p:nvPr/>
        </p:nvSpPr>
        <p:spPr>
          <a:xfrm>
            <a:off x="3668430" y="5883907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Izom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g22cbdf4186e_0_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2992044" y="134478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2cbdf4186e_0_1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3375361" y="137476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56465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39338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30868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22211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7970" y="5180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7970" y="2233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9532" y="39338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8622" y="307501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9532" y="5649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9532" y="650327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g22cbdf4186e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008" y="5140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2cbdf4186e_0_47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2cbdf4186e_0_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cbdf4186e_0_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cbdf4186e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2cbdf4186e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2cbdf4186e_0_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2cbdf4186e_0_4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2cbdf4186e_0_4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2cbdf4186e_0_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2cbdf4186e_0_4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2cbdf4186e_0_4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2cbdf4186e_0_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22cbdf4186e_0_47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végig egy reflex idegi útját!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22cbdf4186e_0_47"/>
          <p:cNvSpPr txBox="1"/>
          <p:nvPr/>
        </p:nvSpPr>
        <p:spPr>
          <a:xfrm>
            <a:off x="3625573" y="3225171"/>
            <a:ext cx="1029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Gerincvelői szinapszis</a:t>
            </a: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2cbdf4186e_0_47"/>
          <p:cNvSpPr txBox="1"/>
          <p:nvPr/>
        </p:nvSpPr>
        <p:spPr>
          <a:xfrm>
            <a:off x="6232437" y="4082799"/>
            <a:ext cx="95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Mozgató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22cbdf4186e_0_47"/>
          <p:cNvSpPr txBox="1"/>
          <p:nvPr/>
        </p:nvSpPr>
        <p:spPr>
          <a:xfrm>
            <a:off x="7059814" y="2478024"/>
            <a:ext cx="102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Érző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22cbdf4186e_0_47"/>
          <p:cNvSpPr txBox="1"/>
          <p:nvPr/>
        </p:nvSpPr>
        <p:spPr>
          <a:xfrm>
            <a:off x="4515312" y="1513816"/>
            <a:ext cx="971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Fájdalom-receptor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g22cbdf4186e_0_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5504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g22cbdf4186e_0_47"/>
          <p:cNvSpPr txBox="1"/>
          <p:nvPr/>
        </p:nvSpPr>
        <p:spPr>
          <a:xfrm>
            <a:off x="3668430" y="5883907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g22cbdf4186e_0_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2992044" y="134478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bdf4186e_0_47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3375361" y="137476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cbdf4186e_0_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7360" y="56492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2cbdf4186e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30785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2cbdf4186e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82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39338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83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30868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84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22211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85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7970" y="5180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86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7970" y="2233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87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9532" y="39338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89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9532" y="564924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g22cbdf4186e_0_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008" y="5140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2cbdf4186e_0_8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2cbdf4186e_0_8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2cbdf4186e_0_8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2cbdf4186e_0_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2cbdf4186e_0_8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2cbdf4186e_0_8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cbdf4186e_0_8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cbdf4186e_0_8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cbdf4186e_0_8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cbdf4186e_0_8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2cbdf4186e_0_8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2cbdf4186e_0_8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g22cbdf4186e_0_82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végig egy reflex idegi útját!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22cbdf4186e_0_82"/>
          <p:cNvSpPr txBox="1"/>
          <p:nvPr/>
        </p:nvSpPr>
        <p:spPr>
          <a:xfrm>
            <a:off x="3625573" y="3225171"/>
            <a:ext cx="1029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Gerincvelői szinapszis</a:t>
            </a: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2cbdf4186e_0_82"/>
          <p:cNvSpPr txBox="1"/>
          <p:nvPr/>
        </p:nvSpPr>
        <p:spPr>
          <a:xfrm>
            <a:off x="6232437" y="4082799"/>
            <a:ext cx="95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Mozgató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22cbdf4186e_0_82"/>
          <p:cNvSpPr txBox="1"/>
          <p:nvPr/>
        </p:nvSpPr>
        <p:spPr>
          <a:xfrm>
            <a:off x="7059814" y="2478024"/>
            <a:ext cx="102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Érző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22cbdf4186e_0_82"/>
          <p:cNvSpPr txBox="1"/>
          <p:nvPr/>
        </p:nvSpPr>
        <p:spPr>
          <a:xfrm>
            <a:off x="4515312" y="1513816"/>
            <a:ext cx="971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Fájdalom-receptor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g22cbdf4186e_0_8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5504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22cbdf4186e_0_82"/>
          <p:cNvSpPr txBox="1"/>
          <p:nvPr/>
        </p:nvSpPr>
        <p:spPr>
          <a:xfrm>
            <a:off x="3668430" y="5883907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g22cbdf4186e_0_8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2992044" y="134478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2cbdf4186e_0_8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3375361" y="137476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2cbdf4186e_0_8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7966" y="5140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cbdf4186e_0_8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7966" y="22330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2cbdf4186e_0_8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7360" y="22330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2cbdf4186e_0_8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7360" y="30828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cbdf4186e_0_8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394090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cbdf4186e_0_8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7360" y="39445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2cbdf4186e_0_8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564924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22cbdf4186e_0_82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117;g22cbdf4186e_0_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7360" y="56492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21;g22cbdf4186e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30785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22;g22cbdf4186e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5607" y="352843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"/>
          <p:cNvSpPr txBox="1"/>
          <p:nvPr/>
        </p:nvSpPr>
        <p:spPr>
          <a:xfrm>
            <a:off x="3477250" y="504954"/>
            <a:ext cx="95953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Kisagy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3465567" y="1156746"/>
            <a:ext cx="97121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Fájdalom-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receptor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4264477" y="1821974"/>
            <a:ext cx="81897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Érző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5597555" y="3273431"/>
            <a:ext cx="102967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Gerincvelői szinapszis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5632622" y="4821782"/>
            <a:ext cx="95953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Belsőfül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4902314" y="4692249"/>
            <a:ext cx="95953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Mozgató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4910918" y="6254711"/>
            <a:ext cx="95953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Agyideg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4200117" y="6254710"/>
            <a:ext cx="95953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Google Shape;17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98442" y="6809353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"/>
          <p:cNvSpPr txBox="1"/>
          <p:nvPr/>
        </p:nvSpPr>
        <p:spPr>
          <a:xfrm>
            <a:off x="6627225" y="627163"/>
            <a:ext cx="2754519" cy="147732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végig egy reflex idegi útját!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Kerüld el azokat a lehetőségeket, amelyek nem kapcsolódnak az idegi inger útjához.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p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-5400000">
            <a:off x="5280061" y="1263475"/>
            <a:ext cx="203950" cy="79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5155609" y="995272"/>
            <a:ext cx="470051" cy="5356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2cbdf4186e_0_148"/>
          <p:cNvSpPr txBox="1"/>
          <p:nvPr/>
        </p:nvSpPr>
        <p:spPr>
          <a:xfrm>
            <a:off x="3477250" y="504954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Kisagy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22cbdf4186e_0_148"/>
          <p:cNvSpPr txBox="1"/>
          <p:nvPr/>
        </p:nvSpPr>
        <p:spPr>
          <a:xfrm>
            <a:off x="4264477" y="1821974"/>
            <a:ext cx="819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Érző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22cbdf4186e_0_148"/>
          <p:cNvSpPr txBox="1"/>
          <p:nvPr/>
        </p:nvSpPr>
        <p:spPr>
          <a:xfrm>
            <a:off x="5597555" y="3273431"/>
            <a:ext cx="1029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Gerincvelői szinapszis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22cbdf4186e_0_148"/>
          <p:cNvSpPr txBox="1"/>
          <p:nvPr/>
        </p:nvSpPr>
        <p:spPr>
          <a:xfrm>
            <a:off x="5632622" y="4821782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Belsőfül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22cbdf4186e_0_148"/>
          <p:cNvSpPr txBox="1"/>
          <p:nvPr/>
        </p:nvSpPr>
        <p:spPr>
          <a:xfrm>
            <a:off x="4902314" y="4692249"/>
            <a:ext cx="95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Mozgató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g22cbdf4186e_0_148"/>
          <p:cNvSpPr txBox="1"/>
          <p:nvPr/>
        </p:nvSpPr>
        <p:spPr>
          <a:xfrm>
            <a:off x="4910918" y="6254711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Agyideg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22cbdf4186e_0_148"/>
          <p:cNvSpPr txBox="1"/>
          <p:nvPr/>
        </p:nvSpPr>
        <p:spPr>
          <a:xfrm>
            <a:off x="4200117" y="6254710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" name="Google Shape;204;g22cbdf4186e_0_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8442" y="6809353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g22cbdf4186e_0_148"/>
          <p:cNvSpPr txBox="1"/>
          <p:nvPr/>
        </p:nvSpPr>
        <p:spPr>
          <a:xfrm>
            <a:off x="6627225" y="627163"/>
            <a:ext cx="27546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végig egy reflex idegi útját!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Kerüld el azokat a lehetőségeket, amelyek nem kapcsolódnak az idegi inger útjához.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Google Shape;206;g22cbdf4186e_0_148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2cbdf4186e_0_1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2cbdf4186e_0_14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2cbdf4186e_0_1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2cbdf4186e_0_14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2cbdf4186e_0_14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2cbdf4186e_0_14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2cbdf4186e_0_14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2cbdf4186e_0_14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2cbdf4186e_0_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2cbdf4186e_0_14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2cbdf4186e_0_14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2cbdf4186e_0_14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4147" y="177991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2cbdf4186e_0_14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6322" y="393837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2cbdf4186e_0_1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5155609" y="995272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2cbdf4186e_0_148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5280061" y="1263475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22cbdf4186e_0_148"/>
          <p:cNvSpPr txBox="1"/>
          <p:nvPr/>
        </p:nvSpPr>
        <p:spPr>
          <a:xfrm>
            <a:off x="3465567" y="1156746"/>
            <a:ext cx="971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Fájdalom-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receptor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167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5607" y="35284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257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6022" y="17811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258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4147" y="25009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259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55747" y="352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60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796885" y="17811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61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1497" y="68093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67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6022" y="25009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68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072" y="393837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68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85607" y="5384624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2cbdf4186e_0_279"/>
          <p:cNvSpPr txBox="1"/>
          <p:nvPr/>
        </p:nvSpPr>
        <p:spPr>
          <a:xfrm>
            <a:off x="3477250" y="504954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Kisagy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22cbdf4186e_0_279"/>
          <p:cNvSpPr txBox="1"/>
          <p:nvPr/>
        </p:nvSpPr>
        <p:spPr>
          <a:xfrm>
            <a:off x="4264477" y="1821974"/>
            <a:ext cx="819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Érző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22cbdf4186e_0_279"/>
          <p:cNvSpPr txBox="1"/>
          <p:nvPr/>
        </p:nvSpPr>
        <p:spPr>
          <a:xfrm>
            <a:off x="5597555" y="3273431"/>
            <a:ext cx="1029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Gerincvelői szinapszis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g22cbdf4186e_0_279"/>
          <p:cNvSpPr txBox="1"/>
          <p:nvPr/>
        </p:nvSpPr>
        <p:spPr>
          <a:xfrm>
            <a:off x="5632622" y="4821782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Belsőfül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g22cbdf4186e_0_279"/>
          <p:cNvSpPr txBox="1"/>
          <p:nvPr/>
        </p:nvSpPr>
        <p:spPr>
          <a:xfrm>
            <a:off x="4902314" y="4692249"/>
            <a:ext cx="95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Mozgató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g22cbdf4186e_0_279"/>
          <p:cNvSpPr txBox="1"/>
          <p:nvPr/>
        </p:nvSpPr>
        <p:spPr>
          <a:xfrm>
            <a:off x="4910918" y="6254711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Agyideg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22cbdf4186e_0_279"/>
          <p:cNvSpPr txBox="1"/>
          <p:nvPr/>
        </p:nvSpPr>
        <p:spPr>
          <a:xfrm>
            <a:off x="4200117" y="6254710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3" name="Google Shape;243;g22cbdf4186e_0_2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8442" y="6809353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22cbdf4186e_0_279"/>
          <p:cNvSpPr txBox="1"/>
          <p:nvPr/>
        </p:nvSpPr>
        <p:spPr>
          <a:xfrm>
            <a:off x="6627225" y="627163"/>
            <a:ext cx="27546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végig egy reflex idegi útját!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Kerüld el azokat a lehetőségeket, amelyek nem kapcsolódnak az idegi inger útjához.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5" name="Google Shape;245;g22cbdf4186e_0_279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22cbdf4186e_0_2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2cbdf4186e_0_27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2cbdf4186e_0_27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22cbdf4186e_0_27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2cbdf4186e_0_27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2cbdf4186e_0_27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2cbdf4186e_0_27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2cbdf4186e_0_27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2cbdf4186e_0_2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2cbdf4186e_0_27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6022" y="17811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4147" y="25009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55747" y="352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796885" y="17811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1497" y="68093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2cbdf4186e_0_2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5155609" y="995272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2cbdf4186e_0_279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5280061" y="1263475"/>
            <a:ext cx="203950" cy="79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072" y="3938376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g22cbdf4186e_0_279"/>
          <p:cNvSpPr txBox="1"/>
          <p:nvPr/>
        </p:nvSpPr>
        <p:spPr>
          <a:xfrm>
            <a:off x="3465567" y="1156746"/>
            <a:ext cx="971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Fájdalom-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receptor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167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5607" y="35284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277;g22cbdf4186e_0_22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4157" y="177758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283;g22cbdf4186e_0_22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390" y="393655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291;g22cbdf4186e_0_22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085607" y="538328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79;g22cbdf4186e_0_22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651018" y="2500925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Google Shape;275;g22cbdf4186e_0_2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59021" y="352843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g22cbdf4186e_0_226"/>
          <p:cNvSpPr txBox="1"/>
          <p:nvPr/>
        </p:nvSpPr>
        <p:spPr>
          <a:xfrm>
            <a:off x="3477250" y="504954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Kisagy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7" name="Google Shape;277;g22cbdf4186e_0_2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4157" y="177758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2cbdf4186e_0_2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4157" y="250092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2cbdf4186e_0_2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1018" y="250092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2cbdf4186e_0_2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1018" y="1781186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g22cbdf4186e_0_226"/>
          <p:cNvSpPr txBox="1"/>
          <p:nvPr/>
        </p:nvSpPr>
        <p:spPr>
          <a:xfrm>
            <a:off x="4264477" y="1821974"/>
            <a:ext cx="819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Érző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2" name="Google Shape;282;g22cbdf4186e_0_2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390" y="178118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2cbdf4186e_0_2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390" y="393655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22cbdf4186e_0_2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85607" y="3936557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g22cbdf4186e_0_226"/>
          <p:cNvSpPr txBox="1"/>
          <p:nvPr/>
        </p:nvSpPr>
        <p:spPr>
          <a:xfrm>
            <a:off x="5597555" y="3273431"/>
            <a:ext cx="1029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Gerincvelői szinapszis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g22cbdf4186e_0_226"/>
          <p:cNvSpPr txBox="1"/>
          <p:nvPr/>
        </p:nvSpPr>
        <p:spPr>
          <a:xfrm>
            <a:off x="5632622" y="4821782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Belsőfül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g22cbdf4186e_0_226"/>
          <p:cNvSpPr txBox="1"/>
          <p:nvPr/>
        </p:nvSpPr>
        <p:spPr>
          <a:xfrm>
            <a:off x="4902314" y="4692249"/>
            <a:ext cx="95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Mozgató 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g22cbdf4186e_0_226"/>
          <p:cNvSpPr txBox="1"/>
          <p:nvPr/>
        </p:nvSpPr>
        <p:spPr>
          <a:xfrm>
            <a:off x="4910918" y="6254711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Agyideg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22cbdf4186e_0_226"/>
          <p:cNvSpPr txBox="1"/>
          <p:nvPr/>
        </p:nvSpPr>
        <p:spPr>
          <a:xfrm>
            <a:off x="4200117" y="6254710"/>
            <a:ext cx="95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g22cbdf4186e_0_2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98442" y="680935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2cbdf4186e_0_2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85607" y="538328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2cbdf4186e_0_2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646029" y="6809353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22cbdf4186e_0_226"/>
          <p:cNvSpPr txBox="1"/>
          <p:nvPr/>
        </p:nvSpPr>
        <p:spPr>
          <a:xfrm>
            <a:off x="6627225" y="627163"/>
            <a:ext cx="27546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Járd végig egy reflex idegi útját!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Kerüld el azokat a lehetőségeket, amelyek nem kapcsolódnak az idegi inger útjához.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4" name="Google Shape;294;g22cbdf4186e_0_226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22cbdf4186e_0_22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2cbdf4186e_0_22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2cbdf4186e_0_22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2cbdf4186e_0_2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2cbdf4186e_0_2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2cbdf4186e_0_2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2cbdf4186e_0_2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22cbdf4186e_0_22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22cbdf4186e_0_2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2cbdf4186e_0_22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2cbdf4186e_0_22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g22cbdf4186e_0_226"/>
          <p:cNvSpPr txBox="1"/>
          <p:nvPr/>
        </p:nvSpPr>
        <p:spPr>
          <a:xfrm>
            <a:off x="8301204" y="2193124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7" name="Google Shape;307;g22cbdf4186e_0_22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-5400000">
            <a:off x="5155609" y="995272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22cbdf4186e_0_226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 rot="-5400000">
            <a:off x="5280061" y="1263475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g22cbdf4186e_0_226"/>
          <p:cNvSpPr txBox="1"/>
          <p:nvPr/>
        </p:nvSpPr>
        <p:spPr>
          <a:xfrm>
            <a:off x="3465567" y="1156746"/>
            <a:ext cx="971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Fájdalom-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receptor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167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085607" y="352843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210</Words>
  <Application>Microsoft Office PowerPoint</Application>
  <PresentationFormat>Egyéni</PresentationFormat>
  <Paragraphs>78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2</cp:revision>
  <dcterms:modified xsi:type="dcterms:W3CDTF">2023-05-17T16:07:21Z</dcterms:modified>
</cp:coreProperties>
</file>