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VLjctiOrBpUoETgTlJG+ecBYZ5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352C4F-7FB1-4785-BF85-ECC13B363187}">
  <a:tblStyle styleId="{EC352C4F-7FB1-4785-BF85-ECC13B36318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58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44:16.138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tGeoQc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48:19.626" idx="2">
    <p:pos x="6000" y="0"/>
    <p:text>Tested, changed the direction of the car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tGeoQo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2cbdf4186e_0_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" name="Google Shape;57;g22cbdf4186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cbdf4186e_0_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g22cbdf4186e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2cbdf4186e_0_8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22cbdf4186e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2cbdf4186e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2cbdf4186e_0_14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2cbdf4186e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g22cbdf4186e_0_27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2cbdf4186e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g22cbdf4186e_0_22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5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{EC352C4F-7FB1-4785-BF85-ECC13B363187}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11.png"/><Relationship Id="rId15" Type="http://schemas.openxmlformats.org/officeDocument/2006/relationships/comments" Target="../comments/comment2.xml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5943" y="5093854"/>
            <a:ext cx="2581985" cy="83099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3625573" y="3225171"/>
            <a:ext cx="102967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6232437" y="4082799"/>
            <a:ext cx="95953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7059814" y="2478024"/>
            <a:ext cx="10259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4515312" y="1513816"/>
            <a:ext cx="97121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Fájdalom-receptor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668430" y="5883907"/>
            <a:ext cx="9595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22cbdf4186e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2cbdf4186e_0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2cbdf4186e_0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cbdf4186e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cbdf4186e_0_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cbdf4186e_0_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cbdf4186e_0_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cbdf4186e_0_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bdf4186e_0_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bdf4186e_0_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bdf4186e_0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bdf4186e_0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22cbdf4186e_0_1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2cbdf4186e_0_12"/>
          <p:cNvSpPr txBox="1"/>
          <p:nvPr/>
        </p:nvSpPr>
        <p:spPr>
          <a:xfrm>
            <a:off x="3625573" y="3225171"/>
            <a:ext cx="1029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2cbdf4186e_0_12"/>
          <p:cNvSpPr txBox="1"/>
          <p:nvPr/>
        </p:nvSpPr>
        <p:spPr>
          <a:xfrm>
            <a:off x="6232437" y="408279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2cbdf4186e_0_12"/>
          <p:cNvSpPr txBox="1"/>
          <p:nvPr/>
        </p:nvSpPr>
        <p:spPr>
          <a:xfrm>
            <a:off x="7059814" y="2478024"/>
            <a:ext cx="102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2cbdf4186e_0_12"/>
          <p:cNvSpPr txBox="1"/>
          <p:nvPr/>
        </p:nvSpPr>
        <p:spPr>
          <a:xfrm>
            <a:off x="4515312" y="1513816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Fájdalom-receptor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g22cbdf4186e_0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22cbdf4186e_0_12"/>
          <p:cNvSpPr txBox="1"/>
          <p:nvPr/>
        </p:nvSpPr>
        <p:spPr>
          <a:xfrm>
            <a:off x="3668430" y="5883907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g22cbdf4186e_0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cbdf4186e_0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56465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086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22211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5180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2233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8622" y="30750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5649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65032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g22cbdf4186e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bdf4186e_0_4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cbdf4186e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cbdf4186e_0_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bdf4186e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cbdf4186e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cbdf4186e_0_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cbdf4186e_0_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cbdf4186e_0_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cbdf4186e_0_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cbdf4186e_0_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cbdf4186e_0_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22cbdf4186e_0_47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22cbdf4186e_0_47"/>
          <p:cNvSpPr txBox="1"/>
          <p:nvPr/>
        </p:nvSpPr>
        <p:spPr>
          <a:xfrm>
            <a:off x="3625573" y="3225171"/>
            <a:ext cx="1029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2cbdf4186e_0_47"/>
          <p:cNvSpPr txBox="1"/>
          <p:nvPr/>
        </p:nvSpPr>
        <p:spPr>
          <a:xfrm>
            <a:off x="6232437" y="408279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22cbdf4186e_0_47"/>
          <p:cNvSpPr txBox="1"/>
          <p:nvPr/>
        </p:nvSpPr>
        <p:spPr>
          <a:xfrm>
            <a:off x="7059814" y="2478024"/>
            <a:ext cx="102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22cbdf4186e_0_47"/>
          <p:cNvSpPr txBox="1"/>
          <p:nvPr/>
        </p:nvSpPr>
        <p:spPr>
          <a:xfrm>
            <a:off x="4515312" y="1513816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Fájdalom-receptor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g22cbdf4186e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22cbdf4186e_0_47"/>
          <p:cNvSpPr txBox="1"/>
          <p:nvPr/>
        </p:nvSpPr>
        <p:spPr>
          <a:xfrm>
            <a:off x="3668430" y="5883907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g22cbdf4186e_0_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bdf4186e_0_4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bdf4186e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0785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82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83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086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84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22211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85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5180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86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2233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7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9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564924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g22cbdf4186e_0_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bdf4186e_0_8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cbdf4186e_0_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cbdf4186e_0_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cbdf4186e_0_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cbdf4186e_0_8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bdf4186e_0_8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bdf4186e_0_8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bdf4186e_0_8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cbdf4186e_0_8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cbdf4186e_0_8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g22cbdf4186e_0_8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2cbdf4186e_0_82"/>
          <p:cNvSpPr txBox="1"/>
          <p:nvPr/>
        </p:nvSpPr>
        <p:spPr>
          <a:xfrm>
            <a:off x="3625573" y="3225171"/>
            <a:ext cx="1029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2cbdf4186e_0_82"/>
          <p:cNvSpPr txBox="1"/>
          <p:nvPr/>
        </p:nvSpPr>
        <p:spPr>
          <a:xfrm>
            <a:off x="6232437" y="408279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2cbdf4186e_0_82"/>
          <p:cNvSpPr txBox="1"/>
          <p:nvPr/>
        </p:nvSpPr>
        <p:spPr>
          <a:xfrm>
            <a:off x="7059814" y="2478024"/>
            <a:ext cx="102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2cbdf4186e_0_82"/>
          <p:cNvSpPr txBox="1"/>
          <p:nvPr/>
        </p:nvSpPr>
        <p:spPr>
          <a:xfrm>
            <a:off x="4515312" y="1513816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Fájdalom-receptor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g22cbdf4186e_0_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22cbdf4186e_0_82"/>
          <p:cNvSpPr txBox="1"/>
          <p:nvPr/>
        </p:nvSpPr>
        <p:spPr>
          <a:xfrm>
            <a:off x="3668430" y="5883907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g22cbdf4186e_0_8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cbdf4186e_0_8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7966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7966" y="22330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22330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3082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94090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39445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22cbdf4186e_0_82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117;g22cbdf4186e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21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0785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22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"/>
          <p:cNvSpPr txBox="1"/>
          <p:nvPr/>
        </p:nvSpPr>
        <p:spPr>
          <a:xfrm>
            <a:off x="3477250" y="504954"/>
            <a:ext cx="9595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Kisagy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3465567" y="1156746"/>
            <a:ext cx="97121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receptor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4264477" y="1821974"/>
            <a:ext cx="81897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5597555" y="3273431"/>
            <a:ext cx="102967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5632622" y="4821782"/>
            <a:ext cx="9595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Belsőfül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4902314" y="4692249"/>
            <a:ext cx="95953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4910918" y="6254711"/>
            <a:ext cx="9595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Agyideg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4200117" y="6254710"/>
            <a:ext cx="9595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"/>
          <p:cNvSpPr txBox="1"/>
          <p:nvPr/>
        </p:nvSpPr>
        <p:spPr>
          <a:xfrm>
            <a:off x="6627225" y="627163"/>
            <a:ext cx="2754519" cy="147732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Kerüld el azokat a lehetőségeket, amelyek nem kapcsolódnak az idegi inger útjához.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2cbdf4186e_0_148"/>
          <p:cNvSpPr txBox="1"/>
          <p:nvPr/>
        </p:nvSpPr>
        <p:spPr>
          <a:xfrm>
            <a:off x="3477250" y="504954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Kisagy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2cbdf4186e_0_148"/>
          <p:cNvSpPr txBox="1"/>
          <p:nvPr/>
        </p:nvSpPr>
        <p:spPr>
          <a:xfrm>
            <a:off x="4264477" y="1821974"/>
            <a:ext cx="81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22cbdf4186e_0_148"/>
          <p:cNvSpPr txBox="1"/>
          <p:nvPr/>
        </p:nvSpPr>
        <p:spPr>
          <a:xfrm>
            <a:off x="5597555" y="3273431"/>
            <a:ext cx="1029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22cbdf4186e_0_148"/>
          <p:cNvSpPr txBox="1"/>
          <p:nvPr/>
        </p:nvSpPr>
        <p:spPr>
          <a:xfrm>
            <a:off x="5632622" y="4821782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Belsőfül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2cbdf4186e_0_148"/>
          <p:cNvSpPr txBox="1"/>
          <p:nvPr/>
        </p:nvSpPr>
        <p:spPr>
          <a:xfrm>
            <a:off x="4902314" y="469224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22cbdf4186e_0_148"/>
          <p:cNvSpPr txBox="1"/>
          <p:nvPr/>
        </p:nvSpPr>
        <p:spPr>
          <a:xfrm>
            <a:off x="4910918" y="6254711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Agyideg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22cbdf4186e_0_148"/>
          <p:cNvSpPr txBox="1"/>
          <p:nvPr/>
        </p:nvSpPr>
        <p:spPr>
          <a:xfrm>
            <a:off x="4200117" y="6254710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g22cbdf4186e_0_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g22cbdf4186e_0_148"/>
          <p:cNvSpPr txBox="1"/>
          <p:nvPr/>
        </p:nvSpPr>
        <p:spPr>
          <a:xfrm>
            <a:off x="6627225" y="627163"/>
            <a:ext cx="27546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Kerüld el azokat a lehetőségeket, amelyek nem kapcsolódnak az idegi inger útjához.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g22cbdf4186e_0_148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cbdf4186e_0_1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cbdf4186e_0_1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2cbdf4186e_0_1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2cbdf4186e_0_1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cbdf4186e_0_1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cbdf4186e_0_14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cbdf4186e_0_1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cbdf4186e_0_1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cbdf4186e_0_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cbdf4186e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cbdf4186e_0_1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cbdf4186e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177991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2cbdf4186e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632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2cbdf4186e_0_1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2cbdf4186e_0_148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22cbdf4186e_0_148"/>
          <p:cNvSpPr txBox="1"/>
          <p:nvPr/>
        </p:nvSpPr>
        <p:spPr>
          <a:xfrm>
            <a:off x="3465567" y="1156746"/>
            <a:ext cx="971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receptor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6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25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5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59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55747" y="35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60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796885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61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1497" y="68093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07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85607" y="538462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2cbdf4186e_0_279"/>
          <p:cNvSpPr txBox="1"/>
          <p:nvPr/>
        </p:nvSpPr>
        <p:spPr>
          <a:xfrm>
            <a:off x="3477250" y="504954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Kisagy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2cbdf4186e_0_279"/>
          <p:cNvSpPr txBox="1"/>
          <p:nvPr/>
        </p:nvSpPr>
        <p:spPr>
          <a:xfrm>
            <a:off x="4264477" y="1821974"/>
            <a:ext cx="81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2cbdf4186e_0_279"/>
          <p:cNvSpPr txBox="1"/>
          <p:nvPr/>
        </p:nvSpPr>
        <p:spPr>
          <a:xfrm>
            <a:off x="5597555" y="3273431"/>
            <a:ext cx="1029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22cbdf4186e_0_279"/>
          <p:cNvSpPr txBox="1"/>
          <p:nvPr/>
        </p:nvSpPr>
        <p:spPr>
          <a:xfrm>
            <a:off x="5632622" y="4821782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Belsőfül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22cbdf4186e_0_279"/>
          <p:cNvSpPr txBox="1"/>
          <p:nvPr/>
        </p:nvSpPr>
        <p:spPr>
          <a:xfrm>
            <a:off x="4902314" y="469224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22cbdf4186e_0_279"/>
          <p:cNvSpPr txBox="1"/>
          <p:nvPr/>
        </p:nvSpPr>
        <p:spPr>
          <a:xfrm>
            <a:off x="4910918" y="6254711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Agyideg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22cbdf4186e_0_279"/>
          <p:cNvSpPr txBox="1"/>
          <p:nvPr/>
        </p:nvSpPr>
        <p:spPr>
          <a:xfrm>
            <a:off x="4200117" y="6254710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3" name="Google Shape;243;g22cbdf4186e_0_2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22cbdf4186e_0_279"/>
          <p:cNvSpPr txBox="1"/>
          <p:nvPr/>
        </p:nvSpPr>
        <p:spPr>
          <a:xfrm>
            <a:off x="6627225" y="627163"/>
            <a:ext cx="27546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Kerüld el azokat a lehetőségeket, amelyek nem kapcsolódnak az idegi inger útjához.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Google Shape;245;g22cbdf4186e_0_279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2cbdf4186e_0_27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cbdf4186e_0_27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cbdf4186e_0_27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cbdf4186e_0_27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cbdf4186e_0_27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2cbdf4186e_0_27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2cbdf4186e_0_27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2cbdf4186e_0_27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2cbdf4186e_0_2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cbdf4186e_0_27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55747" y="35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796885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1497" y="68093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cbdf4186e_0_27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cbdf4186e_0_279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07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g22cbdf4186e_0_279"/>
          <p:cNvSpPr txBox="1"/>
          <p:nvPr/>
        </p:nvSpPr>
        <p:spPr>
          <a:xfrm>
            <a:off x="3465567" y="1156746"/>
            <a:ext cx="971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receptor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6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277;g22cbdf4186e_0_2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4157" y="177758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83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390" y="39365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91;g22cbdf4186e_0_2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085607" y="5383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79;g22cbdf4186e_0_2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651018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Google Shape;275;g22cbdf4186e_0_2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59021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g22cbdf4186e_0_226"/>
          <p:cNvSpPr txBox="1"/>
          <p:nvPr/>
        </p:nvSpPr>
        <p:spPr>
          <a:xfrm>
            <a:off x="3477250" y="504954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Kisagy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g22cbdf4186e_0_2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4157" y="177758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cbdf4186e_0_2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157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cbdf4186e_0_2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1018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2cbdf4186e_0_2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51018" y="178118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22cbdf4186e_0_226"/>
          <p:cNvSpPr txBox="1"/>
          <p:nvPr/>
        </p:nvSpPr>
        <p:spPr>
          <a:xfrm>
            <a:off x="4264477" y="1821974"/>
            <a:ext cx="81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Érző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g22cbdf4186e_0_2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390" y="178118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cbdf4186e_0_2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390" y="39365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cbdf4186e_0_2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5607" y="3936557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g22cbdf4186e_0_226"/>
          <p:cNvSpPr txBox="1"/>
          <p:nvPr/>
        </p:nvSpPr>
        <p:spPr>
          <a:xfrm>
            <a:off x="5597555" y="3273431"/>
            <a:ext cx="1029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Gerincvelői szinapszis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22cbdf4186e_0_226"/>
          <p:cNvSpPr txBox="1"/>
          <p:nvPr/>
        </p:nvSpPr>
        <p:spPr>
          <a:xfrm>
            <a:off x="5632622" y="4821782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Belsőfül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g22cbdf4186e_0_226"/>
          <p:cNvSpPr txBox="1"/>
          <p:nvPr/>
        </p:nvSpPr>
        <p:spPr>
          <a:xfrm>
            <a:off x="4902314" y="4692249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Mozgató 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22cbdf4186e_0_226"/>
          <p:cNvSpPr txBox="1"/>
          <p:nvPr/>
        </p:nvSpPr>
        <p:spPr>
          <a:xfrm>
            <a:off x="4910918" y="6254711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Agyideg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2cbdf4186e_0_226"/>
          <p:cNvSpPr txBox="1"/>
          <p:nvPr/>
        </p:nvSpPr>
        <p:spPr>
          <a:xfrm>
            <a:off x="4200117" y="6254710"/>
            <a:ext cx="95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g22cbdf4186e_0_2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cbdf4186e_0_2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85607" y="5383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cbdf4186e_0_2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46029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22cbdf4186e_0_226"/>
          <p:cNvSpPr txBox="1"/>
          <p:nvPr/>
        </p:nvSpPr>
        <p:spPr>
          <a:xfrm>
            <a:off x="6627225" y="627163"/>
            <a:ext cx="27546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Járd végig egy reflex idegi útját!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Kerüld el azokat a lehetőségeket, amelyek nem kapcsolódnak az idegi inger útjához.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g22cbdf4186e_0_226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2cbdf4186e_0_2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2cbdf4186e_0_2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2cbdf4186e_0_2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2cbdf4186e_0_2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2cbdf4186e_0_2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2cbdf4186e_0_2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2cbdf4186e_0_22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2cbdf4186e_0_2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2cbdf4186e_0_22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2cbdf4186e_0_22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g22cbdf4186e_0_226"/>
          <p:cNvSpPr txBox="1"/>
          <p:nvPr/>
        </p:nvSpPr>
        <p:spPr>
          <a:xfrm>
            <a:off x="8301204" y="2193124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7" name="Google Shape;307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2cbdf4186e_0_226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g22cbdf4186e_0_226"/>
          <p:cNvSpPr txBox="1"/>
          <p:nvPr/>
        </p:nvSpPr>
        <p:spPr>
          <a:xfrm>
            <a:off x="3465567" y="1156746"/>
            <a:ext cx="971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Fájdalom-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receptor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167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210</Words>
  <Application>Microsoft Office PowerPoint</Application>
  <PresentationFormat>Egyéni</PresentationFormat>
  <Paragraphs>78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2</cp:revision>
  <dcterms:modified xsi:type="dcterms:W3CDTF">2023-05-17T16:07:21Z</dcterms:modified>
</cp:coreProperties>
</file>