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691813" cy="7559675"/>
  <p:notesSz cx="6858000" cy="9945688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wTQlQt1tH38iZph6UIELokPpt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0FB504-C4C5-4101-80E3-147572177921}">
  <a:tblStyle styleId="{0F0FB504-C4C5-4101-80E3-14757217792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>
      <p:cViewPr varScale="1">
        <p:scale>
          <a:sx n="96" d="100"/>
          <a:sy n="96" d="100"/>
        </p:scale>
        <p:origin x="16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3cbb971648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g23cbb971648_0_8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3cbb971648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g23cbb971648_0_12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3aeb45497c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23aeb45497c_0_35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3cbb971648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23cbb971648_0_4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3cbb97164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g23cbb971648_0_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3aeb45497c_0_4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g23aeb45497c_0_47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0"/>
          <p:cNvGrpSpPr/>
          <p:nvPr/>
        </p:nvGrpSpPr>
        <p:grpSpPr>
          <a:xfrm rot="5400000">
            <a:off x="146974" y="4945029"/>
            <a:ext cx="783537" cy="475397"/>
            <a:chOff x="0" y="7190319"/>
            <a:chExt cx="737118" cy="488773"/>
          </a:xfrm>
        </p:grpSpPr>
        <p:sp>
          <p:nvSpPr>
            <p:cNvPr id="9" name="Google Shape;9;p10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11;p10"/>
          <p:cNvGrpSpPr/>
          <p:nvPr/>
        </p:nvGrpSpPr>
        <p:grpSpPr>
          <a:xfrm rot="5400000">
            <a:off x="-255813" y="6272547"/>
            <a:ext cx="1578487" cy="486022"/>
            <a:chOff x="31059" y="9509"/>
            <a:chExt cx="1484973" cy="429208"/>
          </a:xfrm>
        </p:grpSpPr>
        <p:sp>
          <p:nvSpPr>
            <p:cNvPr id="12" name="Google Shape;12;p10"/>
            <p:cNvSpPr/>
            <p:nvPr/>
          </p:nvSpPr>
          <p:spPr>
            <a:xfrm>
              <a:off x="31059" y="9509"/>
              <a:ext cx="1484973" cy="42920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870" y="70320"/>
              <a:ext cx="1363352" cy="307586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Google Shape;14;p10"/>
          <p:cNvGraphicFramePr/>
          <p:nvPr/>
        </p:nvGraphicFramePr>
        <p:xfrm>
          <a:off x="1143070" y="284800"/>
          <a:ext cx="8640000" cy="7020000"/>
        </p:xfrm>
        <a:graphic>
          <a:graphicData uri="http://schemas.openxmlformats.org/drawingml/2006/table">
            <a:tbl>
              <a:tblPr firstRow="1" bandRow="1">
                <a:noFill/>
                <a:tableStyleId>{0F0FB504-C4C5-4101-80E3-147572177921}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Google Shape;1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4932" y="6778438"/>
            <a:ext cx="540001" cy="52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/>
        </p:nvSpPr>
        <p:spPr>
          <a:xfrm>
            <a:off x="1193747" y="1266414"/>
            <a:ext cx="7811261" cy="42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175" tIns="97175" rIns="97175" bIns="97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None/>
            </a:pPr>
            <a:endParaRPr sz="14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openxmlformats.org/officeDocument/2006/relationships/image" Target="../media/image9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5.png"/><Relationship Id="rId5" Type="http://schemas.openxmlformats.org/officeDocument/2006/relationships/image" Target="../media/image13.png"/><Relationship Id="rId10" Type="http://schemas.openxmlformats.org/officeDocument/2006/relationships/image" Target="../media/image4.png"/><Relationship Id="rId4" Type="http://schemas.openxmlformats.org/officeDocument/2006/relationships/image" Target="../media/image14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14.png"/><Relationship Id="rId10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openxmlformats.org/officeDocument/2006/relationships/image" Target="../media/image7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g23cbb971648_0_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g23cbb971648_0_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g23cbb971648_0_8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g23cbb971648_0_8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g23cbb971648_0_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g23cbb971648_0_8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23cbb971648_0_8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g23cbb971648_0_8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g23cbb971648_0_8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g23cbb971648_0_8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g23cbb971648_0_8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g23cbb971648_0_80"/>
          <p:cNvSpPr txBox="1"/>
          <p:nvPr/>
        </p:nvSpPr>
        <p:spPr>
          <a:xfrm>
            <a:off x="7057379" y="4861853"/>
            <a:ext cx="2551101" cy="221595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dirty="0">
                <a:solidFill>
                  <a:schemeClr val="dk1"/>
                </a:solidFill>
              </a:rPr>
              <a:t>Kihívás:</a:t>
            </a:r>
            <a:endParaRPr sz="1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>
                <a:solidFill>
                  <a:schemeClr val="dk1"/>
                </a:solidFill>
              </a:rPr>
              <a:t>Az autó feladata, hogy lejátssza nekünk az </a:t>
            </a:r>
            <a:r>
              <a:rPr lang="hu-HU" sz="1500" dirty="0" smtClean="0">
                <a:solidFill>
                  <a:schemeClr val="dk1"/>
                </a:solidFill>
              </a:rPr>
              <a:t>„Aki </a:t>
            </a:r>
            <a:r>
              <a:rPr lang="hu-HU" sz="1500" dirty="0">
                <a:solidFill>
                  <a:schemeClr val="dk1"/>
                </a:solidFill>
              </a:rPr>
              <a:t>nem lép </a:t>
            </a:r>
            <a:r>
              <a:rPr lang="hu-HU" sz="1500" dirty="0" smtClean="0">
                <a:solidFill>
                  <a:schemeClr val="dk1"/>
                </a:solidFill>
              </a:rPr>
              <a:t>egyszerre” </a:t>
            </a:r>
            <a:r>
              <a:rPr lang="hu-HU" sz="1500" dirty="0">
                <a:solidFill>
                  <a:schemeClr val="dk1"/>
                </a:solidFill>
              </a:rPr>
              <a:t>című </a:t>
            </a:r>
            <a:r>
              <a:rPr lang="hu-HU" sz="1500" dirty="0" smtClean="0">
                <a:solidFill>
                  <a:schemeClr val="dk1"/>
                </a:solidFill>
              </a:rPr>
              <a:t>dalt!</a:t>
            </a:r>
            <a:endParaRPr sz="15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 smtClean="0">
                <a:solidFill>
                  <a:schemeClr val="dk1"/>
                </a:solidFill>
              </a:rPr>
              <a:t>A </a:t>
            </a:r>
            <a:r>
              <a:rPr lang="hu-HU" sz="1500" dirty="0">
                <a:solidFill>
                  <a:schemeClr val="dk1"/>
                </a:solidFill>
              </a:rPr>
              <a:t>kihívás teljesítéséhez programozd át az autó hangját és a kártyák jelentését!</a:t>
            </a:r>
            <a:endParaRPr sz="1500" dirty="0">
              <a:solidFill>
                <a:schemeClr val="dk1"/>
              </a:solidFill>
            </a:endParaRPr>
          </a:p>
        </p:txBody>
      </p:sp>
      <p:pic>
        <p:nvPicPr>
          <p:cNvPr id="37" name="Google Shape;37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26" y="30129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8576" y="51741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0044" y="572032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175" y="24701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26" y="46314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7087" y="30120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9569" y="30120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26" y="35556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26" y="40987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26" y="51741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4926" y="51741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4963" y="46314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3187" y="46344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27163" y="51741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36;g23cbb971648_0_80">
            <a:extLst>
              <a:ext uri="{FF2B5EF4-FFF2-40B4-BE49-F238E27FC236}">
                <a16:creationId xmlns:a16="http://schemas.microsoft.com/office/drawing/2014/main" id="{D887306C-27D8-FC28-0555-459F08A3AA5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-5400000">
            <a:off x="4081175" y="193686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164;g23cbb971648_0_2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 rot="10800000">
            <a:off x="4589004" y="1810866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163;g23cbb971648_0_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10800000">
            <a:off x="4121004" y="1626815"/>
            <a:ext cx="396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g23cbb971648_0_1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6002" y="30114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3cbb971648_0_1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14" y="35556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3cbb971648_0_1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2520" y="51646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3cbb971648_0_1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14" y="409876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3cbb971648_0_1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8576" y="46238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3cbb971648_0_1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74966" y="301748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3cbb971648_0_12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3cbb971648_0_12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3cbb971648_0_1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3cbb971648_0_1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3cbb971648_0_1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3cbb971648_0_1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3cbb971648_0_12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3cbb971648_0_12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3cbb971648_0_12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3cbb971648_0_12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3cbb971648_0_1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3cbb971648_0_122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36;g23cbb971648_0_80">
            <a:extLst>
              <a:ext uri="{FF2B5EF4-FFF2-40B4-BE49-F238E27FC236}">
                <a16:creationId xmlns:a16="http://schemas.microsoft.com/office/drawing/2014/main" id="{502F93B6-1443-5090-32E5-D86F71A146B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4081175" y="19368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38;g23cbb971648_0_41">
            <a:extLst>
              <a:ext uri="{FF2B5EF4-FFF2-40B4-BE49-F238E27FC236}">
                <a16:creationId xmlns:a16="http://schemas.microsoft.com/office/drawing/2014/main" id="{7D8838F8-121E-2746-C9A9-FCC28E3E92EF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81175" y="51741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41;g23cbb971648_0_41">
            <a:extLst>
              <a:ext uri="{FF2B5EF4-FFF2-40B4-BE49-F238E27FC236}">
                <a16:creationId xmlns:a16="http://schemas.microsoft.com/office/drawing/2014/main" id="{5C1E3D6C-70FE-F1D0-A9BE-6AD18FA54709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33187" y="51741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40;g23cbb971648_0_41">
            <a:extLst>
              <a:ext uri="{FF2B5EF4-FFF2-40B4-BE49-F238E27FC236}">
                <a16:creationId xmlns:a16="http://schemas.microsoft.com/office/drawing/2014/main" id="{3A9DADCB-DC6B-F64B-9241-072F5BE7A997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32949" y="46315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7;g23cbb971648_0_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2526" y="30130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8;g23cbb971648_0_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8576" y="517417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9;g23cbb971648_0_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0044" y="572033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40;g23cbb971648_0_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81175" y="24701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41;g23cbb971648_0_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2526" y="4631501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2;g23cbb971648_0_80"/>
          <p:cNvSpPr txBox="1"/>
          <p:nvPr/>
        </p:nvSpPr>
        <p:spPr>
          <a:xfrm>
            <a:off x="7057379" y="4861853"/>
            <a:ext cx="2551101" cy="221595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dirty="0">
                <a:solidFill>
                  <a:schemeClr val="dk1"/>
                </a:solidFill>
              </a:rPr>
              <a:t>Kihívás:</a:t>
            </a:r>
            <a:endParaRPr sz="1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>
                <a:solidFill>
                  <a:schemeClr val="dk1"/>
                </a:solidFill>
              </a:rPr>
              <a:t>Az autó feladata, hogy lejátssza nekünk az </a:t>
            </a:r>
            <a:r>
              <a:rPr lang="hu-HU" sz="1500" dirty="0" smtClean="0">
                <a:solidFill>
                  <a:schemeClr val="dk1"/>
                </a:solidFill>
              </a:rPr>
              <a:t>„Aki </a:t>
            </a:r>
            <a:r>
              <a:rPr lang="hu-HU" sz="1500" dirty="0">
                <a:solidFill>
                  <a:schemeClr val="dk1"/>
                </a:solidFill>
              </a:rPr>
              <a:t>nem lép </a:t>
            </a:r>
            <a:r>
              <a:rPr lang="hu-HU" sz="1500" dirty="0" smtClean="0">
                <a:solidFill>
                  <a:schemeClr val="dk1"/>
                </a:solidFill>
              </a:rPr>
              <a:t>egyszerre” </a:t>
            </a:r>
            <a:r>
              <a:rPr lang="hu-HU" sz="1500" dirty="0">
                <a:solidFill>
                  <a:schemeClr val="dk1"/>
                </a:solidFill>
              </a:rPr>
              <a:t>című </a:t>
            </a:r>
            <a:r>
              <a:rPr lang="hu-HU" sz="1500" dirty="0" smtClean="0">
                <a:solidFill>
                  <a:schemeClr val="dk1"/>
                </a:solidFill>
              </a:rPr>
              <a:t>dalt!</a:t>
            </a:r>
            <a:endParaRPr sz="15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 smtClean="0">
                <a:solidFill>
                  <a:schemeClr val="dk1"/>
                </a:solidFill>
              </a:rPr>
              <a:t>A </a:t>
            </a:r>
            <a:r>
              <a:rPr lang="hu-HU" sz="1500" dirty="0">
                <a:solidFill>
                  <a:schemeClr val="dk1"/>
                </a:solidFill>
              </a:rPr>
              <a:t>kihívás teljesítéséhez programozd át az autó hangját és a kártyák jelentését!</a:t>
            </a:r>
            <a:endParaRPr sz="1500" dirty="0">
              <a:solidFill>
                <a:schemeClr val="dk1"/>
              </a:solidFill>
            </a:endParaRPr>
          </a:p>
        </p:txBody>
      </p:sp>
      <p:pic>
        <p:nvPicPr>
          <p:cNvPr id="39" name="Google Shape;164;g23cbb971648_0_2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 rot="10800000">
            <a:off x="4589004" y="1810871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163;g23cbb971648_0_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0800000">
            <a:off x="4121004" y="1626820"/>
            <a:ext cx="396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g23aeb45497c_0_3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9416" y="41044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3aeb45497c_0_3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30141" y="41044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28918" y="24855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4164" y="24855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3301" y="24855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6888" y="24855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8319" y="24855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0614" y="51843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18170" y="521362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3aeb45497c_0_35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3914169" y="50876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g23aeb45497c_0_358"/>
          <p:cNvSpPr txBox="1"/>
          <p:nvPr/>
        </p:nvSpPr>
        <p:spPr>
          <a:xfrm>
            <a:off x="1293925" y="5373825"/>
            <a:ext cx="1482900" cy="3924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3175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1E25"/>
              </a:buClr>
              <a:buSzPts val="1950"/>
              <a:buFont typeface="Roboto"/>
              <a:buNone/>
            </a:pPr>
            <a:r>
              <a:rPr lang="hu-HU" sz="15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INDÍTÁS</a:t>
            </a:r>
            <a:endParaRPr/>
          </a:p>
        </p:txBody>
      </p:sp>
      <p:pic>
        <p:nvPicPr>
          <p:cNvPr id="102" name="Google Shape;102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09416" y="30157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77021" y="30157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54164" y="30157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0614" y="30157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8319" y="35634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1654" y="35648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74989" y="35583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3aeb45497c_0_3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30139" y="46413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3aeb45497c_0_35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3aeb45497c_0_35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3aeb45497c_0_3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3aeb45497c_0_3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3aeb45497c_0_35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3aeb45497c_0_35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3aeb45497c_0_35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141;p3"/>
          <p:cNvSpPr txBox="1"/>
          <p:nvPr/>
        </p:nvSpPr>
        <p:spPr>
          <a:xfrm>
            <a:off x="7976242" y="2020240"/>
            <a:ext cx="1791502" cy="3554779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hu-HU" sz="1500" dirty="0">
                <a:solidFill>
                  <a:schemeClr val="dk1"/>
                </a:solidFill>
              </a:rPr>
              <a:t>Az autó feladata, hogy lejátssza nekünk az „Aki nem lép egyszerre” című dalt!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hu-HU" sz="1500" dirty="0">
                <a:solidFill>
                  <a:schemeClr val="dk1"/>
                </a:solidFill>
              </a:rPr>
              <a:t>A kihívás teljesítéséhez programozd át az autó hangját és a kártyák jelentését!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teljesítéshez ezeket a kártyákat használd fel!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g23cbb971648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1175" y="247888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3cbb971648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2304" y="57270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3cbb971648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14" y="302293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3cbb971648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1323" y="302293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3cbb971648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2514" y="35556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3cbb971648_0_4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2520" y="51745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3cbb971648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2514" y="41087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3cbb971648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175" y="51745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3cbb971648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48625" y="463191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3cbb971648_0_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2949" y="463191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3cbb971648_0_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3187" y="51841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3cbb971648_0_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48625" y="518411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3cbb971648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22516" y="46418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3cbb971648_0_4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81175" y="302141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3cbb971648_0_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3cbb971648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3cbb971648_0_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3cbb971648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3cbb971648_0_4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3cbb971648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3cbb971648_0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3cbb971648_0_4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3cbb971648_0_4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3cbb971648_0_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3cbb971648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3cbb971648_0_41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36;g23cbb971648_0_80">
            <a:extLst>
              <a:ext uri="{FF2B5EF4-FFF2-40B4-BE49-F238E27FC236}">
                <a16:creationId xmlns:a16="http://schemas.microsoft.com/office/drawing/2014/main" id="{DB82EDEA-6F63-7D1C-AE5E-4B040DC8AD9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4081175" y="1946806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2;g23cbb971648_0_80"/>
          <p:cNvSpPr txBox="1"/>
          <p:nvPr/>
        </p:nvSpPr>
        <p:spPr>
          <a:xfrm>
            <a:off x="7047854" y="3830172"/>
            <a:ext cx="2551101" cy="313928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dirty="0">
                <a:solidFill>
                  <a:schemeClr val="dk1"/>
                </a:solidFill>
              </a:rPr>
              <a:t>Kihívás:</a:t>
            </a:r>
            <a:endParaRPr sz="1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>
                <a:solidFill>
                  <a:schemeClr val="dk1"/>
                </a:solidFill>
              </a:rPr>
              <a:t>Az autó feladata, hogy lejátssza nekünk az </a:t>
            </a:r>
            <a:r>
              <a:rPr lang="hu-HU" sz="1500" dirty="0" smtClean="0">
                <a:solidFill>
                  <a:schemeClr val="dk1"/>
                </a:solidFill>
              </a:rPr>
              <a:t>„Aki </a:t>
            </a:r>
            <a:r>
              <a:rPr lang="hu-HU" sz="1500" dirty="0">
                <a:solidFill>
                  <a:schemeClr val="dk1"/>
                </a:solidFill>
              </a:rPr>
              <a:t>nem lép </a:t>
            </a:r>
            <a:r>
              <a:rPr lang="hu-HU" sz="1500" dirty="0" smtClean="0">
                <a:solidFill>
                  <a:schemeClr val="dk1"/>
                </a:solidFill>
              </a:rPr>
              <a:t>egyszerre” </a:t>
            </a:r>
            <a:r>
              <a:rPr lang="hu-HU" sz="1500" dirty="0">
                <a:solidFill>
                  <a:schemeClr val="dk1"/>
                </a:solidFill>
              </a:rPr>
              <a:t>című </a:t>
            </a:r>
            <a:r>
              <a:rPr lang="hu-HU" sz="1500" dirty="0" smtClean="0">
                <a:solidFill>
                  <a:schemeClr val="dk1"/>
                </a:solidFill>
              </a:rPr>
              <a:t>dalt!</a:t>
            </a:r>
          </a:p>
          <a:p>
            <a:pPr>
              <a:buClr>
                <a:schemeClr val="dk1"/>
              </a:buClr>
              <a:buSzPts val="1100"/>
            </a:pPr>
            <a:r>
              <a:rPr lang="hu-HU" sz="1500" dirty="0"/>
              <a:t>Keresd meg azokat a kártyákat, amik rossz helyen vannak és tedd a helyére!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 smtClean="0">
                <a:solidFill>
                  <a:schemeClr val="dk1"/>
                </a:solidFill>
              </a:rPr>
              <a:t>A </a:t>
            </a:r>
            <a:r>
              <a:rPr lang="hu-HU" sz="1500" dirty="0">
                <a:solidFill>
                  <a:schemeClr val="dk1"/>
                </a:solidFill>
              </a:rPr>
              <a:t>kihívás teljesítéséhez programozd át az autó hangját és a kártyák jelentését!</a:t>
            </a:r>
            <a:endParaRPr sz="1500" dirty="0">
              <a:solidFill>
                <a:schemeClr val="dk1"/>
              </a:solidFill>
            </a:endParaRPr>
          </a:p>
        </p:txBody>
      </p:sp>
      <p:pic>
        <p:nvPicPr>
          <p:cNvPr id="34" name="Google Shape;164;g23cbb971648_0_2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 rot="10800000">
            <a:off x="4589004" y="1820806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163;g23cbb971648_0_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0800000">
            <a:off x="4121004" y="1636755"/>
            <a:ext cx="396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g23cbb971648_0_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4589004" y="182080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3cbb971648_0_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2304" y="5727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3cbb971648_0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2514" y="355567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23cbb971648_0_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2520" y="51745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3cbb971648_0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2514" y="46418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3cbb971648_0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4536" y="463191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3cbb971648_0_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48625" y="518411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3cbb971648_0_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81175" y="30229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23cbb971648_0_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29" y="40987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23cbb971648_0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32949" y="51836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3cbb971648_0_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23cbb971648_0_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23cbb971648_0_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23cbb971648_0_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23cbb971648_0_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3cbb971648_0_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23cbb971648_0_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3cbb971648_0_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23cbb971648_0_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23cbb971648_0_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23cbb971648_0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23cbb971648_0_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36;g23cbb971648_0_80">
            <a:extLst>
              <a:ext uri="{FF2B5EF4-FFF2-40B4-BE49-F238E27FC236}">
                <a16:creationId xmlns:a16="http://schemas.microsoft.com/office/drawing/2014/main" id="{E632BF09-FD8B-297B-D468-CE55B62D378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4081175" y="19468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131;g23cbb971648_0_41">
            <a:extLst>
              <a:ext uri="{FF2B5EF4-FFF2-40B4-BE49-F238E27FC236}">
                <a16:creationId xmlns:a16="http://schemas.microsoft.com/office/drawing/2014/main" id="{17D7C909-4FB8-FFE1-62CF-26B798B6ED46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81175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34;g23cbb971648_0_41">
            <a:extLst>
              <a:ext uri="{FF2B5EF4-FFF2-40B4-BE49-F238E27FC236}">
                <a16:creationId xmlns:a16="http://schemas.microsoft.com/office/drawing/2014/main" id="{DDAB5C0C-A00B-F97A-018E-BE86B7A254AC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1323" y="30229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33;g23cbb971648_0_41">
            <a:extLst>
              <a:ext uri="{FF2B5EF4-FFF2-40B4-BE49-F238E27FC236}">
                <a16:creationId xmlns:a16="http://schemas.microsoft.com/office/drawing/2014/main" id="{0B4381E3-F85C-F99E-67F2-C8AA609ACB0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14" y="30229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38;g23cbb971648_0_41">
            <a:extLst>
              <a:ext uri="{FF2B5EF4-FFF2-40B4-BE49-F238E27FC236}">
                <a16:creationId xmlns:a16="http://schemas.microsoft.com/office/drawing/2014/main" id="{1F60162A-0737-1101-7622-FDE2BA103ED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175" y="51745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40;g23cbb971648_0_41">
            <a:extLst>
              <a:ext uri="{FF2B5EF4-FFF2-40B4-BE49-F238E27FC236}">
                <a16:creationId xmlns:a16="http://schemas.microsoft.com/office/drawing/2014/main" id="{5A456570-467B-6FC9-4E0A-9AFC6524D657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2949" y="4631913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2;g23cbb971648_0_80"/>
          <p:cNvSpPr txBox="1"/>
          <p:nvPr/>
        </p:nvSpPr>
        <p:spPr>
          <a:xfrm>
            <a:off x="7047854" y="3830172"/>
            <a:ext cx="2551101" cy="313928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dirty="0">
                <a:solidFill>
                  <a:schemeClr val="dk1"/>
                </a:solidFill>
              </a:rPr>
              <a:t>Kihívás:</a:t>
            </a:r>
            <a:endParaRPr sz="1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>
                <a:solidFill>
                  <a:schemeClr val="dk1"/>
                </a:solidFill>
              </a:rPr>
              <a:t>Az autó feladata, hogy lejátssza nekünk az </a:t>
            </a:r>
            <a:r>
              <a:rPr lang="hu-HU" sz="1500" dirty="0" smtClean="0">
                <a:solidFill>
                  <a:schemeClr val="dk1"/>
                </a:solidFill>
              </a:rPr>
              <a:t>„Aki </a:t>
            </a:r>
            <a:r>
              <a:rPr lang="hu-HU" sz="1500" dirty="0">
                <a:solidFill>
                  <a:schemeClr val="dk1"/>
                </a:solidFill>
              </a:rPr>
              <a:t>nem lép </a:t>
            </a:r>
            <a:r>
              <a:rPr lang="hu-HU" sz="1500" dirty="0" smtClean="0">
                <a:solidFill>
                  <a:schemeClr val="dk1"/>
                </a:solidFill>
              </a:rPr>
              <a:t>egyszerre” </a:t>
            </a:r>
            <a:r>
              <a:rPr lang="hu-HU" sz="1500" dirty="0">
                <a:solidFill>
                  <a:schemeClr val="dk1"/>
                </a:solidFill>
              </a:rPr>
              <a:t>című </a:t>
            </a:r>
            <a:r>
              <a:rPr lang="hu-HU" sz="1500" dirty="0" smtClean="0">
                <a:solidFill>
                  <a:schemeClr val="dk1"/>
                </a:solidFill>
              </a:rPr>
              <a:t>dalt!</a:t>
            </a:r>
          </a:p>
          <a:p>
            <a:pPr>
              <a:buClr>
                <a:schemeClr val="dk1"/>
              </a:buClr>
              <a:buSzPts val="1100"/>
            </a:pPr>
            <a:r>
              <a:rPr lang="hu-HU" sz="1500" dirty="0"/>
              <a:t>Keresd meg azokat a kártyákat, amik rossz helyen vannak és tedd a helyére!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 smtClean="0">
                <a:solidFill>
                  <a:schemeClr val="dk1"/>
                </a:solidFill>
              </a:rPr>
              <a:t>A </a:t>
            </a:r>
            <a:r>
              <a:rPr lang="hu-HU" sz="1500" dirty="0">
                <a:solidFill>
                  <a:schemeClr val="dk1"/>
                </a:solidFill>
              </a:rPr>
              <a:t>kihívás teljesítéséhez programozd át az autó hangját és a kártyák jelentését!</a:t>
            </a:r>
            <a:endParaRPr sz="1500" dirty="0">
              <a:solidFill>
                <a:schemeClr val="dk1"/>
              </a:solidFill>
            </a:endParaRPr>
          </a:p>
        </p:txBody>
      </p:sp>
      <p:pic>
        <p:nvPicPr>
          <p:cNvPr id="163" name="Google Shape;163;g23cbb971648_0_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121004" y="1636756"/>
            <a:ext cx="396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g23aeb45497c_0_4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2304" y="57270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3aeb45497c_0_4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14" y="35556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3aeb45497c_0_4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2520" y="517416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23aeb45497c_0_4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14" y="40987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3aeb45497c_0_4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14" y="46418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3aeb45497c_0_47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4536" y="51841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3aeb45497c_0_4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3aeb45497c_0_4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3aeb45497c_0_47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23aeb45497c_0_47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23aeb45497c_0_4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3aeb45497c_0_4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23aeb45497c_0_47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23aeb45497c_0_47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g23aeb45497c_0_47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23aeb45497c_0_47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23aeb45497c_0_4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23aeb45497c_0_473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36;g23cbb971648_0_80">
            <a:extLst>
              <a:ext uri="{FF2B5EF4-FFF2-40B4-BE49-F238E27FC236}">
                <a16:creationId xmlns:a16="http://schemas.microsoft.com/office/drawing/2014/main" id="{C81CC2B7-3595-1E3C-5A4D-E7C3AC66876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4081175" y="19468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131;g23cbb971648_0_41">
            <a:extLst>
              <a:ext uri="{FF2B5EF4-FFF2-40B4-BE49-F238E27FC236}">
                <a16:creationId xmlns:a16="http://schemas.microsoft.com/office/drawing/2014/main" id="{9F17DC40-95A0-3D32-BA11-06FE9BCE0A76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81175" y="247888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77;g23cbb971648_0_2">
            <a:extLst>
              <a:ext uri="{FF2B5EF4-FFF2-40B4-BE49-F238E27FC236}">
                <a16:creationId xmlns:a16="http://schemas.microsoft.com/office/drawing/2014/main" id="{FB303D74-4E39-CAEE-D1EB-278CAD35BDEB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81175" y="302293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34;g23cbb971648_0_41">
            <a:extLst>
              <a:ext uri="{FF2B5EF4-FFF2-40B4-BE49-F238E27FC236}">
                <a16:creationId xmlns:a16="http://schemas.microsoft.com/office/drawing/2014/main" id="{323A8ECA-A127-21DE-686C-AC3C411F1D04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1323" y="302293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33;g23cbb971648_0_41">
            <a:extLst>
              <a:ext uri="{FF2B5EF4-FFF2-40B4-BE49-F238E27FC236}">
                <a16:creationId xmlns:a16="http://schemas.microsoft.com/office/drawing/2014/main" id="{31F8DD58-C133-31D1-56F2-E86F1708DE8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22514" y="302293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38;g23cbb971648_0_41">
            <a:extLst>
              <a:ext uri="{FF2B5EF4-FFF2-40B4-BE49-F238E27FC236}">
                <a16:creationId xmlns:a16="http://schemas.microsoft.com/office/drawing/2014/main" id="{16260DE0-5AD8-998F-8626-DA20D7EC8DC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1175" y="51745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74;g23cbb971648_0_2">
            <a:extLst>
              <a:ext uri="{FF2B5EF4-FFF2-40B4-BE49-F238E27FC236}">
                <a16:creationId xmlns:a16="http://schemas.microsoft.com/office/drawing/2014/main" id="{9E4C44C1-4A0C-6FCF-BBFA-40ED86CA7C9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4536" y="463191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40;g23cbb971648_0_41">
            <a:extLst>
              <a:ext uri="{FF2B5EF4-FFF2-40B4-BE49-F238E27FC236}">
                <a16:creationId xmlns:a16="http://schemas.microsoft.com/office/drawing/2014/main" id="{CDF10674-DD6F-E1EE-DA8A-EB1BBE69DC86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32949" y="463191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41;g23cbb971648_0_41">
            <a:extLst>
              <a:ext uri="{FF2B5EF4-FFF2-40B4-BE49-F238E27FC236}">
                <a16:creationId xmlns:a16="http://schemas.microsoft.com/office/drawing/2014/main" id="{62558CE0-A45E-5278-90AC-10406CC0CA60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33187" y="5184108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2;g23cbb971648_0_80"/>
          <p:cNvSpPr txBox="1"/>
          <p:nvPr/>
        </p:nvSpPr>
        <p:spPr>
          <a:xfrm>
            <a:off x="7057379" y="4861853"/>
            <a:ext cx="2551101" cy="221595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dirty="0">
                <a:solidFill>
                  <a:schemeClr val="dk1"/>
                </a:solidFill>
              </a:rPr>
              <a:t>Kihívás:</a:t>
            </a:r>
            <a:endParaRPr sz="1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>
                <a:solidFill>
                  <a:schemeClr val="dk1"/>
                </a:solidFill>
              </a:rPr>
              <a:t>Az autó feladata, hogy lejátssza nekünk az </a:t>
            </a:r>
            <a:r>
              <a:rPr lang="hu-HU" sz="1500" dirty="0" smtClean="0">
                <a:solidFill>
                  <a:schemeClr val="dk1"/>
                </a:solidFill>
              </a:rPr>
              <a:t>„Aki </a:t>
            </a:r>
            <a:r>
              <a:rPr lang="hu-HU" sz="1500" dirty="0">
                <a:solidFill>
                  <a:schemeClr val="dk1"/>
                </a:solidFill>
              </a:rPr>
              <a:t>nem lép </a:t>
            </a:r>
            <a:r>
              <a:rPr lang="hu-HU" sz="1500" dirty="0" smtClean="0">
                <a:solidFill>
                  <a:schemeClr val="dk1"/>
                </a:solidFill>
              </a:rPr>
              <a:t>egyszerre” </a:t>
            </a:r>
            <a:r>
              <a:rPr lang="hu-HU" sz="1500" dirty="0">
                <a:solidFill>
                  <a:schemeClr val="dk1"/>
                </a:solidFill>
              </a:rPr>
              <a:t>című </a:t>
            </a:r>
            <a:r>
              <a:rPr lang="hu-HU" sz="1500" dirty="0" smtClean="0">
                <a:solidFill>
                  <a:schemeClr val="dk1"/>
                </a:solidFill>
              </a:rPr>
              <a:t>dalt!</a:t>
            </a:r>
            <a:endParaRPr sz="15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 smtClean="0">
                <a:solidFill>
                  <a:schemeClr val="dk1"/>
                </a:solidFill>
              </a:rPr>
              <a:t>A </a:t>
            </a:r>
            <a:r>
              <a:rPr lang="hu-HU" sz="1500" dirty="0">
                <a:solidFill>
                  <a:schemeClr val="dk1"/>
                </a:solidFill>
              </a:rPr>
              <a:t>kihívás teljesítéséhez programozd át az autó hangját és a kártyák jelentését!</a:t>
            </a:r>
            <a:endParaRPr sz="1500" dirty="0">
              <a:solidFill>
                <a:schemeClr val="dk1"/>
              </a:solidFill>
            </a:endParaRPr>
          </a:p>
        </p:txBody>
      </p:sp>
      <p:sp>
        <p:nvSpPr>
          <p:cNvPr id="36" name="Google Shape;274;p6"/>
          <p:cNvSpPr txBox="1"/>
          <p:nvPr/>
        </p:nvSpPr>
        <p:spPr>
          <a:xfrm>
            <a:off x="7723627" y="4433904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164;g23cbb971648_0_2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 rot="10800000">
            <a:off x="4589004" y="1820806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163;g23cbb971648_0_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0800000">
            <a:off x="4121004" y="1636755"/>
            <a:ext cx="396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232</Words>
  <Application>Microsoft Office PowerPoint</Application>
  <PresentationFormat>Egyéni</PresentationFormat>
  <Paragraphs>23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Roboto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7</cp:revision>
  <cp:lastPrinted>2023-05-23T15:25:35Z</cp:lastPrinted>
  <dcterms:modified xsi:type="dcterms:W3CDTF">2023-05-23T15:45:05Z</dcterms:modified>
</cp:coreProperties>
</file>