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0691813" cy="7559675"/>
  <p:notesSz cx="6858000" cy="99456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jwTQlQt1tH38iZph6UIELokPpt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0FB504-C4C5-4101-80E3-147572177921}">
  <a:tblStyle styleId="{0F0FB504-C4C5-4101-80E3-14757217792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>
        <p:scale>
          <a:sx n="110" d="100"/>
          <a:sy n="110" d="100"/>
        </p:scale>
        <p:origin x="1932" y="-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23cbb971648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" name="Google Shape;18;g23cbb971648_0_8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3cbb971648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" name="Google Shape;53;g23cbb971648_0_12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3aeb45497c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g23aeb45497c_0_35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3cbb971648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g23cbb971648_0_4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3cbb971648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g23cbb971648_0_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3aeb45497c_0_4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g23aeb45497c_0_47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10"/>
          <p:cNvGrpSpPr/>
          <p:nvPr/>
        </p:nvGrpSpPr>
        <p:grpSpPr>
          <a:xfrm rot="5400000">
            <a:off x="146974" y="4945029"/>
            <a:ext cx="783537" cy="475397"/>
            <a:chOff x="0" y="7190319"/>
            <a:chExt cx="737118" cy="488773"/>
          </a:xfrm>
        </p:grpSpPr>
        <p:sp>
          <p:nvSpPr>
            <p:cNvPr id="9" name="Google Shape;9;p10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Google Shape;10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Google Shape;11;p10"/>
          <p:cNvGrpSpPr/>
          <p:nvPr/>
        </p:nvGrpSpPr>
        <p:grpSpPr>
          <a:xfrm rot="5400000">
            <a:off x="-255813" y="6272547"/>
            <a:ext cx="1578487" cy="486022"/>
            <a:chOff x="31059" y="9509"/>
            <a:chExt cx="1484973" cy="429208"/>
          </a:xfrm>
        </p:grpSpPr>
        <p:sp>
          <p:nvSpPr>
            <p:cNvPr id="12" name="Google Shape;12;p10"/>
            <p:cNvSpPr/>
            <p:nvPr/>
          </p:nvSpPr>
          <p:spPr>
            <a:xfrm>
              <a:off x="31059" y="9509"/>
              <a:ext cx="1484973" cy="429208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1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1870" y="70320"/>
              <a:ext cx="1363352" cy="307586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4" name="Google Shape;14;p10"/>
          <p:cNvGraphicFramePr/>
          <p:nvPr/>
        </p:nvGraphicFramePr>
        <p:xfrm>
          <a:off x="1143070" y="284800"/>
          <a:ext cx="8640000" cy="7020000"/>
        </p:xfrm>
        <a:graphic>
          <a:graphicData uri="http://schemas.openxmlformats.org/drawingml/2006/table">
            <a:tbl>
              <a:tblPr firstRow="1" bandRow="1">
                <a:noFill/>
                <a:tableStyleId>{0F0FB504-C4C5-4101-80E3-147572177921}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5" name="Google Shape;1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74932" y="6778438"/>
            <a:ext cx="540001" cy="52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/>
        </p:nvSpPr>
        <p:spPr>
          <a:xfrm>
            <a:off x="1193747" y="1266414"/>
            <a:ext cx="7811261" cy="42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175" tIns="97175" rIns="97175" bIns="97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88"/>
              <a:buFont typeface="Arial"/>
              <a:buNone/>
            </a:pPr>
            <a:endParaRPr sz="14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png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openxmlformats.org/officeDocument/2006/relationships/image" Target="../media/image10.png"/><Relationship Id="rId4" Type="http://schemas.openxmlformats.org/officeDocument/2006/relationships/image" Target="../media/image14.png"/><Relationship Id="rId9" Type="http://schemas.openxmlformats.org/officeDocument/2006/relationships/image" Target="../media/image9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5.png"/><Relationship Id="rId5" Type="http://schemas.openxmlformats.org/officeDocument/2006/relationships/image" Target="../media/image13.png"/><Relationship Id="rId10" Type="http://schemas.openxmlformats.org/officeDocument/2006/relationships/image" Target="../media/image4.png"/><Relationship Id="rId4" Type="http://schemas.openxmlformats.org/officeDocument/2006/relationships/image" Target="../media/image14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3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1.png"/><Relationship Id="rId5" Type="http://schemas.openxmlformats.org/officeDocument/2006/relationships/image" Target="../media/image14.png"/><Relationship Id="rId10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5.pn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png"/><Relationship Id="rId3" Type="http://schemas.openxmlformats.org/officeDocument/2006/relationships/image" Target="../media/image15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0.png"/><Relationship Id="rId5" Type="http://schemas.openxmlformats.org/officeDocument/2006/relationships/image" Target="../media/image14.png"/><Relationship Id="rId10" Type="http://schemas.openxmlformats.org/officeDocument/2006/relationships/image" Target="../media/image7.png"/><Relationship Id="rId4" Type="http://schemas.openxmlformats.org/officeDocument/2006/relationships/image" Target="../media/image9.png"/><Relationship Id="rId9" Type="http://schemas.openxmlformats.org/officeDocument/2006/relationships/image" Target="../media/image5.pn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openxmlformats.org/officeDocument/2006/relationships/image" Target="../media/image10.png"/><Relationship Id="rId4" Type="http://schemas.openxmlformats.org/officeDocument/2006/relationships/image" Target="../media/image14.png"/><Relationship Id="rId9" Type="http://schemas.openxmlformats.org/officeDocument/2006/relationships/image" Target="../media/image7.pn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g23cbb971648_0_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g23cbb971648_0_8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g23cbb971648_0_8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g23cbb971648_0_8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g23cbb971648_0_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g23cbb971648_0_8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g23cbb971648_0_8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g23cbb971648_0_8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g23cbb971648_0_8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g23cbb971648_0_8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g23cbb971648_0_8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g23cbb971648_0_80"/>
          <p:cNvSpPr txBox="1"/>
          <p:nvPr/>
        </p:nvSpPr>
        <p:spPr>
          <a:xfrm>
            <a:off x="7057379" y="5224710"/>
            <a:ext cx="2551101" cy="1985118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Challenge: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The </a:t>
            </a:r>
            <a:r>
              <a:rPr lang="en-GB" sz="1500" dirty="0">
                <a:latin typeface="Arial" panose="020B0604020202020204" pitchFamily="34" charset="0"/>
              </a:rPr>
              <a:t>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„A</a:t>
            </a:r>
            <a:r>
              <a:rPr lang="en-GB" sz="1500" dirty="0" err="1" smtClean="0">
                <a:latin typeface="Arial" panose="020B0604020202020204" pitchFamily="34" charset="0"/>
              </a:rPr>
              <a:t>ki</a:t>
            </a:r>
            <a:r>
              <a:rPr lang="en-GB" sz="1500" dirty="0" smtClean="0">
                <a:latin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</a:rPr>
              <a:t>nem</a:t>
            </a:r>
            <a:r>
              <a:rPr lang="en-GB" sz="1500" dirty="0">
                <a:latin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</a:rPr>
              <a:t>lép</a:t>
            </a:r>
            <a:r>
              <a:rPr lang="en-GB" sz="1500" dirty="0">
                <a:latin typeface="Arial" panose="020B0604020202020204" pitchFamily="34" charset="0"/>
              </a:rPr>
              <a:t> </a:t>
            </a:r>
            <a:r>
              <a:rPr lang="en-GB" sz="1500" dirty="0" err="1" smtClean="0">
                <a:latin typeface="Arial" panose="020B0604020202020204" pitchFamily="34" charset="0"/>
              </a:rPr>
              <a:t>egyszerre</a:t>
            </a:r>
            <a:r>
              <a:rPr lang="hu-HU" sz="1500" dirty="0" smtClean="0">
                <a:latin typeface="Arial" panose="020B0604020202020204" pitchFamily="34" charset="0"/>
              </a:rPr>
              <a:t>”</a:t>
            </a:r>
            <a:r>
              <a:rPr lang="hu-HU" sz="1500" dirty="0">
                <a:latin typeface="Arial" panose="020B0604020202020204" pitchFamily="34" charset="0"/>
              </a:rPr>
              <a:t>!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  <p:pic>
        <p:nvPicPr>
          <p:cNvPr id="37" name="Google Shape;37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26" y="30193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8576" y="51707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0044" y="5716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175" y="247651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26" y="46378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7087" y="30184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9569" y="30184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26" y="35620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26" y="40951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26" y="51707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4926" y="51707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4963" y="462811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3187" y="463108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27163" y="51707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36;g23cbb971648_0_80">
            <a:extLst>
              <a:ext uri="{FF2B5EF4-FFF2-40B4-BE49-F238E27FC236}">
                <a16:creationId xmlns:a16="http://schemas.microsoft.com/office/drawing/2014/main" id="{D887306C-27D8-FC28-0555-459F08A3AA5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-5400000">
            <a:off x="4081175" y="19334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164;g23cbb971648_0_2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 rot="10800000">
            <a:off x="4589004" y="1807485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163;g23cbb971648_0_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10800000">
            <a:off x="4121004" y="1623434"/>
            <a:ext cx="396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g23cbb971648_0_1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6002" y="30178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3cbb971648_0_1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14" y="35620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3cbb971648_0_1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2520" y="516126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3cbb971648_0_1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14" y="409517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3cbb971648_0_1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8576" y="46204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3cbb971648_0_1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74966" y="30238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3cbb971648_0_12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3cbb971648_0_12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3cbb971648_0_1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3cbb971648_0_1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3cbb971648_0_1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3cbb971648_0_1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3cbb971648_0_12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3cbb971648_0_12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3cbb971648_0_12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3cbb971648_0_12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3cbb971648_0_1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3cbb971648_0_122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36;g23cbb971648_0_80">
            <a:extLst>
              <a:ext uri="{FF2B5EF4-FFF2-40B4-BE49-F238E27FC236}">
                <a16:creationId xmlns:a16="http://schemas.microsoft.com/office/drawing/2014/main" id="{502F93B6-1443-5090-32E5-D86F71A146B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4081175" y="19334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38;g23cbb971648_0_41">
            <a:extLst>
              <a:ext uri="{FF2B5EF4-FFF2-40B4-BE49-F238E27FC236}">
                <a16:creationId xmlns:a16="http://schemas.microsoft.com/office/drawing/2014/main" id="{7D8838F8-121E-2746-C9A9-FCC28E3E92EF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081175" y="517079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41;g23cbb971648_0_41">
            <a:extLst>
              <a:ext uri="{FF2B5EF4-FFF2-40B4-BE49-F238E27FC236}">
                <a16:creationId xmlns:a16="http://schemas.microsoft.com/office/drawing/2014/main" id="{5C1E3D6C-70FE-F1D0-A9BE-6AD18FA54709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33187" y="517079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40;g23cbb971648_0_41">
            <a:extLst>
              <a:ext uri="{FF2B5EF4-FFF2-40B4-BE49-F238E27FC236}">
                <a16:creationId xmlns:a16="http://schemas.microsoft.com/office/drawing/2014/main" id="{3A9DADCB-DC6B-F64B-9241-072F5BE7A997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32949" y="46281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7;g23cbb971648_0_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2526" y="30193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8;g23cbb971648_0_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8576" y="51707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9;g23cbb971648_0_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0044" y="571695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40;g23cbb971648_0_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81175" y="24765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41;g23cbb971648_0_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2526" y="46281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164;g23cbb971648_0_2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 rot="10800000">
            <a:off x="4589004" y="180749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163;g23cbb971648_0_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10800000">
            <a:off x="4121004" y="1623441"/>
            <a:ext cx="396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32;g23cbb971648_0_80"/>
          <p:cNvSpPr txBox="1"/>
          <p:nvPr/>
        </p:nvSpPr>
        <p:spPr>
          <a:xfrm>
            <a:off x="7057379" y="5224710"/>
            <a:ext cx="2551101" cy="1985118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Challenge: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The </a:t>
            </a:r>
            <a:r>
              <a:rPr lang="en-GB" sz="1500" dirty="0">
                <a:latin typeface="Arial" panose="020B0604020202020204" pitchFamily="34" charset="0"/>
              </a:rPr>
              <a:t>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„A</a:t>
            </a:r>
            <a:r>
              <a:rPr lang="en-GB" sz="1500" dirty="0" err="1" smtClean="0">
                <a:latin typeface="Arial" panose="020B0604020202020204" pitchFamily="34" charset="0"/>
              </a:rPr>
              <a:t>ki</a:t>
            </a:r>
            <a:r>
              <a:rPr lang="en-GB" sz="1500" dirty="0" smtClean="0">
                <a:latin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</a:rPr>
              <a:t>nem</a:t>
            </a:r>
            <a:r>
              <a:rPr lang="en-GB" sz="1500" dirty="0">
                <a:latin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</a:rPr>
              <a:t>lép</a:t>
            </a:r>
            <a:r>
              <a:rPr lang="en-GB" sz="1500" dirty="0">
                <a:latin typeface="Arial" panose="020B0604020202020204" pitchFamily="34" charset="0"/>
              </a:rPr>
              <a:t> </a:t>
            </a:r>
            <a:r>
              <a:rPr lang="en-GB" sz="1500" dirty="0" err="1" smtClean="0">
                <a:latin typeface="Arial" panose="020B0604020202020204" pitchFamily="34" charset="0"/>
              </a:rPr>
              <a:t>egyszerre</a:t>
            </a:r>
            <a:r>
              <a:rPr lang="hu-HU" sz="1500" dirty="0" smtClean="0">
                <a:latin typeface="Arial" panose="020B0604020202020204" pitchFamily="34" charset="0"/>
              </a:rPr>
              <a:t>”</a:t>
            </a:r>
            <a:r>
              <a:rPr lang="hu-HU" sz="1500" dirty="0">
                <a:latin typeface="Arial" panose="020B0604020202020204" pitchFamily="34" charset="0"/>
              </a:rPr>
              <a:t>!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g23aeb45497c_0_3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9416" y="41044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23aeb45497c_0_3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30141" y="41044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23aeb45497c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28918" y="24855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23aeb45497c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4164" y="24855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23aeb45497c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3301" y="24855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23aeb45497c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6888" y="24855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23aeb45497c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8319" y="24855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3aeb45497c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0614" y="51843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18170" y="521362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3aeb45497c_0_35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3914169" y="50876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509416" y="30157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77021" y="30157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54164" y="30157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0614" y="30157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8319" y="35634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1654" y="35648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74989" y="35583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3aeb45497c_0_3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30139" y="46413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3aeb45497c_0_35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3aeb45497c_0_35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3aeb45497c_0_3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3aeb45497c_0_3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3aeb45497c_0_35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3aeb45497c_0_35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23aeb45497c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3aeb45497c_0_35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141;p3"/>
          <p:cNvSpPr txBox="1"/>
          <p:nvPr/>
        </p:nvSpPr>
        <p:spPr>
          <a:xfrm>
            <a:off x="7976242" y="2020240"/>
            <a:ext cx="1791502" cy="309311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play us the song </a:t>
            </a:r>
            <a:r>
              <a:rPr lang="hu-HU" sz="1500" dirty="0">
                <a:latin typeface="Arial" panose="020B0604020202020204" pitchFamily="34" charset="0"/>
              </a:rPr>
              <a:t>„A</a:t>
            </a:r>
            <a:r>
              <a:rPr lang="en-GB" sz="1500" dirty="0" err="1">
                <a:latin typeface="Arial" panose="020B0604020202020204" pitchFamily="34" charset="0"/>
              </a:rPr>
              <a:t>ki</a:t>
            </a:r>
            <a:r>
              <a:rPr lang="en-GB" sz="1500" dirty="0">
                <a:latin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</a:rPr>
              <a:t>nem</a:t>
            </a:r>
            <a:r>
              <a:rPr lang="en-GB" sz="1500" dirty="0">
                <a:latin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</a:rPr>
              <a:t>lép</a:t>
            </a:r>
            <a:r>
              <a:rPr lang="en-GB" sz="1500" dirty="0">
                <a:latin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</a:rPr>
              <a:t>egyszerre</a:t>
            </a:r>
            <a:r>
              <a:rPr lang="hu-HU" sz="1500" dirty="0">
                <a:latin typeface="Arial" panose="020B0604020202020204" pitchFamily="34" charset="0"/>
              </a:rPr>
              <a:t>”!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car's voice</a:t>
            </a:r>
            <a:r>
              <a:rPr lang="hu-HU" sz="1500" dirty="0">
                <a:latin typeface="Arial" panose="020B0604020202020204" pitchFamily="34" charset="0"/>
              </a:rPr>
              <a:t> and</a:t>
            </a:r>
            <a:r>
              <a:rPr lang="en-GB" sz="1500" dirty="0">
                <a:latin typeface="Arial" panose="020B0604020202020204" pitchFamily="34" charset="0"/>
              </a:rPr>
              <a:t> the purple card</a:t>
            </a:r>
            <a:r>
              <a:rPr lang="hu-HU" sz="1500" dirty="0">
                <a:latin typeface="Arial" panose="020B0604020202020204" pitchFamily="34" charset="0"/>
              </a:rPr>
              <a:t> </a:t>
            </a:r>
            <a:r>
              <a:rPr lang="en-GB" sz="1500" dirty="0">
                <a:latin typeface="Arial" panose="020B0604020202020204" pitchFamily="34" charset="0"/>
              </a:rPr>
              <a:t>meaning!</a:t>
            </a:r>
            <a:endParaRPr lang="en-GB" sz="1500" dirty="0"/>
          </a:p>
          <a:p>
            <a:r>
              <a:rPr lang="en-GB" sz="1500" dirty="0">
                <a:latin typeface="Arial" panose="020B0604020202020204" pitchFamily="34" charset="0"/>
              </a:rPr>
              <a:t>Use these cards to complete the task!</a:t>
            </a:r>
            <a:endParaRPr lang="en-GB" sz="1500" dirty="0"/>
          </a:p>
        </p:txBody>
      </p:sp>
      <p:sp>
        <p:nvSpPr>
          <p:cNvPr id="36" name="Google Shape;187;p5"/>
          <p:cNvSpPr txBox="1"/>
          <p:nvPr/>
        </p:nvSpPr>
        <p:spPr>
          <a:xfrm>
            <a:off x="1807281" y="5264474"/>
            <a:ext cx="984760" cy="30777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hu-HU" dirty="0" smtClean="0"/>
              <a:t>TART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g23cbb971648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81175" y="24752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3cbb971648_0_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2304" y="57234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3cbb971648_0_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14" y="30203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3cbb971648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1323" y="30203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3cbb971648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2514" y="356202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3cbb971648_0_4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2520" y="51709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3cbb971648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2514" y="410489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3cbb971648_0_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1447" y="51709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3cbb971648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48836" y="46380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3cbb971648_0_4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2949" y="46380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3cbb971648_0_4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3187" y="518051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3cbb971648_0_4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48836" y="518052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3cbb971648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22516" y="46380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3cbb971648_0_4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81175" y="30188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3cbb971648_0_4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3cbb971648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3cbb971648_0_4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3cbb971648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3cbb971648_0_4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3cbb971648_0_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3cbb971648_0_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3cbb971648_0_4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3cbb971648_0_4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3cbb971648_0_4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3cbb971648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3cbb971648_0_41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36;g23cbb971648_0_80">
            <a:extLst>
              <a:ext uri="{FF2B5EF4-FFF2-40B4-BE49-F238E27FC236}">
                <a16:creationId xmlns:a16="http://schemas.microsoft.com/office/drawing/2014/main" id="{DB82EDEA-6F63-7D1C-AE5E-4B040DC8AD97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4081175" y="19432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164;g23cbb971648_0_2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 rot="10800000">
            <a:off x="4589004" y="1817214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163;g23cbb971648_0_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10800000">
            <a:off x="4121004" y="1633163"/>
            <a:ext cx="396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g23cbb971648_0_80"/>
          <p:cNvSpPr txBox="1"/>
          <p:nvPr/>
        </p:nvSpPr>
        <p:spPr>
          <a:xfrm>
            <a:off x="7057379" y="4716711"/>
            <a:ext cx="2551101" cy="244678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Challenge: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The </a:t>
            </a:r>
            <a:r>
              <a:rPr lang="en-GB" sz="1500" dirty="0">
                <a:latin typeface="Arial" panose="020B0604020202020204" pitchFamily="34" charset="0"/>
              </a:rPr>
              <a:t>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„A</a:t>
            </a:r>
            <a:r>
              <a:rPr lang="en-GB" sz="1500" dirty="0" err="1" smtClean="0">
                <a:latin typeface="Arial" panose="020B0604020202020204" pitchFamily="34" charset="0"/>
              </a:rPr>
              <a:t>ki</a:t>
            </a:r>
            <a:r>
              <a:rPr lang="en-GB" sz="1500" dirty="0" smtClean="0">
                <a:latin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</a:rPr>
              <a:t>nem</a:t>
            </a:r>
            <a:r>
              <a:rPr lang="en-GB" sz="1500" dirty="0">
                <a:latin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</a:rPr>
              <a:t>lép</a:t>
            </a:r>
            <a:r>
              <a:rPr lang="en-GB" sz="1500" dirty="0">
                <a:latin typeface="Arial" panose="020B0604020202020204" pitchFamily="34" charset="0"/>
              </a:rPr>
              <a:t> </a:t>
            </a:r>
            <a:r>
              <a:rPr lang="en-GB" sz="1500" dirty="0" err="1" smtClean="0">
                <a:latin typeface="Arial" panose="020B0604020202020204" pitchFamily="34" charset="0"/>
              </a:rPr>
              <a:t>egyszerre</a:t>
            </a:r>
            <a:r>
              <a:rPr lang="hu-HU" sz="1500" dirty="0" smtClean="0">
                <a:latin typeface="Arial" panose="020B0604020202020204" pitchFamily="34" charset="0"/>
              </a:rPr>
              <a:t>”!</a:t>
            </a:r>
          </a:p>
          <a:p>
            <a:r>
              <a:rPr lang="en-GB" sz="1500" dirty="0">
                <a:latin typeface="Arial" panose="020B0604020202020204" pitchFamily="34" charset="0"/>
              </a:rPr>
              <a:t>Find the cards that are in the wrong place.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g23cbb971648_0_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4589004" y="1817216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3cbb971648_0_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2304" y="572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3cbb971648_0_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2514" y="35620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23cbb971648_0_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2520" y="51709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3cbb971648_0_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2514" y="46380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3cbb971648_0_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4536" y="46380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3cbb971648_0_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58564" y="51805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23cbb971648_0_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81175" y="302036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23cbb971648_0_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29" y="41049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23cbb971648_0_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32949" y="518003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23cbb971648_0_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23cbb971648_0_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23cbb971648_0_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23cbb971648_0_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23cbb971648_0_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3cbb971648_0_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23cbb971648_0_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3cbb971648_0_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23cbb971648_0_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23cbb971648_0_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23cbb971648_0_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23cbb971648_0_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36;g23cbb971648_0_80">
            <a:extLst>
              <a:ext uri="{FF2B5EF4-FFF2-40B4-BE49-F238E27FC236}">
                <a16:creationId xmlns:a16="http://schemas.microsoft.com/office/drawing/2014/main" id="{E632BF09-FD8B-297B-D468-CE55B62D3787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4081175" y="194321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131;g23cbb971648_0_41">
            <a:extLst>
              <a:ext uri="{FF2B5EF4-FFF2-40B4-BE49-F238E27FC236}">
                <a16:creationId xmlns:a16="http://schemas.microsoft.com/office/drawing/2014/main" id="{17D7C909-4FB8-FFE1-62CF-26B798B6ED46}"/>
              </a:ext>
            </a:extLst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081175" y="24752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34;g23cbb971648_0_41">
            <a:extLst>
              <a:ext uri="{FF2B5EF4-FFF2-40B4-BE49-F238E27FC236}">
                <a16:creationId xmlns:a16="http://schemas.microsoft.com/office/drawing/2014/main" id="{DDAB5C0C-A00B-F97A-018E-BE86B7A254AC}"/>
              </a:ext>
            </a:extLst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1323" y="302036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33;g23cbb971648_0_41">
            <a:extLst>
              <a:ext uri="{FF2B5EF4-FFF2-40B4-BE49-F238E27FC236}">
                <a16:creationId xmlns:a16="http://schemas.microsoft.com/office/drawing/2014/main" id="{0B4381E3-F85C-F99E-67F2-C8AA609ACB00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14" y="302036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38;g23cbb971648_0_41">
            <a:extLst>
              <a:ext uri="{FF2B5EF4-FFF2-40B4-BE49-F238E27FC236}">
                <a16:creationId xmlns:a16="http://schemas.microsoft.com/office/drawing/2014/main" id="{1F60162A-0737-1101-7622-FDE2BA103ED7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1447" y="51709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40;g23cbb971648_0_41">
            <a:extLst>
              <a:ext uri="{FF2B5EF4-FFF2-40B4-BE49-F238E27FC236}">
                <a16:creationId xmlns:a16="http://schemas.microsoft.com/office/drawing/2014/main" id="{5A456570-467B-6FC9-4E0A-9AFC6524D657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2949" y="46380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3cbb971648_0_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121004" y="1633165"/>
            <a:ext cx="396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g23cbb971648_0_80"/>
          <p:cNvSpPr txBox="1"/>
          <p:nvPr/>
        </p:nvSpPr>
        <p:spPr>
          <a:xfrm>
            <a:off x="7057379" y="4716711"/>
            <a:ext cx="2551101" cy="244678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Challenge: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The </a:t>
            </a:r>
            <a:r>
              <a:rPr lang="en-GB" sz="1500" dirty="0">
                <a:latin typeface="Arial" panose="020B0604020202020204" pitchFamily="34" charset="0"/>
              </a:rPr>
              <a:t>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„A</a:t>
            </a:r>
            <a:r>
              <a:rPr lang="en-GB" sz="1500" dirty="0" err="1" smtClean="0">
                <a:latin typeface="Arial" panose="020B0604020202020204" pitchFamily="34" charset="0"/>
              </a:rPr>
              <a:t>ki</a:t>
            </a:r>
            <a:r>
              <a:rPr lang="en-GB" sz="1500" dirty="0" smtClean="0">
                <a:latin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</a:rPr>
              <a:t>nem</a:t>
            </a:r>
            <a:r>
              <a:rPr lang="en-GB" sz="1500" dirty="0">
                <a:latin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</a:rPr>
              <a:t>lép</a:t>
            </a:r>
            <a:r>
              <a:rPr lang="en-GB" sz="1500" dirty="0">
                <a:latin typeface="Arial" panose="020B0604020202020204" pitchFamily="34" charset="0"/>
              </a:rPr>
              <a:t> </a:t>
            </a:r>
            <a:r>
              <a:rPr lang="en-GB" sz="1500" dirty="0" err="1" smtClean="0">
                <a:latin typeface="Arial" panose="020B0604020202020204" pitchFamily="34" charset="0"/>
              </a:rPr>
              <a:t>egyszerre</a:t>
            </a:r>
            <a:r>
              <a:rPr lang="hu-HU" sz="1500" dirty="0" smtClean="0">
                <a:latin typeface="Arial" panose="020B0604020202020204" pitchFamily="34" charset="0"/>
              </a:rPr>
              <a:t>”!</a:t>
            </a:r>
          </a:p>
          <a:p>
            <a:r>
              <a:rPr lang="en-GB" sz="1500" dirty="0">
                <a:latin typeface="Arial" panose="020B0604020202020204" pitchFamily="34" charset="0"/>
              </a:rPr>
              <a:t>Find the cards that are in the wrong place.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Google Shape;204;g23aeb45497c_0_4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2304" y="57234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3aeb45497c_0_47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14" y="35620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3aeb45497c_0_47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2520" y="518051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23aeb45497c_0_47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14" y="410489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23aeb45497c_0_47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14" y="46380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3aeb45497c_0_47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4536" y="518051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3aeb45497c_0_4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3aeb45497c_0_4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3aeb45497c_0_47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23aeb45497c_0_47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23aeb45497c_0_47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3aeb45497c_0_4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23aeb45497c_0_47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23aeb45497c_0_47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g23aeb45497c_0_47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g23aeb45497c_0_47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23aeb45497c_0_47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23aeb45497c_0_473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36;g23cbb971648_0_80">
            <a:extLst>
              <a:ext uri="{FF2B5EF4-FFF2-40B4-BE49-F238E27FC236}">
                <a16:creationId xmlns:a16="http://schemas.microsoft.com/office/drawing/2014/main" id="{C81CC2B7-3595-1E3C-5A4D-E7C3AC668767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4081175" y="194321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131;g23cbb971648_0_41">
            <a:extLst>
              <a:ext uri="{FF2B5EF4-FFF2-40B4-BE49-F238E27FC236}">
                <a16:creationId xmlns:a16="http://schemas.microsoft.com/office/drawing/2014/main" id="{9F17DC40-95A0-3D32-BA11-06FE9BCE0A76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081175" y="24752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77;g23cbb971648_0_2">
            <a:extLst>
              <a:ext uri="{FF2B5EF4-FFF2-40B4-BE49-F238E27FC236}">
                <a16:creationId xmlns:a16="http://schemas.microsoft.com/office/drawing/2014/main" id="{FB303D74-4E39-CAEE-D1EB-278CAD35BDEB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81175" y="30203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34;g23cbb971648_0_41">
            <a:extLst>
              <a:ext uri="{FF2B5EF4-FFF2-40B4-BE49-F238E27FC236}">
                <a16:creationId xmlns:a16="http://schemas.microsoft.com/office/drawing/2014/main" id="{323A8ECA-A127-21DE-686C-AC3C411F1D04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1323" y="30203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33;g23cbb971648_0_41">
            <a:extLst>
              <a:ext uri="{FF2B5EF4-FFF2-40B4-BE49-F238E27FC236}">
                <a16:creationId xmlns:a16="http://schemas.microsoft.com/office/drawing/2014/main" id="{31F8DD58-C133-31D1-56F2-E86F1708DE8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22514" y="30203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38;g23cbb971648_0_41">
            <a:extLst>
              <a:ext uri="{FF2B5EF4-FFF2-40B4-BE49-F238E27FC236}">
                <a16:creationId xmlns:a16="http://schemas.microsoft.com/office/drawing/2014/main" id="{16260DE0-5AD8-998F-8626-DA20D7EC8DC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1447" y="51709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74;g23cbb971648_0_2">
            <a:extLst>
              <a:ext uri="{FF2B5EF4-FFF2-40B4-BE49-F238E27FC236}">
                <a16:creationId xmlns:a16="http://schemas.microsoft.com/office/drawing/2014/main" id="{9E4C44C1-4A0C-6FCF-BBFA-40ED86CA7C9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4536" y="46380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40;g23cbb971648_0_41">
            <a:extLst>
              <a:ext uri="{FF2B5EF4-FFF2-40B4-BE49-F238E27FC236}">
                <a16:creationId xmlns:a16="http://schemas.microsoft.com/office/drawing/2014/main" id="{CDF10674-DD6F-E1EE-DA8A-EB1BBE69DC86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32949" y="46380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41;g23cbb971648_0_41">
            <a:extLst>
              <a:ext uri="{FF2B5EF4-FFF2-40B4-BE49-F238E27FC236}">
                <a16:creationId xmlns:a16="http://schemas.microsoft.com/office/drawing/2014/main" id="{62558CE0-A45E-5278-90AC-10406CC0CA60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33187" y="5180517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274;p6"/>
          <p:cNvSpPr txBox="1"/>
          <p:nvPr/>
        </p:nvSpPr>
        <p:spPr>
          <a:xfrm>
            <a:off x="7723627" y="4723788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 dirty="0" err="1" smtClean="0">
                <a:solidFill>
                  <a:srgbClr val="FF0000"/>
                </a:solidFill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" name="Google Shape;164;g23cbb971648_0_2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 rot="10800000">
            <a:off x="4589004" y="1817215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163;g23cbb971648_0_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10800000">
            <a:off x="4121004" y="1633164"/>
            <a:ext cx="396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2;g23cbb971648_0_80"/>
          <p:cNvSpPr txBox="1"/>
          <p:nvPr/>
        </p:nvSpPr>
        <p:spPr>
          <a:xfrm>
            <a:off x="7057379" y="5224708"/>
            <a:ext cx="2551101" cy="1985118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Challenge: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The </a:t>
            </a:r>
            <a:r>
              <a:rPr lang="en-GB" sz="1500" dirty="0">
                <a:latin typeface="Arial" panose="020B0604020202020204" pitchFamily="34" charset="0"/>
              </a:rPr>
              <a:t>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„A</a:t>
            </a:r>
            <a:r>
              <a:rPr lang="en-GB" sz="1500" dirty="0" err="1" smtClean="0">
                <a:latin typeface="Arial" panose="020B0604020202020204" pitchFamily="34" charset="0"/>
              </a:rPr>
              <a:t>ki</a:t>
            </a:r>
            <a:r>
              <a:rPr lang="en-GB" sz="1500" dirty="0" smtClean="0">
                <a:latin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</a:rPr>
              <a:t>nem</a:t>
            </a:r>
            <a:r>
              <a:rPr lang="en-GB" sz="1500" dirty="0">
                <a:latin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</a:rPr>
              <a:t>lép</a:t>
            </a:r>
            <a:r>
              <a:rPr lang="en-GB" sz="1500" dirty="0">
                <a:latin typeface="Arial" panose="020B0604020202020204" pitchFamily="34" charset="0"/>
              </a:rPr>
              <a:t> </a:t>
            </a:r>
            <a:r>
              <a:rPr lang="en-GB" sz="1500" dirty="0" err="1" smtClean="0">
                <a:latin typeface="Arial" panose="020B0604020202020204" pitchFamily="34" charset="0"/>
              </a:rPr>
              <a:t>egyszerre</a:t>
            </a:r>
            <a:r>
              <a:rPr lang="hu-HU" sz="1500" dirty="0" smtClean="0">
                <a:latin typeface="Arial" panose="020B0604020202020204" pitchFamily="34" charset="0"/>
              </a:rPr>
              <a:t>”</a:t>
            </a:r>
            <a:r>
              <a:rPr lang="hu-HU" sz="1500" dirty="0">
                <a:latin typeface="Arial" panose="020B0604020202020204" pitchFamily="34" charset="0"/>
              </a:rPr>
              <a:t>!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244</Words>
  <Application>Microsoft Office PowerPoint</Application>
  <PresentationFormat>Egyéni</PresentationFormat>
  <Paragraphs>23</Paragraphs>
  <Slides>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8</cp:revision>
  <dcterms:modified xsi:type="dcterms:W3CDTF">2023-05-23T14:52:24Z</dcterms:modified>
</cp:coreProperties>
</file>