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wTQlQt1tH38iZph6UIELokPpt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0FB504-C4C5-4101-80E3-147572177921}">
  <a:tblStyle styleId="{0F0FB504-C4C5-4101-80E3-14757217792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>
        <p:scale>
          <a:sx n="110" d="100"/>
          <a:sy n="110" d="100"/>
        </p:scale>
        <p:origin x="1932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cbb971648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cbb971648_0_8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3cbb971648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g23cbb971648_0_12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3aeb45497c_0_3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23aeb45497c_0_35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3cbb971648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3cbb971648_0_4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3cbb97164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23cbb971648_0_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3aeb45497c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23aeb45497c_0_47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{0F0FB504-C4C5-4101-80E3-147572177921}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9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5.png"/><Relationship Id="rId5" Type="http://schemas.openxmlformats.org/officeDocument/2006/relationships/image" Target="../media/image13.png"/><Relationship Id="rId10" Type="http://schemas.openxmlformats.org/officeDocument/2006/relationships/image" Target="../media/image4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0.png"/><Relationship Id="rId4" Type="http://schemas.openxmlformats.org/officeDocument/2006/relationships/image" Target="../media/image14.png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cbb971648_0_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cbb971648_0_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cbb971648_0_8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cbb971648_0_8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cbb971648_0_8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cbb971648_0_8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cbb971648_0_8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cbb971648_0_8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cbb971648_0_8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cbb971648_0_8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g23cbb971648_0_80"/>
          <p:cNvSpPr txBox="1"/>
          <p:nvPr/>
        </p:nvSpPr>
        <p:spPr>
          <a:xfrm>
            <a:off x="7057379" y="5224710"/>
            <a:ext cx="2551101" cy="1985118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„A</a:t>
            </a:r>
            <a:r>
              <a:rPr lang="en-GB" sz="1500" dirty="0" err="1" smtClean="0">
                <a:latin typeface="Arial" panose="020B0604020202020204" pitchFamily="34" charset="0"/>
              </a:rPr>
              <a:t>ki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nem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lép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 smtClean="0">
                <a:latin typeface="Arial" panose="020B0604020202020204" pitchFamily="34" charset="0"/>
              </a:rPr>
              <a:t>egyszerre</a:t>
            </a:r>
            <a:r>
              <a:rPr lang="hu-HU" sz="1500" dirty="0" smtClean="0">
                <a:latin typeface="Arial" panose="020B0604020202020204" pitchFamily="34" charset="0"/>
              </a:rPr>
              <a:t>”</a:t>
            </a:r>
            <a:r>
              <a:rPr lang="hu-HU" sz="1500" dirty="0">
                <a:latin typeface="Arial" panose="020B0604020202020204" pitchFamily="34" charset="0"/>
              </a:rPr>
              <a:t>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  <p:pic>
        <p:nvPicPr>
          <p:cNvPr id="37" name="Google Shape;37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30193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76" y="51707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0044" y="5716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175" y="247651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46378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7087" y="30184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9569" y="301844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35620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40951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6" y="51707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4926" y="51707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4963" y="462811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3187" y="46310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cbb971648_0_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7163" y="51707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36;g23cbb971648_0_80">
            <a:extLst>
              <a:ext uri="{FF2B5EF4-FFF2-40B4-BE49-F238E27FC236}">
                <a16:creationId xmlns:a16="http://schemas.microsoft.com/office/drawing/2014/main" id="{D887306C-27D8-FC28-0555-459F08A3AA5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-5400000">
            <a:off x="4081175" y="19334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64;g23cbb971648_0_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10800000">
            <a:off x="4589004" y="1807485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163;g23cbb971648_0_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10800000">
            <a:off x="4121004" y="1623434"/>
            <a:ext cx="396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23cbb971648_0_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6002" y="30178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cbb971648_0_1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35620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cbb971648_0_1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20" y="516126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cbb971648_0_1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40951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cbb971648_0_1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76" y="46204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3cbb971648_0_1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4966" y="30238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cbb971648_0_1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3cbb971648_0_1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3cbb971648_0_1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3cbb971648_0_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3cbb971648_0_1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3cbb971648_0_1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cbb971648_0_1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cbb971648_0_12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cbb971648_0_12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cbb971648_0_12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cbb971648_0_1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cbb971648_0_12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36;g23cbb971648_0_80">
            <a:extLst>
              <a:ext uri="{FF2B5EF4-FFF2-40B4-BE49-F238E27FC236}">
                <a16:creationId xmlns:a16="http://schemas.microsoft.com/office/drawing/2014/main" id="{502F93B6-1443-5090-32E5-D86F71A146B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081175" y="19334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38;g23cbb971648_0_41">
            <a:extLst>
              <a:ext uri="{FF2B5EF4-FFF2-40B4-BE49-F238E27FC236}">
                <a16:creationId xmlns:a16="http://schemas.microsoft.com/office/drawing/2014/main" id="{7D8838F8-121E-2746-C9A9-FCC28E3E92EF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81175" y="51707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41;g23cbb971648_0_41">
            <a:extLst>
              <a:ext uri="{FF2B5EF4-FFF2-40B4-BE49-F238E27FC236}">
                <a16:creationId xmlns:a16="http://schemas.microsoft.com/office/drawing/2014/main" id="{5C1E3D6C-70FE-F1D0-A9BE-6AD18FA54709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3187" y="51707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40;g23cbb971648_0_41">
            <a:extLst>
              <a:ext uri="{FF2B5EF4-FFF2-40B4-BE49-F238E27FC236}">
                <a16:creationId xmlns:a16="http://schemas.microsoft.com/office/drawing/2014/main" id="{3A9DADCB-DC6B-F64B-9241-072F5BE7A997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2949" y="46281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7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2526" y="30193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8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8576" y="51707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9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0044" y="571695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40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1175" y="24765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41;g23cbb971648_0_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2526" y="46281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64;g23cbb971648_0_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10800000">
            <a:off x="4589004" y="180749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63;g23cbb971648_0_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0800000">
            <a:off x="4121004" y="1623441"/>
            <a:ext cx="396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32;g23cbb971648_0_80"/>
          <p:cNvSpPr txBox="1"/>
          <p:nvPr/>
        </p:nvSpPr>
        <p:spPr>
          <a:xfrm>
            <a:off x="7057379" y="5224710"/>
            <a:ext cx="2551101" cy="1985118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„A</a:t>
            </a:r>
            <a:r>
              <a:rPr lang="en-GB" sz="1500" dirty="0" err="1" smtClean="0">
                <a:latin typeface="Arial" panose="020B0604020202020204" pitchFamily="34" charset="0"/>
              </a:rPr>
              <a:t>ki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nem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lép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 smtClean="0">
                <a:latin typeface="Arial" panose="020B0604020202020204" pitchFamily="34" charset="0"/>
              </a:rPr>
              <a:t>egyszerre</a:t>
            </a:r>
            <a:r>
              <a:rPr lang="hu-HU" sz="1500" dirty="0" smtClean="0">
                <a:latin typeface="Arial" panose="020B0604020202020204" pitchFamily="34" charset="0"/>
              </a:rPr>
              <a:t>”</a:t>
            </a:r>
            <a:r>
              <a:rPr lang="hu-HU" sz="1500" dirty="0">
                <a:latin typeface="Arial" panose="020B0604020202020204" pitchFamily="34" charset="0"/>
              </a:rPr>
              <a:t>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9416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30141" y="41044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8918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4164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3301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6888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8319" y="2485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0614" y="51843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18170" y="521362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3aeb45497c_0_35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3914169" y="50876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9416" y="3015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7021" y="3015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4164" y="3015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0614" y="3015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319" y="35634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1654" y="35648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4989" y="35583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aeb45497c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30139" y="46413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aeb45497c_0_35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aeb45497c_0_35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aeb45497c_0_35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aeb45497c_0_3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aeb45497c_0_35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aeb45497c_0_35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g23aeb45497c_0_35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3aeb45497c_0_35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aeb45497c_0_35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3aeb45497c_0_35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3aeb45497c_0_3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3aeb45497c_0_35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141;p3"/>
          <p:cNvSpPr txBox="1"/>
          <p:nvPr/>
        </p:nvSpPr>
        <p:spPr>
          <a:xfrm>
            <a:off x="7976242" y="2020240"/>
            <a:ext cx="1791502" cy="309311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play us the song </a:t>
            </a:r>
            <a:r>
              <a:rPr lang="hu-HU" sz="1500" dirty="0">
                <a:latin typeface="Arial" panose="020B0604020202020204" pitchFamily="34" charset="0"/>
              </a:rPr>
              <a:t>„A</a:t>
            </a:r>
            <a:r>
              <a:rPr lang="en-GB" sz="1500" dirty="0" err="1">
                <a:latin typeface="Arial" panose="020B0604020202020204" pitchFamily="34" charset="0"/>
              </a:rPr>
              <a:t>ki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nem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lép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egyszerre</a:t>
            </a:r>
            <a:r>
              <a:rPr lang="hu-HU" sz="1500" dirty="0">
                <a:latin typeface="Arial" panose="020B0604020202020204" pitchFamily="34" charset="0"/>
              </a:rPr>
              <a:t>”!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car's voice</a:t>
            </a:r>
            <a:r>
              <a:rPr lang="hu-HU" sz="1500" dirty="0">
                <a:latin typeface="Arial" panose="020B0604020202020204" pitchFamily="34" charset="0"/>
              </a:rPr>
              <a:t> and</a:t>
            </a:r>
            <a:r>
              <a:rPr lang="en-GB" sz="1500" dirty="0">
                <a:latin typeface="Arial" panose="020B0604020202020204" pitchFamily="34" charset="0"/>
              </a:rPr>
              <a:t> the purple card</a:t>
            </a:r>
            <a:r>
              <a:rPr lang="hu-HU" sz="1500" dirty="0">
                <a:latin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</a:rPr>
              <a:t>meaning!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Use these cards to complete the task!</a:t>
            </a:r>
            <a:endParaRPr lang="en-GB" sz="1500" dirty="0"/>
          </a:p>
        </p:txBody>
      </p:sp>
      <p:sp>
        <p:nvSpPr>
          <p:cNvPr id="36" name="Google Shape;187;p5"/>
          <p:cNvSpPr txBox="1"/>
          <p:nvPr/>
        </p:nvSpPr>
        <p:spPr>
          <a:xfrm>
            <a:off x="1807281" y="5264474"/>
            <a:ext cx="984760" cy="30777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hu-HU" dirty="0" smtClean="0"/>
              <a:t>TART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g23cbb971648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1175" y="24752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cbb971648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2304" y="57234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cbb971648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30203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cbb971648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323" y="30203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3cbb971648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14" y="356202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cbb971648_0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2520" y="51709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3cbb971648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14" y="41048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3cbb971648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1447" y="51709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cbb971648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48836" y="46380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cbb971648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2949" y="46380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cbb971648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3187" y="518051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cbb971648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48836" y="518052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cbb971648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2516" y="46380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cbb971648_0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81175" y="30188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cbb971648_0_4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cbb971648_0_4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cbb971648_0_4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cbb971648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cbb971648_0_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cbb971648_0_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cbb971648_0_4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cbb971648_0_4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cbb971648_0_4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cbb971648_0_4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cbb971648_0_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cbb971648_0_4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36;g23cbb971648_0_80">
            <a:extLst>
              <a:ext uri="{FF2B5EF4-FFF2-40B4-BE49-F238E27FC236}">
                <a16:creationId xmlns:a16="http://schemas.microsoft.com/office/drawing/2014/main" id="{DB82EDEA-6F63-7D1C-AE5E-4B040DC8AD9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4081175" y="19432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164;g23cbb971648_0_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10800000">
            <a:off x="4589004" y="1817214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163;g23cbb971648_0_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0800000">
            <a:off x="4121004" y="1633163"/>
            <a:ext cx="396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g23cbb971648_0_80"/>
          <p:cNvSpPr txBox="1"/>
          <p:nvPr/>
        </p:nvSpPr>
        <p:spPr>
          <a:xfrm>
            <a:off x="7057379" y="4716711"/>
            <a:ext cx="2551101" cy="244678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„A</a:t>
            </a:r>
            <a:r>
              <a:rPr lang="en-GB" sz="1500" dirty="0" err="1" smtClean="0">
                <a:latin typeface="Arial" panose="020B0604020202020204" pitchFamily="34" charset="0"/>
              </a:rPr>
              <a:t>ki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nem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lép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 smtClean="0">
                <a:latin typeface="Arial" panose="020B0604020202020204" pitchFamily="34" charset="0"/>
              </a:rPr>
              <a:t>egyszerre</a:t>
            </a:r>
            <a:r>
              <a:rPr lang="hu-HU" sz="1500" dirty="0" smtClean="0">
                <a:latin typeface="Arial" panose="020B0604020202020204" pitchFamily="34" charset="0"/>
              </a:rPr>
              <a:t>”!</a:t>
            </a:r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place.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g23cbb971648_0_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10800000">
            <a:off x="4589004" y="1817216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cbb971648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2304" y="5723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14" y="35620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3cbb971648_0_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2520" y="51709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14" y="46380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4536" y="46380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cbb971648_0_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58564" y="51805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cbb971648_0_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81175" y="30203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3cbb971648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29" y="41049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2949" y="518003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cbb971648_0_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cbb971648_0_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23cbb971648_0_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g23cbb971648_0_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g23cbb971648_0_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g23cbb971648_0_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cbb971648_0_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cbb971648_0_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cbb971648_0_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3cbb971648_0_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cbb971648_0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g23cbb971648_0_2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36;g23cbb971648_0_80">
            <a:extLst>
              <a:ext uri="{FF2B5EF4-FFF2-40B4-BE49-F238E27FC236}">
                <a16:creationId xmlns:a16="http://schemas.microsoft.com/office/drawing/2014/main" id="{E632BF09-FD8B-297B-D468-CE55B62D378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4081175" y="194321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31;g23cbb971648_0_41">
            <a:extLst>
              <a:ext uri="{FF2B5EF4-FFF2-40B4-BE49-F238E27FC236}">
                <a16:creationId xmlns:a16="http://schemas.microsoft.com/office/drawing/2014/main" id="{17D7C909-4FB8-FFE1-62CF-26B798B6ED46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81175" y="24752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34;g23cbb971648_0_41">
            <a:extLst>
              <a:ext uri="{FF2B5EF4-FFF2-40B4-BE49-F238E27FC236}">
                <a16:creationId xmlns:a16="http://schemas.microsoft.com/office/drawing/2014/main" id="{DDAB5C0C-A00B-F97A-018E-BE86B7A254AC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1323" y="30203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33;g23cbb971648_0_41">
            <a:extLst>
              <a:ext uri="{FF2B5EF4-FFF2-40B4-BE49-F238E27FC236}">
                <a16:creationId xmlns:a16="http://schemas.microsoft.com/office/drawing/2014/main" id="{0B4381E3-F85C-F99E-67F2-C8AA609ACB0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30203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38;g23cbb971648_0_41">
            <a:extLst>
              <a:ext uri="{FF2B5EF4-FFF2-40B4-BE49-F238E27FC236}">
                <a16:creationId xmlns:a16="http://schemas.microsoft.com/office/drawing/2014/main" id="{1F60162A-0737-1101-7622-FDE2BA103ED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1447" y="51709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40;g23cbb971648_0_41">
            <a:extLst>
              <a:ext uri="{FF2B5EF4-FFF2-40B4-BE49-F238E27FC236}">
                <a16:creationId xmlns:a16="http://schemas.microsoft.com/office/drawing/2014/main" id="{5A456570-467B-6FC9-4E0A-9AFC6524D657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32949" y="46380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cbb971648_0_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10800000">
            <a:off x="4121004" y="1633165"/>
            <a:ext cx="396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g23cbb971648_0_80"/>
          <p:cNvSpPr txBox="1"/>
          <p:nvPr/>
        </p:nvSpPr>
        <p:spPr>
          <a:xfrm>
            <a:off x="7057379" y="4716711"/>
            <a:ext cx="2551101" cy="244678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„A</a:t>
            </a:r>
            <a:r>
              <a:rPr lang="en-GB" sz="1500" dirty="0" err="1" smtClean="0">
                <a:latin typeface="Arial" panose="020B0604020202020204" pitchFamily="34" charset="0"/>
              </a:rPr>
              <a:t>ki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nem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lép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 smtClean="0">
                <a:latin typeface="Arial" panose="020B0604020202020204" pitchFamily="34" charset="0"/>
              </a:rPr>
              <a:t>egyszerre</a:t>
            </a:r>
            <a:r>
              <a:rPr lang="hu-HU" sz="1500" dirty="0" smtClean="0">
                <a:latin typeface="Arial" panose="020B0604020202020204" pitchFamily="34" charset="0"/>
              </a:rPr>
              <a:t>”!</a:t>
            </a:r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place.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Google Shape;204;g23aeb45497c_0_4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2304" y="57234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35620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2520" y="518051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410489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2514" y="46380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aeb45497c_0_4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4536" y="518051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aeb45497c_0_4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aeb45497c_0_4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g23aeb45497c_0_4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g23aeb45497c_0_47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g23aeb45497c_0_47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23aeb45497c_0_4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23aeb45497c_0_47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aeb45497c_0_47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g23aeb45497c_0_47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g23aeb45497c_0_47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aeb45497c_0_4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636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3aeb45497c_0_473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36;g23cbb971648_0_80">
            <a:extLst>
              <a:ext uri="{FF2B5EF4-FFF2-40B4-BE49-F238E27FC236}">
                <a16:creationId xmlns:a16="http://schemas.microsoft.com/office/drawing/2014/main" id="{C81CC2B7-3595-1E3C-5A4D-E7C3AC66876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5400000">
            <a:off x="4081175" y="194321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31;g23cbb971648_0_41">
            <a:extLst>
              <a:ext uri="{FF2B5EF4-FFF2-40B4-BE49-F238E27FC236}">
                <a16:creationId xmlns:a16="http://schemas.microsoft.com/office/drawing/2014/main" id="{9F17DC40-95A0-3D32-BA11-06FE9BCE0A76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81175" y="247529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77;g23cbb971648_0_2">
            <a:extLst>
              <a:ext uri="{FF2B5EF4-FFF2-40B4-BE49-F238E27FC236}">
                <a16:creationId xmlns:a16="http://schemas.microsoft.com/office/drawing/2014/main" id="{FB303D74-4E39-CAEE-D1EB-278CAD35BDEB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81175" y="30203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34;g23cbb971648_0_41">
            <a:extLst>
              <a:ext uri="{FF2B5EF4-FFF2-40B4-BE49-F238E27FC236}">
                <a16:creationId xmlns:a16="http://schemas.microsoft.com/office/drawing/2014/main" id="{323A8ECA-A127-21DE-686C-AC3C411F1D04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01323" y="30203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33;g23cbb971648_0_41">
            <a:extLst>
              <a:ext uri="{FF2B5EF4-FFF2-40B4-BE49-F238E27FC236}">
                <a16:creationId xmlns:a16="http://schemas.microsoft.com/office/drawing/2014/main" id="{31F8DD58-C133-31D1-56F2-E86F1708DE8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2514" y="30203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38;g23cbb971648_0_41">
            <a:extLst>
              <a:ext uri="{FF2B5EF4-FFF2-40B4-BE49-F238E27FC236}">
                <a16:creationId xmlns:a16="http://schemas.microsoft.com/office/drawing/2014/main" id="{16260DE0-5AD8-998F-8626-DA20D7EC8D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1447" y="51709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74;g23cbb971648_0_2">
            <a:extLst>
              <a:ext uri="{FF2B5EF4-FFF2-40B4-BE49-F238E27FC236}">
                <a16:creationId xmlns:a16="http://schemas.microsoft.com/office/drawing/2014/main" id="{9E4C44C1-4A0C-6FCF-BBFA-40ED86CA7C9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4536" y="46380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40;g23cbb971648_0_41">
            <a:extLst>
              <a:ext uri="{FF2B5EF4-FFF2-40B4-BE49-F238E27FC236}">
                <a16:creationId xmlns:a16="http://schemas.microsoft.com/office/drawing/2014/main" id="{CDF10674-DD6F-E1EE-DA8A-EB1BBE69DC86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2949" y="46380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41;g23cbb971648_0_41">
            <a:extLst>
              <a:ext uri="{FF2B5EF4-FFF2-40B4-BE49-F238E27FC236}">
                <a16:creationId xmlns:a16="http://schemas.microsoft.com/office/drawing/2014/main" id="{62558CE0-A45E-5278-90AC-10406CC0CA60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33187" y="518051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274;p6"/>
          <p:cNvSpPr txBox="1"/>
          <p:nvPr/>
        </p:nvSpPr>
        <p:spPr>
          <a:xfrm>
            <a:off x="7723627" y="4723788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 dirty="0" err="1" smtClean="0">
                <a:solidFill>
                  <a:srgbClr val="FF0000"/>
                </a:solidFill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" name="Google Shape;164;g23cbb971648_0_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10800000">
            <a:off x="4589004" y="1817215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63;g23cbb971648_0_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10800000">
            <a:off x="4121004" y="1633164"/>
            <a:ext cx="396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2;g23cbb971648_0_80"/>
          <p:cNvSpPr txBox="1"/>
          <p:nvPr/>
        </p:nvSpPr>
        <p:spPr>
          <a:xfrm>
            <a:off x="7057379" y="5224708"/>
            <a:ext cx="2551101" cy="1985118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</a:rPr>
              <a:t>Challenge:</a:t>
            </a:r>
          </a:p>
          <a:p>
            <a:r>
              <a:rPr lang="en-GB" sz="1500" dirty="0" smtClean="0">
                <a:latin typeface="Arial" panose="020B0604020202020204" pitchFamily="34" charset="0"/>
              </a:rPr>
              <a:t>The </a:t>
            </a:r>
            <a:r>
              <a:rPr lang="en-GB" sz="1500" dirty="0">
                <a:latin typeface="Arial" panose="020B0604020202020204" pitchFamily="34" charset="0"/>
              </a:rPr>
              <a:t>car's job is to play us the song </a:t>
            </a:r>
            <a:r>
              <a:rPr lang="hu-HU" sz="1500" dirty="0" smtClean="0">
                <a:latin typeface="Arial" panose="020B0604020202020204" pitchFamily="34" charset="0"/>
              </a:rPr>
              <a:t>„A</a:t>
            </a:r>
            <a:r>
              <a:rPr lang="en-GB" sz="1500" dirty="0" err="1" smtClean="0">
                <a:latin typeface="Arial" panose="020B0604020202020204" pitchFamily="34" charset="0"/>
              </a:rPr>
              <a:t>ki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nem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</a:rPr>
              <a:t>lép</a:t>
            </a:r>
            <a:r>
              <a:rPr lang="en-GB" sz="1500" dirty="0">
                <a:latin typeface="Arial" panose="020B0604020202020204" pitchFamily="34" charset="0"/>
              </a:rPr>
              <a:t> </a:t>
            </a:r>
            <a:r>
              <a:rPr lang="en-GB" sz="1500" dirty="0" err="1" smtClean="0">
                <a:latin typeface="Arial" panose="020B0604020202020204" pitchFamily="34" charset="0"/>
              </a:rPr>
              <a:t>egyszerre</a:t>
            </a:r>
            <a:r>
              <a:rPr lang="hu-HU" sz="1500" dirty="0" smtClean="0">
                <a:latin typeface="Arial" panose="020B0604020202020204" pitchFamily="34" charset="0"/>
              </a:rPr>
              <a:t>”</a:t>
            </a:r>
            <a:r>
              <a:rPr lang="hu-HU" sz="1500" dirty="0">
                <a:latin typeface="Arial" panose="020B0604020202020204" pitchFamily="34" charset="0"/>
              </a:rPr>
              <a:t>!</a:t>
            </a:r>
            <a:endParaRPr lang="en-GB" sz="1500" dirty="0"/>
          </a:p>
          <a:p>
            <a:r>
              <a:rPr lang="en-GB" sz="1500" dirty="0" smtClean="0">
                <a:latin typeface="Arial" panose="020B0604020202020204" pitchFamily="34" charset="0"/>
              </a:rPr>
              <a:t>To </a:t>
            </a:r>
            <a:r>
              <a:rPr lang="en-GB" sz="1500" dirty="0">
                <a:latin typeface="Arial" panose="020B0604020202020204" pitchFamily="34" charset="0"/>
              </a:rPr>
              <a:t>complete the challenge, reprogram the sound of the car and the meaning of the cards!</a:t>
            </a:r>
            <a:endParaRPr lang="en-GB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244</Words>
  <Application>Microsoft Office PowerPoint</Application>
  <PresentationFormat>Egyéni</PresentationFormat>
  <Paragraphs>23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8</cp:revision>
  <dcterms:modified xsi:type="dcterms:W3CDTF">2023-05-23T14:52:24Z</dcterms:modified>
</cp:coreProperties>
</file>