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7772400" cx="10058400"/>
  <p:notesSz cx="6858000" cy="9945675"/>
  <p:embeddedFontLst>
    <p:embeddedFont>
      <p:font typeface="Montserra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5" roundtripDataSignature="AMtx7mi5YmR/vzZuWS/60++ckPeIETHfO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1" name="Anastasia M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4CCE290-E943-4E8F-BC6E-AF1F10AA301F}">
  <a:tblStyle styleId="{E4CCE290-E943-4E8F-BC6E-AF1F10AA301F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regular.fntdata"/><Relationship Id="rId10" Type="http://schemas.openxmlformats.org/officeDocument/2006/relationships/slide" Target="slides/slide4.xml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commentAuthors" Target="commentAuthors.xml"/><Relationship Id="rId9" Type="http://schemas.openxmlformats.org/officeDocument/2006/relationships/slide" Target="slides/slide3.xml"/><Relationship Id="rId15" Type="http://customschemas.google.com/relationships/presentationmetadata" Target="metadata"/><Relationship Id="rId14" Type="http://schemas.openxmlformats.org/officeDocument/2006/relationships/font" Target="fonts/Montserrat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3-04-13T09:01:26.346">
    <p:pos x="6000" y="0"/>
    <p:text>the solution was wrong, we changed it
tested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AuuU6X6g"/>
      </p:ext>
    </p:extLs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17588" y="746125"/>
            <a:ext cx="4824412" cy="37290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/>
          <p:nvPr>
            <p:ph idx="1" type="body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1:notes"/>
          <p:cNvSpPr/>
          <p:nvPr>
            <p:ph idx="2" type="sldImg"/>
          </p:nvPr>
        </p:nvSpPr>
        <p:spPr>
          <a:xfrm>
            <a:off x="1017588" y="746125"/>
            <a:ext cx="4824412" cy="37290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e10c9038da_0_0:notes"/>
          <p:cNvSpPr txBox="1"/>
          <p:nvPr>
            <p:ph idx="1" type="body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g1e10c9038da_0_0:notes"/>
          <p:cNvSpPr/>
          <p:nvPr>
            <p:ph idx="2" type="sldImg"/>
          </p:nvPr>
        </p:nvSpPr>
        <p:spPr>
          <a:xfrm>
            <a:off x="1017588" y="746125"/>
            <a:ext cx="4824300" cy="37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e10ea48fa9_0_25:notes"/>
          <p:cNvSpPr txBox="1"/>
          <p:nvPr>
            <p:ph idx="1" type="body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g1e10ea48fa9_0_25:notes"/>
          <p:cNvSpPr/>
          <p:nvPr>
            <p:ph idx="2" type="sldImg"/>
          </p:nvPr>
        </p:nvSpPr>
        <p:spPr>
          <a:xfrm>
            <a:off x="1017588" y="746125"/>
            <a:ext cx="4824300" cy="37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e10c9038da_0_60:notes"/>
          <p:cNvSpPr txBox="1"/>
          <p:nvPr>
            <p:ph idx="1" type="body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g1e10c9038da_0_60:notes"/>
          <p:cNvSpPr/>
          <p:nvPr>
            <p:ph idx="2" type="sldImg"/>
          </p:nvPr>
        </p:nvSpPr>
        <p:spPr>
          <a:xfrm>
            <a:off x="1017588" y="746125"/>
            <a:ext cx="4824300" cy="37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Relationship Id="rId4" Type="http://schemas.openxmlformats.org/officeDocument/2006/relationships/image" Target="../media/image14.png"/><Relationship Id="rId5" Type="http://schemas.openxmlformats.org/officeDocument/2006/relationships/image" Target="../media/image6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14.png"/><Relationship Id="rId4" Type="http://schemas.openxmlformats.org/officeDocument/2006/relationships/image" Target="../media/image6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6.png"/><Relationship Id="rId3" Type="http://schemas.openxmlformats.org/officeDocument/2006/relationships/image" Target="../media/image1.png"/><Relationship Id="rId4" Type="http://schemas.openxmlformats.org/officeDocument/2006/relationships/image" Target="../media/image14.png"/><Relationship Id="rId5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8x8 Grid" type="title">
  <p:cSld name="TITL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cap="flat" cmpd="sng" w="114300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9" name="Google Shape;9;p3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hu-HU" sz="1700" u="none" cap="none" strike="noStrik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b="0" i="0" sz="1700" u="none" cap="none" strike="noStrik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hu-HU" sz="1700" u="none" cap="none" strike="noStrik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b="1" i="0" sz="1700" u="none" cap="none" strike="noStrik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" name="Google Shape;1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3438" y="6907355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oogle Shape;12;p3"/>
          <p:cNvGrpSpPr/>
          <p:nvPr/>
        </p:nvGrpSpPr>
        <p:grpSpPr>
          <a:xfrm>
            <a:off x="1921303" y="7205172"/>
            <a:ext cx="783537" cy="475397"/>
            <a:chOff x="0" y="7190319"/>
            <a:chExt cx="737118" cy="488773"/>
          </a:xfrm>
        </p:grpSpPr>
        <p:sp>
          <p:nvSpPr>
            <p:cNvPr id="13" name="Google Shape;13;p3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rgbClr val="1C9AD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88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" name="Google Shape;14;p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Grid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oogle Shape;16;p4"/>
          <p:cNvGraphicFramePr/>
          <p:nvPr/>
        </p:nvGraphicFramePr>
        <p:xfrm>
          <a:off x="1429200" y="2862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{E4CCE290-E943-4E8F-BC6E-AF1F10AA301F}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</a:tblGrid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17" name="Google Shape;17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8429795" y="5545280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Google Shape;19;p4"/>
          <p:cNvGrpSpPr/>
          <p:nvPr/>
        </p:nvGrpSpPr>
        <p:grpSpPr>
          <a:xfrm rot="-5400000">
            <a:off x="8891361" y="4040270"/>
            <a:ext cx="783537" cy="475397"/>
            <a:chOff x="0" y="7190319"/>
            <a:chExt cx="737118" cy="488773"/>
          </a:xfrm>
        </p:grpSpPr>
        <p:sp>
          <p:nvSpPr>
            <p:cNvPr id="20" name="Google Shape;20;p4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rgbClr val="1C9AD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88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" name="Google Shape;21;p4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Grid">
  <p:cSld name="1_Large Grid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cap="flat" cmpd="sng" w="114300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24" name="Google Shape;2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81975" y="7384823"/>
            <a:ext cx="1641233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6" name="Google Shape;26;p5"/>
          <p:cNvGrpSpPr/>
          <p:nvPr/>
        </p:nvGrpSpPr>
        <p:grpSpPr>
          <a:xfrm>
            <a:off x="65419" y="7174420"/>
            <a:ext cx="783537" cy="475397"/>
            <a:chOff x="0" y="7190319"/>
            <a:chExt cx="737118" cy="488773"/>
          </a:xfrm>
        </p:grpSpPr>
        <p:sp>
          <p:nvSpPr>
            <p:cNvPr id="27" name="Google Shape;27;p5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rgbClr val="1C9AD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88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8" name="Google Shape;28;p5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9.png"/><Relationship Id="rId10" Type="http://schemas.openxmlformats.org/officeDocument/2006/relationships/image" Target="../media/image7.png"/><Relationship Id="rId13" Type="http://schemas.openxmlformats.org/officeDocument/2006/relationships/image" Target="../media/image21.png"/><Relationship Id="rId1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10.png"/><Relationship Id="rId9" Type="http://schemas.openxmlformats.org/officeDocument/2006/relationships/image" Target="../media/image8.png"/><Relationship Id="rId14" Type="http://schemas.openxmlformats.org/officeDocument/2006/relationships/image" Target="../media/image24.png"/><Relationship Id="rId5" Type="http://schemas.openxmlformats.org/officeDocument/2006/relationships/image" Target="../media/image12.png"/><Relationship Id="rId6" Type="http://schemas.openxmlformats.org/officeDocument/2006/relationships/image" Target="../media/image11.png"/><Relationship Id="rId7" Type="http://schemas.openxmlformats.org/officeDocument/2006/relationships/image" Target="../media/image15.png"/><Relationship Id="rId8" Type="http://schemas.openxmlformats.org/officeDocument/2006/relationships/image" Target="../media/image23.pn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image" Target="../media/image9.png"/><Relationship Id="rId10" Type="http://schemas.openxmlformats.org/officeDocument/2006/relationships/image" Target="../media/image7.png"/><Relationship Id="rId13" Type="http://schemas.openxmlformats.org/officeDocument/2006/relationships/image" Target="../media/image21.png"/><Relationship Id="rId1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10.png"/><Relationship Id="rId9" Type="http://schemas.openxmlformats.org/officeDocument/2006/relationships/image" Target="../media/image8.png"/><Relationship Id="rId14" Type="http://schemas.openxmlformats.org/officeDocument/2006/relationships/image" Target="../media/image24.png"/><Relationship Id="rId5" Type="http://schemas.openxmlformats.org/officeDocument/2006/relationships/image" Target="../media/image12.png"/><Relationship Id="rId6" Type="http://schemas.openxmlformats.org/officeDocument/2006/relationships/image" Target="../media/image11.png"/><Relationship Id="rId7" Type="http://schemas.openxmlformats.org/officeDocument/2006/relationships/image" Target="../media/image15.png"/><Relationship Id="rId8" Type="http://schemas.openxmlformats.org/officeDocument/2006/relationships/image" Target="../media/image23.png"/></Relationships>
</file>

<file path=ppt/slides/_rels/slide3.xml.rels><?xml version="1.0" encoding="UTF-8" standalone="yes"?><Relationships xmlns="http://schemas.openxmlformats.org/package/2006/relationships"><Relationship Id="rId11" Type="http://schemas.openxmlformats.org/officeDocument/2006/relationships/image" Target="../media/image9.png"/><Relationship Id="rId10" Type="http://schemas.openxmlformats.org/officeDocument/2006/relationships/image" Target="../media/image7.png"/><Relationship Id="rId13" Type="http://schemas.openxmlformats.org/officeDocument/2006/relationships/image" Target="../media/image21.png"/><Relationship Id="rId1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10.png"/><Relationship Id="rId9" Type="http://schemas.openxmlformats.org/officeDocument/2006/relationships/image" Target="../media/image8.png"/><Relationship Id="rId14" Type="http://schemas.openxmlformats.org/officeDocument/2006/relationships/image" Target="../media/image24.png"/><Relationship Id="rId5" Type="http://schemas.openxmlformats.org/officeDocument/2006/relationships/image" Target="../media/image12.png"/><Relationship Id="rId6" Type="http://schemas.openxmlformats.org/officeDocument/2006/relationships/image" Target="../media/image11.png"/><Relationship Id="rId7" Type="http://schemas.openxmlformats.org/officeDocument/2006/relationships/image" Target="../media/image15.png"/><Relationship Id="rId8" Type="http://schemas.openxmlformats.org/officeDocument/2006/relationships/image" Target="../media/image23.png"/></Relationships>
</file>

<file path=ppt/slides/_rels/slide4.xml.rels><?xml version="1.0" encoding="UTF-8" standalone="yes"?><Relationships xmlns="http://schemas.openxmlformats.org/package/2006/relationships"><Relationship Id="rId11" Type="http://schemas.openxmlformats.org/officeDocument/2006/relationships/image" Target="../media/image7.png"/><Relationship Id="rId10" Type="http://schemas.openxmlformats.org/officeDocument/2006/relationships/image" Target="../media/image8.png"/><Relationship Id="rId13" Type="http://schemas.openxmlformats.org/officeDocument/2006/relationships/image" Target="../media/image17.png"/><Relationship Id="rId1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comments" Target="../comments/comment1.xml"/><Relationship Id="rId4" Type="http://schemas.openxmlformats.org/officeDocument/2006/relationships/image" Target="../media/image5.png"/><Relationship Id="rId9" Type="http://schemas.openxmlformats.org/officeDocument/2006/relationships/image" Target="../media/image23.png"/><Relationship Id="rId15" Type="http://schemas.openxmlformats.org/officeDocument/2006/relationships/image" Target="../media/image24.png"/><Relationship Id="rId14" Type="http://schemas.openxmlformats.org/officeDocument/2006/relationships/image" Target="../media/image21.png"/><Relationship Id="rId5" Type="http://schemas.openxmlformats.org/officeDocument/2006/relationships/image" Target="../media/image10.png"/><Relationship Id="rId6" Type="http://schemas.openxmlformats.org/officeDocument/2006/relationships/image" Target="../media/image12.png"/><Relationship Id="rId7" Type="http://schemas.openxmlformats.org/officeDocument/2006/relationships/image" Target="../media/image11.png"/><Relationship Id="rId8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"/>
          <p:cNvPicPr preferRelativeResize="0"/>
          <p:nvPr/>
        </p:nvPicPr>
        <p:blipFill rotWithShape="1">
          <a:blip r:embed="rId3">
            <a:alphaModFix/>
          </a:blip>
          <a:srcRect b="30074" l="0" r="0" t="0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1"/>
          <p:cNvSpPr txBox="1"/>
          <p:nvPr/>
        </p:nvSpPr>
        <p:spPr>
          <a:xfrm>
            <a:off x="95943" y="5093854"/>
            <a:ext cx="2581985" cy="830997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hu-HU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Szedd össze, hogy mi minden készülhet műanyagból!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1"/>
          <p:cNvSpPr txBox="1"/>
          <p:nvPr/>
        </p:nvSpPr>
        <p:spPr>
          <a:xfrm>
            <a:off x="3673517" y="2317895"/>
            <a:ext cx="967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Ablak-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keret</a:t>
            </a:r>
            <a:endParaRPr sz="1600"/>
          </a:p>
        </p:txBody>
      </p:sp>
      <p:sp>
        <p:nvSpPr>
          <p:cNvPr id="47" name="Google Shape;47;p1"/>
          <p:cNvSpPr txBox="1"/>
          <p:nvPr/>
        </p:nvSpPr>
        <p:spPr>
          <a:xfrm>
            <a:off x="6272000" y="2384750"/>
            <a:ext cx="822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Partvis</a:t>
            </a:r>
            <a:endParaRPr sz="1600"/>
          </a:p>
        </p:txBody>
      </p:sp>
      <p:sp>
        <p:nvSpPr>
          <p:cNvPr id="48" name="Google Shape;48;p1"/>
          <p:cNvSpPr txBox="1"/>
          <p:nvPr/>
        </p:nvSpPr>
        <p:spPr>
          <a:xfrm>
            <a:off x="5449400" y="6712575"/>
            <a:ext cx="822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Asztal</a:t>
            </a:r>
            <a:endParaRPr sz="1600"/>
          </a:p>
        </p:txBody>
      </p:sp>
      <p:sp>
        <p:nvSpPr>
          <p:cNvPr id="49" name="Google Shape;49;p1"/>
          <p:cNvSpPr txBox="1"/>
          <p:nvPr/>
        </p:nvSpPr>
        <p:spPr>
          <a:xfrm>
            <a:off x="7065740" y="4045747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Ruha-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szárító</a:t>
            </a:r>
            <a:endParaRPr sz="1600"/>
          </a:p>
        </p:txBody>
      </p:sp>
      <p:sp>
        <p:nvSpPr>
          <p:cNvPr id="50" name="Google Shape;50;p1"/>
          <p:cNvSpPr txBox="1"/>
          <p:nvPr/>
        </p:nvSpPr>
        <p:spPr>
          <a:xfrm>
            <a:off x="4537631" y="4045525"/>
            <a:ext cx="9126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Citrom-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facsaró</a:t>
            </a:r>
            <a:endParaRPr sz="1600"/>
          </a:p>
        </p:txBody>
      </p:sp>
      <p:sp>
        <p:nvSpPr>
          <p:cNvPr id="51" name="Google Shape;51;p1"/>
          <p:cNvSpPr txBox="1"/>
          <p:nvPr/>
        </p:nvSpPr>
        <p:spPr>
          <a:xfrm>
            <a:off x="3673525" y="5848425"/>
            <a:ext cx="912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Csipesz</a:t>
            </a:r>
            <a:endParaRPr sz="1600"/>
          </a:p>
        </p:txBody>
      </p:sp>
      <p:sp>
        <p:nvSpPr>
          <p:cNvPr id="52" name="Google Shape;52;p1"/>
          <p:cNvSpPr txBox="1"/>
          <p:nvPr/>
        </p:nvSpPr>
        <p:spPr>
          <a:xfrm>
            <a:off x="7167446" y="5848413"/>
            <a:ext cx="822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Szék</a:t>
            </a:r>
            <a:endParaRPr sz="1600"/>
          </a:p>
        </p:txBody>
      </p:sp>
      <p:sp>
        <p:nvSpPr>
          <p:cNvPr id="53" name="Google Shape;53;p1"/>
          <p:cNvSpPr txBox="1"/>
          <p:nvPr/>
        </p:nvSpPr>
        <p:spPr>
          <a:xfrm>
            <a:off x="2804272" y="4168675"/>
            <a:ext cx="9675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Papucs</a:t>
            </a:r>
            <a:endParaRPr sz="1600"/>
          </a:p>
        </p:txBody>
      </p:sp>
      <p:pic>
        <p:nvPicPr>
          <p:cNvPr id="54" name="Google Shape;54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909693" y="564286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13126" y="518182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"/>
          <p:cNvSpPr txBox="1"/>
          <p:nvPr/>
        </p:nvSpPr>
        <p:spPr>
          <a:xfrm>
            <a:off x="8911400" y="3311625"/>
            <a:ext cx="74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Váza</a:t>
            </a:r>
            <a:endParaRPr sz="1600"/>
          </a:p>
        </p:txBody>
      </p:sp>
      <p:sp>
        <p:nvSpPr>
          <p:cNvPr id="57" name="Google Shape;57;p1"/>
          <p:cNvSpPr txBox="1"/>
          <p:nvPr/>
        </p:nvSpPr>
        <p:spPr>
          <a:xfrm>
            <a:off x="8029949" y="1584600"/>
            <a:ext cx="749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Pohár</a:t>
            </a:r>
            <a:endParaRPr sz="1600"/>
          </a:p>
        </p:txBody>
      </p:sp>
      <p:sp>
        <p:nvSpPr>
          <p:cNvPr id="58" name="Google Shape;58;p1"/>
          <p:cNvSpPr txBox="1"/>
          <p:nvPr/>
        </p:nvSpPr>
        <p:spPr>
          <a:xfrm>
            <a:off x="5449400" y="723738"/>
            <a:ext cx="822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Tányér</a:t>
            </a:r>
            <a:endParaRPr sz="1600"/>
          </a:p>
        </p:txBody>
      </p:sp>
      <p:pic>
        <p:nvPicPr>
          <p:cNvPr id="59" name="Google Shape;59;p1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8996293" y="6568835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"/>
          <p:cNvPicPr preferRelativeResize="0"/>
          <p:nvPr/>
        </p:nvPicPr>
        <p:blipFill rotWithShape="1">
          <a:blip r:embed="rId3">
            <a:alphaModFix/>
          </a:blip>
          <a:srcRect b="30074" l="0" r="0" t="0"/>
          <a:stretch/>
        </p:blipFill>
        <p:spPr>
          <a:xfrm>
            <a:off x="8444900" y="6649373"/>
            <a:ext cx="148450" cy="577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g1e10c9038da_0_0"/>
          <p:cNvPicPr preferRelativeResize="0"/>
          <p:nvPr/>
        </p:nvPicPr>
        <p:blipFill rotWithShape="1">
          <a:blip r:embed="rId3">
            <a:alphaModFix/>
          </a:blip>
          <a:srcRect b="30074" l="0" r="0" t="0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1e10c9038da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g1e10c9038da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1e10c9038da_0_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1e10c9038da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1e10c9038da_0_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g1e10c9038da_0_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g1e10c9038da_0_0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g1e10c9038da_0_0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g1e10c9038da_0_0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g1e10c9038da_0_0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g1e10c9038da_0_0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g1e10c9038da_0_0"/>
          <p:cNvSpPr txBox="1"/>
          <p:nvPr/>
        </p:nvSpPr>
        <p:spPr>
          <a:xfrm>
            <a:off x="95943" y="5093854"/>
            <a:ext cx="2582100" cy="8310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hu-HU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Szedd össze, hogy mi minden készülhet műanyagból!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8" name="Google Shape;78;g1e10c9038da_0_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909693" y="564286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g1e10c9038da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13126" y="51818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g1e10c9038da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619020" y="6507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g1e10c9038da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760295" y="310508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g1e10c9038da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91020" y="310508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g1e10c9038da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654295" y="310508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1e10c9038da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338595" y="310508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g1e10c9038da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782370" y="13494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g1e10c9038da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91020" y="5181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1e10c9038da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909695" y="22354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1e10c9038da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029895" y="22354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1e10c9038da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338595" y="56428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g1e10c9038da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338595" y="650702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g1e10c9038da_0_0"/>
          <p:cNvSpPr txBox="1"/>
          <p:nvPr/>
        </p:nvSpPr>
        <p:spPr>
          <a:xfrm>
            <a:off x="8911400" y="3311625"/>
            <a:ext cx="74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Váza</a:t>
            </a:r>
            <a:endParaRPr sz="1600"/>
          </a:p>
        </p:txBody>
      </p:sp>
      <p:sp>
        <p:nvSpPr>
          <p:cNvPr id="92" name="Google Shape;92;g1e10c9038da_0_0"/>
          <p:cNvSpPr txBox="1"/>
          <p:nvPr/>
        </p:nvSpPr>
        <p:spPr>
          <a:xfrm>
            <a:off x="8029949" y="1584600"/>
            <a:ext cx="749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Pohár</a:t>
            </a:r>
            <a:endParaRPr sz="1600"/>
          </a:p>
        </p:txBody>
      </p:sp>
      <p:sp>
        <p:nvSpPr>
          <p:cNvPr id="93" name="Google Shape;93;g1e10c9038da_0_0"/>
          <p:cNvSpPr txBox="1"/>
          <p:nvPr/>
        </p:nvSpPr>
        <p:spPr>
          <a:xfrm>
            <a:off x="7065740" y="4045747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Ruha-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szárító</a:t>
            </a:r>
            <a:endParaRPr sz="1600"/>
          </a:p>
        </p:txBody>
      </p:sp>
      <p:sp>
        <p:nvSpPr>
          <p:cNvPr id="94" name="Google Shape;94;g1e10c9038da_0_0"/>
          <p:cNvSpPr txBox="1"/>
          <p:nvPr/>
        </p:nvSpPr>
        <p:spPr>
          <a:xfrm>
            <a:off x="7167446" y="5848413"/>
            <a:ext cx="822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Szék</a:t>
            </a:r>
            <a:endParaRPr sz="1600"/>
          </a:p>
        </p:txBody>
      </p:sp>
      <p:sp>
        <p:nvSpPr>
          <p:cNvPr id="95" name="Google Shape;95;g1e10c9038da_0_0"/>
          <p:cNvSpPr txBox="1"/>
          <p:nvPr/>
        </p:nvSpPr>
        <p:spPr>
          <a:xfrm>
            <a:off x="6272000" y="2384750"/>
            <a:ext cx="822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Partvis</a:t>
            </a:r>
            <a:endParaRPr sz="1600"/>
          </a:p>
        </p:txBody>
      </p:sp>
      <p:sp>
        <p:nvSpPr>
          <p:cNvPr id="96" name="Google Shape;96;g1e10c9038da_0_0"/>
          <p:cNvSpPr txBox="1"/>
          <p:nvPr/>
        </p:nvSpPr>
        <p:spPr>
          <a:xfrm>
            <a:off x="5449400" y="723738"/>
            <a:ext cx="822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Tányér</a:t>
            </a:r>
            <a:endParaRPr sz="1600"/>
          </a:p>
        </p:txBody>
      </p:sp>
      <p:sp>
        <p:nvSpPr>
          <p:cNvPr id="97" name="Google Shape;97;g1e10c9038da_0_0"/>
          <p:cNvSpPr txBox="1"/>
          <p:nvPr/>
        </p:nvSpPr>
        <p:spPr>
          <a:xfrm>
            <a:off x="5449400" y="6712575"/>
            <a:ext cx="822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Asztal</a:t>
            </a:r>
            <a:endParaRPr sz="1600"/>
          </a:p>
        </p:txBody>
      </p:sp>
      <p:sp>
        <p:nvSpPr>
          <p:cNvPr id="98" name="Google Shape;98;g1e10c9038da_0_0"/>
          <p:cNvSpPr txBox="1"/>
          <p:nvPr/>
        </p:nvSpPr>
        <p:spPr>
          <a:xfrm>
            <a:off x="4537631" y="4045525"/>
            <a:ext cx="9126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Citrom-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facsaró</a:t>
            </a:r>
            <a:endParaRPr sz="1600"/>
          </a:p>
        </p:txBody>
      </p:sp>
      <p:sp>
        <p:nvSpPr>
          <p:cNvPr id="99" name="Google Shape;99;g1e10c9038da_0_0"/>
          <p:cNvSpPr txBox="1"/>
          <p:nvPr/>
        </p:nvSpPr>
        <p:spPr>
          <a:xfrm>
            <a:off x="3673517" y="2317895"/>
            <a:ext cx="967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Ablak-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keret</a:t>
            </a:r>
            <a:endParaRPr sz="1600"/>
          </a:p>
        </p:txBody>
      </p:sp>
      <p:sp>
        <p:nvSpPr>
          <p:cNvPr id="100" name="Google Shape;100;g1e10c9038da_0_0"/>
          <p:cNvSpPr txBox="1"/>
          <p:nvPr/>
        </p:nvSpPr>
        <p:spPr>
          <a:xfrm>
            <a:off x="2804272" y="4168675"/>
            <a:ext cx="9675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Papucs</a:t>
            </a:r>
            <a:endParaRPr sz="1600"/>
          </a:p>
        </p:txBody>
      </p:sp>
      <p:sp>
        <p:nvSpPr>
          <p:cNvPr id="101" name="Google Shape;101;g1e10c9038da_0_0"/>
          <p:cNvSpPr txBox="1"/>
          <p:nvPr/>
        </p:nvSpPr>
        <p:spPr>
          <a:xfrm>
            <a:off x="3673525" y="5848425"/>
            <a:ext cx="912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Csipesz</a:t>
            </a:r>
            <a:endParaRPr sz="1600"/>
          </a:p>
        </p:txBody>
      </p:sp>
      <p:pic>
        <p:nvPicPr>
          <p:cNvPr id="102" name="Google Shape;102;g1e10c9038da_0_0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8996293" y="6568835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g1e10c9038da_0_0"/>
          <p:cNvPicPr preferRelativeResize="0"/>
          <p:nvPr/>
        </p:nvPicPr>
        <p:blipFill rotWithShape="1">
          <a:blip r:embed="rId3">
            <a:alphaModFix/>
          </a:blip>
          <a:srcRect b="30074" l="0" r="0" t="0"/>
          <a:stretch/>
        </p:blipFill>
        <p:spPr>
          <a:xfrm>
            <a:off x="8444900" y="6649373"/>
            <a:ext cx="148450" cy="577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g1e10c9038da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052545" y="56428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g1e10c9038da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338595" y="139452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g1e10ea48fa9_0_25"/>
          <p:cNvPicPr preferRelativeResize="0"/>
          <p:nvPr/>
        </p:nvPicPr>
        <p:blipFill rotWithShape="1">
          <a:blip r:embed="rId3">
            <a:alphaModFix/>
          </a:blip>
          <a:srcRect b="30074" l="0" r="0" t="0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1e10ea48fa9_0_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1e10ea48fa9_0_2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1e10ea48fa9_0_2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1e10ea48fa9_0_2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1e10ea48fa9_0_2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1e10ea48fa9_0_25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1e10ea48fa9_0_25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1e10ea48fa9_0_25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g1e10ea48fa9_0_25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g1e10ea48fa9_0_25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g1e10ea48fa9_0_25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g1e10ea48fa9_0_25"/>
          <p:cNvSpPr txBox="1"/>
          <p:nvPr/>
        </p:nvSpPr>
        <p:spPr>
          <a:xfrm>
            <a:off x="95943" y="5093854"/>
            <a:ext cx="2582100" cy="8310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hu-HU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Szedd össze, hogy mi minden készülhet műanyagból!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3" name="Google Shape;123;g1e10ea48fa9_0_2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909693" y="564286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g1e10ea48fa9_0_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13126" y="51818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g1e10ea48fa9_0_2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760295" y="30770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g1e10ea48fa9_0_2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91020" y="310508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g1e10ea48fa9_0_2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632995" y="30770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1e10ea48fa9_0_2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91020" y="51818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g1e10ea48fa9_0_2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029895" y="22354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g1e10ea48fa9_0_2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338595" y="56428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g1e10ea48fa9_0_2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338595" y="6507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g1e10ea48fa9_0_2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338593" y="310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g1e10ea48fa9_0_2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909693" y="22354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1e10ea48fa9_0_2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632994" y="650702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g1e10ea48fa9_0_25"/>
          <p:cNvSpPr txBox="1"/>
          <p:nvPr/>
        </p:nvSpPr>
        <p:spPr>
          <a:xfrm>
            <a:off x="8911400" y="3311625"/>
            <a:ext cx="74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Váza</a:t>
            </a:r>
            <a:endParaRPr sz="1600"/>
          </a:p>
        </p:txBody>
      </p:sp>
      <p:sp>
        <p:nvSpPr>
          <p:cNvPr id="136" name="Google Shape;136;g1e10ea48fa9_0_25"/>
          <p:cNvSpPr txBox="1"/>
          <p:nvPr/>
        </p:nvSpPr>
        <p:spPr>
          <a:xfrm>
            <a:off x="8029949" y="1584600"/>
            <a:ext cx="749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Pohár</a:t>
            </a:r>
            <a:endParaRPr sz="1600"/>
          </a:p>
        </p:txBody>
      </p:sp>
      <p:sp>
        <p:nvSpPr>
          <p:cNvPr id="137" name="Google Shape;137;g1e10ea48fa9_0_25"/>
          <p:cNvSpPr txBox="1"/>
          <p:nvPr/>
        </p:nvSpPr>
        <p:spPr>
          <a:xfrm>
            <a:off x="7065740" y="4045747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Ruha-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szárító</a:t>
            </a:r>
            <a:endParaRPr sz="1600"/>
          </a:p>
        </p:txBody>
      </p:sp>
      <p:sp>
        <p:nvSpPr>
          <p:cNvPr id="138" name="Google Shape;138;g1e10ea48fa9_0_25"/>
          <p:cNvSpPr txBox="1"/>
          <p:nvPr/>
        </p:nvSpPr>
        <p:spPr>
          <a:xfrm>
            <a:off x="7167446" y="5848413"/>
            <a:ext cx="822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Szék</a:t>
            </a:r>
            <a:endParaRPr sz="1600"/>
          </a:p>
        </p:txBody>
      </p:sp>
      <p:sp>
        <p:nvSpPr>
          <p:cNvPr id="139" name="Google Shape;139;g1e10ea48fa9_0_25"/>
          <p:cNvSpPr txBox="1"/>
          <p:nvPr/>
        </p:nvSpPr>
        <p:spPr>
          <a:xfrm>
            <a:off x="6272000" y="2384750"/>
            <a:ext cx="822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Partvis</a:t>
            </a:r>
            <a:endParaRPr sz="1600"/>
          </a:p>
        </p:txBody>
      </p:sp>
      <p:sp>
        <p:nvSpPr>
          <p:cNvPr id="140" name="Google Shape;140;g1e10ea48fa9_0_25"/>
          <p:cNvSpPr txBox="1"/>
          <p:nvPr/>
        </p:nvSpPr>
        <p:spPr>
          <a:xfrm>
            <a:off x="5449400" y="723738"/>
            <a:ext cx="822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Tányér</a:t>
            </a:r>
            <a:endParaRPr sz="1600"/>
          </a:p>
        </p:txBody>
      </p:sp>
      <p:sp>
        <p:nvSpPr>
          <p:cNvPr id="141" name="Google Shape;141;g1e10ea48fa9_0_25"/>
          <p:cNvSpPr txBox="1"/>
          <p:nvPr/>
        </p:nvSpPr>
        <p:spPr>
          <a:xfrm>
            <a:off x="5449400" y="6712575"/>
            <a:ext cx="822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Asztal</a:t>
            </a:r>
            <a:endParaRPr sz="1600"/>
          </a:p>
        </p:txBody>
      </p:sp>
      <p:sp>
        <p:nvSpPr>
          <p:cNvPr id="142" name="Google Shape;142;g1e10ea48fa9_0_25"/>
          <p:cNvSpPr txBox="1"/>
          <p:nvPr/>
        </p:nvSpPr>
        <p:spPr>
          <a:xfrm>
            <a:off x="4537631" y="4045525"/>
            <a:ext cx="9126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Citrom-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facsaró</a:t>
            </a:r>
            <a:endParaRPr sz="1600"/>
          </a:p>
        </p:txBody>
      </p:sp>
      <p:sp>
        <p:nvSpPr>
          <p:cNvPr id="143" name="Google Shape;143;g1e10ea48fa9_0_25"/>
          <p:cNvSpPr txBox="1"/>
          <p:nvPr/>
        </p:nvSpPr>
        <p:spPr>
          <a:xfrm>
            <a:off x="3673517" y="2317895"/>
            <a:ext cx="967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Ablak-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keret</a:t>
            </a:r>
            <a:endParaRPr sz="1600"/>
          </a:p>
        </p:txBody>
      </p:sp>
      <p:sp>
        <p:nvSpPr>
          <p:cNvPr id="144" name="Google Shape;144;g1e10ea48fa9_0_25"/>
          <p:cNvSpPr txBox="1"/>
          <p:nvPr/>
        </p:nvSpPr>
        <p:spPr>
          <a:xfrm>
            <a:off x="2804272" y="4168675"/>
            <a:ext cx="9675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Papucs</a:t>
            </a:r>
            <a:endParaRPr sz="1600"/>
          </a:p>
        </p:txBody>
      </p:sp>
      <p:sp>
        <p:nvSpPr>
          <p:cNvPr id="145" name="Google Shape;145;g1e10ea48fa9_0_25"/>
          <p:cNvSpPr txBox="1"/>
          <p:nvPr/>
        </p:nvSpPr>
        <p:spPr>
          <a:xfrm>
            <a:off x="3673525" y="5848425"/>
            <a:ext cx="912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Csipesz</a:t>
            </a:r>
            <a:endParaRPr sz="1600"/>
          </a:p>
        </p:txBody>
      </p:sp>
      <p:pic>
        <p:nvPicPr>
          <p:cNvPr id="146" name="Google Shape;146;g1e10ea48fa9_0_2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052545" y="56428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1e10ea48fa9_0_25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8996293" y="6568835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1e10ea48fa9_0_25"/>
          <p:cNvPicPr preferRelativeResize="0"/>
          <p:nvPr/>
        </p:nvPicPr>
        <p:blipFill rotWithShape="1">
          <a:blip r:embed="rId3">
            <a:alphaModFix/>
          </a:blip>
          <a:srcRect b="30074" l="0" r="0" t="0"/>
          <a:stretch/>
        </p:blipFill>
        <p:spPr>
          <a:xfrm>
            <a:off x="8444900" y="6649373"/>
            <a:ext cx="148450" cy="577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g1e10ea48fa9_0_2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760294" y="13712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g1e10ea48fa9_0_2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338595" y="139452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g1e10c9038da_0_60"/>
          <p:cNvPicPr preferRelativeResize="0"/>
          <p:nvPr/>
        </p:nvPicPr>
        <p:blipFill rotWithShape="1">
          <a:blip r:embed="rId4">
            <a:alphaModFix/>
          </a:blip>
          <a:srcRect b="30074" l="0" r="0" t="0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1e10c9038da_0_6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1e10c9038da_0_6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1e10c9038da_0_6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g1e10c9038da_0_6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g1e10c9038da_0_6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1e10c9038da_0_60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g1e10c9038da_0_60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g1e10c9038da_0_60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g1e10c9038da_0_60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g1e10c9038da_0_60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g1e10c9038da_0_60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g1e10c9038da_0_60"/>
          <p:cNvSpPr txBox="1"/>
          <p:nvPr/>
        </p:nvSpPr>
        <p:spPr>
          <a:xfrm>
            <a:off x="95943" y="5093854"/>
            <a:ext cx="2582100" cy="8310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hu-HU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Szedd össze, hogy mi minden készülhet műanyagból!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8" name="Google Shape;168;g1e10c9038da_0_6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909693" y="564286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g1e10c9038da_0_6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913126" y="518182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g1e10c9038da_0_60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b="1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1" name="Google Shape;171;g1e10c9038da_0_6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619018" y="30949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g1e10c9038da_0_6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3760294" y="30949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1e10c9038da_0_6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338594" y="139452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g1e10c9038da_0_6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191018" y="5181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g1e10c9038da_0_6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364205" y="56428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g1e10c9038da_0_6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338594" y="650702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g1e10c9038da_0_6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632994" y="650702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g1e10c9038da_0_6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8073544" y="564285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g1e10c9038da_0_60"/>
          <p:cNvSpPr txBox="1"/>
          <p:nvPr/>
        </p:nvSpPr>
        <p:spPr>
          <a:xfrm>
            <a:off x="8911400" y="3311625"/>
            <a:ext cx="746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Váza</a:t>
            </a:r>
            <a:endParaRPr sz="1600"/>
          </a:p>
        </p:txBody>
      </p:sp>
      <p:sp>
        <p:nvSpPr>
          <p:cNvPr id="180" name="Google Shape;180;g1e10c9038da_0_60"/>
          <p:cNvSpPr txBox="1"/>
          <p:nvPr/>
        </p:nvSpPr>
        <p:spPr>
          <a:xfrm>
            <a:off x="8029949" y="1584600"/>
            <a:ext cx="749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Pohár</a:t>
            </a:r>
            <a:endParaRPr sz="1600"/>
          </a:p>
        </p:txBody>
      </p:sp>
      <p:sp>
        <p:nvSpPr>
          <p:cNvPr id="181" name="Google Shape;181;g1e10c9038da_0_60"/>
          <p:cNvSpPr txBox="1"/>
          <p:nvPr/>
        </p:nvSpPr>
        <p:spPr>
          <a:xfrm>
            <a:off x="7065740" y="4045747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Ruha-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szárító</a:t>
            </a:r>
            <a:endParaRPr sz="1600"/>
          </a:p>
        </p:txBody>
      </p:sp>
      <p:sp>
        <p:nvSpPr>
          <p:cNvPr id="182" name="Google Shape;182;g1e10c9038da_0_60"/>
          <p:cNvSpPr txBox="1"/>
          <p:nvPr/>
        </p:nvSpPr>
        <p:spPr>
          <a:xfrm>
            <a:off x="7167446" y="5848413"/>
            <a:ext cx="822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Szék</a:t>
            </a:r>
            <a:endParaRPr sz="1600"/>
          </a:p>
        </p:txBody>
      </p:sp>
      <p:sp>
        <p:nvSpPr>
          <p:cNvPr id="183" name="Google Shape;183;g1e10c9038da_0_60"/>
          <p:cNvSpPr txBox="1"/>
          <p:nvPr/>
        </p:nvSpPr>
        <p:spPr>
          <a:xfrm>
            <a:off x="6272000" y="2384750"/>
            <a:ext cx="822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Partvis</a:t>
            </a:r>
            <a:endParaRPr sz="1600"/>
          </a:p>
        </p:txBody>
      </p:sp>
      <p:sp>
        <p:nvSpPr>
          <p:cNvPr id="184" name="Google Shape;184;g1e10c9038da_0_60"/>
          <p:cNvSpPr txBox="1"/>
          <p:nvPr/>
        </p:nvSpPr>
        <p:spPr>
          <a:xfrm>
            <a:off x="5449400" y="723738"/>
            <a:ext cx="822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Tányér</a:t>
            </a:r>
            <a:endParaRPr sz="1600"/>
          </a:p>
        </p:txBody>
      </p:sp>
      <p:sp>
        <p:nvSpPr>
          <p:cNvPr id="185" name="Google Shape;185;g1e10c9038da_0_60"/>
          <p:cNvSpPr txBox="1"/>
          <p:nvPr/>
        </p:nvSpPr>
        <p:spPr>
          <a:xfrm>
            <a:off x="5449400" y="6712575"/>
            <a:ext cx="822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Asztal</a:t>
            </a:r>
            <a:endParaRPr sz="1600"/>
          </a:p>
        </p:txBody>
      </p:sp>
      <p:sp>
        <p:nvSpPr>
          <p:cNvPr id="186" name="Google Shape;186;g1e10c9038da_0_60"/>
          <p:cNvSpPr txBox="1"/>
          <p:nvPr/>
        </p:nvSpPr>
        <p:spPr>
          <a:xfrm>
            <a:off x="4537631" y="4045525"/>
            <a:ext cx="9126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Citrom-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facsaró</a:t>
            </a:r>
            <a:endParaRPr sz="1600"/>
          </a:p>
        </p:txBody>
      </p:sp>
      <p:sp>
        <p:nvSpPr>
          <p:cNvPr id="187" name="Google Shape;187;g1e10c9038da_0_60"/>
          <p:cNvSpPr txBox="1"/>
          <p:nvPr/>
        </p:nvSpPr>
        <p:spPr>
          <a:xfrm>
            <a:off x="3673517" y="2317895"/>
            <a:ext cx="967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Ablak-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keret</a:t>
            </a:r>
            <a:endParaRPr sz="1600"/>
          </a:p>
        </p:txBody>
      </p:sp>
      <p:sp>
        <p:nvSpPr>
          <p:cNvPr id="188" name="Google Shape;188;g1e10c9038da_0_60"/>
          <p:cNvSpPr txBox="1"/>
          <p:nvPr/>
        </p:nvSpPr>
        <p:spPr>
          <a:xfrm>
            <a:off x="2804272" y="4168675"/>
            <a:ext cx="9675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Papucs</a:t>
            </a:r>
            <a:endParaRPr sz="1600"/>
          </a:p>
        </p:txBody>
      </p:sp>
      <p:sp>
        <p:nvSpPr>
          <p:cNvPr id="189" name="Google Shape;189;g1e10c9038da_0_60"/>
          <p:cNvSpPr txBox="1"/>
          <p:nvPr/>
        </p:nvSpPr>
        <p:spPr>
          <a:xfrm>
            <a:off x="3673525" y="5848425"/>
            <a:ext cx="912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Csipesz</a:t>
            </a:r>
            <a:endParaRPr sz="1600"/>
          </a:p>
        </p:txBody>
      </p:sp>
      <p:pic>
        <p:nvPicPr>
          <p:cNvPr id="190" name="Google Shape;190;g1e10c9038da_0_60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8996293" y="6568835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g1e10c9038da_0_60"/>
          <p:cNvPicPr preferRelativeResize="0"/>
          <p:nvPr/>
        </p:nvPicPr>
        <p:blipFill rotWithShape="1">
          <a:blip r:embed="rId4">
            <a:alphaModFix/>
          </a:blip>
          <a:srcRect b="30074" l="0" r="0" t="0"/>
          <a:stretch/>
        </p:blipFill>
        <p:spPr>
          <a:xfrm>
            <a:off x="8444900" y="6649373"/>
            <a:ext cx="148450" cy="577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g1e10c9038da_0_6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909693" y="224322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g1e10c9038da_0_6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031543" y="223312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g1e10c9038da_0_6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338593" y="30949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g1e10c9038da_0_6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191018" y="310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g1e10c9038da_0_6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3760294" y="1371258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Szandavári-Csurgó Cintia</dc:creator>
</cp:coreProperties>
</file>