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7772400" cx="10058400"/>
  <p:notesSz cx="6858000" cy="9945675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i5YmR/vzZuWS/60++ckPeIETHfO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Anastasia M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4CCE290-E943-4E8F-BC6E-AF1F10AA301F}">
  <a:tblStyle styleId="{E4CCE290-E943-4E8F-BC6E-AF1F10AA301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4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4-13T09:01:26.346">
    <p:pos x="6000" y="0"/>
    <p:text>the solution was wrong, we changed it
tested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uuU6X6g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>
            <p:ph idx="1" type="body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:notes"/>
          <p:cNvSpPr/>
          <p:nvPr>
            <p:ph idx="2" type="sldImg"/>
          </p:nvPr>
        </p:nvSpPr>
        <p:spPr>
          <a:xfrm>
            <a:off x="1017588" y="746125"/>
            <a:ext cx="4824412" cy="37290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10c9038da_0_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1e10c9038da_0_0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10ea48fa9_0_25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1e10ea48fa9_0_25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10c9038da_0_60:notes"/>
          <p:cNvSpPr txBox="1"/>
          <p:nvPr>
            <p:ph idx="1" type="body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1e10c9038da_0_60:notes"/>
          <p:cNvSpPr/>
          <p:nvPr>
            <p:ph idx="2" type="sldImg"/>
          </p:nvPr>
        </p:nvSpPr>
        <p:spPr>
          <a:xfrm>
            <a:off x="1017588" y="746125"/>
            <a:ext cx="48243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14.png"/><Relationship Id="rId5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Relationship Id="rId4" Type="http://schemas.openxmlformats.org/officeDocument/2006/relationships/image" Target="../media/image14.png"/><Relationship Id="rId5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x8 Grid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cap="flat" cmpd="sng" w="1143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" name="Google Shape;9;p3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b="0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hu-HU" sz="1700" u="none" cap="none" strike="noStrik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b="1" i="0" sz="1700" u="none" cap="none" strike="noStrik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3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3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oogle Shape;16;p4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{E4CCE290-E943-4E8F-BC6E-AF1F10AA301F}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1C9AD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oogle Shape;19;p4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20" name="Google Shape;20;p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Google Shape;21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Grid">
  <p:cSld name="1_Large Grid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cap="flat" cmpd="sng" w="114300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24" name="Google Shape;2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5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27" name="Google Shape;27;p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12700">
              <a:solidFill>
                <a:srgbClr val="1C9AD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8" name="Google Shape;28;p5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13" Type="http://schemas.openxmlformats.org/officeDocument/2006/relationships/image" Target="../media/image21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8.png"/><Relationship Id="rId14" Type="http://schemas.openxmlformats.org/officeDocument/2006/relationships/image" Target="../media/image24.png"/><Relationship Id="rId5" Type="http://schemas.openxmlformats.org/officeDocument/2006/relationships/image" Target="../media/image12.png"/><Relationship Id="rId6" Type="http://schemas.openxmlformats.org/officeDocument/2006/relationships/image" Target="../media/image11.png"/><Relationship Id="rId7" Type="http://schemas.openxmlformats.org/officeDocument/2006/relationships/image" Target="../media/image15.png"/><Relationship Id="rId8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13" Type="http://schemas.openxmlformats.org/officeDocument/2006/relationships/image" Target="../media/image21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8.png"/><Relationship Id="rId14" Type="http://schemas.openxmlformats.org/officeDocument/2006/relationships/image" Target="../media/image24.png"/><Relationship Id="rId5" Type="http://schemas.openxmlformats.org/officeDocument/2006/relationships/image" Target="../media/image12.png"/><Relationship Id="rId6" Type="http://schemas.openxmlformats.org/officeDocument/2006/relationships/image" Target="../media/image11.png"/><Relationship Id="rId7" Type="http://schemas.openxmlformats.org/officeDocument/2006/relationships/image" Target="../media/image15.png"/><Relationship Id="rId8" Type="http://schemas.openxmlformats.org/officeDocument/2006/relationships/image" Target="../media/image23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13" Type="http://schemas.openxmlformats.org/officeDocument/2006/relationships/image" Target="../media/image21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8.png"/><Relationship Id="rId14" Type="http://schemas.openxmlformats.org/officeDocument/2006/relationships/image" Target="../media/image24.png"/><Relationship Id="rId5" Type="http://schemas.openxmlformats.org/officeDocument/2006/relationships/image" Target="../media/image12.png"/><Relationship Id="rId6" Type="http://schemas.openxmlformats.org/officeDocument/2006/relationships/image" Target="../media/image11.png"/><Relationship Id="rId7" Type="http://schemas.openxmlformats.org/officeDocument/2006/relationships/image" Target="../media/image15.png"/><Relationship Id="rId8" Type="http://schemas.openxmlformats.org/officeDocument/2006/relationships/image" Target="../media/image23.pn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8.png"/><Relationship Id="rId13" Type="http://schemas.openxmlformats.org/officeDocument/2006/relationships/image" Target="../media/image17.png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omments" Target="../comments/comment1.xml"/><Relationship Id="rId4" Type="http://schemas.openxmlformats.org/officeDocument/2006/relationships/image" Target="../media/image5.png"/><Relationship Id="rId9" Type="http://schemas.openxmlformats.org/officeDocument/2006/relationships/image" Target="../media/image23.png"/><Relationship Id="rId15" Type="http://schemas.openxmlformats.org/officeDocument/2006/relationships/image" Target="../media/image24.png"/><Relationship Id="rId14" Type="http://schemas.openxmlformats.org/officeDocument/2006/relationships/image" Target="../media/image21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11.png"/><Relationship Id="rId8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95943" y="5093854"/>
            <a:ext cx="2581985" cy="830997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össze, hogy mi minden készülhet műanyagból!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3673517" y="2317895"/>
            <a:ext cx="967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Ablak-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keret</a:t>
            </a:r>
            <a:endParaRPr sz="1600"/>
          </a:p>
        </p:txBody>
      </p:sp>
      <p:sp>
        <p:nvSpPr>
          <p:cNvPr id="47" name="Google Shape;47;p1"/>
          <p:cNvSpPr txBox="1"/>
          <p:nvPr/>
        </p:nvSpPr>
        <p:spPr>
          <a:xfrm>
            <a:off x="6272000" y="2384750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Partvis</a:t>
            </a:r>
            <a:endParaRPr sz="1600"/>
          </a:p>
        </p:txBody>
      </p:sp>
      <p:sp>
        <p:nvSpPr>
          <p:cNvPr id="48" name="Google Shape;48;p1"/>
          <p:cNvSpPr txBox="1"/>
          <p:nvPr/>
        </p:nvSpPr>
        <p:spPr>
          <a:xfrm>
            <a:off x="5449400" y="6712575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Asztal</a:t>
            </a:r>
            <a:endParaRPr sz="1600"/>
          </a:p>
        </p:txBody>
      </p:sp>
      <p:sp>
        <p:nvSpPr>
          <p:cNvPr id="49" name="Google Shape;49;p1"/>
          <p:cNvSpPr txBox="1"/>
          <p:nvPr/>
        </p:nvSpPr>
        <p:spPr>
          <a:xfrm>
            <a:off x="7065740" y="4045747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Ruha-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szárító</a:t>
            </a:r>
            <a:endParaRPr sz="1600"/>
          </a:p>
        </p:txBody>
      </p:sp>
      <p:sp>
        <p:nvSpPr>
          <p:cNvPr id="50" name="Google Shape;50;p1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Citrom-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facsaró</a:t>
            </a:r>
            <a:endParaRPr sz="1600"/>
          </a:p>
        </p:txBody>
      </p:sp>
      <p:sp>
        <p:nvSpPr>
          <p:cNvPr id="51" name="Google Shape;51;p1"/>
          <p:cNvSpPr txBox="1"/>
          <p:nvPr/>
        </p:nvSpPr>
        <p:spPr>
          <a:xfrm>
            <a:off x="3673525" y="5848425"/>
            <a:ext cx="91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Csipesz</a:t>
            </a:r>
            <a:endParaRPr sz="1600"/>
          </a:p>
        </p:txBody>
      </p:sp>
      <p:sp>
        <p:nvSpPr>
          <p:cNvPr id="52" name="Google Shape;52;p1"/>
          <p:cNvSpPr txBox="1"/>
          <p:nvPr/>
        </p:nvSpPr>
        <p:spPr>
          <a:xfrm>
            <a:off x="7167446" y="5848413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Szék</a:t>
            </a:r>
            <a:endParaRPr sz="1600"/>
          </a:p>
        </p:txBody>
      </p:sp>
      <p:sp>
        <p:nvSpPr>
          <p:cNvPr id="53" name="Google Shape;53;p1"/>
          <p:cNvSpPr txBox="1"/>
          <p:nvPr/>
        </p:nvSpPr>
        <p:spPr>
          <a:xfrm>
            <a:off x="2804272" y="4168675"/>
            <a:ext cx="967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Papucs</a:t>
            </a:r>
            <a:endParaRPr sz="1600"/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8911400" y="331162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Váza</a:t>
            </a:r>
            <a:endParaRPr sz="1600"/>
          </a:p>
        </p:txBody>
      </p:sp>
      <p:sp>
        <p:nvSpPr>
          <p:cNvPr id="57" name="Google Shape;57;p1"/>
          <p:cNvSpPr txBox="1"/>
          <p:nvPr/>
        </p:nvSpPr>
        <p:spPr>
          <a:xfrm>
            <a:off x="8029949" y="158460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Pohár</a:t>
            </a:r>
            <a:endParaRPr sz="1600"/>
          </a:p>
        </p:txBody>
      </p:sp>
      <p:sp>
        <p:nvSpPr>
          <p:cNvPr id="58" name="Google Shape;58;p1"/>
          <p:cNvSpPr txBox="1"/>
          <p:nvPr/>
        </p:nvSpPr>
        <p:spPr>
          <a:xfrm>
            <a:off x="5449400" y="723738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Tányér</a:t>
            </a:r>
            <a:endParaRPr sz="1600"/>
          </a:p>
        </p:txBody>
      </p:sp>
      <p:pic>
        <p:nvPicPr>
          <p:cNvPr id="59" name="Google Shape;59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g1e10c9038da_0_0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e10c9038d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e10c9038da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e10c9038da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g1e10c9038d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1e10c9038d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1e10c9038d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g1e10c9038da_0_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1e10c9038da_0_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1e10c9038da_0_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1e10c9038da_0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1e10c9038da_0_0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össze, hogy mi minden készülhet műanyagból!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g1e10c9038da_0_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1e10c9038da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19020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295" y="310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1020" y="310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54295" y="310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310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82370" y="13494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1020" y="5181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09695" y="22354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29895" y="22354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1e10c9038da_0_0"/>
          <p:cNvSpPr txBox="1"/>
          <p:nvPr/>
        </p:nvSpPr>
        <p:spPr>
          <a:xfrm>
            <a:off x="8911400" y="331162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Váza</a:t>
            </a:r>
            <a:endParaRPr sz="1600"/>
          </a:p>
        </p:txBody>
      </p:sp>
      <p:sp>
        <p:nvSpPr>
          <p:cNvPr id="92" name="Google Shape;92;g1e10c9038da_0_0"/>
          <p:cNvSpPr txBox="1"/>
          <p:nvPr/>
        </p:nvSpPr>
        <p:spPr>
          <a:xfrm>
            <a:off x="8029949" y="158460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Pohár</a:t>
            </a:r>
            <a:endParaRPr sz="1600"/>
          </a:p>
        </p:txBody>
      </p:sp>
      <p:sp>
        <p:nvSpPr>
          <p:cNvPr id="93" name="Google Shape;93;g1e10c9038da_0_0"/>
          <p:cNvSpPr txBox="1"/>
          <p:nvPr/>
        </p:nvSpPr>
        <p:spPr>
          <a:xfrm>
            <a:off x="7065740" y="4045747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Ruha-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szárító</a:t>
            </a:r>
            <a:endParaRPr sz="1600"/>
          </a:p>
        </p:txBody>
      </p:sp>
      <p:sp>
        <p:nvSpPr>
          <p:cNvPr id="94" name="Google Shape;94;g1e10c9038da_0_0"/>
          <p:cNvSpPr txBox="1"/>
          <p:nvPr/>
        </p:nvSpPr>
        <p:spPr>
          <a:xfrm>
            <a:off x="7167446" y="5848413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Szék</a:t>
            </a:r>
            <a:endParaRPr sz="1600"/>
          </a:p>
        </p:txBody>
      </p:sp>
      <p:sp>
        <p:nvSpPr>
          <p:cNvPr id="95" name="Google Shape;95;g1e10c9038da_0_0"/>
          <p:cNvSpPr txBox="1"/>
          <p:nvPr/>
        </p:nvSpPr>
        <p:spPr>
          <a:xfrm>
            <a:off x="6272000" y="2384750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Partvis</a:t>
            </a:r>
            <a:endParaRPr sz="1600"/>
          </a:p>
        </p:txBody>
      </p:sp>
      <p:sp>
        <p:nvSpPr>
          <p:cNvPr id="96" name="Google Shape;96;g1e10c9038da_0_0"/>
          <p:cNvSpPr txBox="1"/>
          <p:nvPr/>
        </p:nvSpPr>
        <p:spPr>
          <a:xfrm>
            <a:off x="5449400" y="723738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Tányér</a:t>
            </a:r>
            <a:endParaRPr sz="1600"/>
          </a:p>
        </p:txBody>
      </p:sp>
      <p:sp>
        <p:nvSpPr>
          <p:cNvPr id="97" name="Google Shape;97;g1e10c9038da_0_0"/>
          <p:cNvSpPr txBox="1"/>
          <p:nvPr/>
        </p:nvSpPr>
        <p:spPr>
          <a:xfrm>
            <a:off x="5449400" y="6712575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Asztal</a:t>
            </a:r>
            <a:endParaRPr sz="1600"/>
          </a:p>
        </p:txBody>
      </p:sp>
      <p:sp>
        <p:nvSpPr>
          <p:cNvPr id="98" name="Google Shape;98;g1e10c9038da_0_0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Citrom-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facsaró</a:t>
            </a:r>
            <a:endParaRPr sz="1600"/>
          </a:p>
        </p:txBody>
      </p:sp>
      <p:sp>
        <p:nvSpPr>
          <p:cNvPr id="99" name="Google Shape;99;g1e10c9038da_0_0"/>
          <p:cNvSpPr txBox="1"/>
          <p:nvPr/>
        </p:nvSpPr>
        <p:spPr>
          <a:xfrm>
            <a:off x="3673517" y="2317895"/>
            <a:ext cx="967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Ablak-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keret</a:t>
            </a:r>
            <a:endParaRPr sz="1600"/>
          </a:p>
        </p:txBody>
      </p:sp>
      <p:sp>
        <p:nvSpPr>
          <p:cNvPr id="100" name="Google Shape;100;g1e10c9038da_0_0"/>
          <p:cNvSpPr txBox="1"/>
          <p:nvPr/>
        </p:nvSpPr>
        <p:spPr>
          <a:xfrm>
            <a:off x="2804272" y="4168675"/>
            <a:ext cx="967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Papucs</a:t>
            </a:r>
            <a:endParaRPr sz="1600"/>
          </a:p>
        </p:txBody>
      </p:sp>
      <p:sp>
        <p:nvSpPr>
          <p:cNvPr id="101" name="Google Shape;101;g1e10c9038da_0_0"/>
          <p:cNvSpPr txBox="1"/>
          <p:nvPr/>
        </p:nvSpPr>
        <p:spPr>
          <a:xfrm>
            <a:off x="3673525" y="5848425"/>
            <a:ext cx="91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Csipesz</a:t>
            </a:r>
            <a:endParaRPr sz="1600"/>
          </a:p>
        </p:txBody>
      </p:sp>
      <p:pic>
        <p:nvPicPr>
          <p:cNvPr id="102" name="Google Shape;102;g1e10c9038da_0_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1e10c9038da_0_0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5254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1e10c9038d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139452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g1e10ea48fa9_0_25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1e10ea48fa9_0_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1e10ea48fa9_0_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1e10ea48fa9_0_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1e10ea48fa9_0_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1e10ea48fa9_0_2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1e10ea48fa9_0_2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1e10ea48fa9_0_2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1e10ea48fa9_0_2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1e10ea48fa9_0_2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1e10ea48fa9_0_2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1e10ea48fa9_0_25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össze, hogy mi minden készülhet műanyagból!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g1e10ea48fa9_0_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1e10ea48fa9_0_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0295" y="30770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1020" y="310508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632995" y="307706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91020" y="5181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29895" y="22354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65070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e10ea48fa9_0_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338593" y="310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e10ea48fa9_0_2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09693" y="22354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e10ea48fa9_0_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32994" y="6507021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1e10ea48fa9_0_25"/>
          <p:cNvSpPr txBox="1"/>
          <p:nvPr/>
        </p:nvSpPr>
        <p:spPr>
          <a:xfrm>
            <a:off x="8911400" y="331162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Váza</a:t>
            </a:r>
            <a:endParaRPr sz="1600"/>
          </a:p>
        </p:txBody>
      </p:sp>
      <p:sp>
        <p:nvSpPr>
          <p:cNvPr id="136" name="Google Shape;136;g1e10ea48fa9_0_25"/>
          <p:cNvSpPr txBox="1"/>
          <p:nvPr/>
        </p:nvSpPr>
        <p:spPr>
          <a:xfrm>
            <a:off x="8029949" y="158460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Pohár</a:t>
            </a:r>
            <a:endParaRPr sz="1600"/>
          </a:p>
        </p:txBody>
      </p:sp>
      <p:sp>
        <p:nvSpPr>
          <p:cNvPr id="137" name="Google Shape;137;g1e10ea48fa9_0_25"/>
          <p:cNvSpPr txBox="1"/>
          <p:nvPr/>
        </p:nvSpPr>
        <p:spPr>
          <a:xfrm>
            <a:off x="7065740" y="4045747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Ruha-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szárító</a:t>
            </a:r>
            <a:endParaRPr sz="1600"/>
          </a:p>
        </p:txBody>
      </p:sp>
      <p:sp>
        <p:nvSpPr>
          <p:cNvPr id="138" name="Google Shape;138;g1e10ea48fa9_0_25"/>
          <p:cNvSpPr txBox="1"/>
          <p:nvPr/>
        </p:nvSpPr>
        <p:spPr>
          <a:xfrm>
            <a:off x="7167446" y="5848413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Szék</a:t>
            </a:r>
            <a:endParaRPr sz="1600"/>
          </a:p>
        </p:txBody>
      </p:sp>
      <p:sp>
        <p:nvSpPr>
          <p:cNvPr id="139" name="Google Shape;139;g1e10ea48fa9_0_25"/>
          <p:cNvSpPr txBox="1"/>
          <p:nvPr/>
        </p:nvSpPr>
        <p:spPr>
          <a:xfrm>
            <a:off x="6272000" y="2384750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Partvis</a:t>
            </a:r>
            <a:endParaRPr sz="1600"/>
          </a:p>
        </p:txBody>
      </p:sp>
      <p:sp>
        <p:nvSpPr>
          <p:cNvPr id="140" name="Google Shape;140;g1e10ea48fa9_0_25"/>
          <p:cNvSpPr txBox="1"/>
          <p:nvPr/>
        </p:nvSpPr>
        <p:spPr>
          <a:xfrm>
            <a:off x="5449400" y="723738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Tányér</a:t>
            </a:r>
            <a:endParaRPr sz="1600"/>
          </a:p>
        </p:txBody>
      </p:sp>
      <p:sp>
        <p:nvSpPr>
          <p:cNvPr id="141" name="Google Shape;141;g1e10ea48fa9_0_25"/>
          <p:cNvSpPr txBox="1"/>
          <p:nvPr/>
        </p:nvSpPr>
        <p:spPr>
          <a:xfrm>
            <a:off x="5449400" y="6712575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Asztal</a:t>
            </a:r>
            <a:endParaRPr sz="1600"/>
          </a:p>
        </p:txBody>
      </p:sp>
      <p:sp>
        <p:nvSpPr>
          <p:cNvPr id="142" name="Google Shape;142;g1e10ea48fa9_0_25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Citrom-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facsaró</a:t>
            </a:r>
            <a:endParaRPr sz="1600"/>
          </a:p>
        </p:txBody>
      </p:sp>
      <p:sp>
        <p:nvSpPr>
          <p:cNvPr id="143" name="Google Shape;143;g1e10ea48fa9_0_25"/>
          <p:cNvSpPr txBox="1"/>
          <p:nvPr/>
        </p:nvSpPr>
        <p:spPr>
          <a:xfrm>
            <a:off x="3673517" y="2317895"/>
            <a:ext cx="967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Ablak-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keret</a:t>
            </a:r>
            <a:endParaRPr sz="1600"/>
          </a:p>
        </p:txBody>
      </p:sp>
      <p:sp>
        <p:nvSpPr>
          <p:cNvPr id="144" name="Google Shape;144;g1e10ea48fa9_0_25"/>
          <p:cNvSpPr txBox="1"/>
          <p:nvPr/>
        </p:nvSpPr>
        <p:spPr>
          <a:xfrm>
            <a:off x="2804272" y="4168675"/>
            <a:ext cx="967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Papucs</a:t>
            </a:r>
            <a:endParaRPr sz="1600"/>
          </a:p>
        </p:txBody>
      </p:sp>
      <p:sp>
        <p:nvSpPr>
          <p:cNvPr id="145" name="Google Shape;145;g1e10ea48fa9_0_25"/>
          <p:cNvSpPr txBox="1"/>
          <p:nvPr/>
        </p:nvSpPr>
        <p:spPr>
          <a:xfrm>
            <a:off x="3673525" y="5848425"/>
            <a:ext cx="91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Csipesz</a:t>
            </a:r>
            <a:endParaRPr sz="1600"/>
          </a:p>
        </p:txBody>
      </p:sp>
      <p:pic>
        <p:nvPicPr>
          <p:cNvPr id="146" name="Google Shape;146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52545" y="56428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e10ea48fa9_0_2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e10ea48fa9_0_25"/>
          <p:cNvPicPr preferRelativeResize="0"/>
          <p:nvPr/>
        </p:nvPicPr>
        <p:blipFill rotWithShape="1">
          <a:blip r:embed="rId3">
            <a:alphaModFix/>
          </a:blip>
          <a:srcRect b="30074" l="0" r="0" t="0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1e10ea48fa9_0_2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760294" y="13712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1e10ea48fa9_0_2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38595" y="139452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1e10c9038da_0_60"/>
          <p:cNvPicPr preferRelativeResize="0"/>
          <p:nvPr/>
        </p:nvPicPr>
        <p:blipFill rotWithShape="1">
          <a:blip r:embed="rId4">
            <a:alphaModFix/>
          </a:blip>
          <a:srcRect b="30074" l="0" r="0" t="0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e10c9038da_0_6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1e10c9038da_0_6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1e10c9038da_0_6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1e10c9038da_0_6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1e10c9038da_0_60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1e10c9038da_0_60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1e10c9038da_0_60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1e10c9038da_0_60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1e10c9038da_0_6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1e10c9038da_0_60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rgbClr val="1C9A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hu-H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Szedd össze, hogy mi minden készülhet műanyagból!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1e10c9038da_0_6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909693" y="56428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e10c9038da_0_6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13126" y="518182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1e10c9038da_0_60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hu-HU" sz="1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19018" y="3094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760294" y="3094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38594" y="13945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191018" y="5181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364205" y="56428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38594" y="65070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32994" y="65070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073544" y="5642858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g1e10c9038da_0_60"/>
          <p:cNvSpPr txBox="1"/>
          <p:nvPr/>
        </p:nvSpPr>
        <p:spPr>
          <a:xfrm>
            <a:off x="8911400" y="3311625"/>
            <a:ext cx="746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Váza</a:t>
            </a:r>
            <a:endParaRPr sz="1600"/>
          </a:p>
        </p:txBody>
      </p:sp>
      <p:sp>
        <p:nvSpPr>
          <p:cNvPr id="180" name="Google Shape;180;g1e10c9038da_0_60"/>
          <p:cNvSpPr txBox="1"/>
          <p:nvPr/>
        </p:nvSpPr>
        <p:spPr>
          <a:xfrm>
            <a:off x="8029949" y="1584600"/>
            <a:ext cx="749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Pohár</a:t>
            </a:r>
            <a:endParaRPr sz="1600"/>
          </a:p>
        </p:txBody>
      </p:sp>
      <p:sp>
        <p:nvSpPr>
          <p:cNvPr id="181" name="Google Shape;181;g1e10c9038da_0_60"/>
          <p:cNvSpPr txBox="1"/>
          <p:nvPr/>
        </p:nvSpPr>
        <p:spPr>
          <a:xfrm>
            <a:off x="7065740" y="4045747"/>
            <a:ext cx="102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Ruha-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szárító</a:t>
            </a:r>
            <a:endParaRPr sz="1600"/>
          </a:p>
        </p:txBody>
      </p:sp>
      <p:sp>
        <p:nvSpPr>
          <p:cNvPr id="182" name="Google Shape;182;g1e10c9038da_0_60"/>
          <p:cNvSpPr txBox="1"/>
          <p:nvPr/>
        </p:nvSpPr>
        <p:spPr>
          <a:xfrm>
            <a:off x="7167446" y="5848413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Szék</a:t>
            </a:r>
            <a:endParaRPr sz="1600"/>
          </a:p>
        </p:txBody>
      </p:sp>
      <p:sp>
        <p:nvSpPr>
          <p:cNvPr id="183" name="Google Shape;183;g1e10c9038da_0_60"/>
          <p:cNvSpPr txBox="1"/>
          <p:nvPr/>
        </p:nvSpPr>
        <p:spPr>
          <a:xfrm>
            <a:off x="6272000" y="2384750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Partvis</a:t>
            </a:r>
            <a:endParaRPr sz="1600"/>
          </a:p>
        </p:txBody>
      </p:sp>
      <p:sp>
        <p:nvSpPr>
          <p:cNvPr id="184" name="Google Shape;184;g1e10c9038da_0_60"/>
          <p:cNvSpPr txBox="1"/>
          <p:nvPr/>
        </p:nvSpPr>
        <p:spPr>
          <a:xfrm>
            <a:off x="5449400" y="723738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Tányér</a:t>
            </a:r>
            <a:endParaRPr sz="1600"/>
          </a:p>
        </p:txBody>
      </p:sp>
      <p:sp>
        <p:nvSpPr>
          <p:cNvPr id="185" name="Google Shape;185;g1e10c9038da_0_60"/>
          <p:cNvSpPr txBox="1"/>
          <p:nvPr/>
        </p:nvSpPr>
        <p:spPr>
          <a:xfrm>
            <a:off x="5449400" y="6712575"/>
            <a:ext cx="82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Asztal</a:t>
            </a:r>
            <a:endParaRPr sz="1600"/>
          </a:p>
        </p:txBody>
      </p:sp>
      <p:sp>
        <p:nvSpPr>
          <p:cNvPr id="186" name="Google Shape;186;g1e10c9038da_0_60"/>
          <p:cNvSpPr txBox="1"/>
          <p:nvPr/>
        </p:nvSpPr>
        <p:spPr>
          <a:xfrm>
            <a:off x="4537631" y="4045525"/>
            <a:ext cx="912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Citrom-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facsaró</a:t>
            </a:r>
            <a:endParaRPr sz="1600"/>
          </a:p>
        </p:txBody>
      </p:sp>
      <p:sp>
        <p:nvSpPr>
          <p:cNvPr id="187" name="Google Shape;187;g1e10c9038da_0_60"/>
          <p:cNvSpPr txBox="1"/>
          <p:nvPr/>
        </p:nvSpPr>
        <p:spPr>
          <a:xfrm>
            <a:off x="3673517" y="2317895"/>
            <a:ext cx="967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Ablak-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keret</a:t>
            </a:r>
            <a:endParaRPr sz="1600"/>
          </a:p>
        </p:txBody>
      </p:sp>
      <p:sp>
        <p:nvSpPr>
          <p:cNvPr id="188" name="Google Shape;188;g1e10c9038da_0_60"/>
          <p:cNvSpPr txBox="1"/>
          <p:nvPr/>
        </p:nvSpPr>
        <p:spPr>
          <a:xfrm>
            <a:off x="2804272" y="4168675"/>
            <a:ext cx="967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Papucs</a:t>
            </a:r>
            <a:endParaRPr sz="1600"/>
          </a:p>
        </p:txBody>
      </p:sp>
      <p:sp>
        <p:nvSpPr>
          <p:cNvPr id="189" name="Google Shape;189;g1e10c9038da_0_60"/>
          <p:cNvSpPr txBox="1"/>
          <p:nvPr/>
        </p:nvSpPr>
        <p:spPr>
          <a:xfrm>
            <a:off x="3673525" y="5848425"/>
            <a:ext cx="91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Csipesz</a:t>
            </a:r>
            <a:endParaRPr sz="1600"/>
          </a:p>
        </p:txBody>
      </p:sp>
      <p:pic>
        <p:nvPicPr>
          <p:cNvPr id="190" name="Google Shape;190;g1e10c9038da_0_60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996293" y="6568835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1e10c9038da_0_60"/>
          <p:cNvPicPr preferRelativeResize="0"/>
          <p:nvPr/>
        </p:nvPicPr>
        <p:blipFill rotWithShape="1">
          <a:blip r:embed="rId4">
            <a:alphaModFix/>
          </a:blip>
          <a:srcRect b="30074" l="0" r="0" t="0"/>
          <a:stretch/>
        </p:blipFill>
        <p:spPr>
          <a:xfrm>
            <a:off x="8444900" y="6649373"/>
            <a:ext cx="148450" cy="57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09693" y="22432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31543" y="223312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338593" y="30949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1e10c9038da_0_6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191018" y="310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1e10c9038da_0_6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760294" y="1371258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Szandavári-Csurgó Cintia</dc:creator>
</cp:coreProperties>
</file>