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7772400" cx="10058400"/>
  <p:notesSz cx="6858000" cy="9945675"/>
  <p:embeddedFontLst>
    <p:embeddedFont>
      <p:font typeface="Montserra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O97ehC1q2OxUWDyW2bqWgsRvm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Hu Jiayu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4E8F078-9C1A-4869-B7B5-ADBF0BC63704}">
  <a:tblStyle styleId="{B4E8F078-9C1A-4869-B7B5-ADBF0BC6370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8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4-11T07:57:25.091">
    <p:pos x="6000" y="0"/>
    <p:text>Tested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u-eyoTE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" name="Google Shape;31;p7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5" name="Google Shape;65;p1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8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2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3" name="Google Shape;183;p9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2cc3f57ca3_0_52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5" name="Google Shape;225;g22cc3f57ca3_0_52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7" name="Google Shape;267;p10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2cc3f57ca3_0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0" name="Google Shape;310;g22cc3f57ca3_0_0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x8 Grid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cap="flat" cmpd="sng" w="1143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" name="Google Shape;9;p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5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{B4E8F078-9C1A-4869-B7B5-ADBF0BC63704}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5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>
  <p:cSld name="1_Large Grid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cap="flat" cmpd="sng" w="1143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4" name="Google Shape;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6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7.png"/><Relationship Id="rId13" Type="http://schemas.openxmlformats.org/officeDocument/2006/relationships/image" Target="../media/image2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7.png"/><Relationship Id="rId10" Type="http://schemas.openxmlformats.org/officeDocument/2006/relationships/image" Target="../media/image9.png"/><Relationship Id="rId13" Type="http://schemas.openxmlformats.org/officeDocument/2006/relationships/image" Target="../media/image22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comments" Target="../comments/comment1.xml"/><Relationship Id="rId4" Type="http://schemas.openxmlformats.org/officeDocument/2006/relationships/image" Target="../media/image5.png"/><Relationship Id="rId9" Type="http://schemas.openxmlformats.org/officeDocument/2006/relationships/image" Target="../media/image14.png"/><Relationship Id="rId15" Type="http://schemas.openxmlformats.org/officeDocument/2006/relationships/image" Target="../media/image19.png"/><Relationship Id="rId14" Type="http://schemas.openxmlformats.org/officeDocument/2006/relationships/image" Target="../media/image29.pn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7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7"/>
          <p:cNvSpPr txBox="1"/>
          <p:nvPr/>
        </p:nvSpPr>
        <p:spPr>
          <a:xfrm>
            <a:off x="95943" y="5093854"/>
            <a:ext cx="2581985" cy="1692771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7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7"/>
          <p:cNvSpPr txBox="1"/>
          <p:nvPr/>
        </p:nvSpPr>
        <p:spPr>
          <a:xfrm>
            <a:off x="3654096" y="6739614"/>
            <a:ext cx="9968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7"/>
          <p:cNvSpPr txBox="1"/>
          <p:nvPr/>
        </p:nvSpPr>
        <p:spPr>
          <a:xfrm>
            <a:off x="5514191" y="5855948"/>
            <a:ext cx="68516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7"/>
          <p:cNvSpPr txBox="1"/>
          <p:nvPr/>
        </p:nvSpPr>
        <p:spPr>
          <a:xfrm>
            <a:off x="8085990" y="3319317"/>
            <a:ext cx="6719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7"/>
          <p:cNvSpPr txBox="1"/>
          <p:nvPr/>
        </p:nvSpPr>
        <p:spPr>
          <a:xfrm>
            <a:off x="2897232" y="5855948"/>
            <a:ext cx="7922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7"/>
          <p:cNvSpPr txBox="1"/>
          <p:nvPr/>
        </p:nvSpPr>
        <p:spPr>
          <a:xfrm>
            <a:off x="6388488" y="4171570"/>
            <a:ext cx="6431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7"/>
          <p:cNvSpPr txBox="1"/>
          <p:nvPr/>
        </p:nvSpPr>
        <p:spPr>
          <a:xfrm>
            <a:off x="3771644" y="3317053"/>
            <a:ext cx="7617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7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7"/>
          <p:cNvSpPr txBox="1"/>
          <p:nvPr/>
        </p:nvSpPr>
        <p:spPr>
          <a:xfrm>
            <a:off x="6220172" y="5855948"/>
            <a:ext cx="9797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7"/>
          <p:cNvSpPr txBox="1"/>
          <p:nvPr/>
        </p:nvSpPr>
        <p:spPr>
          <a:xfrm>
            <a:off x="8859978" y="4163926"/>
            <a:ext cx="8322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7"/>
          <p:cNvSpPr txBox="1"/>
          <p:nvPr/>
        </p:nvSpPr>
        <p:spPr>
          <a:xfrm>
            <a:off x="2792719" y="4169242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7"/>
          <p:cNvSpPr txBox="1"/>
          <p:nvPr/>
        </p:nvSpPr>
        <p:spPr>
          <a:xfrm>
            <a:off x="7084955" y="4171570"/>
            <a:ext cx="94713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7"/>
          <p:cNvSpPr txBox="1"/>
          <p:nvPr/>
        </p:nvSpPr>
        <p:spPr>
          <a:xfrm>
            <a:off x="5407371" y="4056204"/>
            <a:ext cx="89594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61;p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7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"/>
          <p:cNvSpPr txBox="1"/>
          <p:nvPr/>
        </p:nvSpPr>
        <p:spPr>
          <a:xfrm>
            <a:off x="95943" y="5093854"/>
            <a:ext cx="2581985" cy="1692771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3654096" y="6739614"/>
            <a:ext cx="9968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5514191" y="5855948"/>
            <a:ext cx="68516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8085990" y="3319317"/>
            <a:ext cx="6719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2897232" y="5855948"/>
            <a:ext cx="7922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388488" y="4171570"/>
            <a:ext cx="6431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3771644" y="3317053"/>
            <a:ext cx="7617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6220172" y="5855948"/>
            <a:ext cx="9797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8859978" y="4163926"/>
            <a:ext cx="8322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792719" y="4169242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7084955" y="4171570"/>
            <a:ext cx="94713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5407371" y="4056204"/>
            <a:ext cx="89594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8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8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8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8"/>
          <p:cNvSpPr txBox="1"/>
          <p:nvPr/>
        </p:nvSpPr>
        <p:spPr>
          <a:xfrm>
            <a:off x="95943" y="5093854"/>
            <a:ext cx="2581985" cy="1692771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8"/>
          <p:cNvSpPr txBox="1"/>
          <p:nvPr/>
        </p:nvSpPr>
        <p:spPr>
          <a:xfrm>
            <a:off x="3654096" y="6739614"/>
            <a:ext cx="9968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8"/>
          <p:cNvSpPr txBox="1"/>
          <p:nvPr/>
        </p:nvSpPr>
        <p:spPr>
          <a:xfrm>
            <a:off x="5514191" y="5855948"/>
            <a:ext cx="68516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8"/>
          <p:cNvSpPr txBox="1"/>
          <p:nvPr/>
        </p:nvSpPr>
        <p:spPr>
          <a:xfrm>
            <a:off x="8085990" y="3319317"/>
            <a:ext cx="6719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8"/>
          <p:cNvSpPr txBox="1"/>
          <p:nvPr/>
        </p:nvSpPr>
        <p:spPr>
          <a:xfrm>
            <a:off x="2897232" y="5855948"/>
            <a:ext cx="7922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8"/>
          <p:cNvSpPr txBox="1"/>
          <p:nvPr/>
        </p:nvSpPr>
        <p:spPr>
          <a:xfrm>
            <a:off x="6388488" y="4171570"/>
            <a:ext cx="6431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8"/>
          <p:cNvSpPr txBox="1"/>
          <p:nvPr/>
        </p:nvSpPr>
        <p:spPr>
          <a:xfrm>
            <a:off x="3771644" y="3317053"/>
            <a:ext cx="7617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8"/>
          <p:cNvSpPr txBox="1"/>
          <p:nvPr/>
        </p:nvSpPr>
        <p:spPr>
          <a:xfrm>
            <a:off x="6220172" y="5855948"/>
            <a:ext cx="9797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8"/>
          <p:cNvSpPr txBox="1"/>
          <p:nvPr/>
        </p:nvSpPr>
        <p:spPr>
          <a:xfrm>
            <a:off x="8859978" y="4163926"/>
            <a:ext cx="8322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2792719" y="4169242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8"/>
          <p:cNvSpPr txBox="1"/>
          <p:nvPr/>
        </p:nvSpPr>
        <p:spPr>
          <a:xfrm>
            <a:off x="7084955" y="4171570"/>
            <a:ext cx="94713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8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30960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984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6518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8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8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8"/>
          <p:cNvSpPr txBox="1"/>
          <p:nvPr/>
        </p:nvSpPr>
        <p:spPr>
          <a:xfrm>
            <a:off x="5407371" y="4056204"/>
            <a:ext cx="895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"/>
          <p:cNvSpPr txBox="1"/>
          <p:nvPr/>
        </p:nvSpPr>
        <p:spPr>
          <a:xfrm>
            <a:off x="95943" y="5093854"/>
            <a:ext cx="2581985" cy="1692771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"/>
          <p:cNvSpPr txBox="1"/>
          <p:nvPr/>
        </p:nvSpPr>
        <p:spPr>
          <a:xfrm>
            <a:off x="3654096" y="6739614"/>
            <a:ext cx="9968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"/>
          <p:cNvSpPr txBox="1"/>
          <p:nvPr/>
        </p:nvSpPr>
        <p:spPr>
          <a:xfrm>
            <a:off x="5514191" y="5855948"/>
            <a:ext cx="68516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8085990" y="3319317"/>
            <a:ext cx="6719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"/>
          <p:cNvSpPr txBox="1"/>
          <p:nvPr/>
        </p:nvSpPr>
        <p:spPr>
          <a:xfrm>
            <a:off x="2897232" y="5855948"/>
            <a:ext cx="7922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"/>
          <p:cNvSpPr txBox="1"/>
          <p:nvPr/>
        </p:nvSpPr>
        <p:spPr>
          <a:xfrm>
            <a:off x="6388488" y="4171570"/>
            <a:ext cx="6431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3771644" y="3317053"/>
            <a:ext cx="7617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"/>
          <p:cNvSpPr txBox="1"/>
          <p:nvPr/>
        </p:nvSpPr>
        <p:spPr>
          <a:xfrm>
            <a:off x="6220172" y="5855948"/>
            <a:ext cx="9797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"/>
          <p:cNvSpPr txBox="1"/>
          <p:nvPr/>
        </p:nvSpPr>
        <p:spPr>
          <a:xfrm>
            <a:off x="8859978" y="4163926"/>
            <a:ext cx="8322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2792719" y="4169242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7084955" y="4171570"/>
            <a:ext cx="94713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"/>
          <p:cNvSpPr txBox="1"/>
          <p:nvPr/>
        </p:nvSpPr>
        <p:spPr>
          <a:xfrm>
            <a:off x="5407371" y="4056204"/>
            <a:ext cx="89594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30960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984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6518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9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9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9"/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9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9"/>
          <p:cNvSpPr txBox="1"/>
          <p:nvPr/>
        </p:nvSpPr>
        <p:spPr>
          <a:xfrm>
            <a:off x="5514191" y="5855948"/>
            <a:ext cx="68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9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9"/>
          <p:cNvSpPr txBox="1"/>
          <p:nvPr/>
        </p:nvSpPr>
        <p:spPr>
          <a:xfrm>
            <a:off x="2897232" y="5855948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9"/>
          <p:cNvSpPr txBox="1"/>
          <p:nvPr/>
        </p:nvSpPr>
        <p:spPr>
          <a:xfrm>
            <a:off x="6388488" y="4171570"/>
            <a:ext cx="64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9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9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" name="Google Shape;205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9"/>
          <p:cNvSpPr txBox="1"/>
          <p:nvPr/>
        </p:nvSpPr>
        <p:spPr>
          <a:xfrm>
            <a:off x="8859978" y="4163926"/>
            <a:ext cx="83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9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9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9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9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12019" y="30807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30960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9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9" name="Google Shape;219;p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9"/>
          <p:cNvSpPr txBox="1"/>
          <p:nvPr/>
        </p:nvSpPr>
        <p:spPr>
          <a:xfrm>
            <a:off x="5407371" y="4056204"/>
            <a:ext cx="895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g22cc3f57ca3_0_52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2cc3f57ca3_0_5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2cc3f57ca3_0_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2cc3f57ca3_0_5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2cc3f57ca3_0_5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2cc3f57ca3_0_5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2cc3f57ca3_0_5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2cc3f57ca3_0_5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2cc3f57ca3_0_5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2cc3f57ca3_0_5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2cc3f57ca3_0_5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2cc3f57ca3_0_5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g22cc3f57ca3_0_52"/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22cc3f57ca3_0_52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22cc3f57ca3_0_52"/>
          <p:cNvSpPr txBox="1"/>
          <p:nvPr/>
        </p:nvSpPr>
        <p:spPr>
          <a:xfrm>
            <a:off x="5514191" y="5855948"/>
            <a:ext cx="68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22cc3f57ca3_0_52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g22cc3f57ca3_0_52"/>
          <p:cNvSpPr txBox="1"/>
          <p:nvPr/>
        </p:nvSpPr>
        <p:spPr>
          <a:xfrm>
            <a:off x="2897232" y="5855948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22cc3f57ca3_0_52"/>
          <p:cNvSpPr txBox="1"/>
          <p:nvPr/>
        </p:nvSpPr>
        <p:spPr>
          <a:xfrm>
            <a:off x="6388488" y="4171570"/>
            <a:ext cx="64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2cc3f57ca3_0_52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22cc3f57ca3_0_52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g22cc3f57ca3_0_5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g22cc3f57ca3_0_52"/>
          <p:cNvSpPr txBox="1"/>
          <p:nvPr/>
        </p:nvSpPr>
        <p:spPr>
          <a:xfrm>
            <a:off x="8859978" y="4163926"/>
            <a:ext cx="83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g22cc3f57ca3_0_52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g22cc3f57ca3_0_52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1" name="Google Shape;251;g22cc3f57ca3_0_5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g22cc3f57ca3_0_52"/>
          <p:cNvSpPr txBox="1"/>
          <p:nvPr/>
        </p:nvSpPr>
        <p:spPr>
          <a:xfrm>
            <a:off x="5407371" y="4056204"/>
            <a:ext cx="895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3" name="Google Shape;253;g22cc3f57ca3_0_5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2cc3f57ca3_0_52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2cc3f57ca3_0_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2cc3f57ca3_0_5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12019" y="30807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2cc3f57ca3_0_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25338" y="30960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cc3f57ca3_0_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2cc3f57ca3_0_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g22cc3f57ca3_0_52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22cc3f57ca3_0_52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2" name="Google Shape;262;g22cc3f57ca3_0_5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2cc3f57ca3_0_5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2cc3f57ca3_0_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0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1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1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1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1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1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0"/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0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0"/>
          <p:cNvSpPr txBox="1"/>
          <p:nvPr/>
        </p:nvSpPr>
        <p:spPr>
          <a:xfrm>
            <a:off x="5514191" y="5855948"/>
            <a:ext cx="68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0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0"/>
          <p:cNvSpPr txBox="1"/>
          <p:nvPr/>
        </p:nvSpPr>
        <p:spPr>
          <a:xfrm>
            <a:off x="2897232" y="5855948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0"/>
          <p:cNvSpPr txBox="1"/>
          <p:nvPr/>
        </p:nvSpPr>
        <p:spPr>
          <a:xfrm>
            <a:off x="6388488" y="4171570"/>
            <a:ext cx="64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0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0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9" name="Google Shape;289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10"/>
          <p:cNvSpPr txBox="1"/>
          <p:nvPr/>
        </p:nvSpPr>
        <p:spPr>
          <a:xfrm>
            <a:off x="8859978" y="4163926"/>
            <a:ext cx="83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0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5147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335147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0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5" name="Google Shape;295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11971" y="3085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1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911764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0"/>
          <p:cNvSpPr txBox="1"/>
          <p:nvPr/>
        </p:nvSpPr>
        <p:spPr>
          <a:xfrm>
            <a:off x="5407371" y="4056204"/>
            <a:ext cx="895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0" name="Google Shape;300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911764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1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25339" y="3085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1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10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1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10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0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g22cc3f57ca3_0_0"/>
          <p:cNvPicPr preferRelativeResize="0"/>
          <p:nvPr/>
        </p:nvPicPr>
        <p:blipFill rotWithShape="1">
          <a:blip r:embed="rId4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2cc3f57ca3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2cc3f57ca3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2cc3f57ca3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2cc3f57ca3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2cc3f57ca3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2cc3f57ca3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2cc3f57ca3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2cc3f57ca3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2cc3f57ca3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2cc3f57ca3_0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2cc3f57ca3_0_0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g22cc3f57ca3_0_0"/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 a konyhatechnológiai eljárások közül az elkészítési műveleteket!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előkészítési és a befejező műveleteket kerüld el!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22cc3f57ca3_0_0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Bundázás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2cc3f57ca3_0_0"/>
          <p:cNvSpPr txBox="1"/>
          <p:nvPr/>
        </p:nvSpPr>
        <p:spPr>
          <a:xfrm>
            <a:off x="5514191" y="5855948"/>
            <a:ext cx="68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Főzés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22cc3f57ca3_0_0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Töltés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22cc3f57ca3_0_0"/>
          <p:cNvSpPr txBox="1"/>
          <p:nvPr/>
        </p:nvSpPr>
        <p:spPr>
          <a:xfrm>
            <a:off x="2897232" y="5855948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Párolás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22cc3f57ca3_0_0"/>
          <p:cNvSpPr txBox="1"/>
          <p:nvPr/>
        </p:nvSpPr>
        <p:spPr>
          <a:xfrm>
            <a:off x="6388488" y="4171570"/>
            <a:ext cx="64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g22cc3f57ca3_0_0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Tálalás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g22cc3f57ca3_0_0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Formázás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2" name="Google Shape;332;g22cc3f57ca3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g22cc3f57ca3_0_0"/>
          <p:cNvSpPr txBox="1"/>
          <p:nvPr/>
        </p:nvSpPr>
        <p:spPr>
          <a:xfrm>
            <a:off x="8859978" y="4163926"/>
            <a:ext cx="83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Díszítés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g22cc3f57ca3_0_0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Darabolás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5" name="Google Shape;335;g22cc3f57ca3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335147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22cc3f57ca3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335147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g22cc3f57ca3_0_0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Tisztítás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Google Shape;338;g22cc3f57ca3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911971" y="3085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2cc3f57ca3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2cc3f57ca3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2cc3f57ca3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11764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2" name="Google Shape;342;g22cc3f57ca3_0_0"/>
          <p:cNvSpPr txBox="1"/>
          <p:nvPr/>
        </p:nvSpPr>
        <p:spPr>
          <a:xfrm>
            <a:off x="5407371" y="4056204"/>
            <a:ext cx="895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Készen-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tartás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3" name="Google Shape;343;g22cc3f57ca3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11764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2cc3f57ca3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22cc3f57ca3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625339" y="3085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cc3f57ca3_0_0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 flipH="1" rot="10800000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2cc3f57ca3_0_0"/>
          <p:cNvPicPr preferRelativeResize="0"/>
          <p:nvPr/>
        </p:nvPicPr>
        <p:blipFill rotWithShape="1">
          <a:blip r:embed="rId4">
            <a:alphaModFix/>
          </a:blip>
          <a:srcRect b="30074" l="0" r="0" t="0"/>
          <a:stretch/>
        </p:blipFill>
        <p:spPr>
          <a:xfrm flipH="1" rot="10800000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22cc3f57ca3_0_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22cc3f57ca3_0_0"/>
          <p:cNvSpPr txBox="1"/>
          <p:nvPr/>
        </p:nvSpPr>
        <p:spPr>
          <a:xfrm>
            <a:off x="3608823" y="2465766"/>
            <a:ext cx="1087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Rétegezés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22cc3f57ca3_0_0"/>
          <p:cNvSpPr txBox="1"/>
          <p:nvPr/>
        </p:nvSpPr>
        <p:spPr>
          <a:xfrm>
            <a:off x="4588912" y="2468380"/>
            <a:ext cx="8226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Pácolás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Szandavári-Csurgó Cintia</dc:creator>
</cp:coreProperties>
</file>