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60" r:id="rId2"/>
    <p:sldId id="256" r:id="rId3"/>
    <p:sldId id="261" r:id="rId4"/>
    <p:sldId id="257" r:id="rId5"/>
    <p:sldId id="262" r:id="rId6"/>
    <p:sldId id="258" r:id="rId7"/>
    <p:sldId id="263" r:id="rId8"/>
    <p:sldId id="259" r:id="rId9"/>
  </p:sldIdLst>
  <p:sldSz cx="10058400" cy="7772400"/>
  <p:notesSz cx="6858000" cy="9945688"/>
  <p:embeddedFontLst>
    <p:embeddedFont>
      <p:font typeface="Montserrat" panose="020B0604020202020204" charset="-18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heM/AV0PN9fhOOLZpPz0w8Pg5pj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 Jiayu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BCF8E33-21DB-44AE-B221-5A3D64CE76E5}">
  <a:tblStyle styleId="{FBCF8E33-21DB-44AE-B221-5A3D64CE76E5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 snapToObjects="1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57:18.589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uiTb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57:18.589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uiTb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8330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cc232dfcd_0_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g22cc232dfc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1824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cc232dfcd_0_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g22cc232dfc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2cc232dfcd_0_12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22cc232dfcd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2563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2cc232dfcd_0_12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22cc232dfcd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2cc232dfcd_0_7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22cc232dfcd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2953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2cc232dfcd_0_7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22cc232dfcd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3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3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3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4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{FBCF8E33-21DB-44AE-B221-5A3D64CE76E5}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4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5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/>
          <p:cNvSpPr txBox="1"/>
          <p:nvPr/>
        </p:nvSpPr>
        <p:spPr>
          <a:xfrm>
            <a:off x="95943" y="5093854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dirty="0"/>
              <a:t>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 err="1"/>
              <a:t>Collect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a </a:t>
            </a:r>
            <a:r>
              <a:rPr lang="hu-HU" dirty="0" err="1"/>
              <a:t>dish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kitchen</a:t>
            </a:r>
            <a:r>
              <a:rPr lang="hu-HU" dirty="0"/>
              <a:t> </a:t>
            </a:r>
            <a:r>
              <a:rPr lang="hu-HU" dirty="0" err="1"/>
              <a:t>technology</a:t>
            </a:r>
            <a:r>
              <a:rPr lang="hu-HU" dirty="0"/>
              <a:t> </a:t>
            </a:r>
            <a:r>
              <a:rPr lang="hu-HU" dirty="0" err="1"/>
              <a:t>procedures</a:t>
            </a:r>
            <a:r>
              <a:rPr lang="hu-HU" dirty="0"/>
              <a:t>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</a:t>
            </a:r>
            <a:r>
              <a:rPr lang="hu-HU" dirty="0" err="1"/>
              <a:t>ingredients</a:t>
            </a:r>
            <a:r>
              <a:rPr lang="hu-HU" dirty="0"/>
              <a:t> and </a:t>
            </a:r>
            <a:r>
              <a:rPr lang="hu-HU" dirty="0" err="1"/>
              <a:t>finishing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dish</a:t>
            </a:r>
            <a:r>
              <a:rPr lang="hu-HU" dirty="0"/>
              <a:t>!</a:t>
            </a:r>
            <a:endParaRPr dirty="0"/>
          </a:p>
        </p:txBody>
      </p:sp>
      <p:sp>
        <p:nvSpPr>
          <p:cNvPr id="46" name="Google Shape;46;p1"/>
          <p:cNvSpPr txBox="1"/>
          <p:nvPr/>
        </p:nvSpPr>
        <p:spPr>
          <a:xfrm>
            <a:off x="3662625" y="2464825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Layering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3654096" y="6739614"/>
            <a:ext cx="99684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Coating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48" name="Google Shape;48;p1"/>
          <p:cNvSpPr txBox="1"/>
          <p:nvPr/>
        </p:nvSpPr>
        <p:spPr>
          <a:xfrm>
            <a:off x="5407375" y="5862100"/>
            <a:ext cx="895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Cooking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8085990" y="3319317"/>
            <a:ext cx="67197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Filling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2793088" y="5871300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Steaming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6313903" y="4165400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Baking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3771644" y="3317053"/>
            <a:ext cx="7617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Plating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4456500" y="2468700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Marinating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6220172" y="5855948"/>
            <a:ext cx="9797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Forming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8743124" y="4171563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Garnishing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2792719" y="4169242"/>
            <a:ext cx="10005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Chopping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7084955" y="4171570"/>
            <a:ext cx="94713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Cleaning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"/>
          <p:cNvSpPr txBox="1"/>
          <p:nvPr/>
        </p:nvSpPr>
        <p:spPr>
          <a:xfrm>
            <a:off x="5377025" y="4057700"/>
            <a:ext cx="996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Food storing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61" name="Google Shape;61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 flipH="1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 flipH="1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610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/>
          <p:cNvSpPr txBox="1"/>
          <p:nvPr/>
        </p:nvSpPr>
        <p:spPr>
          <a:xfrm>
            <a:off x="95943" y="5093854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dirty="0"/>
              <a:t>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 err="1"/>
              <a:t>Collect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a </a:t>
            </a:r>
            <a:r>
              <a:rPr lang="hu-HU" dirty="0" err="1"/>
              <a:t>dish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kitchen</a:t>
            </a:r>
            <a:r>
              <a:rPr lang="hu-HU" dirty="0"/>
              <a:t> </a:t>
            </a:r>
            <a:r>
              <a:rPr lang="hu-HU" dirty="0" err="1"/>
              <a:t>technology</a:t>
            </a:r>
            <a:r>
              <a:rPr lang="hu-HU" dirty="0"/>
              <a:t> </a:t>
            </a:r>
            <a:r>
              <a:rPr lang="hu-HU" dirty="0" err="1"/>
              <a:t>procedures</a:t>
            </a:r>
            <a:r>
              <a:rPr lang="hu-HU" dirty="0"/>
              <a:t>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</a:t>
            </a:r>
            <a:r>
              <a:rPr lang="hu-HU" dirty="0" err="1"/>
              <a:t>ingredients</a:t>
            </a:r>
            <a:r>
              <a:rPr lang="hu-HU" dirty="0"/>
              <a:t> and </a:t>
            </a:r>
            <a:r>
              <a:rPr lang="hu-HU" dirty="0" err="1"/>
              <a:t>finishing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dish</a:t>
            </a:r>
            <a:r>
              <a:rPr lang="hu-HU" dirty="0"/>
              <a:t>!</a:t>
            </a:r>
            <a:endParaRPr dirty="0"/>
          </a:p>
        </p:txBody>
      </p:sp>
      <p:sp>
        <p:nvSpPr>
          <p:cNvPr id="46" name="Google Shape;46;p1"/>
          <p:cNvSpPr txBox="1"/>
          <p:nvPr/>
        </p:nvSpPr>
        <p:spPr>
          <a:xfrm>
            <a:off x="3662625" y="2464825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Layering</a:t>
            </a:r>
            <a:endParaRPr/>
          </a:p>
        </p:txBody>
      </p:sp>
      <p:sp>
        <p:nvSpPr>
          <p:cNvPr id="47" name="Google Shape;47;p1"/>
          <p:cNvSpPr txBox="1"/>
          <p:nvPr/>
        </p:nvSpPr>
        <p:spPr>
          <a:xfrm>
            <a:off x="3654096" y="6739614"/>
            <a:ext cx="99684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Coating</a:t>
            </a:r>
            <a:endParaRPr/>
          </a:p>
        </p:txBody>
      </p:sp>
      <p:sp>
        <p:nvSpPr>
          <p:cNvPr id="48" name="Google Shape;48;p1"/>
          <p:cNvSpPr txBox="1"/>
          <p:nvPr/>
        </p:nvSpPr>
        <p:spPr>
          <a:xfrm>
            <a:off x="5407375" y="5862100"/>
            <a:ext cx="895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Cooking</a:t>
            </a:r>
            <a:endParaRPr/>
          </a:p>
        </p:txBody>
      </p:sp>
      <p:sp>
        <p:nvSpPr>
          <p:cNvPr id="49" name="Google Shape;49;p1"/>
          <p:cNvSpPr txBox="1"/>
          <p:nvPr/>
        </p:nvSpPr>
        <p:spPr>
          <a:xfrm>
            <a:off x="8085990" y="3319317"/>
            <a:ext cx="67197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Filling</a:t>
            </a:r>
            <a:endParaRPr/>
          </a:p>
        </p:txBody>
      </p:sp>
      <p:sp>
        <p:nvSpPr>
          <p:cNvPr id="50" name="Google Shape;50;p1"/>
          <p:cNvSpPr txBox="1"/>
          <p:nvPr/>
        </p:nvSpPr>
        <p:spPr>
          <a:xfrm>
            <a:off x="2793088" y="5871300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Steaming</a:t>
            </a:r>
            <a:endParaRPr/>
          </a:p>
        </p:txBody>
      </p:sp>
      <p:sp>
        <p:nvSpPr>
          <p:cNvPr id="51" name="Google Shape;51;p1"/>
          <p:cNvSpPr txBox="1"/>
          <p:nvPr/>
        </p:nvSpPr>
        <p:spPr>
          <a:xfrm>
            <a:off x="6313903" y="4165400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Baking</a:t>
            </a:r>
            <a:endParaRPr/>
          </a:p>
        </p:txBody>
      </p:sp>
      <p:sp>
        <p:nvSpPr>
          <p:cNvPr id="52" name="Google Shape;52;p1"/>
          <p:cNvSpPr txBox="1"/>
          <p:nvPr/>
        </p:nvSpPr>
        <p:spPr>
          <a:xfrm>
            <a:off x="3771644" y="3317053"/>
            <a:ext cx="7617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Plating</a:t>
            </a:r>
            <a:endParaRPr/>
          </a:p>
        </p:txBody>
      </p:sp>
      <p:sp>
        <p:nvSpPr>
          <p:cNvPr id="53" name="Google Shape;53;p1"/>
          <p:cNvSpPr txBox="1"/>
          <p:nvPr/>
        </p:nvSpPr>
        <p:spPr>
          <a:xfrm>
            <a:off x="4456500" y="2468700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Marinating</a:t>
            </a:r>
            <a:endParaRPr/>
          </a:p>
        </p:txBody>
      </p:sp>
      <p:sp>
        <p:nvSpPr>
          <p:cNvPr id="54" name="Google Shape;54;p1"/>
          <p:cNvSpPr txBox="1"/>
          <p:nvPr/>
        </p:nvSpPr>
        <p:spPr>
          <a:xfrm>
            <a:off x="6220172" y="5855948"/>
            <a:ext cx="9797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Forming</a:t>
            </a:r>
            <a:endParaRPr/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8743124" y="4171563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Garnishing</a:t>
            </a:r>
            <a:endParaRPr/>
          </a:p>
        </p:txBody>
      </p:sp>
      <p:sp>
        <p:nvSpPr>
          <p:cNvPr id="57" name="Google Shape;57;p1"/>
          <p:cNvSpPr txBox="1"/>
          <p:nvPr/>
        </p:nvSpPr>
        <p:spPr>
          <a:xfrm>
            <a:off x="2792719" y="4169242"/>
            <a:ext cx="10005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Chopping</a:t>
            </a:r>
            <a:endParaRPr/>
          </a:p>
        </p:txBody>
      </p:sp>
      <p:sp>
        <p:nvSpPr>
          <p:cNvPr id="58" name="Google Shape;58;p1"/>
          <p:cNvSpPr txBox="1"/>
          <p:nvPr/>
        </p:nvSpPr>
        <p:spPr>
          <a:xfrm>
            <a:off x="7084955" y="4171570"/>
            <a:ext cx="94713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Cleaning</a:t>
            </a:r>
            <a:endParaRPr/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"/>
          <p:cNvSpPr txBox="1"/>
          <p:nvPr/>
        </p:nvSpPr>
        <p:spPr>
          <a:xfrm>
            <a:off x="5377025" y="4057700"/>
            <a:ext cx="996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Food storing</a:t>
            </a:r>
            <a:endParaRPr/>
          </a:p>
        </p:txBody>
      </p:sp>
      <p:pic>
        <p:nvPicPr>
          <p:cNvPr id="61" name="Google Shape;61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 flipH="1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 flipH="1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g22cc232dfcd_0_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cc232dfcd_0_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cc232dfcd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cc232dfcd_0_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cc232dfcd_0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cc232dfcd_0_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cc232dfcd_0_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2cc232dfcd_0_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2cc232dfcd_0_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2cc232dfcd_0_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2cc232dfcd_0_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2cc232dfcd_0_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g22cc232dfcd_0_1"/>
          <p:cNvSpPr txBox="1"/>
          <p:nvPr/>
        </p:nvSpPr>
        <p:spPr>
          <a:xfrm>
            <a:off x="3662625" y="2464825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Layering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81" name="Google Shape;81;g22cc232dfcd_0_1"/>
          <p:cNvSpPr txBox="1"/>
          <p:nvPr/>
        </p:nvSpPr>
        <p:spPr>
          <a:xfrm>
            <a:off x="3654096" y="6739614"/>
            <a:ext cx="99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Coating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82" name="Google Shape;82;g22cc232dfcd_0_1"/>
          <p:cNvSpPr txBox="1"/>
          <p:nvPr/>
        </p:nvSpPr>
        <p:spPr>
          <a:xfrm>
            <a:off x="5407375" y="5862100"/>
            <a:ext cx="895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Cooking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83" name="Google Shape;83;g22cc232dfcd_0_1"/>
          <p:cNvSpPr txBox="1"/>
          <p:nvPr/>
        </p:nvSpPr>
        <p:spPr>
          <a:xfrm>
            <a:off x="8085990" y="3319317"/>
            <a:ext cx="672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Filling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84" name="Google Shape;84;g22cc232dfcd_0_1"/>
          <p:cNvSpPr txBox="1"/>
          <p:nvPr/>
        </p:nvSpPr>
        <p:spPr>
          <a:xfrm>
            <a:off x="2793088" y="5871300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Steaming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85" name="Google Shape;85;g22cc232dfcd_0_1"/>
          <p:cNvSpPr txBox="1"/>
          <p:nvPr/>
        </p:nvSpPr>
        <p:spPr>
          <a:xfrm>
            <a:off x="6313903" y="4165400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Baking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86" name="Google Shape;86;g22cc232dfcd_0_1"/>
          <p:cNvSpPr txBox="1"/>
          <p:nvPr/>
        </p:nvSpPr>
        <p:spPr>
          <a:xfrm>
            <a:off x="3771644" y="3317053"/>
            <a:ext cx="76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Plating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87" name="Google Shape;87;g22cc232dfcd_0_1"/>
          <p:cNvSpPr txBox="1"/>
          <p:nvPr/>
        </p:nvSpPr>
        <p:spPr>
          <a:xfrm>
            <a:off x="4456500" y="2468700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Marinating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88" name="Google Shape;88;g22cc232dfcd_0_1"/>
          <p:cNvSpPr txBox="1"/>
          <p:nvPr/>
        </p:nvSpPr>
        <p:spPr>
          <a:xfrm>
            <a:off x="6220172" y="5855948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Forming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89" name="Google Shape;89;g22cc232dfcd_0_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g22cc232dfcd_0_1"/>
          <p:cNvSpPr txBox="1"/>
          <p:nvPr/>
        </p:nvSpPr>
        <p:spPr>
          <a:xfrm>
            <a:off x="8743124" y="4171563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Garnishing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91" name="Google Shape;91;g22cc232dfcd_0_1"/>
          <p:cNvSpPr txBox="1"/>
          <p:nvPr/>
        </p:nvSpPr>
        <p:spPr>
          <a:xfrm>
            <a:off x="2792719" y="4169242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Chopping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92" name="Google Shape;92;g22cc232dfcd_0_1"/>
          <p:cNvSpPr txBox="1"/>
          <p:nvPr/>
        </p:nvSpPr>
        <p:spPr>
          <a:xfrm>
            <a:off x="7084955" y="4171570"/>
            <a:ext cx="947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Cleaning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93" name="Google Shape;93;g22cc232dfcd_0_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g22cc232dfcd_0_1"/>
          <p:cNvSpPr txBox="1"/>
          <p:nvPr/>
        </p:nvSpPr>
        <p:spPr>
          <a:xfrm>
            <a:off x="5377025" y="4057700"/>
            <a:ext cx="996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Food storing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95" name="Google Shape;95;g22cc232dfcd_0_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 flipH="1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2cc232dfcd_0_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 flipH="1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cc232dfcd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7217" y="309602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5;p1">
            <a:extLst>
              <a:ext uri="{FF2B5EF4-FFF2-40B4-BE49-F238E27FC236}">
                <a16:creationId xmlns:a16="http://schemas.microsoft.com/office/drawing/2014/main" id="{6AD59903-3EAB-9540-BFBA-5EFBD813EC5B}"/>
              </a:ext>
            </a:extLst>
          </p:cNvPr>
          <p:cNvSpPr txBox="1"/>
          <p:nvPr/>
        </p:nvSpPr>
        <p:spPr>
          <a:xfrm>
            <a:off x="95943" y="5093854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dirty="0"/>
              <a:t>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 err="1"/>
              <a:t>Collect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a </a:t>
            </a:r>
            <a:r>
              <a:rPr lang="hu-HU" dirty="0" err="1"/>
              <a:t>dish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kitchen</a:t>
            </a:r>
            <a:r>
              <a:rPr lang="hu-HU" dirty="0"/>
              <a:t> </a:t>
            </a:r>
            <a:r>
              <a:rPr lang="hu-HU" dirty="0" err="1"/>
              <a:t>technology</a:t>
            </a:r>
            <a:r>
              <a:rPr lang="hu-HU" dirty="0"/>
              <a:t> </a:t>
            </a:r>
            <a:r>
              <a:rPr lang="hu-HU" dirty="0" err="1"/>
              <a:t>procedures</a:t>
            </a:r>
            <a:r>
              <a:rPr lang="hu-HU" dirty="0"/>
              <a:t>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</a:t>
            </a:r>
            <a:r>
              <a:rPr lang="hu-HU" dirty="0" err="1"/>
              <a:t>ingredients</a:t>
            </a:r>
            <a:r>
              <a:rPr lang="hu-HU" dirty="0"/>
              <a:t> and </a:t>
            </a:r>
            <a:r>
              <a:rPr lang="hu-HU" dirty="0" err="1"/>
              <a:t>finishing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dish</a:t>
            </a:r>
            <a:r>
              <a:rPr lang="hu-HU" dirty="0"/>
              <a:t>!</a:t>
            </a:r>
            <a:endParaRPr dirty="0"/>
          </a:p>
        </p:txBody>
      </p:sp>
      <p:pic>
        <p:nvPicPr>
          <p:cNvPr id="41" name="Google Shape;10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5338" y="4791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5338" y="6518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9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1825" y="4791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0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1825" y="65206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9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42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0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45" y="47927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0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8984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4461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g22cc232dfcd_0_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cc232dfcd_0_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cc232dfcd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cc232dfcd_0_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cc232dfcd_0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cc232dfcd_0_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cc232dfcd_0_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2cc232dfcd_0_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2cc232dfcd_0_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2cc232dfcd_0_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2cc232dfcd_0_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2cc232dfcd_0_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g22cc232dfcd_0_1"/>
          <p:cNvSpPr txBox="1"/>
          <p:nvPr/>
        </p:nvSpPr>
        <p:spPr>
          <a:xfrm>
            <a:off x="3662625" y="2464825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Layering</a:t>
            </a:r>
            <a:endParaRPr/>
          </a:p>
        </p:txBody>
      </p:sp>
      <p:sp>
        <p:nvSpPr>
          <p:cNvPr id="81" name="Google Shape;81;g22cc232dfcd_0_1"/>
          <p:cNvSpPr txBox="1"/>
          <p:nvPr/>
        </p:nvSpPr>
        <p:spPr>
          <a:xfrm>
            <a:off x="3654096" y="6739614"/>
            <a:ext cx="99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Coating</a:t>
            </a:r>
            <a:endParaRPr/>
          </a:p>
        </p:txBody>
      </p:sp>
      <p:sp>
        <p:nvSpPr>
          <p:cNvPr id="82" name="Google Shape;82;g22cc232dfcd_0_1"/>
          <p:cNvSpPr txBox="1"/>
          <p:nvPr/>
        </p:nvSpPr>
        <p:spPr>
          <a:xfrm>
            <a:off x="5407375" y="5862100"/>
            <a:ext cx="895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Cooking</a:t>
            </a:r>
            <a:endParaRPr/>
          </a:p>
        </p:txBody>
      </p:sp>
      <p:sp>
        <p:nvSpPr>
          <p:cNvPr id="83" name="Google Shape;83;g22cc232dfcd_0_1"/>
          <p:cNvSpPr txBox="1"/>
          <p:nvPr/>
        </p:nvSpPr>
        <p:spPr>
          <a:xfrm>
            <a:off x="8085990" y="3319317"/>
            <a:ext cx="672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Filling</a:t>
            </a:r>
            <a:endParaRPr/>
          </a:p>
        </p:txBody>
      </p:sp>
      <p:sp>
        <p:nvSpPr>
          <p:cNvPr id="84" name="Google Shape;84;g22cc232dfcd_0_1"/>
          <p:cNvSpPr txBox="1"/>
          <p:nvPr/>
        </p:nvSpPr>
        <p:spPr>
          <a:xfrm>
            <a:off x="2793088" y="5871300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Steaming</a:t>
            </a:r>
            <a:endParaRPr/>
          </a:p>
        </p:txBody>
      </p:sp>
      <p:sp>
        <p:nvSpPr>
          <p:cNvPr id="85" name="Google Shape;85;g22cc232dfcd_0_1"/>
          <p:cNvSpPr txBox="1"/>
          <p:nvPr/>
        </p:nvSpPr>
        <p:spPr>
          <a:xfrm>
            <a:off x="6313903" y="4165400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Baking</a:t>
            </a:r>
            <a:endParaRPr/>
          </a:p>
        </p:txBody>
      </p:sp>
      <p:sp>
        <p:nvSpPr>
          <p:cNvPr id="86" name="Google Shape;86;g22cc232dfcd_0_1"/>
          <p:cNvSpPr txBox="1"/>
          <p:nvPr/>
        </p:nvSpPr>
        <p:spPr>
          <a:xfrm>
            <a:off x="3771644" y="3317053"/>
            <a:ext cx="76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Plating</a:t>
            </a:r>
            <a:endParaRPr/>
          </a:p>
        </p:txBody>
      </p:sp>
      <p:sp>
        <p:nvSpPr>
          <p:cNvPr id="87" name="Google Shape;87;g22cc232dfcd_0_1"/>
          <p:cNvSpPr txBox="1"/>
          <p:nvPr/>
        </p:nvSpPr>
        <p:spPr>
          <a:xfrm>
            <a:off x="4456500" y="2468700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Marinating</a:t>
            </a:r>
            <a:endParaRPr/>
          </a:p>
        </p:txBody>
      </p:sp>
      <p:sp>
        <p:nvSpPr>
          <p:cNvPr id="88" name="Google Shape;88;g22cc232dfcd_0_1"/>
          <p:cNvSpPr txBox="1"/>
          <p:nvPr/>
        </p:nvSpPr>
        <p:spPr>
          <a:xfrm>
            <a:off x="6220172" y="5855948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Forming</a:t>
            </a:r>
            <a:endParaRPr/>
          </a:p>
        </p:txBody>
      </p:sp>
      <p:pic>
        <p:nvPicPr>
          <p:cNvPr id="89" name="Google Shape;89;g22cc232dfcd_0_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g22cc232dfcd_0_1"/>
          <p:cNvSpPr txBox="1"/>
          <p:nvPr/>
        </p:nvSpPr>
        <p:spPr>
          <a:xfrm>
            <a:off x="8743124" y="4171563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Garnishing</a:t>
            </a:r>
            <a:endParaRPr/>
          </a:p>
        </p:txBody>
      </p:sp>
      <p:sp>
        <p:nvSpPr>
          <p:cNvPr id="91" name="Google Shape;91;g22cc232dfcd_0_1"/>
          <p:cNvSpPr txBox="1"/>
          <p:nvPr/>
        </p:nvSpPr>
        <p:spPr>
          <a:xfrm>
            <a:off x="2792719" y="4169242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Chopping</a:t>
            </a:r>
            <a:endParaRPr/>
          </a:p>
        </p:txBody>
      </p:sp>
      <p:sp>
        <p:nvSpPr>
          <p:cNvPr id="92" name="Google Shape;92;g22cc232dfcd_0_1"/>
          <p:cNvSpPr txBox="1"/>
          <p:nvPr/>
        </p:nvSpPr>
        <p:spPr>
          <a:xfrm>
            <a:off x="7084955" y="4171570"/>
            <a:ext cx="947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Cleaning</a:t>
            </a:r>
            <a:endParaRPr/>
          </a:p>
        </p:txBody>
      </p:sp>
      <p:pic>
        <p:nvPicPr>
          <p:cNvPr id="93" name="Google Shape;93;g22cc232dfcd_0_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g22cc232dfcd_0_1"/>
          <p:cNvSpPr txBox="1"/>
          <p:nvPr/>
        </p:nvSpPr>
        <p:spPr>
          <a:xfrm>
            <a:off x="5377025" y="4057700"/>
            <a:ext cx="996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Food storing</a:t>
            </a:r>
            <a:endParaRPr/>
          </a:p>
        </p:txBody>
      </p:sp>
      <p:pic>
        <p:nvPicPr>
          <p:cNvPr id="95" name="Google Shape;95;g22cc232dfcd_0_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 flipH="1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2cc232dfcd_0_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 flipH="1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cc232dfcd_0_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7217" y="309602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5;p1">
            <a:extLst>
              <a:ext uri="{FF2B5EF4-FFF2-40B4-BE49-F238E27FC236}">
                <a16:creationId xmlns:a16="http://schemas.microsoft.com/office/drawing/2014/main" id="{6AD59903-3EAB-9540-BFBA-5EFBD813EC5B}"/>
              </a:ext>
            </a:extLst>
          </p:cNvPr>
          <p:cNvSpPr txBox="1"/>
          <p:nvPr/>
        </p:nvSpPr>
        <p:spPr>
          <a:xfrm>
            <a:off x="95943" y="5093854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dirty="0"/>
              <a:t>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 err="1"/>
              <a:t>Collect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a </a:t>
            </a:r>
            <a:r>
              <a:rPr lang="hu-HU" dirty="0" err="1"/>
              <a:t>dish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kitchen</a:t>
            </a:r>
            <a:r>
              <a:rPr lang="hu-HU" dirty="0"/>
              <a:t> </a:t>
            </a:r>
            <a:r>
              <a:rPr lang="hu-HU" dirty="0" err="1"/>
              <a:t>technology</a:t>
            </a:r>
            <a:r>
              <a:rPr lang="hu-HU" dirty="0"/>
              <a:t> </a:t>
            </a:r>
            <a:r>
              <a:rPr lang="hu-HU" dirty="0" err="1"/>
              <a:t>procedures</a:t>
            </a:r>
            <a:r>
              <a:rPr lang="hu-HU" dirty="0"/>
              <a:t>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</a:t>
            </a:r>
            <a:r>
              <a:rPr lang="hu-HU" dirty="0" err="1"/>
              <a:t>ingredients</a:t>
            </a:r>
            <a:r>
              <a:rPr lang="hu-HU" dirty="0"/>
              <a:t> and </a:t>
            </a:r>
            <a:r>
              <a:rPr lang="hu-HU" dirty="0" err="1"/>
              <a:t>finishing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dish</a:t>
            </a:r>
            <a:r>
              <a:rPr lang="hu-HU" dirty="0"/>
              <a:t>!</a:t>
            </a:r>
            <a:endParaRPr dirty="0"/>
          </a:p>
        </p:txBody>
      </p:sp>
      <p:pic>
        <p:nvPicPr>
          <p:cNvPr id="41" name="Google Shape;10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5338" y="4791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5338" y="6518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9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1825" y="4791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0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1825" y="65206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9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42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10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45" y="47927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0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8984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g22cc232dfcd_0_12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cc232dfcd_0_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cc232dfcd_0_1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cc232dfcd_0_1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cc232dfcd_0_12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cc232dfcd_0_12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cc232dfcd_0_12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c232dfcd_0_12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cc232dfcd_0_12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cc232dfcd_0_12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cc232dfcd_0_12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2cc232dfcd_0_12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22cc232dfcd_0_127"/>
          <p:cNvSpPr txBox="1"/>
          <p:nvPr/>
        </p:nvSpPr>
        <p:spPr>
          <a:xfrm>
            <a:off x="3662625" y="2464825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Layering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23" name="Google Shape;123;g22cc232dfcd_0_127"/>
          <p:cNvSpPr txBox="1"/>
          <p:nvPr/>
        </p:nvSpPr>
        <p:spPr>
          <a:xfrm>
            <a:off x="3654096" y="6739614"/>
            <a:ext cx="99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Coating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24" name="Google Shape;124;g22cc232dfcd_0_127"/>
          <p:cNvSpPr txBox="1"/>
          <p:nvPr/>
        </p:nvSpPr>
        <p:spPr>
          <a:xfrm>
            <a:off x="5407375" y="5862100"/>
            <a:ext cx="895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Cooking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25" name="Google Shape;125;g22cc232dfcd_0_127"/>
          <p:cNvSpPr txBox="1"/>
          <p:nvPr/>
        </p:nvSpPr>
        <p:spPr>
          <a:xfrm>
            <a:off x="8085990" y="3319317"/>
            <a:ext cx="672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Filling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26" name="Google Shape;126;g22cc232dfcd_0_127"/>
          <p:cNvSpPr txBox="1"/>
          <p:nvPr/>
        </p:nvSpPr>
        <p:spPr>
          <a:xfrm>
            <a:off x="2793088" y="5871300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Steaming</a:t>
            </a:r>
            <a:endParaRPr/>
          </a:p>
        </p:txBody>
      </p:sp>
      <p:sp>
        <p:nvSpPr>
          <p:cNvPr id="127" name="Google Shape;127;g22cc232dfcd_0_127"/>
          <p:cNvSpPr txBox="1"/>
          <p:nvPr/>
        </p:nvSpPr>
        <p:spPr>
          <a:xfrm>
            <a:off x="6313903" y="4165400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Baking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28" name="Google Shape;128;g22cc232dfcd_0_127"/>
          <p:cNvSpPr txBox="1"/>
          <p:nvPr/>
        </p:nvSpPr>
        <p:spPr>
          <a:xfrm>
            <a:off x="3771644" y="3317053"/>
            <a:ext cx="76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Plating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29" name="Google Shape;129;g22cc232dfcd_0_127"/>
          <p:cNvSpPr txBox="1"/>
          <p:nvPr/>
        </p:nvSpPr>
        <p:spPr>
          <a:xfrm>
            <a:off x="4456500" y="2468700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Marinating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30" name="Google Shape;130;g22cc232dfcd_0_127"/>
          <p:cNvSpPr txBox="1"/>
          <p:nvPr/>
        </p:nvSpPr>
        <p:spPr>
          <a:xfrm>
            <a:off x="6220172" y="5855948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Forming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131" name="Google Shape;131;g22cc232dfcd_0_1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g22cc232dfcd_0_127"/>
          <p:cNvSpPr txBox="1"/>
          <p:nvPr/>
        </p:nvSpPr>
        <p:spPr>
          <a:xfrm>
            <a:off x="8743124" y="4171563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Garnishing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33" name="Google Shape;133;g22cc232dfcd_0_127"/>
          <p:cNvSpPr txBox="1"/>
          <p:nvPr/>
        </p:nvSpPr>
        <p:spPr>
          <a:xfrm>
            <a:off x="2792719" y="4169242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Chopping</a:t>
            </a:r>
            <a:endParaRPr/>
          </a:p>
        </p:txBody>
      </p:sp>
      <p:sp>
        <p:nvSpPr>
          <p:cNvPr id="134" name="Google Shape;134;g22cc232dfcd_0_127"/>
          <p:cNvSpPr txBox="1"/>
          <p:nvPr/>
        </p:nvSpPr>
        <p:spPr>
          <a:xfrm>
            <a:off x="7084955" y="4171570"/>
            <a:ext cx="947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Cleaning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135" name="Google Shape;135;g22cc232dfcd_0_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g22cc232dfcd_0_127"/>
          <p:cNvSpPr txBox="1"/>
          <p:nvPr/>
        </p:nvSpPr>
        <p:spPr>
          <a:xfrm>
            <a:off x="5377025" y="4057700"/>
            <a:ext cx="996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Food storing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137" name="Google Shape;137;g22cc232dfcd_0_12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 flipH="1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cc232dfcd_0_12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 flipH="1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cc232dfcd_0_1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3545" y="47992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81;g22cc232dfcd_0_77">
            <a:extLst>
              <a:ext uri="{FF2B5EF4-FFF2-40B4-BE49-F238E27FC236}">
                <a16:creationId xmlns:a16="http://schemas.microsoft.com/office/drawing/2014/main" id="{505E86D4-CD85-9243-808D-B4E59A063187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5339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85;g22cc232dfcd_0_77">
            <a:extLst>
              <a:ext uri="{FF2B5EF4-FFF2-40B4-BE49-F238E27FC236}">
                <a16:creationId xmlns:a16="http://schemas.microsoft.com/office/drawing/2014/main" id="{E79533B4-DC25-DD41-9FFB-E8B99575571D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9342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99;g22cc232dfcd_0_1">
            <a:extLst>
              <a:ext uri="{FF2B5EF4-FFF2-40B4-BE49-F238E27FC236}">
                <a16:creationId xmlns:a16="http://schemas.microsoft.com/office/drawing/2014/main" id="{13326C53-FD2C-0E4A-912A-0A86EC13C386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7217" y="309602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>
            <a:extLst>
              <a:ext uri="{FF2B5EF4-FFF2-40B4-BE49-F238E27FC236}">
                <a16:creationId xmlns:a16="http://schemas.microsoft.com/office/drawing/2014/main" id="{98D0A374-0E57-364A-BA21-41A24A1E4427}"/>
              </a:ext>
            </a:extLst>
          </p:cNvPr>
          <p:cNvSpPr txBox="1"/>
          <p:nvPr/>
        </p:nvSpPr>
        <p:spPr>
          <a:xfrm>
            <a:off x="95943" y="5093854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dirty="0"/>
              <a:t>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 err="1"/>
              <a:t>Collect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a </a:t>
            </a:r>
            <a:r>
              <a:rPr lang="hu-HU" dirty="0" err="1"/>
              <a:t>dish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kitchen</a:t>
            </a:r>
            <a:r>
              <a:rPr lang="hu-HU" dirty="0"/>
              <a:t> </a:t>
            </a:r>
            <a:r>
              <a:rPr lang="hu-HU" dirty="0" err="1"/>
              <a:t>technology</a:t>
            </a:r>
            <a:r>
              <a:rPr lang="hu-HU" dirty="0"/>
              <a:t> </a:t>
            </a:r>
            <a:r>
              <a:rPr lang="hu-HU" dirty="0" err="1"/>
              <a:t>procedures</a:t>
            </a:r>
            <a:r>
              <a:rPr lang="hu-HU" dirty="0"/>
              <a:t>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</a:t>
            </a:r>
            <a:r>
              <a:rPr lang="hu-HU" dirty="0" err="1"/>
              <a:t>ingredients</a:t>
            </a:r>
            <a:r>
              <a:rPr lang="hu-HU" dirty="0"/>
              <a:t> and </a:t>
            </a:r>
            <a:r>
              <a:rPr lang="hu-HU" dirty="0" err="1"/>
              <a:t>finishing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dish</a:t>
            </a:r>
            <a:r>
              <a:rPr lang="hu-HU" dirty="0"/>
              <a:t>!</a:t>
            </a:r>
            <a:endParaRPr dirty="0"/>
          </a:p>
        </p:txBody>
      </p:sp>
      <p:pic>
        <p:nvPicPr>
          <p:cNvPr id="42" name="Google Shape;10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1825" y="65206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9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42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10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45" y="47927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144;g22cc3f57ca3_0_5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2019" y="308077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991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g22cc232dfcd_0_12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cc232dfcd_0_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cc232dfcd_0_1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cc232dfcd_0_1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cc232dfcd_0_12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cc232dfcd_0_12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cc232dfcd_0_12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c232dfcd_0_12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cc232dfcd_0_12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cc232dfcd_0_12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cc232dfcd_0_12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2cc232dfcd_0_12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22cc232dfcd_0_127"/>
          <p:cNvSpPr txBox="1"/>
          <p:nvPr/>
        </p:nvSpPr>
        <p:spPr>
          <a:xfrm>
            <a:off x="3662625" y="2464825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Layering</a:t>
            </a:r>
            <a:endParaRPr/>
          </a:p>
        </p:txBody>
      </p:sp>
      <p:sp>
        <p:nvSpPr>
          <p:cNvPr id="123" name="Google Shape;123;g22cc232dfcd_0_127"/>
          <p:cNvSpPr txBox="1"/>
          <p:nvPr/>
        </p:nvSpPr>
        <p:spPr>
          <a:xfrm>
            <a:off x="3654096" y="6739614"/>
            <a:ext cx="99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Coating</a:t>
            </a:r>
            <a:endParaRPr/>
          </a:p>
        </p:txBody>
      </p:sp>
      <p:sp>
        <p:nvSpPr>
          <p:cNvPr id="124" name="Google Shape;124;g22cc232dfcd_0_127"/>
          <p:cNvSpPr txBox="1"/>
          <p:nvPr/>
        </p:nvSpPr>
        <p:spPr>
          <a:xfrm>
            <a:off x="5407375" y="5862100"/>
            <a:ext cx="895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Cooking</a:t>
            </a:r>
            <a:endParaRPr/>
          </a:p>
        </p:txBody>
      </p:sp>
      <p:sp>
        <p:nvSpPr>
          <p:cNvPr id="125" name="Google Shape;125;g22cc232dfcd_0_127"/>
          <p:cNvSpPr txBox="1"/>
          <p:nvPr/>
        </p:nvSpPr>
        <p:spPr>
          <a:xfrm>
            <a:off x="8085990" y="3319317"/>
            <a:ext cx="672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Filling</a:t>
            </a:r>
            <a:endParaRPr/>
          </a:p>
        </p:txBody>
      </p:sp>
      <p:sp>
        <p:nvSpPr>
          <p:cNvPr id="126" name="Google Shape;126;g22cc232dfcd_0_127"/>
          <p:cNvSpPr txBox="1"/>
          <p:nvPr/>
        </p:nvSpPr>
        <p:spPr>
          <a:xfrm>
            <a:off x="2793088" y="5871300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Steaming</a:t>
            </a:r>
            <a:endParaRPr/>
          </a:p>
        </p:txBody>
      </p:sp>
      <p:sp>
        <p:nvSpPr>
          <p:cNvPr id="127" name="Google Shape;127;g22cc232dfcd_0_127"/>
          <p:cNvSpPr txBox="1"/>
          <p:nvPr/>
        </p:nvSpPr>
        <p:spPr>
          <a:xfrm>
            <a:off x="6313903" y="4165400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Baking</a:t>
            </a:r>
            <a:endParaRPr/>
          </a:p>
        </p:txBody>
      </p:sp>
      <p:sp>
        <p:nvSpPr>
          <p:cNvPr id="128" name="Google Shape;128;g22cc232dfcd_0_127"/>
          <p:cNvSpPr txBox="1"/>
          <p:nvPr/>
        </p:nvSpPr>
        <p:spPr>
          <a:xfrm>
            <a:off x="3771644" y="3317053"/>
            <a:ext cx="76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Plating</a:t>
            </a:r>
            <a:endParaRPr/>
          </a:p>
        </p:txBody>
      </p:sp>
      <p:sp>
        <p:nvSpPr>
          <p:cNvPr id="129" name="Google Shape;129;g22cc232dfcd_0_127"/>
          <p:cNvSpPr txBox="1"/>
          <p:nvPr/>
        </p:nvSpPr>
        <p:spPr>
          <a:xfrm>
            <a:off x="4456500" y="2468700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Marinating</a:t>
            </a:r>
            <a:endParaRPr/>
          </a:p>
        </p:txBody>
      </p:sp>
      <p:sp>
        <p:nvSpPr>
          <p:cNvPr id="130" name="Google Shape;130;g22cc232dfcd_0_127"/>
          <p:cNvSpPr txBox="1"/>
          <p:nvPr/>
        </p:nvSpPr>
        <p:spPr>
          <a:xfrm>
            <a:off x="6220172" y="5855948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Forming</a:t>
            </a:r>
            <a:endParaRPr/>
          </a:p>
        </p:txBody>
      </p:sp>
      <p:pic>
        <p:nvPicPr>
          <p:cNvPr id="131" name="Google Shape;131;g22cc232dfcd_0_1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g22cc232dfcd_0_127"/>
          <p:cNvSpPr txBox="1"/>
          <p:nvPr/>
        </p:nvSpPr>
        <p:spPr>
          <a:xfrm>
            <a:off x="8743124" y="4171563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Garnishing</a:t>
            </a:r>
            <a:endParaRPr/>
          </a:p>
        </p:txBody>
      </p:sp>
      <p:sp>
        <p:nvSpPr>
          <p:cNvPr id="133" name="Google Shape;133;g22cc232dfcd_0_127"/>
          <p:cNvSpPr txBox="1"/>
          <p:nvPr/>
        </p:nvSpPr>
        <p:spPr>
          <a:xfrm>
            <a:off x="2792719" y="4169242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Chopping</a:t>
            </a:r>
            <a:endParaRPr/>
          </a:p>
        </p:txBody>
      </p:sp>
      <p:sp>
        <p:nvSpPr>
          <p:cNvPr id="134" name="Google Shape;134;g22cc232dfcd_0_127"/>
          <p:cNvSpPr txBox="1"/>
          <p:nvPr/>
        </p:nvSpPr>
        <p:spPr>
          <a:xfrm>
            <a:off x="7084955" y="4171570"/>
            <a:ext cx="947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Cleaning</a:t>
            </a:r>
            <a:endParaRPr/>
          </a:p>
        </p:txBody>
      </p:sp>
      <p:pic>
        <p:nvPicPr>
          <p:cNvPr id="135" name="Google Shape;135;g22cc232dfcd_0_1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g22cc232dfcd_0_127"/>
          <p:cNvSpPr txBox="1"/>
          <p:nvPr/>
        </p:nvSpPr>
        <p:spPr>
          <a:xfrm>
            <a:off x="5377025" y="4057700"/>
            <a:ext cx="996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Food storing</a:t>
            </a:r>
            <a:endParaRPr/>
          </a:p>
        </p:txBody>
      </p:sp>
      <p:pic>
        <p:nvPicPr>
          <p:cNvPr id="137" name="Google Shape;137;g22cc232dfcd_0_12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 flipH="1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cc232dfcd_0_12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 flipH="1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cc232dfcd_0_1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3545" y="47992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81;g22cc232dfcd_0_77">
            <a:extLst>
              <a:ext uri="{FF2B5EF4-FFF2-40B4-BE49-F238E27FC236}">
                <a16:creationId xmlns:a16="http://schemas.microsoft.com/office/drawing/2014/main" id="{505E86D4-CD85-9243-808D-B4E59A063187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5339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85;g22cc232dfcd_0_77">
            <a:extLst>
              <a:ext uri="{FF2B5EF4-FFF2-40B4-BE49-F238E27FC236}">
                <a16:creationId xmlns:a16="http://schemas.microsoft.com/office/drawing/2014/main" id="{E79533B4-DC25-DD41-9FFB-E8B99575571D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9342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99;g22cc232dfcd_0_1">
            <a:extLst>
              <a:ext uri="{FF2B5EF4-FFF2-40B4-BE49-F238E27FC236}">
                <a16:creationId xmlns:a16="http://schemas.microsoft.com/office/drawing/2014/main" id="{13326C53-FD2C-0E4A-912A-0A86EC13C386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7217" y="309602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>
            <a:extLst>
              <a:ext uri="{FF2B5EF4-FFF2-40B4-BE49-F238E27FC236}">
                <a16:creationId xmlns:a16="http://schemas.microsoft.com/office/drawing/2014/main" id="{98D0A374-0E57-364A-BA21-41A24A1E4427}"/>
              </a:ext>
            </a:extLst>
          </p:cNvPr>
          <p:cNvSpPr txBox="1"/>
          <p:nvPr/>
        </p:nvSpPr>
        <p:spPr>
          <a:xfrm>
            <a:off x="95943" y="5093854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dirty="0"/>
              <a:t>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 err="1"/>
              <a:t>Collect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a </a:t>
            </a:r>
            <a:r>
              <a:rPr lang="hu-HU" dirty="0" err="1"/>
              <a:t>dish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kitchen</a:t>
            </a:r>
            <a:r>
              <a:rPr lang="hu-HU" dirty="0"/>
              <a:t> </a:t>
            </a:r>
            <a:r>
              <a:rPr lang="hu-HU" dirty="0" err="1"/>
              <a:t>technology</a:t>
            </a:r>
            <a:r>
              <a:rPr lang="hu-HU" dirty="0"/>
              <a:t> </a:t>
            </a:r>
            <a:r>
              <a:rPr lang="hu-HU" dirty="0" err="1"/>
              <a:t>procedures</a:t>
            </a:r>
            <a:r>
              <a:rPr lang="hu-HU" dirty="0"/>
              <a:t>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</a:t>
            </a:r>
            <a:r>
              <a:rPr lang="hu-HU" dirty="0" err="1"/>
              <a:t>ingredients</a:t>
            </a:r>
            <a:r>
              <a:rPr lang="hu-HU" dirty="0"/>
              <a:t> and </a:t>
            </a:r>
            <a:r>
              <a:rPr lang="hu-HU" dirty="0" err="1"/>
              <a:t>finishing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dish</a:t>
            </a:r>
            <a:r>
              <a:rPr lang="hu-HU" dirty="0"/>
              <a:t>!</a:t>
            </a:r>
            <a:endParaRPr dirty="0"/>
          </a:p>
        </p:txBody>
      </p:sp>
      <p:pic>
        <p:nvPicPr>
          <p:cNvPr id="42" name="Google Shape;10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1825" y="65206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9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4250" y="3094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10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45" y="47927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144;g22cc3f57ca3_0_5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2019" y="308077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g22cc232dfcd_0_7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2cc232dfcd_0_7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cc232dfcd_0_7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2cc232dfcd_0_7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2cc232dfcd_0_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cc232dfcd_0_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cc232dfcd_0_7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2cc232dfcd_0_7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2cc232dfcd_0_7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2cc232dfcd_0_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cc232dfcd_0_7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2cc232dfcd_0_7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g22cc232dfcd_0_77"/>
          <p:cNvSpPr txBox="1"/>
          <p:nvPr/>
        </p:nvSpPr>
        <p:spPr>
          <a:xfrm>
            <a:off x="3662625" y="2464825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Layering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65" name="Google Shape;165;g22cc232dfcd_0_77"/>
          <p:cNvSpPr txBox="1"/>
          <p:nvPr/>
        </p:nvSpPr>
        <p:spPr>
          <a:xfrm>
            <a:off x="3654096" y="6739614"/>
            <a:ext cx="99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Coating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66" name="Google Shape;166;g22cc232dfcd_0_77"/>
          <p:cNvSpPr txBox="1"/>
          <p:nvPr/>
        </p:nvSpPr>
        <p:spPr>
          <a:xfrm>
            <a:off x="5407375" y="5862100"/>
            <a:ext cx="895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Cooking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67" name="Google Shape;167;g22cc232dfcd_0_77"/>
          <p:cNvSpPr txBox="1"/>
          <p:nvPr/>
        </p:nvSpPr>
        <p:spPr>
          <a:xfrm>
            <a:off x="8085990" y="3319317"/>
            <a:ext cx="672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Filling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68" name="Google Shape;168;g22cc232dfcd_0_77"/>
          <p:cNvSpPr txBox="1"/>
          <p:nvPr/>
        </p:nvSpPr>
        <p:spPr>
          <a:xfrm>
            <a:off x="2793088" y="5871300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Steaming</a:t>
            </a:r>
            <a:endParaRPr/>
          </a:p>
        </p:txBody>
      </p:sp>
      <p:sp>
        <p:nvSpPr>
          <p:cNvPr id="169" name="Google Shape;169;g22cc232dfcd_0_77"/>
          <p:cNvSpPr txBox="1"/>
          <p:nvPr/>
        </p:nvSpPr>
        <p:spPr>
          <a:xfrm>
            <a:off x="6313903" y="4165400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Baking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70" name="Google Shape;170;g22cc232dfcd_0_77"/>
          <p:cNvSpPr txBox="1"/>
          <p:nvPr/>
        </p:nvSpPr>
        <p:spPr>
          <a:xfrm>
            <a:off x="3771644" y="3317053"/>
            <a:ext cx="76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Plating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71" name="Google Shape;171;g22cc232dfcd_0_77"/>
          <p:cNvSpPr txBox="1"/>
          <p:nvPr/>
        </p:nvSpPr>
        <p:spPr>
          <a:xfrm>
            <a:off x="4456500" y="2468700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Marinating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72" name="Google Shape;172;g22cc232dfcd_0_77"/>
          <p:cNvSpPr txBox="1"/>
          <p:nvPr/>
        </p:nvSpPr>
        <p:spPr>
          <a:xfrm>
            <a:off x="6220172" y="5855948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Forming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173" name="Google Shape;173;g22cc232dfcd_0_7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g22cc232dfcd_0_77"/>
          <p:cNvSpPr txBox="1"/>
          <p:nvPr/>
        </p:nvSpPr>
        <p:spPr>
          <a:xfrm>
            <a:off x="8743124" y="4171563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Garnishing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75" name="Google Shape;175;g22cc232dfcd_0_77"/>
          <p:cNvSpPr txBox="1"/>
          <p:nvPr/>
        </p:nvSpPr>
        <p:spPr>
          <a:xfrm>
            <a:off x="2792719" y="4169242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Chopping</a:t>
            </a:r>
            <a:endParaRPr/>
          </a:p>
        </p:txBody>
      </p:sp>
      <p:pic>
        <p:nvPicPr>
          <p:cNvPr id="176" name="Google Shape;176;g22cc232dfcd_0_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5147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2cc232dfcd_0_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335147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g22cc232dfcd_0_77"/>
          <p:cNvSpPr txBox="1"/>
          <p:nvPr/>
        </p:nvSpPr>
        <p:spPr>
          <a:xfrm>
            <a:off x="7084955" y="4171570"/>
            <a:ext cx="947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Cleaning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180" name="Google Shape;180;g22cc232dfcd_0_7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2cc232dfcd_0_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5339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2cc232dfcd_0_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1764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g22cc232dfcd_0_77"/>
          <p:cNvSpPr txBox="1"/>
          <p:nvPr/>
        </p:nvSpPr>
        <p:spPr>
          <a:xfrm>
            <a:off x="5377025" y="4057700"/>
            <a:ext cx="996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chemeClr val="tx1"/>
                </a:solidFill>
              </a:rPr>
              <a:t>Food storing</a:t>
            </a:r>
            <a:endParaRPr>
              <a:solidFill>
                <a:schemeClr val="tx1"/>
              </a:solidFill>
            </a:endParaRPr>
          </a:p>
        </p:txBody>
      </p:sp>
      <p:pic>
        <p:nvPicPr>
          <p:cNvPr id="184" name="Google Shape;184;g22cc232dfcd_0_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1764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2cc232dfcd_0_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9342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2cc232dfcd_0_7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5339" y="3085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2cc232dfcd_0_7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 flipH="1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2cc232dfcd_0_7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 flipH="1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22cc232dfcd_0_77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5;p1">
            <a:extLst>
              <a:ext uri="{FF2B5EF4-FFF2-40B4-BE49-F238E27FC236}">
                <a16:creationId xmlns:a16="http://schemas.microsoft.com/office/drawing/2014/main" id="{F08A44C3-0DD1-AA4F-B5DA-32EE952DC1D8}"/>
              </a:ext>
            </a:extLst>
          </p:cNvPr>
          <p:cNvSpPr txBox="1"/>
          <p:nvPr/>
        </p:nvSpPr>
        <p:spPr>
          <a:xfrm>
            <a:off x="95943" y="5093854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dirty="0"/>
              <a:t>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 err="1"/>
              <a:t>Collect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a </a:t>
            </a:r>
            <a:r>
              <a:rPr lang="hu-HU" dirty="0" err="1"/>
              <a:t>dish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kitchen</a:t>
            </a:r>
            <a:r>
              <a:rPr lang="hu-HU" dirty="0"/>
              <a:t> </a:t>
            </a:r>
            <a:r>
              <a:rPr lang="hu-HU" dirty="0" err="1"/>
              <a:t>technology</a:t>
            </a:r>
            <a:r>
              <a:rPr lang="hu-HU" dirty="0"/>
              <a:t> </a:t>
            </a:r>
            <a:r>
              <a:rPr lang="hu-HU" dirty="0" err="1"/>
              <a:t>procedures</a:t>
            </a:r>
            <a:r>
              <a:rPr lang="hu-HU" dirty="0"/>
              <a:t>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</a:t>
            </a:r>
            <a:r>
              <a:rPr lang="hu-HU" dirty="0" err="1"/>
              <a:t>ingredients</a:t>
            </a:r>
            <a:r>
              <a:rPr lang="hu-HU" dirty="0"/>
              <a:t> and </a:t>
            </a:r>
            <a:r>
              <a:rPr lang="hu-HU" dirty="0" err="1"/>
              <a:t>finishing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dish</a:t>
            </a:r>
            <a:r>
              <a:rPr lang="hu-HU" dirty="0"/>
              <a:t>!</a:t>
            </a:r>
            <a:endParaRPr dirty="0"/>
          </a:p>
        </p:txBody>
      </p:sp>
      <p:pic>
        <p:nvPicPr>
          <p:cNvPr id="43" name="Google Shape;144;g22cc3f57ca3_0_5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2019" y="308077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419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g22cc232dfcd_0_7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2cc232dfcd_0_7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cc232dfcd_0_7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2cc232dfcd_0_7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2cc232dfcd_0_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cc232dfcd_0_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cc232dfcd_0_7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2cc232dfcd_0_7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2cc232dfcd_0_7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2cc232dfcd_0_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cc232dfcd_0_7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2cc232dfcd_0_7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g22cc232dfcd_0_77"/>
          <p:cNvSpPr txBox="1"/>
          <p:nvPr/>
        </p:nvSpPr>
        <p:spPr>
          <a:xfrm>
            <a:off x="3662625" y="2464825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Layering</a:t>
            </a:r>
            <a:endParaRPr/>
          </a:p>
        </p:txBody>
      </p:sp>
      <p:sp>
        <p:nvSpPr>
          <p:cNvPr id="165" name="Google Shape;165;g22cc232dfcd_0_77"/>
          <p:cNvSpPr txBox="1"/>
          <p:nvPr/>
        </p:nvSpPr>
        <p:spPr>
          <a:xfrm>
            <a:off x="3654096" y="6739614"/>
            <a:ext cx="996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Coating</a:t>
            </a:r>
            <a:endParaRPr/>
          </a:p>
        </p:txBody>
      </p:sp>
      <p:sp>
        <p:nvSpPr>
          <p:cNvPr id="166" name="Google Shape;166;g22cc232dfcd_0_77"/>
          <p:cNvSpPr txBox="1"/>
          <p:nvPr/>
        </p:nvSpPr>
        <p:spPr>
          <a:xfrm>
            <a:off x="5407375" y="5862100"/>
            <a:ext cx="895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Cooking</a:t>
            </a:r>
            <a:endParaRPr/>
          </a:p>
        </p:txBody>
      </p:sp>
      <p:sp>
        <p:nvSpPr>
          <p:cNvPr id="167" name="Google Shape;167;g22cc232dfcd_0_77"/>
          <p:cNvSpPr txBox="1"/>
          <p:nvPr/>
        </p:nvSpPr>
        <p:spPr>
          <a:xfrm>
            <a:off x="8085990" y="3319317"/>
            <a:ext cx="672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Filling</a:t>
            </a:r>
            <a:endParaRPr/>
          </a:p>
        </p:txBody>
      </p:sp>
      <p:sp>
        <p:nvSpPr>
          <p:cNvPr id="168" name="Google Shape;168;g22cc232dfcd_0_77"/>
          <p:cNvSpPr txBox="1"/>
          <p:nvPr/>
        </p:nvSpPr>
        <p:spPr>
          <a:xfrm>
            <a:off x="2793088" y="5871300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Steaming</a:t>
            </a:r>
            <a:endParaRPr/>
          </a:p>
        </p:txBody>
      </p:sp>
      <p:sp>
        <p:nvSpPr>
          <p:cNvPr id="169" name="Google Shape;169;g22cc232dfcd_0_77"/>
          <p:cNvSpPr txBox="1"/>
          <p:nvPr/>
        </p:nvSpPr>
        <p:spPr>
          <a:xfrm>
            <a:off x="6313903" y="4165400"/>
            <a:ext cx="792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/>
              <a:t>Baking</a:t>
            </a:r>
            <a:endParaRPr/>
          </a:p>
        </p:txBody>
      </p:sp>
      <p:sp>
        <p:nvSpPr>
          <p:cNvPr id="170" name="Google Shape;170;g22cc232dfcd_0_77"/>
          <p:cNvSpPr txBox="1"/>
          <p:nvPr/>
        </p:nvSpPr>
        <p:spPr>
          <a:xfrm>
            <a:off x="3771644" y="3317053"/>
            <a:ext cx="76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Plating</a:t>
            </a:r>
            <a:endParaRPr/>
          </a:p>
        </p:txBody>
      </p:sp>
      <p:sp>
        <p:nvSpPr>
          <p:cNvPr id="171" name="Google Shape;171;g22cc232dfcd_0_77"/>
          <p:cNvSpPr txBox="1"/>
          <p:nvPr/>
        </p:nvSpPr>
        <p:spPr>
          <a:xfrm>
            <a:off x="4456500" y="2468700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Marinating</a:t>
            </a:r>
            <a:endParaRPr/>
          </a:p>
        </p:txBody>
      </p:sp>
      <p:sp>
        <p:nvSpPr>
          <p:cNvPr id="172" name="Google Shape;172;g22cc232dfcd_0_77"/>
          <p:cNvSpPr txBox="1"/>
          <p:nvPr/>
        </p:nvSpPr>
        <p:spPr>
          <a:xfrm>
            <a:off x="6220172" y="5855948"/>
            <a:ext cx="979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Forming</a:t>
            </a:r>
            <a:endParaRPr/>
          </a:p>
        </p:txBody>
      </p:sp>
      <p:pic>
        <p:nvPicPr>
          <p:cNvPr id="173" name="Google Shape;173;g22cc232dfcd_0_7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1971" y="222724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g22cc232dfcd_0_77"/>
          <p:cNvSpPr txBox="1"/>
          <p:nvPr/>
        </p:nvSpPr>
        <p:spPr>
          <a:xfrm>
            <a:off x="8743124" y="4171563"/>
            <a:ext cx="1087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Garnishing</a:t>
            </a:r>
            <a:endParaRPr/>
          </a:p>
        </p:txBody>
      </p:sp>
      <p:sp>
        <p:nvSpPr>
          <p:cNvPr id="175" name="Google Shape;175;g22cc232dfcd_0_77"/>
          <p:cNvSpPr txBox="1"/>
          <p:nvPr/>
        </p:nvSpPr>
        <p:spPr>
          <a:xfrm>
            <a:off x="2792719" y="4169242"/>
            <a:ext cx="1000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Chopping</a:t>
            </a:r>
            <a:endParaRPr/>
          </a:p>
        </p:txBody>
      </p:sp>
      <p:pic>
        <p:nvPicPr>
          <p:cNvPr id="176" name="Google Shape;176;g22cc232dfcd_0_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5147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2cc232dfcd_0_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335147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g22cc232dfcd_0_77"/>
          <p:cNvSpPr txBox="1"/>
          <p:nvPr/>
        </p:nvSpPr>
        <p:spPr>
          <a:xfrm>
            <a:off x="7084955" y="4171570"/>
            <a:ext cx="947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Cleaning</a:t>
            </a:r>
            <a:endParaRPr/>
          </a:p>
        </p:txBody>
      </p:sp>
      <p:pic>
        <p:nvPicPr>
          <p:cNvPr id="180" name="Google Shape;180;g22cc232dfcd_0_7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8430" y="137582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2cc232dfcd_0_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5339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2cc232dfcd_0_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1764" y="650784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g22cc232dfcd_0_77"/>
          <p:cNvSpPr txBox="1"/>
          <p:nvPr/>
        </p:nvSpPr>
        <p:spPr>
          <a:xfrm>
            <a:off x="5377025" y="4057700"/>
            <a:ext cx="996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>
                <a:solidFill>
                  <a:srgbClr val="FF0000"/>
                </a:solidFill>
              </a:rPr>
              <a:t>Food storing</a:t>
            </a:r>
            <a:endParaRPr/>
          </a:p>
        </p:txBody>
      </p:sp>
      <p:pic>
        <p:nvPicPr>
          <p:cNvPr id="184" name="Google Shape;184;g22cc232dfcd_0_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1764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2cc232dfcd_0_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9342" y="479274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2cc232dfcd_0_7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5339" y="3085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2cc232dfcd_0_7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 flipH="1">
            <a:off x="9006027" y="14308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2cc232dfcd_0_7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 flipH="1">
            <a:off x="8530437" y="1105435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22cc232dfcd_0_77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>
                <a:solidFill>
                  <a:srgbClr val="FF0000"/>
                </a:solidFill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5;p1">
            <a:extLst>
              <a:ext uri="{FF2B5EF4-FFF2-40B4-BE49-F238E27FC236}">
                <a16:creationId xmlns:a16="http://schemas.microsoft.com/office/drawing/2014/main" id="{F08A44C3-0DD1-AA4F-B5DA-32EE952DC1D8}"/>
              </a:ext>
            </a:extLst>
          </p:cNvPr>
          <p:cNvSpPr txBox="1"/>
          <p:nvPr/>
        </p:nvSpPr>
        <p:spPr>
          <a:xfrm>
            <a:off x="95943" y="5093854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dirty="0" err="1"/>
              <a:t>Challenge</a:t>
            </a:r>
            <a:r>
              <a:rPr lang="hu-HU" sz="2000" b="1" dirty="0"/>
              <a:t>:</a:t>
            </a:r>
            <a:endParaRPr sz="20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 err="1"/>
              <a:t>Collect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a </a:t>
            </a:r>
            <a:r>
              <a:rPr lang="hu-HU" dirty="0" err="1"/>
              <a:t>dish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kitchen</a:t>
            </a:r>
            <a:r>
              <a:rPr lang="hu-HU" dirty="0"/>
              <a:t> </a:t>
            </a:r>
            <a:r>
              <a:rPr lang="hu-HU" dirty="0" err="1"/>
              <a:t>technology</a:t>
            </a:r>
            <a:r>
              <a:rPr lang="hu-HU" dirty="0"/>
              <a:t> </a:t>
            </a:r>
            <a:r>
              <a:rPr lang="hu-HU" dirty="0" err="1"/>
              <a:t>procedures</a:t>
            </a:r>
            <a:r>
              <a:rPr lang="hu-HU" dirty="0"/>
              <a:t>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 dirty="0" err="1"/>
              <a:t>Avoid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of preparing </a:t>
            </a:r>
            <a:r>
              <a:rPr lang="hu-HU" dirty="0" err="1"/>
              <a:t>ingredients</a:t>
            </a:r>
            <a:r>
              <a:rPr lang="hu-HU" dirty="0"/>
              <a:t> and </a:t>
            </a:r>
            <a:r>
              <a:rPr lang="hu-HU" dirty="0" err="1"/>
              <a:t>finishing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dish</a:t>
            </a:r>
            <a:r>
              <a:rPr lang="hu-HU" dirty="0"/>
              <a:t>!</a:t>
            </a:r>
            <a:endParaRPr dirty="0"/>
          </a:p>
        </p:txBody>
      </p:sp>
      <p:pic>
        <p:nvPicPr>
          <p:cNvPr id="43" name="Google Shape;144;g22cc3f57ca3_0_5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2019" y="308077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314</Words>
  <Application>Microsoft Office PowerPoint</Application>
  <PresentationFormat>Egyéni</PresentationFormat>
  <Paragraphs>130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Montserrat</vt:lpstr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3</cp:revision>
  <dcterms:modified xsi:type="dcterms:W3CDTF">2023-05-09T11:42:53Z</dcterms:modified>
</cp:coreProperties>
</file>