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945688"/>
  <p:embeddedFontLst>
    <p:embeddedFont>
      <p:font typeface="Montserrat" panose="020B0604020202020204" charset="-18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r5LZ2wFYtje4KdKTShEEaeL4h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 Jiay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1F8B91-EBC8-4E0C-A0CE-F8D2E8ADE0A0}">
  <a:tblStyle styleId="{151F8B91-EBC8-4E0C-A0CE-F8D2E8ADE0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9:53:11.288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_vKwY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10fb3e0be_0_7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1e10fb3e0b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10fb3e0be_0_3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g1e10fb3e0b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4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4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4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5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{151F8B91-EBC8-4E0C-A0CE-F8D2E8ADE0A0}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5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6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6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95943" y="5093854"/>
            <a:ext cx="2581985" cy="169277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Tegyél meg egy teljes szállítási ciklust a vérkeringésben!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Közben nevezd meg, hogy mi a különbség az artériák és a vénák között.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633884" y="4922661"/>
            <a:ext cx="101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6212429" y="4922871"/>
            <a:ext cx="95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7054931" y="1452301"/>
            <a:ext cx="102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3655503" y="2344817"/>
            <a:ext cx="9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15">
            <a:alphaModFix/>
          </a:blip>
          <a:srcRect t="13559" b="8075"/>
          <a:stretch/>
        </p:blipFill>
        <p:spPr>
          <a:xfrm>
            <a:off x="6424920" y="3099703"/>
            <a:ext cx="5884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3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17">
            <a:alphaModFix/>
          </a:blip>
          <a:srcRect t="14197" b="6876"/>
          <a:stretch/>
        </p:blipFill>
        <p:spPr>
          <a:xfrm>
            <a:off x="5555201" y="5665882"/>
            <a:ext cx="6040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7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95943" y="5093854"/>
            <a:ext cx="2582100" cy="169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Tegyél meg egy teljes szállítási ciklust a vérkeringésben!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Közben nevezd meg, hogy mi a különbség az artériák és a vénák között.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15">
            <a:alphaModFix/>
          </a:blip>
          <a:srcRect t="13555" b="8077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17">
            <a:alphaModFix/>
          </a:blip>
          <a:srcRect t="14197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2630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1838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3008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7245" y="56468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56509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3633884" y="4922661"/>
            <a:ext cx="101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3655503" y="2344817"/>
            <a:ext cx="9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054931" y="1452301"/>
            <a:ext cx="102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212429" y="4922871"/>
            <a:ext cx="95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1e10fb3e0be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10fb3e0be_0_7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10fb3e0be_0_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e10fb3e0be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e10fb3e0be_0_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e10fb3e0be_0_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e10fb3e0be_0_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e10fb3e0be_0_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e10fb3e0be_0_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e10fb3e0be_0_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e10fb3e0be_0_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e10fb3e0be_0_7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e10fb3e0be_0_79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Tegyél meg egy teljes szállítási ciklust a vérkeringésben!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Közben nevezd meg, hogy mi a különbség az artériák és a vénák között.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1e10fb3e0be_0_79"/>
          <p:cNvPicPr preferRelativeResize="0"/>
          <p:nvPr/>
        </p:nvPicPr>
        <p:blipFill rotWithShape="1">
          <a:blip r:embed="rId15">
            <a:alphaModFix/>
          </a:blip>
          <a:srcRect t="13555" b="8077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e10fb3e0be_0_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e10fb3e0be_0_7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e10fb3e0be_0_79"/>
          <p:cNvPicPr preferRelativeResize="0"/>
          <p:nvPr/>
        </p:nvPicPr>
        <p:blipFill rotWithShape="1">
          <a:blip r:embed="rId17">
            <a:alphaModFix/>
          </a:blip>
          <a:srcRect t="14197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e10fb3e0be_0_7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e10fb3e0be_0_7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3008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7245" y="56468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e10fb3e0be_0_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6" y="22315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10fb3e0be_0_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3007" y="51867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10fb3e0be_0_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6149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2630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e10fb3e0be_0_79"/>
          <p:cNvSpPr txBox="1"/>
          <p:nvPr/>
        </p:nvSpPr>
        <p:spPr>
          <a:xfrm>
            <a:off x="3633884" y="4922661"/>
            <a:ext cx="101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e10fb3e0be_0_79"/>
          <p:cNvSpPr txBox="1"/>
          <p:nvPr/>
        </p:nvSpPr>
        <p:spPr>
          <a:xfrm>
            <a:off x="3655503" y="2344817"/>
            <a:ext cx="9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e10fb3e0be_0_79"/>
          <p:cNvSpPr txBox="1"/>
          <p:nvPr/>
        </p:nvSpPr>
        <p:spPr>
          <a:xfrm>
            <a:off x="7054931" y="1452301"/>
            <a:ext cx="102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e10fb3e0be_0_79"/>
          <p:cNvSpPr txBox="1"/>
          <p:nvPr/>
        </p:nvSpPr>
        <p:spPr>
          <a:xfrm>
            <a:off x="6212429" y="4922871"/>
            <a:ext cx="95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e10fb3e0be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10fb3e0be_0_3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10fb3e0be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10fb3e0be_0_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e10fb3e0be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e10fb3e0be_0_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e10fb3e0be_0_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e10fb3e0be_0_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e10fb3e0be_0_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e10fb3e0be_0_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e10fb3e0be_0_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e10fb3e0be_0_35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Tegyél meg egy teljes szállítási ciklust a vérkeringésben!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Közben nevezd meg, hogy mi a különbség az artériák és a vénák között.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1e10fb3e0be_0_35"/>
          <p:cNvPicPr preferRelativeResize="0"/>
          <p:nvPr/>
        </p:nvPicPr>
        <p:blipFill rotWithShape="1">
          <a:blip r:embed="rId15">
            <a:alphaModFix/>
          </a:blip>
          <a:srcRect t="13555" b="8077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e10fb3e0be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e10fb3e0be_0_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e10fb3e0be_0_35"/>
          <p:cNvPicPr preferRelativeResize="0"/>
          <p:nvPr/>
        </p:nvPicPr>
        <p:blipFill rotWithShape="1">
          <a:blip r:embed="rId17">
            <a:alphaModFix/>
          </a:blip>
          <a:srcRect t="14197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e10fb3e0be_0_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8234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5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5" y="51918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8626" y="308479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0197" y="308949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6149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7302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e10fb3e0be_0_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e10fb3e0be_0_3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e10fb3e0be_0_35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3007" y="51867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e10fb3e0be_0_35"/>
          <p:cNvSpPr txBox="1"/>
          <p:nvPr/>
        </p:nvSpPr>
        <p:spPr>
          <a:xfrm>
            <a:off x="3633884" y="4922661"/>
            <a:ext cx="101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e10fb3e0be_0_35"/>
          <p:cNvSpPr txBox="1"/>
          <p:nvPr/>
        </p:nvSpPr>
        <p:spPr>
          <a:xfrm>
            <a:off x="3655503" y="2344817"/>
            <a:ext cx="9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artériák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e10fb3e0be_0_35"/>
          <p:cNvSpPr txBox="1"/>
          <p:nvPr/>
        </p:nvSpPr>
        <p:spPr>
          <a:xfrm>
            <a:off x="7054931" y="1452301"/>
            <a:ext cx="102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Tüdő-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e10fb3e0be_0_35"/>
          <p:cNvSpPr txBox="1"/>
          <p:nvPr/>
        </p:nvSpPr>
        <p:spPr>
          <a:xfrm>
            <a:off x="6212429" y="4922871"/>
            <a:ext cx="95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vénák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Egyéni</PresentationFormat>
  <Paragraphs>45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1</cp:revision>
  <dcterms:modified xsi:type="dcterms:W3CDTF">2023-05-17T15:30:07Z</dcterms:modified>
</cp:coreProperties>
</file>