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691813" cy="7559675"/>
  <p:notesSz cx="6858000" cy="99456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iw/l5gyJLBFpdV8gpXuhZkqLYk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448BC59-82DB-41A7-A351-35B95139123C}">
  <a:tblStyle styleId="{A448BC59-82DB-41A7-A351-35B95139123C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16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" name="Google Shape;18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p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6" name="Google Shape;156;p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dirty="0"/>
              <a:t>Printable 8 x 10 grid</a:t>
            </a: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4" name="Google Shape;204;p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0" name="Google Shape;250;p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3" name="Google Shape;343;p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Printable 8 x 10 grid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oogle Shape;8;p11"/>
          <p:cNvGrpSpPr/>
          <p:nvPr/>
        </p:nvGrpSpPr>
        <p:grpSpPr>
          <a:xfrm rot="5400000">
            <a:off x="146973" y="4945029"/>
            <a:ext cx="783537" cy="475396"/>
            <a:chOff x="0" y="7190319"/>
            <a:chExt cx="737118" cy="488773"/>
          </a:xfrm>
        </p:grpSpPr>
        <p:sp>
          <p:nvSpPr>
            <p:cNvPr id="9" name="Google Shape;9;p11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" name="Google Shape;10;p11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" name="Google Shape;11;p11"/>
          <p:cNvGrpSpPr/>
          <p:nvPr/>
        </p:nvGrpSpPr>
        <p:grpSpPr>
          <a:xfrm rot="5400000">
            <a:off x="-255815" y="6272546"/>
            <a:ext cx="1578487" cy="486022"/>
            <a:chOff x="31059" y="9509"/>
            <a:chExt cx="1484973" cy="429208"/>
          </a:xfrm>
        </p:grpSpPr>
        <p:sp>
          <p:nvSpPr>
            <p:cNvPr id="12" name="Google Shape;12;p11"/>
            <p:cNvSpPr/>
            <p:nvPr/>
          </p:nvSpPr>
          <p:spPr>
            <a:xfrm>
              <a:off x="31059" y="9509"/>
              <a:ext cx="1484973" cy="429208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9525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" name="Google Shape;13;p1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91870" y="70320"/>
              <a:ext cx="1363352" cy="307586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14" name="Google Shape;14;p11"/>
          <p:cNvGraphicFramePr/>
          <p:nvPr/>
        </p:nvGraphicFramePr>
        <p:xfrm>
          <a:off x="1143069" y="284800"/>
          <a:ext cx="8640000" cy="7020000"/>
        </p:xfrm>
        <a:graphic>
          <a:graphicData uri="http://schemas.openxmlformats.org/drawingml/2006/table">
            <a:tbl>
              <a:tblPr firstRow="1" bandRow="1">
                <a:noFill/>
                <a:tableStyleId>{A448BC59-82DB-41A7-A351-35B95139123C}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15" name="Google Shape;15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74932" y="6778437"/>
            <a:ext cx="540000" cy="526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/>
        </p:nvSpPr>
        <p:spPr>
          <a:xfrm>
            <a:off x="1193746" y="1266414"/>
            <a:ext cx="7811261" cy="425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175" tIns="97175" rIns="97175" bIns="97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88"/>
              <a:buFont typeface="Arial"/>
              <a:buNone/>
            </a:pPr>
            <a:endParaRPr sz="1488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1.png"/><Relationship Id="rId5" Type="http://schemas.openxmlformats.org/officeDocument/2006/relationships/image" Target="../media/image7.png"/><Relationship Id="rId10" Type="http://schemas.openxmlformats.org/officeDocument/2006/relationships/image" Target="../media/image4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13.png"/><Relationship Id="rId1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4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2.png"/><Relationship Id="rId1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4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13.png"/><Relationship Id="rId9" Type="http://schemas.openxmlformats.org/officeDocument/2006/relationships/image" Target="../media/image14.png"/><Relationship Id="rId1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4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2.png"/><Relationship Id="rId1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4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13.png"/><Relationship Id="rId9" Type="http://schemas.openxmlformats.org/officeDocument/2006/relationships/image" Target="../media/image14.png"/><Relationship Id="rId1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4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2.png"/><Relationship Id="rId1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06332" y="626269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17687" y="677919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686361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11139" y="677919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1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>
            <a:off x="1889687" y="5951730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2682" y="46348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06332" y="571496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4300" y="51788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2682" y="409756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2682" y="356046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4300" y="30198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2682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2060" y="19382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81687" y="13973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51159" y="19472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46802" y="30252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3908" y="19433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98569" y="3021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74246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98569" y="41008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74246" y="35606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54112" y="3021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28581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07538" y="19357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50461" y="8566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35991" y="33530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10053" y="8566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86361" y="13973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46868" y="19396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"/>
          <p:cNvSpPr txBox="1"/>
          <p:nvPr/>
        </p:nvSpPr>
        <p:spPr>
          <a:xfrm>
            <a:off x="6602592" y="5368200"/>
            <a:ext cx="2880667" cy="170812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 Jingle Bells-t!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 és a lila kártya jelentését!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17427" y="8566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17687" y="677919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211139" y="677919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14907" y="24779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11141" y="19368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215957" y="571773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206332" y="62532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504001" y="302428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771559" y="13973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22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686361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24;p1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1889687" y="5951730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25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212682" y="46348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27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214300" y="51788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28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212682" y="409756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29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212682" y="356046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30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214300" y="30198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34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351159" y="19472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35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346802" y="30252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36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3908" y="19433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38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074246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39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498569" y="41008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40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074246" y="35606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41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654112" y="3021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42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228581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43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807538" y="19357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44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950461" y="8566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45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535991" y="33530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47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686361" y="13973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48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246868" y="1939647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61;p1"/>
          <p:cNvSpPr txBox="1"/>
          <p:nvPr/>
        </p:nvSpPr>
        <p:spPr>
          <a:xfrm>
            <a:off x="6602592" y="5368200"/>
            <a:ext cx="2880667" cy="170812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 Jingle Bells-t!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 és a lila kártya jelentését!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17427" y="8566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17687" y="677919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686361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11139" y="677919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14907" y="24779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211141" y="19368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15957" y="571773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06332" y="62532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4001" y="302428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11797" y="35553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4000" y="194030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28581" y="248030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53218" y="19368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7538" y="19403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3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771559" y="13973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22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686361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24;p1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1889687" y="5951730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25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212682" y="46348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27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214300" y="51788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28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212682" y="409756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30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214300" y="30198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34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351159" y="19472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35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346802" y="30252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38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074246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39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498569" y="41008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40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074246" y="35606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41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54112" y="3021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44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950461" y="8566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45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535991" y="33530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47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686361" y="1397392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61;p1"/>
          <p:cNvSpPr txBox="1"/>
          <p:nvPr/>
        </p:nvSpPr>
        <p:spPr>
          <a:xfrm>
            <a:off x="6602592" y="5368200"/>
            <a:ext cx="2880667" cy="170812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 Jingle Bells-t!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 és a lila kártya jelentését!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4386" y="465762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1770" y="14008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33012" y="5744487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75761" y="519144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504386" y="19529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504386" y="519144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504386" y="30178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504386" y="35772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4386" y="411262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81770" y="19469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083572" y="194930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3173" y="139626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19025" y="14008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5206" y="139626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38104" y="14008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797673" y="14008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226399" y="24825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504387" y="248287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656154" y="248287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080270" y="24825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805047" y="24825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1821" y="139626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4386" y="139626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24664" y="194930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45478" y="19469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56154" y="30178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080270" y="30208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02584" y="19469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5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4169013" y="5852487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5"/>
          <p:cNvSpPr txBox="1"/>
          <p:nvPr/>
        </p:nvSpPr>
        <p:spPr>
          <a:xfrm>
            <a:off x="2375369" y="5271556"/>
            <a:ext cx="984760" cy="30777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INDÍTÁS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5"/>
          <p:cNvSpPr txBox="1"/>
          <p:nvPr/>
        </p:nvSpPr>
        <p:spPr>
          <a:xfrm>
            <a:off x="4685393" y="5263546"/>
            <a:ext cx="984760" cy="30777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CÉL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9" name="Google Shape;189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5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141;p3"/>
          <p:cNvSpPr txBox="1"/>
          <p:nvPr/>
        </p:nvSpPr>
        <p:spPr>
          <a:xfrm>
            <a:off x="8269378" y="2149925"/>
            <a:ext cx="1791502" cy="3323946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 Boci, boci tarkát!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hangját</a:t>
            </a:r>
            <a:r>
              <a:rPr lang="hu-HU" sz="1500" dirty="0"/>
              <a:t> </a:t>
            </a:r>
            <a:r>
              <a:rPr lang="hu-HU" sz="1500" dirty="0" smtClean="0"/>
              <a:t>és a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lila 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kártya </a:t>
            </a: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jelentését!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teljesítéshez ezeket a kártyákat használd fel!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Google Shape;206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10053" y="8566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0461" y="8566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817687" y="677919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686361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52233" y="194050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11139" y="677919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214907" y="24779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11141" y="19368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15957" y="571773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15959" y="464497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3706" y="62532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5957" y="51755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1340" y="41043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2232" y="302428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5958" y="30165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4000" y="194030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213706" y="355398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4001" y="30169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085506" y="24802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4002" y="41022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1620" y="35575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7538" y="19403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63144" y="30146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28581" y="248030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5844" y="19368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686361" y="13973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6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1889687" y="5951730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533335" y="33207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6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p6"/>
          <p:cNvSpPr txBox="1"/>
          <p:nvPr/>
        </p:nvSpPr>
        <p:spPr>
          <a:xfrm>
            <a:off x="6366315" y="5240826"/>
            <a:ext cx="3330300" cy="193895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 Jingle Bells-t!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Keresd meg azokat a kártyákat, amik rossz helyen vannak.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 és a lila kártya jelentését!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7" name="Google Shape;247;p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771559" y="1397392"/>
            <a:ext cx="468000" cy="46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" name="Google Shape;252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43365" y="8566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0461" y="8566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817687" y="677919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686361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52233" y="194050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11139" y="677919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781687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14907" y="24779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211141" y="19368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15957" y="571773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15959" y="464497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3706" y="62532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5957" y="51755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1340" y="41043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1797" y="35479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5958" y="30165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504000" y="194030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352234" y="302428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504001" y="30169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085506" y="24802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926484" y="41022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4246" y="35575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7538" y="19403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63144" y="30146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28581" y="248030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535991" y="33525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245844" y="19368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686361" y="13973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7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1889687" y="5951730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p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p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p7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246;p6"/>
          <p:cNvSpPr txBox="1"/>
          <p:nvPr/>
        </p:nvSpPr>
        <p:spPr>
          <a:xfrm>
            <a:off x="6366315" y="5240826"/>
            <a:ext cx="3330300" cy="193895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 Jingle Bells-t!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Keresd meg azokat a kártyákat, amik rossz helyen vannak.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 és a lila kártya jelentését!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8" name="Google Shape;298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10053" y="8566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0461" y="8566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817687" y="677919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p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686361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52233" y="194050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11139" y="677919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214907" y="24779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11141" y="19368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15957" y="571773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15959" y="464497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06332" y="62532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5957" y="51755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1340" y="41043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1797" y="35479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5958" y="30165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4000" y="194030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352234" y="302428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4001" y="30169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085506" y="24802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4002" y="41022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4246" y="35575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7538" y="19403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63144" y="30146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28581" y="248030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538242" y="33525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5844" y="19368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686361" y="13973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8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1889687" y="5951730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26" name="Google Shape;326;p8"/>
          <p:cNvSpPr txBox="1"/>
          <p:nvPr/>
        </p:nvSpPr>
        <p:spPr>
          <a:xfrm>
            <a:off x="7448901" y="4959081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7" name="Google Shape;327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p8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39" name="Google Shape;339;p8"/>
          <p:cNvSpPr txBox="1"/>
          <p:nvPr/>
        </p:nvSpPr>
        <p:spPr>
          <a:xfrm>
            <a:off x="6592653" y="5360826"/>
            <a:ext cx="2880667" cy="170812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 Jingle Bells-t!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 és a lila kártya jelentését!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0" name="Google Shape;340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778933" y="1397392"/>
            <a:ext cx="468000" cy="46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5" name="Google Shape;345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59726" y="87504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895596" y="3414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89192" y="677919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Google Shape;348;p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6642" y="87840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55292" y="33677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Google Shape;350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782644" y="677919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p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781492" y="3330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p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781492" y="13973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p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781492" y="86365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Google Shape;354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782644" y="62533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Google Shape;355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782644" y="49659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Google Shape;356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82644" y="552235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Google Shape;357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82845" y="41043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8" name="Google Shape;358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9100" y="87504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Google Shape;359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81497" y="279086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Google Shape;360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972764" y="34262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" name="Google Shape;361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504764" y="34262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" name="Google Shape;362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636435" y="34262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" name="Google Shape;363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440764" y="34262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4" name="Google Shape;364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228036" y="34262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Google Shape;365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81492" y="19368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97602" y="3414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782644" y="350490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044834" y="34262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p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681558" y="3414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424606" y="3414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9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2461192" y="5951730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p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681558" y="878404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73" name="Google Shape;373;p9"/>
          <p:cNvSpPr txBox="1"/>
          <p:nvPr/>
        </p:nvSpPr>
        <p:spPr>
          <a:xfrm>
            <a:off x="6485582" y="5518443"/>
            <a:ext cx="3112325" cy="147728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 Jingle Bells-t!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Játssz a ritmussal!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kisautót.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4" name="Google Shape;374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Google Shape;375;p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7" name="Google Shape;377;p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" name="Google Shape;378;p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" name="Google Shape;379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" name="Google Shape;380;p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Google Shape;381;p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Google Shape;382;p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Google Shape;383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Google Shape;385;p9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6" name="Google Shape;386;p9"/>
          <p:cNvSpPr txBox="1"/>
          <p:nvPr/>
        </p:nvSpPr>
        <p:spPr>
          <a:xfrm>
            <a:off x="7448861" y="4986393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290</Words>
  <Application>Microsoft Office PowerPoint</Application>
  <PresentationFormat>Egyéni</PresentationFormat>
  <Paragraphs>40</Paragraphs>
  <Slides>8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0" baseType="lpstr">
      <vt:lpstr>Arial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Szandavári-Csurgó Cintia</dc:creator>
  <cp:lastModifiedBy>Szandavári-Csurgó Cintia</cp:lastModifiedBy>
  <cp:revision>3</cp:revision>
  <dcterms:modified xsi:type="dcterms:W3CDTF">2023-05-23T12:58:47Z</dcterms:modified>
</cp:coreProperties>
</file>