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0691813" cy="7559675"/>
  <p:notesSz cx="6858000" cy="9945688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14" roundtripDataSignature="AMtx7miw/l5gyJLBFpdV8gpXuhZkqLYkm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A448BC59-82DB-41A7-A351-35B95139123C}">
  <a:tblStyle styleId="{A448BC59-82DB-41A7-A351-35B95139123C}" styleName="Table_0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 b="off" i="off"/>
      <a:tcStyle>
        <a:tcBdr/>
      </a:tcStyle>
    </a:band1H>
    <a:band2H>
      <a:tcTxStyle b="off" i="off"/>
      <a:tcStyle>
        <a:tcBdr/>
      </a:tcStyle>
    </a:band2H>
    <a:band1V>
      <a:tcTxStyle b="off" i="off"/>
      <a:tcStyle>
        <a:tcBdr/>
      </a:tcStyle>
    </a:band1V>
    <a:band2V>
      <a:tcTxStyle b="off" i="off"/>
      <a:tcStyle>
        <a:tcBdr/>
      </a:tcStyle>
    </a:band2V>
    <a:lastCol>
      <a:tcTxStyle b="off" i="off"/>
      <a:tcStyle>
        <a:tcBdr/>
      </a:tcStyle>
    </a:lastCol>
    <a:firstCol>
      <a:tcTxStyle b="off" i="off"/>
      <a:tcStyle>
        <a:tcBdr/>
      </a:tcStyle>
    </a:firstCol>
    <a:lastRow>
      <a:tcTxStyle b="off" i="off"/>
      <a:tcStyle>
        <a:tcBdr/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ff" i="off"/>
      <a:tcStyle>
        <a:tcBdr/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6" d="100"/>
          <a:sy n="96" d="100"/>
        </p:scale>
        <p:origin x="169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customschemas.google.com/relationships/presentationmetadata" Target="meta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793750" y="746125"/>
            <a:ext cx="5272088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793750" y="746125"/>
            <a:ext cx="5272088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8" name="Google Shape;18;p1:notes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/>
              <a:t>Printable 8 x 10 grid</a:t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793750" y="746125"/>
            <a:ext cx="5272088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4" name="Google Shape;64;p2:notes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/>
              <a:t>Printable 8 x 10 grid</a:t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793750" y="746125"/>
            <a:ext cx="5272088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0" name="Google Shape;110;p3:notes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/>
              <a:t>Printable 8 x 10 grid</a:t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793750" y="746125"/>
            <a:ext cx="5272088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56" name="Google Shape;156;p5:notes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 dirty="0"/>
              <a:t>Printable 8 x 10 grid</a:t>
            </a:r>
            <a:endParaRPr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793750" y="746125"/>
            <a:ext cx="5272088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04" name="Google Shape;204;p6:notes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/>
              <a:t>Printable 8 x 10 grid</a:t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Google Shape;249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793750" y="746125"/>
            <a:ext cx="5272088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50" name="Google Shape;250;p7:notes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/>
              <a:t>Printable 8 x 10 grid</a:t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Google Shape;295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793750" y="746125"/>
            <a:ext cx="5272088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96" name="Google Shape;296;p8:notes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/>
              <a:t>Printable 8 x 10 grid</a:t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" name="Google Shape;342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793750" y="746125"/>
            <a:ext cx="5272088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43" name="Google Shape;343;p9:notes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/>
              <a:t>Printable 8 x 10 grid</a:t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arge Grid" type="secHead">
  <p:cSld name="SECTION_HEADER"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oogle Shape;8;p11"/>
          <p:cNvGrpSpPr/>
          <p:nvPr/>
        </p:nvGrpSpPr>
        <p:grpSpPr>
          <a:xfrm rot="5400000">
            <a:off x="146973" y="4945029"/>
            <a:ext cx="783537" cy="475396"/>
            <a:chOff x="0" y="7190319"/>
            <a:chExt cx="737118" cy="488773"/>
          </a:xfrm>
        </p:grpSpPr>
        <p:sp>
          <p:nvSpPr>
            <p:cNvPr id="9" name="Google Shape;9;p11"/>
            <p:cNvSpPr/>
            <p:nvPr/>
          </p:nvSpPr>
          <p:spPr>
            <a:xfrm>
              <a:off x="0" y="7190319"/>
              <a:ext cx="737118" cy="488773"/>
            </a:xfrm>
            <a:prstGeom prst="roundRect">
              <a:avLst>
                <a:gd name="adj" fmla="val 16667"/>
              </a:avLst>
            </a:prstGeom>
            <a:solidFill>
              <a:schemeClr val="lt1"/>
            </a:solidFill>
            <a:ln w="12700" cap="flat" cmpd="sng">
              <a:solidFill>
                <a:srgbClr val="1C9AD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88"/>
                <a:buFont typeface="Arial"/>
                <a:buNone/>
              </a:pPr>
              <a:endParaRPr sz="1488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10" name="Google Shape;10;p11"/>
            <p:cNvPicPr preferRelativeResize="0"/>
            <p:nvPr/>
          </p:nvPicPr>
          <p:blipFill rotWithShape="1">
            <a:blip r:embed="rId2">
              <a:alphaModFix/>
            </a:blip>
            <a:srcRect/>
            <a:stretch/>
          </p:blipFill>
          <p:spPr>
            <a:xfrm>
              <a:off x="91870" y="7227644"/>
              <a:ext cx="578559" cy="398400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11" name="Google Shape;11;p11"/>
          <p:cNvGrpSpPr/>
          <p:nvPr/>
        </p:nvGrpSpPr>
        <p:grpSpPr>
          <a:xfrm rot="5400000">
            <a:off x="-255815" y="6272546"/>
            <a:ext cx="1578487" cy="486022"/>
            <a:chOff x="31059" y="9509"/>
            <a:chExt cx="1484973" cy="429208"/>
          </a:xfrm>
        </p:grpSpPr>
        <p:sp>
          <p:nvSpPr>
            <p:cNvPr id="12" name="Google Shape;12;p11"/>
            <p:cNvSpPr/>
            <p:nvPr/>
          </p:nvSpPr>
          <p:spPr>
            <a:xfrm>
              <a:off x="31059" y="9509"/>
              <a:ext cx="1484973" cy="429208"/>
            </a:xfrm>
            <a:prstGeom prst="roundRect">
              <a:avLst>
                <a:gd name="adj" fmla="val 16667"/>
              </a:avLst>
            </a:prstGeom>
            <a:solidFill>
              <a:schemeClr val="lt1"/>
            </a:solidFill>
            <a:ln w="9525" cap="flat" cmpd="sng">
              <a:solidFill>
                <a:srgbClr val="1C9AD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88"/>
                <a:buFont typeface="Arial"/>
                <a:buNone/>
              </a:pPr>
              <a:endParaRPr sz="1488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13" name="Google Shape;13;p11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91870" y="70320"/>
              <a:ext cx="1363352" cy="307586"/>
            </a:xfrm>
            <a:prstGeom prst="rect">
              <a:avLst/>
            </a:prstGeom>
            <a:noFill/>
            <a:ln>
              <a:noFill/>
            </a:ln>
          </p:spPr>
        </p:pic>
      </p:grpSp>
      <p:graphicFrame>
        <p:nvGraphicFramePr>
          <p:cNvPr id="14" name="Google Shape;14;p11"/>
          <p:cNvGraphicFramePr/>
          <p:nvPr/>
        </p:nvGraphicFramePr>
        <p:xfrm>
          <a:off x="1143069" y="284800"/>
          <a:ext cx="8640000" cy="7020000"/>
        </p:xfrm>
        <a:graphic>
          <a:graphicData uri="http://schemas.openxmlformats.org/drawingml/2006/table">
            <a:tbl>
              <a:tblPr firstRow="1" bandRow="1">
                <a:noFill/>
                <a:tableStyleId>{A448BC59-82DB-41A7-A351-35B95139123C}</a:tableStyleId>
              </a:tblPr>
              <a:tblGrid>
                <a:gridCol w="57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</a:tblGrid>
              <a:tr h="54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pic>
        <p:nvPicPr>
          <p:cNvPr id="15" name="Google Shape;15;p1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9974932" y="6778437"/>
            <a:ext cx="540000" cy="52636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0"/>
          <p:cNvSpPr txBox="1"/>
          <p:nvPr/>
        </p:nvSpPr>
        <p:spPr>
          <a:xfrm>
            <a:off x="1193746" y="1266414"/>
            <a:ext cx="7811261" cy="4252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7175" tIns="97175" rIns="97175" bIns="9717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88"/>
              <a:buFont typeface="Arial"/>
              <a:buNone/>
            </a:pPr>
            <a:endParaRPr sz="1488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Relationship Id="rId14" Type="http://schemas.openxmlformats.org/officeDocument/2006/relationships/image" Target="../media/image15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13" Type="http://schemas.openxmlformats.org/officeDocument/2006/relationships/image" Target="../media/image15.png"/><Relationship Id="rId3" Type="http://schemas.openxmlformats.org/officeDocument/2006/relationships/image" Target="../media/image9.png"/><Relationship Id="rId7" Type="http://schemas.openxmlformats.org/officeDocument/2006/relationships/image" Target="../media/image14.png"/><Relationship Id="rId12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png"/><Relationship Id="rId11" Type="http://schemas.openxmlformats.org/officeDocument/2006/relationships/image" Target="../media/image11.png"/><Relationship Id="rId5" Type="http://schemas.openxmlformats.org/officeDocument/2006/relationships/image" Target="../media/image7.png"/><Relationship Id="rId10" Type="http://schemas.openxmlformats.org/officeDocument/2006/relationships/image" Target="../media/image4.png"/><Relationship Id="rId4" Type="http://schemas.openxmlformats.org/officeDocument/2006/relationships/image" Target="../media/image5.png"/><Relationship Id="rId9" Type="http://schemas.openxmlformats.org/officeDocument/2006/relationships/image" Target="../media/image10.png"/><Relationship Id="rId1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13" Type="http://schemas.openxmlformats.org/officeDocument/2006/relationships/image" Target="../media/image15.png"/><Relationship Id="rId3" Type="http://schemas.openxmlformats.org/officeDocument/2006/relationships/image" Target="../media/image9.png"/><Relationship Id="rId7" Type="http://schemas.openxmlformats.org/officeDocument/2006/relationships/image" Target="../media/image12.png"/><Relationship Id="rId12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11" Type="http://schemas.openxmlformats.org/officeDocument/2006/relationships/image" Target="../media/image11.png"/><Relationship Id="rId5" Type="http://schemas.openxmlformats.org/officeDocument/2006/relationships/image" Target="../media/image6.png"/><Relationship Id="rId10" Type="http://schemas.openxmlformats.org/officeDocument/2006/relationships/image" Target="../media/image10.png"/><Relationship Id="rId4" Type="http://schemas.openxmlformats.org/officeDocument/2006/relationships/image" Target="../media/image5.png"/><Relationship Id="rId9" Type="http://schemas.openxmlformats.org/officeDocument/2006/relationships/image" Target="../media/image13.png"/><Relationship Id="rId1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4.png"/><Relationship Id="rId3" Type="http://schemas.openxmlformats.org/officeDocument/2006/relationships/image" Target="../media/image9.png"/><Relationship Id="rId7" Type="http://schemas.openxmlformats.org/officeDocument/2006/relationships/image" Target="../media/image7.png"/><Relationship Id="rId12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11" Type="http://schemas.openxmlformats.org/officeDocument/2006/relationships/image" Target="../media/image10.png"/><Relationship Id="rId5" Type="http://schemas.openxmlformats.org/officeDocument/2006/relationships/image" Target="../media/image5.png"/><Relationship Id="rId10" Type="http://schemas.openxmlformats.org/officeDocument/2006/relationships/image" Target="../media/image14.png"/><Relationship Id="rId4" Type="http://schemas.openxmlformats.org/officeDocument/2006/relationships/image" Target="../media/image13.png"/><Relationship Id="rId9" Type="http://schemas.openxmlformats.org/officeDocument/2006/relationships/image" Target="../media/image12.png"/><Relationship Id="rId14" Type="http://schemas.openxmlformats.org/officeDocument/2006/relationships/image" Target="../media/image15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13" Type="http://schemas.openxmlformats.org/officeDocument/2006/relationships/image" Target="../media/image4.png"/><Relationship Id="rId3" Type="http://schemas.openxmlformats.org/officeDocument/2006/relationships/image" Target="../media/image9.png"/><Relationship Id="rId7" Type="http://schemas.openxmlformats.org/officeDocument/2006/relationships/image" Target="../media/image7.png"/><Relationship Id="rId12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13.png"/><Relationship Id="rId9" Type="http://schemas.openxmlformats.org/officeDocument/2006/relationships/image" Target="../media/image14.png"/><Relationship Id="rId14" Type="http://schemas.openxmlformats.org/officeDocument/2006/relationships/image" Target="../media/image15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4.png"/><Relationship Id="rId3" Type="http://schemas.openxmlformats.org/officeDocument/2006/relationships/image" Target="../media/image9.png"/><Relationship Id="rId7" Type="http://schemas.openxmlformats.org/officeDocument/2006/relationships/image" Target="../media/image7.png"/><Relationship Id="rId12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11" Type="http://schemas.openxmlformats.org/officeDocument/2006/relationships/image" Target="../media/image10.png"/><Relationship Id="rId5" Type="http://schemas.openxmlformats.org/officeDocument/2006/relationships/image" Target="../media/image5.png"/><Relationship Id="rId10" Type="http://schemas.openxmlformats.org/officeDocument/2006/relationships/image" Target="../media/image14.png"/><Relationship Id="rId4" Type="http://schemas.openxmlformats.org/officeDocument/2006/relationships/image" Target="../media/image13.png"/><Relationship Id="rId9" Type="http://schemas.openxmlformats.org/officeDocument/2006/relationships/image" Target="../media/image12.png"/><Relationship Id="rId14" Type="http://schemas.openxmlformats.org/officeDocument/2006/relationships/image" Target="../media/image15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13" Type="http://schemas.openxmlformats.org/officeDocument/2006/relationships/image" Target="../media/image4.png"/><Relationship Id="rId3" Type="http://schemas.openxmlformats.org/officeDocument/2006/relationships/image" Target="../media/image9.png"/><Relationship Id="rId7" Type="http://schemas.openxmlformats.org/officeDocument/2006/relationships/image" Target="../media/image7.png"/><Relationship Id="rId12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13.png"/><Relationship Id="rId9" Type="http://schemas.openxmlformats.org/officeDocument/2006/relationships/image" Target="../media/image14.png"/><Relationship Id="rId14" Type="http://schemas.openxmlformats.org/officeDocument/2006/relationships/image" Target="../media/image15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4.png"/><Relationship Id="rId3" Type="http://schemas.openxmlformats.org/officeDocument/2006/relationships/image" Target="../media/image9.png"/><Relationship Id="rId7" Type="http://schemas.openxmlformats.org/officeDocument/2006/relationships/image" Target="../media/image7.png"/><Relationship Id="rId12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11" Type="http://schemas.openxmlformats.org/officeDocument/2006/relationships/image" Target="../media/image10.png"/><Relationship Id="rId5" Type="http://schemas.openxmlformats.org/officeDocument/2006/relationships/image" Target="../media/image5.png"/><Relationship Id="rId10" Type="http://schemas.openxmlformats.org/officeDocument/2006/relationships/image" Target="../media/image14.png"/><Relationship Id="rId4" Type="http://schemas.openxmlformats.org/officeDocument/2006/relationships/image" Target="../media/image13.png"/><Relationship Id="rId9" Type="http://schemas.openxmlformats.org/officeDocument/2006/relationships/image" Target="../media/image12.png"/><Relationship Id="rId1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Google Shape;20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206332" y="6262698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" name="Google Shape;21;p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817687" y="6779191"/>
            <a:ext cx="396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" name="Google Shape;22;p1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8686361" y="2475589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3" name="Google Shape;23;p1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211139" y="6779191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4" name="Google Shape;24;p1"/>
          <p:cNvPicPr preferRelativeResize="0"/>
          <p:nvPr/>
        </p:nvPicPr>
        <p:blipFill rotWithShape="1">
          <a:blip r:embed="rId7">
            <a:alphaModFix/>
          </a:blip>
          <a:srcRect b="30074"/>
          <a:stretch/>
        </p:blipFill>
        <p:spPr>
          <a:xfrm>
            <a:off x="1889687" y="5951730"/>
            <a:ext cx="252000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5" name="Google Shape;25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212682" y="463489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6" name="Google Shape;26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206332" y="5714969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7" name="Google Shape;27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214300" y="5178801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8" name="Google Shape;28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212682" y="4097565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9" name="Google Shape;29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212682" y="3560466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0" name="Google Shape;30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214300" y="301980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1" name="Google Shape;31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212682" y="2475589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2" name="Google Shape;32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212060" y="193825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3" name="Google Shape;33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781687" y="139739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4" name="Google Shape;34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351159" y="194728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5" name="Google Shape;35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346802" y="302529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6" name="Google Shape;36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503908" y="194332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7" name="Google Shape;37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498569" y="302126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8" name="Google Shape;38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074246" y="2475589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9" name="Google Shape;39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498569" y="410088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0" name="Google Shape;40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074246" y="3560649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1" name="Google Shape;41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654112" y="302126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2" name="Google Shape;42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228581" y="2475589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3" name="Google Shape;43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807538" y="1935709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4" name="Google Shape;44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950461" y="856644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5" name="Google Shape;45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535991" y="335305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6" name="Google Shape;46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110053" y="856644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7" name="Google Shape;47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686361" y="139739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8" name="Google Shape;48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246868" y="193964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9" name="Google Shape;49;p1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-1331830" y="133145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0" name="Google Shape;50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-2680374" y="2563146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1" name="Google Shape;51;p1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-2676761" y="193804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2" name="Google Shape;52;p1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-1982059" y="194909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3" name="Google Shape;53;p1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-1331830" y="194909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4" name="Google Shape;54;p1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-1983671" y="132535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5" name="Google Shape;55;p1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-650260" y="1324689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6" name="Google Shape;56;p1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-651005" y="194909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7" name="Google Shape;57;p1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-1983671" y="2563146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8" name="Google Shape;58;p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-1295830" y="2563146"/>
            <a:ext cx="396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9" name="Google Shape;59;p1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-2680386" y="131294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0" name="Google Shape;60;p1"/>
          <p:cNvPicPr preferRelativeResize="0"/>
          <p:nvPr/>
        </p:nvPicPr>
        <p:blipFill rotWithShape="1">
          <a:blip r:embed="rId7">
            <a:alphaModFix/>
          </a:blip>
          <a:srcRect b="30074"/>
          <a:stretch/>
        </p:blipFill>
        <p:spPr>
          <a:xfrm>
            <a:off x="-507006" y="2562317"/>
            <a:ext cx="252000" cy="720000"/>
          </a:xfrm>
          <a:prstGeom prst="rect">
            <a:avLst/>
          </a:prstGeom>
          <a:noFill/>
          <a:ln>
            <a:noFill/>
          </a:ln>
        </p:spPr>
      </p:pic>
      <p:sp>
        <p:nvSpPr>
          <p:cNvPr id="61" name="Google Shape;61;p1"/>
          <p:cNvSpPr txBox="1"/>
          <p:nvPr/>
        </p:nvSpPr>
        <p:spPr>
          <a:xfrm>
            <a:off x="6602592" y="5368200"/>
            <a:ext cx="2880667" cy="1708120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" sz="15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Kihívás:</a:t>
            </a:r>
            <a:endParaRPr sz="15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" sz="1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Az autó feladata, hogy eljátssza nekünk a Jingle Bells-t!</a:t>
            </a:r>
            <a:endParaRPr sz="15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" sz="1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 kihívás teljesítéséhez programozd át a kisautó hangját és a lila kártya jelentését!</a:t>
            </a:r>
            <a:endParaRPr sz="15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Google Shape;66;p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117427" y="856644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7" name="Google Shape;67;p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817687" y="6779191"/>
            <a:ext cx="396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9" name="Google Shape;69;p2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211139" y="6779191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0" name="Google Shape;70;p2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214907" y="2477950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1" name="Google Shape;71;p2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211141" y="1936895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2" name="Google Shape;72;p2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215957" y="5717730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3" name="Google Shape;73;p2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1206332" y="625327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4" name="Google Shape;74;p2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3504001" y="302428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2" name="Google Shape;92;p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-1331830" y="133145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3" name="Google Shape;93;p2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-2680374" y="2563146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4" name="Google Shape;94;p2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-2676761" y="193804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5" name="Google Shape;95;p2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-1982059" y="194909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6" name="Google Shape;96;p2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-1331830" y="194909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7" name="Google Shape;97;p2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-1983671" y="132535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8" name="Google Shape;98;p2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-650260" y="1324689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9" name="Google Shape;99;p2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-651005" y="194909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0" name="Google Shape;100;p2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-1983671" y="2563146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1" name="Google Shape;101;p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-1295830" y="2563146"/>
            <a:ext cx="396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" name="Google Shape;102;p2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-2680386" y="131294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3" name="Google Shape;103;p2"/>
          <p:cNvPicPr preferRelativeResize="0"/>
          <p:nvPr/>
        </p:nvPicPr>
        <p:blipFill rotWithShape="1">
          <a:blip r:embed="rId14">
            <a:alphaModFix/>
          </a:blip>
          <a:srcRect b="30074"/>
          <a:stretch/>
        </p:blipFill>
        <p:spPr>
          <a:xfrm>
            <a:off x="-507006" y="2562317"/>
            <a:ext cx="252000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7" name="Google Shape;107;p2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1771559" y="139739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5" name="Google Shape;22;p1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8686361" y="2475589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6" name="Google Shape;24;p1"/>
          <p:cNvPicPr preferRelativeResize="0"/>
          <p:nvPr/>
        </p:nvPicPr>
        <p:blipFill rotWithShape="1">
          <a:blip r:embed="rId14">
            <a:alphaModFix/>
          </a:blip>
          <a:srcRect b="30074"/>
          <a:stretch/>
        </p:blipFill>
        <p:spPr>
          <a:xfrm>
            <a:off x="1889687" y="5951730"/>
            <a:ext cx="252000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7" name="Google Shape;25;p1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1212682" y="463489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9" name="Google Shape;27;p1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1214300" y="5178801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0" name="Google Shape;28;p1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1212682" y="4097565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1" name="Google Shape;29;p1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1212682" y="3560466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2" name="Google Shape;30;p1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1214300" y="301980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6" name="Google Shape;34;p1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2351159" y="194728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7" name="Google Shape;35;p1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2346802" y="302529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8" name="Google Shape;36;p1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3503908" y="194332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0" name="Google Shape;38;p1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4074246" y="2475589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1" name="Google Shape;39;p1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3498569" y="410088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2" name="Google Shape;40;p1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4074246" y="3560649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3" name="Google Shape;41;p1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4654112" y="302126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4" name="Google Shape;42;p1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5228581" y="2475589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5" name="Google Shape;43;p1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5807538" y="1935709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8" name="Google Shape;44;p1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6950461" y="856644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9" name="Google Shape;45;p1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7535991" y="335305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1" name="Google Shape;47;p1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8686361" y="139739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2" name="Google Shape;48;p1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9246868" y="1939647"/>
            <a:ext cx="468000" cy="468000"/>
          </a:xfrm>
          <a:prstGeom prst="rect">
            <a:avLst/>
          </a:prstGeom>
          <a:noFill/>
          <a:ln>
            <a:noFill/>
          </a:ln>
        </p:spPr>
      </p:pic>
      <p:sp>
        <p:nvSpPr>
          <p:cNvPr id="44" name="Google Shape;61;p1"/>
          <p:cNvSpPr txBox="1"/>
          <p:nvPr/>
        </p:nvSpPr>
        <p:spPr>
          <a:xfrm>
            <a:off x="6602592" y="5368200"/>
            <a:ext cx="2880667" cy="1708120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" sz="15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Kihívás:</a:t>
            </a:r>
            <a:endParaRPr sz="15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" sz="1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Az autó feladata, hogy eljátssza nekünk a Jingle Bells-t!</a:t>
            </a:r>
            <a:endParaRPr sz="15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" sz="1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 kihívás teljesítéséhez programozd át a kisautó hangját és a lila kártya jelentését!</a:t>
            </a:r>
            <a:endParaRPr sz="15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" name="Google Shape;112;p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117427" y="856644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3" name="Google Shape;113;p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817687" y="6779191"/>
            <a:ext cx="396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4" name="Google Shape;114;p3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8686361" y="2475589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5" name="Google Shape;115;p3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211139" y="6779191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6" name="Google Shape;116;p3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214907" y="2477950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7" name="Google Shape;117;p3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1211141" y="1936895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8" name="Google Shape;118;p3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215957" y="5717730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9" name="Google Shape;119;p3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1206332" y="625327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0" name="Google Shape;120;p3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3504001" y="302428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3" name="Google Shape;133;p3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1211797" y="355532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4" name="Google Shape;134;p3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3504000" y="194030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5" name="Google Shape;135;p3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5228581" y="2480304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6" name="Google Shape;136;p3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9253218" y="1936895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7" name="Google Shape;137;p3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5807538" y="1940301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8" name="Google Shape;138;p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-1331830" y="133145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9" name="Google Shape;139;p3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-2680374" y="2563146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0" name="Google Shape;140;p3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-2676761" y="193804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1" name="Google Shape;141;p3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-1982059" y="194909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2" name="Google Shape;142;p3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-1331830" y="194909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3" name="Google Shape;143;p3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-1983671" y="132535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4" name="Google Shape;144;p3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-650260" y="1324689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5" name="Google Shape;145;p3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-651005" y="194909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6" name="Google Shape;146;p3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-1983671" y="2563146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7" name="Google Shape;147;p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-1295830" y="2563146"/>
            <a:ext cx="396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8" name="Google Shape;148;p3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-2680386" y="131294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9" name="Google Shape;149;p3"/>
          <p:cNvPicPr preferRelativeResize="0"/>
          <p:nvPr/>
        </p:nvPicPr>
        <p:blipFill rotWithShape="1">
          <a:blip r:embed="rId14">
            <a:alphaModFix/>
          </a:blip>
          <a:srcRect b="30074"/>
          <a:stretch/>
        </p:blipFill>
        <p:spPr>
          <a:xfrm>
            <a:off x="-507006" y="2562317"/>
            <a:ext cx="252000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0" name="Google Shape;150;p3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1771559" y="139739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5" name="Google Shape;22;p1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8686361" y="2475589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6" name="Google Shape;24;p1"/>
          <p:cNvPicPr preferRelativeResize="0"/>
          <p:nvPr/>
        </p:nvPicPr>
        <p:blipFill rotWithShape="1">
          <a:blip r:embed="rId14">
            <a:alphaModFix/>
          </a:blip>
          <a:srcRect b="30074"/>
          <a:stretch/>
        </p:blipFill>
        <p:spPr>
          <a:xfrm>
            <a:off x="1889687" y="5951730"/>
            <a:ext cx="252000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7" name="Google Shape;25;p1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1212682" y="463489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9" name="Google Shape;27;p1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1214300" y="5178801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0" name="Google Shape;28;p1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1212682" y="4097565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2" name="Google Shape;30;p1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1214300" y="301980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6" name="Google Shape;34;p1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2351159" y="194728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7" name="Google Shape;35;p1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2346802" y="302529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0" name="Google Shape;38;p1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4074246" y="2475589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1" name="Google Shape;39;p1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3498569" y="410088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2" name="Google Shape;40;p1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4074246" y="3560649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3" name="Google Shape;41;p1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4654112" y="302126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6" name="Google Shape;44;p1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6950461" y="856644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7" name="Google Shape;45;p1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7535991" y="335305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9" name="Google Shape;47;p1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8686361" y="1397392"/>
            <a:ext cx="468000" cy="468000"/>
          </a:xfrm>
          <a:prstGeom prst="rect">
            <a:avLst/>
          </a:prstGeom>
          <a:noFill/>
          <a:ln>
            <a:noFill/>
          </a:ln>
        </p:spPr>
      </p:pic>
      <p:sp>
        <p:nvSpPr>
          <p:cNvPr id="48" name="Google Shape;61;p1"/>
          <p:cNvSpPr txBox="1"/>
          <p:nvPr/>
        </p:nvSpPr>
        <p:spPr>
          <a:xfrm>
            <a:off x="6602592" y="5368200"/>
            <a:ext cx="2880667" cy="1708120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" sz="15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Kihívás:</a:t>
            </a:r>
            <a:endParaRPr sz="15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" sz="1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Az autó feladata, hogy eljátssza nekünk a Jingle Bells-t!</a:t>
            </a:r>
            <a:endParaRPr sz="15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" sz="1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 kihívás teljesítéséhez programozd át a kisautó hangját és a lila kártya jelentését!</a:t>
            </a:r>
            <a:endParaRPr sz="15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8" name="Google Shape;158;p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504386" y="4657626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9" name="Google Shape;159;p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381770" y="140088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0" name="Google Shape;160;p5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3533012" y="5744487"/>
            <a:ext cx="396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1" name="Google Shape;161;p5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4075761" y="5191445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2" name="Google Shape;162;p5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3504386" y="1952914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3" name="Google Shape;163;p5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3504386" y="5191445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4" name="Google Shape;164;p5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3504386" y="301787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5" name="Google Shape;165;p5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3504386" y="3577249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6" name="Google Shape;166;p5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3504386" y="4112625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7" name="Google Shape;167;p5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6381770" y="194694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8" name="Google Shape;168;p5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4083572" y="1949304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9" name="Google Shape;169;p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953173" y="139626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0" name="Google Shape;170;p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219025" y="140088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1" name="Google Shape;171;p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075206" y="139626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2" name="Google Shape;172;p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638104" y="140088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3" name="Google Shape;173;p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797673" y="140088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4" name="Google Shape;174;p5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5226399" y="248250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5" name="Google Shape;175;p5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3504387" y="2482878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6" name="Google Shape;176;p5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4656154" y="2482876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7" name="Google Shape;177;p5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4080270" y="248250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8" name="Google Shape;178;p5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5805047" y="248250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9" name="Google Shape;179;p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531821" y="139626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0" name="Google Shape;180;p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504386" y="139626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1" name="Google Shape;181;p5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5224664" y="1949304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2" name="Google Shape;182;p5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4645478" y="194694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3" name="Google Shape;183;p5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4656154" y="301787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4" name="Google Shape;184;p5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4080270" y="302082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5" name="Google Shape;185;p5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5802584" y="194694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6" name="Google Shape;186;p5"/>
          <p:cNvPicPr preferRelativeResize="0"/>
          <p:nvPr/>
        </p:nvPicPr>
        <p:blipFill rotWithShape="1">
          <a:blip r:embed="rId12">
            <a:alphaModFix/>
          </a:blip>
          <a:srcRect b="30074"/>
          <a:stretch/>
        </p:blipFill>
        <p:spPr>
          <a:xfrm>
            <a:off x="4169013" y="5852487"/>
            <a:ext cx="252000" cy="720000"/>
          </a:xfrm>
          <a:prstGeom prst="rect">
            <a:avLst/>
          </a:prstGeom>
          <a:noFill/>
          <a:ln>
            <a:noFill/>
          </a:ln>
        </p:spPr>
      </p:pic>
      <p:sp>
        <p:nvSpPr>
          <p:cNvPr id="187" name="Google Shape;187;p5"/>
          <p:cNvSpPr txBox="1"/>
          <p:nvPr/>
        </p:nvSpPr>
        <p:spPr>
          <a:xfrm>
            <a:off x="2375369" y="5271556"/>
            <a:ext cx="984760" cy="307777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INDÍTÁS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8" name="Google Shape;188;p5"/>
          <p:cNvSpPr txBox="1"/>
          <p:nvPr/>
        </p:nvSpPr>
        <p:spPr>
          <a:xfrm>
            <a:off x="4685393" y="5263546"/>
            <a:ext cx="984760" cy="307777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CÉL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89" name="Google Shape;189;p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-1331830" y="133145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0" name="Google Shape;190;p5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-2680374" y="2563146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1" name="Google Shape;191;p5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-2676761" y="193804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2" name="Google Shape;192;p5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-1982059" y="194909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3" name="Google Shape;193;p5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-1331830" y="194909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4" name="Google Shape;194;p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-1983671" y="132535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5" name="Google Shape;195;p5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-650260" y="1324689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6" name="Google Shape;196;p5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-651005" y="194909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7" name="Google Shape;197;p5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-1983671" y="2563146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8" name="Google Shape;198;p5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-1295830" y="2563146"/>
            <a:ext cx="396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9" name="Google Shape;199;p5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-2680386" y="131294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0" name="Google Shape;200;p5"/>
          <p:cNvPicPr preferRelativeResize="0"/>
          <p:nvPr/>
        </p:nvPicPr>
        <p:blipFill rotWithShape="1">
          <a:blip r:embed="rId12">
            <a:alphaModFix/>
          </a:blip>
          <a:srcRect b="30074"/>
          <a:stretch/>
        </p:blipFill>
        <p:spPr>
          <a:xfrm>
            <a:off x="-507006" y="2562317"/>
            <a:ext cx="252000" cy="720000"/>
          </a:xfrm>
          <a:prstGeom prst="rect">
            <a:avLst/>
          </a:prstGeom>
          <a:noFill/>
          <a:ln>
            <a:noFill/>
          </a:ln>
        </p:spPr>
      </p:pic>
      <p:sp>
        <p:nvSpPr>
          <p:cNvPr id="46" name="Google Shape;141;p3"/>
          <p:cNvSpPr txBox="1"/>
          <p:nvPr/>
        </p:nvSpPr>
        <p:spPr>
          <a:xfrm>
            <a:off x="8269378" y="2149925"/>
            <a:ext cx="1791502" cy="3323946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hu-HU" sz="15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Kihívás:</a:t>
            </a:r>
            <a:endParaRPr sz="15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5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Az autó feladata, hogy eljátssza nekünk a Boci, boci tarkát!</a:t>
            </a:r>
            <a:endParaRPr sz="15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5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 kihívás teljesítéséhez programozd át a kisautó </a:t>
            </a:r>
            <a:r>
              <a:rPr lang="hu-HU" sz="1500" b="0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hangját</a:t>
            </a:r>
            <a:r>
              <a:rPr lang="hu-HU" sz="1500" dirty="0"/>
              <a:t> </a:t>
            </a:r>
            <a:r>
              <a:rPr lang="hu-HU" sz="1500" dirty="0" smtClean="0"/>
              <a:t>és a</a:t>
            </a:r>
            <a:r>
              <a:rPr lang="hu-HU" sz="1500" b="0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hu-HU" sz="15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lila </a:t>
            </a:r>
            <a:r>
              <a:rPr lang="hu-HU" sz="1500" b="0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kártya </a:t>
            </a:r>
            <a:r>
              <a:rPr lang="hu-HU" sz="15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jelentését!</a:t>
            </a:r>
            <a:endParaRPr sz="15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5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 teljesítéshez ezeket a kártyákat használd fel!</a:t>
            </a:r>
            <a:endParaRPr sz="15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6" name="Google Shape;206;p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110053" y="856644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7" name="Google Shape;207;p6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950461" y="856644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8" name="Google Shape;208;p6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817687" y="6779191"/>
            <a:ext cx="396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9" name="Google Shape;209;p6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8686361" y="2475589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0" name="Google Shape;210;p6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2352233" y="1940505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1" name="Google Shape;211;p6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211139" y="6779191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2" name="Google Shape;212;p6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1214907" y="2477950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3" name="Google Shape;213;p6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1211141" y="1936895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4" name="Google Shape;214;p6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215957" y="5717730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5" name="Google Shape;215;p6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215959" y="4644970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6" name="Google Shape;216;p6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213706" y="625327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7" name="Google Shape;217;p6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215957" y="517550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8" name="Google Shape;218;p6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211340" y="410437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9" name="Google Shape;219;p6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352232" y="302428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0" name="Google Shape;220;p6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215958" y="301652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1" name="Google Shape;221;p6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3504000" y="194030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2" name="Google Shape;222;p6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1213706" y="355398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3" name="Google Shape;223;p6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3504001" y="3016908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4" name="Google Shape;224;p6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4085506" y="2480214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5" name="Google Shape;225;p6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3504002" y="410222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6" name="Google Shape;226;p6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081620" y="355759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7" name="Google Shape;227;p6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807538" y="1940301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8" name="Google Shape;228;p6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4663144" y="3014660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9" name="Google Shape;229;p6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5228581" y="2480304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30" name="Google Shape;230;p6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9245844" y="1936895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31" name="Google Shape;231;p6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8686361" y="139739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32" name="Google Shape;232;p6"/>
          <p:cNvPicPr preferRelativeResize="0"/>
          <p:nvPr/>
        </p:nvPicPr>
        <p:blipFill rotWithShape="1">
          <a:blip r:embed="rId12">
            <a:alphaModFix/>
          </a:blip>
          <a:srcRect b="30074"/>
          <a:stretch/>
        </p:blipFill>
        <p:spPr>
          <a:xfrm>
            <a:off x="1889687" y="5951730"/>
            <a:ext cx="252000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33" name="Google Shape;233;p6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7533335" y="332074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34" name="Google Shape;234;p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-1331830" y="133145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35" name="Google Shape;235;p6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-2680374" y="2563146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36" name="Google Shape;236;p6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-2676761" y="193804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37" name="Google Shape;237;p6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-1982059" y="194909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38" name="Google Shape;238;p6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-1331830" y="194909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39" name="Google Shape;239;p6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-1983671" y="132535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40" name="Google Shape;240;p6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-650260" y="1324689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41" name="Google Shape;241;p6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-651005" y="194909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42" name="Google Shape;242;p6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-1983671" y="2563146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43" name="Google Shape;243;p6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-1295830" y="2563146"/>
            <a:ext cx="396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44" name="Google Shape;244;p6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-2680386" y="131294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45" name="Google Shape;245;p6"/>
          <p:cNvPicPr preferRelativeResize="0"/>
          <p:nvPr/>
        </p:nvPicPr>
        <p:blipFill rotWithShape="1">
          <a:blip r:embed="rId12">
            <a:alphaModFix/>
          </a:blip>
          <a:srcRect b="30074"/>
          <a:stretch/>
        </p:blipFill>
        <p:spPr>
          <a:xfrm>
            <a:off x="-507006" y="2562317"/>
            <a:ext cx="252000" cy="720000"/>
          </a:xfrm>
          <a:prstGeom prst="rect">
            <a:avLst/>
          </a:prstGeom>
          <a:noFill/>
          <a:ln>
            <a:noFill/>
          </a:ln>
        </p:spPr>
      </p:pic>
      <p:sp>
        <p:nvSpPr>
          <p:cNvPr id="246" name="Google Shape;246;p6"/>
          <p:cNvSpPr txBox="1"/>
          <p:nvPr/>
        </p:nvSpPr>
        <p:spPr>
          <a:xfrm>
            <a:off x="6366315" y="5240826"/>
            <a:ext cx="3330300" cy="1938952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" sz="15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Kihívás:</a:t>
            </a:r>
            <a:endParaRPr sz="15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" sz="1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Az autó feladata, hogy eljátssza nekünk a Jingle Bells-t!</a:t>
            </a:r>
            <a:endParaRPr sz="15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" sz="1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Keresd meg azokat a kártyákat, amik rossz helyen vannak.</a:t>
            </a:r>
            <a:endParaRPr sz="15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" sz="1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 kihívás teljesítéséhez programozd át a kisautó hangját és a lila kártya jelentését!</a:t>
            </a:r>
            <a:endParaRPr sz="15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47" name="Google Shape;247;p6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1771559" y="1397392"/>
            <a:ext cx="468000" cy="46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2" name="Google Shape;252;p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543365" y="856644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53" name="Google Shape;253;p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950461" y="856644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54" name="Google Shape;254;p7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817687" y="6779191"/>
            <a:ext cx="396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55" name="Google Shape;255;p7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8686361" y="2475589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56" name="Google Shape;256;p7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2352233" y="1940505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57" name="Google Shape;257;p7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211139" y="6779191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58" name="Google Shape;258;p7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1781687" y="86345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59" name="Google Shape;259;p7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1214907" y="2477950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60" name="Google Shape;260;p7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1211141" y="1936895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61" name="Google Shape;261;p7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215957" y="5717730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62" name="Google Shape;262;p7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215959" y="4644970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63" name="Google Shape;263;p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213706" y="625327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64" name="Google Shape;264;p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215957" y="517550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65" name="Google Shape;265;p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211340" y="410437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66" name="Google Shape;266;p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211797" y="3547949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67" name="Google Shape;267;p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215958" y="301652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68" name="Google Shape;268;p7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3504000" y="194030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69" name="Google Shape;269;p7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2352234" y="3024284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70" name="Google Shape;270;p7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3504001" y="3016908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71" name="Google Shape;271;p7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4085506" y="2480214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72" name="Google Shape;272;p7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2926484" y="410222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73" name="Google Shape;273;p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074246" y="355759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74" name="Google Shape;274;p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807538" y="1940301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75" name="Google Shape;275;p7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4663144" y="3014660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76" name="Google Shape;276;p7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5228581" y="2480304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77" name="Google Shape;277;p7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7535991" y="335255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78" name="Google Shape;278;p7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9245844" y="1936895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79" name="Google Shape;279;p7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8686361" y="139739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80" name="Google Shape;280;p7"/>
          <p:cNvPicPr preferRelativeResize="0"/>
          <p:nvPr/>
        </p:nvPicPr>
        <p:blipFill rotWithShape="1">
          <a:blip r:embed="rId12">
            <a:alphaModFix/>
          </a:blip>
          <a:srcRect b="30074"/>
          <a:stretch/>
        </p:blipFill>
        <p:spPr>
          <a:xfrm>
            <a:off x="1889687" y="5951730"/>
            <a:ext cx="252000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81" name="Google Shape;281;p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-1331830" y="133145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82" name="Google Shape;282;p7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-2680374" y="2563146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83" name="Google Shape;283;p7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-2676761" y="193804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84" name="Google Shape;284;p7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-1982059" y="194909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85" name="Google Shape;285;p7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-1331830" y="194909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86" name="Google Shape;286;p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-1983671" y="132535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87" name="Google Shape;287;p7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-650260" y="1324689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88" name="Google Shape;288;p7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-651005" y="194909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89" name="Google Shape;289;p7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-1983671" y="2563146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90" name="Google Shape;290;p7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-1295830" y="2563146"/>
            <a:ext cx="396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91" name="Google Shape;291;p7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-2680386" y="131294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92" name="Google Shape;292;p7"/>
          <p:cNvPicPr preferRelativeResize="0"/>
          <p:nvPr/>
        </p:nvPicPr>
        <p:blipFill rotWithShape="1">
          <a:blip r:embed="rId12">
            <a:alphaModFix/>
          </a:blip>
          <a:srcRect b="30074"/>
          <a:stretch/>
        </p:blipFill>
        <p:spPr>
          <a:xfrm>
            <a:off x="-507006" y="2562317"/>
            <a:ext cx="252000" cy="720000"/>
          </a:xfrm>
          <a:prstGeom prst="rect">
            <a:avLst/>
          </a:prstGeom>
          <a:noFill/>
          <a:ln>
            <a:noFill/>
          </a:ln>
        </p:spPr>
      </p:pic>
      <p:sp>
        <p:nvSpPr>
          <p:cNvPr id="44" name="Google Shape;246;p6"/>
          <p:cNvSpPr txBox="1"/>
          <p:nvPr/>
        </p:nvSpPr>
        <p:spPr>
          <a:xfrm>
            <a:off x="6366315" y="5240826"/>
            <a:ext cx="3330300" cy="1938952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" sz="15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Kihívás:</a:t>
            </a:r>
            <a:endParaRPr sz="15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" sz="1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Az autó feladata, hogy eljátssza nekünk a Jingle Bells-t!</a:t>
            </a:r>
            <a:endParaRPr sz="15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" sz="1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Keresd meg azokat a kártyákat, amik rossz helyen vannak.</a:t>
            </a:r>
            <a:endParaRPr sz="15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" sz="1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 kihívás teljesítéséhez programozd át a kisautó hangját és a lila kártya jelentését!</a:t>
            </a:r>
            <a:endParaRPr sz="15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8" name="Google Shape;298;p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110053" y="856644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99" name="Google Shape;299;p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950461" y="856644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00" name="Google Shape;300;p8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817687" y="6779191"/>
            <a:ext cx="396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01" name="Google Shape;301;p8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8686361" y="2475589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02" name="Google Shape;302;p8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2352233" y="1940505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03" name="Google Shape;303;p8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211139" y="6779191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04" name="Google Shape;304;p8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1214907" y="2477950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05" name="Google Shape;305;p8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1211141" y="1936895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06" name="Google Shape;306;p8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215957" y="5717730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07" name="Google Shape;307;p8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215959" y="4644970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08" name="Google Shape;308;p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206332" y="625327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09" name="Google Shape;309;p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215957" y="517550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10" name="Google Shape;310;p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211340" y="410437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11" name="Google Shape;311;p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211797" y="3547949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12" name="Google Shape;312;p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215958" y="301652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13" name="Google Shape;313;p8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3504000" y="194030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14" name="Google Shape;314;p8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2352234" y="3024284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15" name="Google Shape;315;p8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3504001" y="3016908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16" name="Google Shape;316;p8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4085506" y="2480214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17" name="Google Shape;317;p8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3504002" y="410222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18" name="Google Shape;318;p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074246" y="355759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19" name="Google Shape;319;p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807538" y="1940301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20" name="Google Shape;320;p8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4663144" y="3014660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21" name="Google Shape;321;p8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5228581" y="2480304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22" name="Google Shape;322;p8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7538242" y="335255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23" name="Google Shape;323;p8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9245844" y="1936895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24" name="Google Shape;324;p8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8686361" y="139739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25" name="Google Shape;325;p8"/>
          <p:cNvPicPr preferRelativeResize="0"/>
          <p:nvPr/>
        </p:nvPicPr>
        <p:blipFill rotWithShape="1">
          <a:blip r:embed="rId12">
            <a:alphaModFix/>
          </a:blip>
          <a:srcRect b="30074"/>
          <a:stretch/>
        </p:blipFill>
        <p:spPr>
          <a:xfrm>
            <a:off x="1889687" y="5951730"/>
            <a:ext cx="252000" cy="720000"/>
          </a:xfrm>
          <a:prstGeom prst="rect">
            <a:avLst/>
          </a:prstGeom>
          <a:noFill/>
          <a:ln>
            <a:noFill/>
          </a:ln>
        </p:spPr>
      </p:pic>
      <p:sp>
        <p:nvSpPr>
          <p:cNvPr id="326" name="Google Shape;326;p8"/>
          <p:cNvSpPr txBox="1"/>
          <p:nvPr/>
        </p:nvSpPr>
        <p:spPr>
          <a:xfrm>
            <a:off x="7448901" y="4959081"/>
            <a:ext cx="1218603" cy="307777"/>
          </a:xfrm>
          <a:prstGeom prst="rect">
            <a:avLst/>
          </a:prstGeom>
          <a:solidFill>
            <a:srgbClr val="FFFF00"/>
          </a:solidFill>
          <a:ln w="952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" sz="1400" b="1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Megoldás</a:t>
            </a:r>
            <a:endParaRPr sz="1400" b="1" i="0" u="none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27" name="Google Shape;327;p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-1331830" y="133145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28" name="Google Shape;328;p8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-2680374" y="2563146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29" name="Google Shape;329;p8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-2676761" y="193804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30" name="Google Shape;330;p8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-1982059" y="194909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31" name="Google Shape;331;p8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-1331830" y="194909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32" name="Google Shape;332;p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-1983671" y="132535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33" name="Google Shape;333;p8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-650260" y="1324689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34" name="Google Shape;334;p8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-651005" y="194909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35" name="Google Shape;335;p8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-1983671" y="2563146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36" name="Google Shape;336;p8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-1295830" y="2563146"/>
            <a:ext cx="396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37" name="Google Shape;337;p8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-2680386" y="131294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38" name="Google Shape;338;p8"/>
          <p:cNvPicPr preferRelativeResize="0"/>
          <p:nvPr/>
        </p:nvPicPr>
        <p:blipFill rotWithShape="1">
          <a:blip r:embed="rId12">
            <a:alphaModFix/>
          </a:blip>
          <a:srcRect b="30074"/>
          <a:stretch/>
        </p:blipFill>
        <p:spPr>
          <a:xfrm>
            <a:off x="-507006" y="2562317"/>
            <a:ext cx="252000" cy="720000"/>
          </a:xfrm>
          <a:prstGeom prst="rect">
            <a:avLst/>
          </a:prstGeom>
          <a:noFill/>
          <a:ln>
            <a:noFill/>
          </a:ln>
        </p:spPr>
      </p:pic>
      <p:sp>
        <p:nvSpPr>
          <p:cNvPr id="339" name="Google Shape;339;p8"/>
          <p:cNvSpPr txBox="1"/>
          <p:nvPr/>
        </p:nvSpPr>
        <p:spPr>
          <a:xfrm>
            <a:off x="6592653" y="5360826"/>
            <a:ext cx="2880667" cy="1708120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" sz="15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Kihívás:</a:t>
            </a:r>
            <a:endParaRPr sz="15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" sz="1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Az autó feladata, hogy eljátssza nekünk a Jingle Bells-t!</a:t>
            </a:r>
            <a:endParaRPr sz="15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" sz="1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 kihívás teljesítéséhez programozd át a kisautó hangját és a lila kártya jelentését!</a:t>
            </a:r>
            <a:endParaRPr sz="15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40" name="Google Shape;340;p8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1778933" y="1397392"/>
            <a:ext cx="468000" cy="46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5" name="Google Shape;345;p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859726" y="875041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46" name="Google Shape;346;p9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895596" y="341468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47" name="Google Shape;347;p9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2389192" y="6779191"/>
            <a:ext cx="396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48" name="Google Shape;348;p9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7536642" y="878404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49" name="Google Shape;349;p9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2355292" y="336774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50" name="Google Shape;350;p9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782644" y="6779191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51" name="Google Shape;351;p9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1781492" y="33307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52" name="Google Shape;352;p9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1781492" y="139739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53" name="Google Shape;353;p9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1781492" y="863656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54" name="Google Shape;354;p9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782644" y="6253300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55" name="Google Shape;355;p9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782644" y="496592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56" name="Google Shape;356;p9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782644" y="5522355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57" name="Google Shape;357;p9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782845" y="410437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58" name="Google Shape;358;p9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109100" y="875041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59" name="Google Shape;359;p9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781497" y="2790861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60" name="Google Shape;360;p9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3972764" y="342629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61" name="Google Shape;361;p9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3504764" y="342629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62" name="Google Shape;362;p9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5636435" y="342629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63" name="Google Shape;363;p9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4440764" y="342629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64" name="Google Shape;364;p9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5228036" y="342629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65" name="Google Shape;365;p9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781492" y="1936895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66" name="Google Shape;366;p9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097602" y="341468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67" name="Google Shape;367;p9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782644" y="3504905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68" name="Google Shape;368;p9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6044834" y="342629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69" name="Google Shape;369;p9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8681558" y="341468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70" name="Google Shape;370;p9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7424606" y="341468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71" name="Google Shape;371;p9"/>
          <p:cNvPicPr preferRelativeResize="0"/>
          <p:nvPr/>
        </p:nvPicPr>
        <p:blipFill rotWithShape="1">
          <a:blip r:embed="rId12">
            <a:alphaModFix/>
          </a:blip>
          <a:srcRect b="30074"/>
          <a:stretch/>
        </p:blipFill>
        <p:spPr>
          <a:xfrm>
            <a:off x="2461192" y="5951730"/>
            <a:ext cx="252000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72" name="Google Shape;372;p9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8681558" y="878404"/>
            <a:ext cx="468000" cy="46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73" name="Google Shape;373;p9"/>
          <p:cNvSpPr txBox="1"/>
          <p:nvPr/>
        </p:nvSpPr>
        <p:spPr>
          <a:xfrm>
            <a:off x="6485582" y="5518443"/>
            <a:ext cx="3112325" cy="1477287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" sz="15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Kihívás:</a:t>
            </a:r>
            <a:endParaRPr sz="15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" sz="15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Az autó feladata, hogy eljátssza nekünk a Jingle Bells-t!</a:t>
            </a:r>
            <a:endParaRPr sz="15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" sz="15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Játssz a ritmussal!</a:t>
            </a:r>
            <a:endParaRPr sz="15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" sz="15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 kihívás teljesítéséhez programozd át a kisautót.</a:t>
            </a:r>
            <a:endParaRPr sz="15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74" name="Google Shape;374;p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-1331830" y="133145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75" name="Google Shape;375;p9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-2680374" y="2563146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76" name="Google Shape;376;p9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-2676761" y="193804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77" name="Google Shape;377;p9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-1982059" y="194909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78" name="Google Shape;378;p9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-1331830" y="194909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79" name="Google Shape;379;p9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-1983671" y="132535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80" name="Google Shape;380;p9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-650260" y="1324689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81" name="Google Shape;381;p9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-651005" y="194909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82" name="Google Shape;382;p9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-1983671" y="2563146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83" name="Google Shape;383;p9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-1295830" y="2563146"/>
            <a:ext cx="396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84" name="Google Shape;384;p9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-2680386" y="131294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85" name="Google Shape;385;p9"/>
          <p:cNvPicPr preferRelativeResize="0"/>
          <p:nvPr/>
        </p:nvPicPr>
        <p:blipFill rotWithShape="1">
          <a:blip r:embed="rId12">
            <a:alphaModFix/>
          </a:blip>
          <a:srcRect b="30074"/>
          <a:stretch/>
        </p:blipFill>
        <p:spPr>
          <a:xfrm>
            <a:off x="-507006" y="2562317"/>
            <a:ext cx="252000" cy="720000"/>
          </a:xfrm>
          <a:prstGeom prst="rect">
            <a:avLst/>
          </a:prstGeom>
          <a:noFill/>
          <a:ln>
            <a:noFill/>
          </a:ln>
        </p:spPr>
      </p:pic>
      <p:sp>
        <p:nvSpPr>
          <p:cNvPr id="386" name="Google Shape;386;p9"/>
          <p:cNvSpPr txBox="1"/>
          <p:nvPr/>
        </p:nvSpPr>
        <p:spPr>
          <a:xfrm>
            <a:off x="7448861" y="4986393"/>
            <a:ext cx="1218600" cy="307800"/>
          </a:xfrm>
          <a:prstGeom prst="rect">
            <a:avLst/>
          </a:prstGeom>
          <a:solidFill>
            <a:srgbClr val="FFFF00"/>
          </a:solidFill>
          <a:ln w="952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" sz="1400" b="1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Megoldás</a:t>
            </a:r>
            <a:endParaRPr sz="1400" b="1" i="0" u="none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290</Words>
  <Application>Microsoft Office PowerPoint</Application>
  <PresentationFormat>Egyéni</PresentationFormat>
  <Paragraphs>40</Paragraphs>
  <Slides>8</Slides>
  <Notes>8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1</vt:i4>
      </vt:variant>
      <vt:variant>
        <vt:lpstr>Téma</vt:lpstr>
      </vt:variant>
      <vt:variant>
        <vt:i4>1</vt:i4>
      </vt:variant>
      <vt:variant>
        <vt:lpstr>Diacímek</vt:lpstr>
      </vt:variant>
      <vt:variant>
        <vt:i4>8</vt:i4>
      </vt:variant>
    </vt:vector>
  </HeadingPairs>
  <TitlesOfParts>
    <vt:vector size="10" baseType="lpstr">
      <vt:lpstr>Arial</vt:lpstr>
      <vt:lpstr>Simple Light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PowerPoint-bemutató</dc:title>
  <dc:creator>Szandavári-Csurgó Cintia</dc:creator>
  <cp:lastModifiedBy>Szandavári-Csurgó Cintia</cp:lastModifiedBy>
  <cp:revision>3</cp:revision>
  <dcterms:modified xsi:type="dcterms:W3CDTF">2023-05-23T12:58:47Z</dcterms:modified>
</cp:coreProperties>
</file>