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0691813" cy="7559675"/>
  <p:notesSz cx="6858000" cy="994568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4" roundtripDataSignature="AMtx7miw/l5gyJLBFpdV8gpXuhZkqLYkm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448BC59-82DB-41A7-A351-35B95139123C}">
  <a:tblStyle styleId="{A448BC59-82DB-41A7-A351-35B95139123C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4" d="100"/>
          <a:sy n="84" d="100"/>
        </p:scale>
        <p:origin x="1908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" name="Google Shape;18;p1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Printable 8 x 10 grid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4" name="Google Shape;64;p2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Printable 8 x 10 grid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0" name="Google Shape;110;p3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Printable 8 x 10 grid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6" name="Google Shape;156;p5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dirty="0"/>
              <a:t>Printable 8 x 10 grid</a:t>
            </a: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4" name="Google Shape;204;p6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Printable 8 x 10 grid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0" name="Google Shape;250;p7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Printable 8 x 10 grid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6" name="Google Shape;296;p8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Printable 8 x 10 grid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43" name="Google Shape;343;p9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Printable 8 x 10 grid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Grid" type="secHead">
  <p:cSld name="SECTION_HEADER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oogle Shape;8;p11"/>
          <p:cNvGrpSpPr/>
          <p:nvPr/>
        </p:nvGrpSpPr>
        <p:grpSpPr>
          <a:xfrm rot="5400000">
            <a:off x="146973" y="4945029"/>
            <a:ext cx="783537" cy="475396"/>
            <a:chOff x="0" y="7190319"/>
            <a:chExt cx="737118" cy="488773"/>
          </a:xfrm>
        </p:grpSpPr>
        <p:sp>
          <p:nvSpPr>
            <p:cNvPr id="9" name="Google Shape;9;p11"/>
            <p:cNvSpPr/>
            <p:nvPr/>
          </p:nvSpPr>
          <p:spPr>
            <a:xfrm>
              <a:off x="0" y="7190319"/>
              <a:ext cx="737118" cy="488773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0" name="Google Shape;10;p11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1" name="Google Shape;11;p11"/>
          <p:cNvGrpSpPr/>
          <p:nvPr/>
        </p:nvGrpSpPr>
        <p:grpSpPr>
          <a:xfrm rot="5400000">
            <a:off x="-255815" y="6272546"/>
            <a:ext cx="1578487" cy="486022"/>
            <a:chOff x="31059" y="9509"/>
            <a:chExt cx="1484973" cy="429208"/>
          </a:xfrm>
        </p:grpSpPr>
        <p:sp>
          <p:nvSpPr>
            <p:cNvPr id="12" name="Google Shape;12;p11"/>
            <p:cNvSpPr/>
            <p:nvPr/>
          </p:nvSpPr>
          <p:spPr>
            <a:xfrm>
              <a:off x="31059" y="9509"/>
              <a:ext cx="1484973" cy="429208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9525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3" name="Google Shape;13;p11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91870" y="70320"/>
              <a:ext cx="1363352" cy="307586"/>
            </a:xfrm>
            <a:prstGeom prst="rect">
              <a:avLst/>
            </a:prstGeom>
            <a:noFill/>
            <a:ln>
              <a:noFill/>
            </a:ln>
          </p:spPr>
        </p:pic>
      </p:grpSp>
      <p:graphicFrame>
        <p:nvGraphicFramePr>
          <p:cNvPr id="14" name="Google Shape;14;p11"/>
          <p:cNvGraphicFramePr/>
          <p:nvPr/>
        </p:nvGraphicFramePr>
        <p:xfrm>
          <a:off x="1143069" y="284800"/>
          <a:ext cx="8640000" cy="7020000"/>
        </p:xfrm>
        <a:graphic>
          <a:graphicData uri="http://schemas.openxmlformats.org/drawingml/2006/table">
            <a:tbl>
              <a:tblPr firstRow="1" bandRow="1">
                <a:noFill/>
                <a:tableStyleId>{A448BC59-82DB-41A7-A351-35B95139123C}</a:tableStyleId>
              </a:tblPr>
              <a:tblGrid>
                <a:gridCol w="57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pic>
        <p:nvPicPr>
          <p:cNvPr id="15" name="Google Shape;15;p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974932" y="6778437"/>
            <a:ext cx="540000" cy="5263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/>
          <p:nvPr/>
        </p:nvSpPr>
        <p:spPr>
          <a:xfrm>
            <a:off x="1193746" y="1266414"/>
            <a:ext cx="7811261" cy="4252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175" tIns="97175" rIns="97175" bIns="971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88"/>
              <a:buFont typeface="Arial"/>
              <a:buNone/>
            </a:pPr>
            <a:endParaRPr sz="1488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5.png"/><Relationship Id="rId3" Type="http://schemas.openxmlformats.org/officeDocument/2006/relationships/image" Target="../media/image9.png"/><Relationship Id="rId7" Type="http://schemas.openxmlformats.org/officeDocument/2006/relationships/image" Target="../media/image14.png"/><Relationship Id="rId12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11.png"/><Relationship Id="rId5" Type="http://schemas.openxmlformats.org/officeDocument/2006/relationships/image" Target="../media/image7.png"/><Relationship Id="rId10" Type="http://schemas.openxmlformats.org/officeDocument/2006/relationships/image" Target="../media/image4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5.png"/><Relationship Id="rId3" Type="http://schemas.openxmlformats.org/officeDocument/2006/relationships/image" Target="../media/image9.png"/><Relationship Id="rId7" Type="http://schemas.openxmlformats.org/officeDocument/2006/relationships/image" Target="../media/image12.png"/><Relationship Id="rId12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1.png"/><Relationship Id="rId5" Type="http://schemas.openxmlformats.org/officeDocument/2006/relationships/image" Target="../media/image6.png"/><Relationship Id="rId10" Type="http://schemas.openxmlformats.org/officeDocument/2006/relationships/image" Target="../media/image10.png"/><Relationship Id="rId4" Type="http://schemas.openxmlformats.org/officeDocument/2006/relationships/image" Target="../media/image5.png"/><Relationship Id="rId9" Type="http://schemas.openxmlformats.org/officeDocument/2006/relationships/image" Target="../media/image13.png"/><Relationship Id="rId1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4.png"/><Relationship Id="rId3" Type="http://schemas.openxmlformats.org/officeDocument/2006/relationships/image" Target="../media/image9.png"/><Relationship Id="rId7" Type="http://schemas.openxmlformats.org/officeDocument/2006/relationships/image" Target="../media/image7.png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0.png"/><Relationship Id="rId5" Type="http://schemas.openxmlformats.org/officeDocument/2006/relationships/image" Target="../media/image5.png"/><Relationship Id="rId10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2.png"/><Relationship Id="rId1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4.png"/><Relationship Id="rId3" Type="http://schemas.openxmlformats.org/officeDocument/2006/relationships/image" Target="../media/image9.png"/><Relationship Id="rId7" Type="http://schemas.openxmlformats.org/officeDocument/2006/relationships/image" Target="../media/image7.png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13.png"/><Relationship Id="rId9" Type="http://schemas.openxmlformats.org/officeDocument/2006/relationships/image" Target="../media/image14.png"/><Relationship Id="rId1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4.png"/><Relationship Id="rId3" Type="http://schemas.openxmlformats.org/officeDocument/2006/relationships/image" Target="../media/image9.png"/><Relationship Id="rId7" Type="http://schemas.openxmlformats.org/officeDocument/2006/relationships/image" Target="../media/image7.png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0.png"/><Relationship Id="rId5" Type="http://schemas.openxmlformats.org/officeDocument/2006/relationships/image" Target="../media/image5.png"/><Relationship Id="rId10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2.png"/><Relationship Id="rId1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4.png"/><Relationship Id="rId3" Type="http://schemas.openxmlformats.org/officeDocument/2006/relationships/image" Target="../media/image9.png"/><Relationship Id="rId7" Type="http://schemas.openxmlformats.org/officeDocument/2006/relationships/image" Target="../media/image7.png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13.png"/><Relationship Id="rId9" Type="http://schemas.openxmlformats.org/officeDocument/2006/relationships/image" Target="../media/image14.png"/><Relationship Id="rId1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4.png"/><Relationship Id="rId3" Type="http://schemas.openxmlformats.org/officeDocument/2006/relationships/image" Target="../media/image9.png"/><Relationship Id="rId7" Type="http://schemas.openxmlformats.org/officeDocument/2006/relationships/image" Target="../media/image7.png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0.png"/><Relationship Id="rId5" Type="http://schemas.openxmlformats.org/officeDocument/2006/relationships/image" Target="../media/image5.png"/><Relationship Id="rId10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2.png"/><Relationship Id="rId1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06332" y="626269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Google Shape;21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817687" y="6779191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22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686361" y="24755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Google Shape;23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211139" y="677919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24;p1"/>
          <p:cNvPicPr preferRelativeResize="0"/>
          <p:nvPr/>
        </p:nvPicPr>
        <p:blipFill rotWithShape="1">
          <a:blip r:embed="rId7">
            <a:alphaModFix/>
          </a:blip>
          <a:srcRect b="30074"/>
          <a:stretch/>
        </p:blipFill>
        <p:spPr>
          <a:xfrm>
            <a:off x="1889687" y="5951730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25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12682" y="463489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Google Shape;26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06332" y="571496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Google Shape;27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14300" y="517880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Google Shape;28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12682" y="409756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Google Shape;29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12682" y="356046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14300" y="301980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Google Shape;31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12682" y="24755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Google Shape;32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12060" y="193825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Google Shape;33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81687" y="139739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351159" y="194728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Google Shape;35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346802" y="30252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36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03908" y="194332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37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498569" y="302126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38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74246" y="24755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39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498569" y="410088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40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74246" y="356064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41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54112" y="302126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42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228581" y="24755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43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07538" y="193570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44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50461" y="85664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45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35991" y="33530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46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110053" y="85664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47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686361" y="139739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48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246868" y="19396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49;p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331830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Google Shape;50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2680374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Google Shape;51;p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2676761" y="1938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52;p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1982059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Google Shape;53;p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331830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54;p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983671" y="13253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650260" y="13246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651005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983671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295830" y="25631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2680386" y="13129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"/>
          <p:cNvPicPr preferRelativeResize="0"/>
          <p:nvPr/>
        </p:nvPicPr>
        <p:blipFill rotWithShape="1">
          <a:blip r:embed="rId7">
            <a:alphaModFix/>
          </a:blip>
          <a:srcRect b="30074"/>
          <a:stretch/>
        </p:blipFill>
        <p:spPr>
          <a:xfrm>
            <a:off x="-507006" y="2562317"/>
            <a:ext cx="252000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1;p1"/>
          <p:cNvSpPr txBox="1"/>
          <p:nvPr/>
        </p:nvSpPr>
        <p:spPr>
          <a:xfrm>
            <a:off x="6611438" y="5375574"/>
            <a:ext cx="2842500" cy="170812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Challenge: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car's job is to play Jingle Bells for us!</a:t>
            </a:r>
            <a:endParaRPr sz="1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 complete the challenge, reprogram the sound of the car and the meaning of the purple card!</a:t>
            </a:r>
            <a:endParaRPr sz="1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117427" y="85664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817687" y="6779191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211139" y="677919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214907" y="247795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211141" y="193689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215957" y="571773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206332" y="625327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3504001" y="302428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331830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2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2680374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2676761" y="1938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2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982059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1331830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983671" y="13253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2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650260" y="13246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651005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1983671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295830" y="25631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2680386" y="13129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2"/>
          <p:cNvPicPr preferRelativeResize="0"/>
          <p:nvPr/>
        </p:nvPicPr>
        <p:blipFill rotWithShape="1">
          <a:blip r:embed="rId14">
            <a:alphaModFix/>
          </a:blip>
          <a:srcRect b="30074"/>
          <a:stretch/>
        </p:blipFill>
        <p:spPr>
          <a:xfrm>
            <a:off x="-507006" y="2562317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2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771559" y="139739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22;p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8686361" y="24755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24;p1"/>
          <p:cNvPicPr preferRelativeResize="0"/>
          <p:nvPr/>
        </p:nvPicPr>
        <p:blipFill rotWithShape="1">
          <a:blip r:embed="rId14">
            <a:alphaModFix/>
          </a:blip>
          <a:srcRect b="30074"/>
          <a:stretch/>
        </p:blipFill>
        <p:spPr>
          <a:xfrm>
            <a:off x="1889687" y="5951730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25;p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212682" y="463489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27;p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214300" y="517880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Google Shape;28;p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212682" y="409756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Google Shape;29;p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212682" y="356046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30;p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214300" y="301980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34;p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2351159" y="194728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35;p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2346802" y="30252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36;p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3503908" y="194332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38;p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4074246" y="24755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39;p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3498569" y="410088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40;p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4074246" y="356064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41;p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4654112" y="302126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42;p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5228581" y="24755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43;p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5807538" y="193570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44;p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6950461" y="85664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45;p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7535991" y="33530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47;p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8686361" y="139739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48;p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246868" y="1939647"/>
            <a:ext cx="468000" cy="4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61;p1"/>
          <p:cNvSpPr txBox="1"/>
          <p:nvPr/>
        </p:nvSpPr>
        <p:spPr>
          <a:xfrm>
            <a:off x="6611438" y="5375574"/>
            <a:ext cx="2842500" cy="170812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Challenge: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car's job is to play Jingle Bells for us!</a:t>
            </a:r>
            <a:endParaRPr sz="1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 complete the challenge, reprogram the sound of the car and the meaning of the purple card!</a:t>
            </a:r>
            <a:endParaRPr sz="1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Google Shape;112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117427" y="85664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817687" y="6779191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686361" y="24755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211139" y="677919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214907" y="247795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211141" y="193689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215957" y="571773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206332" y="625327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3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3504001" y="302428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211797" y="355532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3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3504000" y="194030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228581" y="248030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3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9253218" y="193689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807538" y="194030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331830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p3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2680374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3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2676761" y="1938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3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982059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p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1331830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p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1983671" y="13253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650260" y="13246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651005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3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1983671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295830" y="25631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p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2680386" y="13129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3"/>
          <p:cNvPicPr preferRelativeResize="0"/>
          <p:nvPr/>
        </p:nvPicPr>
        <p:blipFill rotWithShape="1">
          <a:blip r:embed="rId14">
            <a:alphaModFix/>
          </a:blip>
          <a:srcRect b="30074"/>
          <a:stretch/>
        </p:blipFill>
        <p:spPr>
          <a:xfrm>
            <a:off x="-507006" y="2562317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3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771559" y="139739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22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686361" y="24755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24;p1"/>
          <p:cNvPicPr preferRelativeResize="0"/>
          <p:nvPr/>
        </p:nvPicPr>
        <p:blipFill rotWithShape="1">
          <a:blip r:embed="rId14">
            <a:alphaModFix/>
          </a:blip>
          <a:srcRect b="30074"/>
          <a:stretch/>
        </p:blipFill>
        <p:spPr>
          <a:xfrm>
            <a:off x="1889687" y="5951730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25;p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212682" y="463489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27;p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214300" y="517880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Google Shape;28;p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212682" y="409756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30;p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214300" y="301980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34;p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2351159" y="194728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35;p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2346802" y="30252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38;p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4074246" y="24755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39;p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3498569" y="410088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40;p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4074246" y="356064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41;p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4654112" y="302126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44;p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6950461" y="85664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45;p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7535991" y="33530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47;p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8686361" y="1397392"/>
            <a:ext cx="468000" cy="4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61;p1"/>
          <p:cNvSpPr txBox="1"/>
          <p:nvPr/>
        </p:nvSpPr>
        <p:spPr>
          <a:xfrm>
            <a:off x="6611438" y="5375574"/>
            <a:ext cx="2842500" cy="170812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Challenge: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car's job is to play Jingle Bells for us!</a:t>
            </a:r>
            <a:endParaRPr sz="1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 complete the challenge, reprogram the sound of the car and the meaning of the purple card!</a:t>
            </a:r>
            <a:endParaRPr sz="1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Google Shape;158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04386" y="465762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81770" y="140088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p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533012" y="5744487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p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075761" y="519144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p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504386" y="195291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p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504386" y="519144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p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3504386" y="301787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p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3504386" y="357724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p5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3504386" y="411262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381770" y="194694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p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083572" y="194930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953173" y="139626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19025" y="140088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75206" y="139626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38104" y="140088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797673" y="140088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p5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5226399" y="248250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p5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3504387" y="248287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p5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4656154" y="248287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Google Shape;177;p5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4080270" y="248250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Google Shape;178;p5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5805047" y="248250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531821" y="139626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Google Shape;180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504386" y="139626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p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224664" y="194930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p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645478" y="194694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Google Shape;183;p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656154" y="301787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p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080270" y="302082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185;p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802584" y="194694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Google Shape;186;p5"/>
          <p:cNvPicPr preferRelativeResize="0"/>
          <p:nvPr/>
        </p:nvPicPr>
        <p:blipFill rotWithShape="1">
          <a:blip r:embed="rId12">
            <a:alphaModFix/>
          </a:blip>
          <a:srcRect b="30074"/>
          <a:stretch/>
        </p:blipFill>
        <p:spPr>
          <a:xfrm>
            <a:off x="4169013" y="5852487"/>
            <a:ext cx="252000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7" name="Google Shape;187;p5"/>
          <p:cNvSpPr txBox="1"/>
          <p:nvPr/>
        </p:nvSpPr>
        <p:spPr>
          <a:xfrm>
            <a:off x="2375369" y="5271556"/>
            <a:ext cx="984760" cy="307777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INDÍTÁS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5"/>
          <p:cNvSpPr txBox="1"/>
          <p:nvPr/>
        </p:nvSpPr>
        <p:spPr>
          <a:xfrm>
            <a:off x="4685393" y="5263546"/>
            <a:ext cx="984760" cy="307777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CÉL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9" name="Google Shape;189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331830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Google Shape;190;p5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2680374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Google Shape;191;p5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2676761" y="1938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Google Shape;192;p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982059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Google Shape;193;p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1331830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Google Shape;194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983671" y="13253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Google Shape;195;p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650260" y="13246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Google Shape;196;p5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651005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Google Shape;197;p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983671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Google Shape;198;p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1295830" y="25631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" name="Google Shape;199;p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2680386" y="13129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Google Shape;200;p5"/>
          <p:cNvPicPr preferRelativeResize="0"/>
          <p:nvPr/>
        </p:nvPicPr>
        <p:blipFill rotWithShape="1">
          <a:blip r:embed="rId12">
            <a:alphaModFix/>
          </a:blip>
          <a:srcRect b="30074"/>
          <a:stretch/>
        </p:blipFill>
        <p:spPr>
          <a:xfrm>
            <a:off x="-507006" y="2562317"/>
            <a:ext cx="252000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141;p3"/>
          <p:cNvSpPr txBox="1"/>
          <p:nvPr/>
        </p:nvSpPr>
        <p:spPr>
          <a:xfrm>
            <a:off x="7999821" y="2378050"/>
            <a:ext cx="1791502" cy="2862282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sz="15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Challenge:</a:t>
            </a:r>
            <a:endParaRPr lang="en-GB" sz="1500" b="1" i="0" u="none" strike="noStrike" dirty="0">
              <a:solidFill>
                <a:srgbClr val="000000"/>
              </a:solidFill>
              <a:effectLst/>
            </a:endParaRPr>
          </a:p>
          <a:p>
            <a:r>
              <a:rPr lang="en-GB" sz="15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car's job is to play </a:t>
            </a:r>
            <a:r>
              <a:rPr lang="en" sz="1500" dirty="0"/>
              <a:t>Jingle Bells </a:t>
            </a:r>
            <a:r>
              <a:rPr lang="en-GB" sz="1500" b="0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head </a:t>
            </a:r>
            <a:r>
              <a:rPr lang="en-GB" sz="15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for us!</a:t>
            </a:r>
            <a:endParaRPr lang="en-GB" sz="1500" b="0" i="0" u="none" strike="noStrike" dirty="0">
              <a:solidFill>
                <a:srgbClr val="000000"/>
              </a:solidFill>
              <a:effectLst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sz="15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To complete the challenge, reprogram the car's </a:t>
            </a:r>
            <a:r>
              <a:rPr lang="en-GB" sz="1500" b="0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voice</a:t>
            </a:r>
            <a:r>
              <a:rPr lang="hu-HU" sz="1500" b="0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and</a:t>
            </a:r>
            <a:r>
              <a:rPr lang="en-GB" sz="1500" b="0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5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purple </a:t>
            </a:r>
            <a:r>
              <a:rPr lang="en-GB" sz="1500" b="0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card</a:t>
            </a:r>
            <a:r>
              <a:rPr lang="hu-HU" sz="1500" b="0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500" b="0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meaning</a:t>
            </a:r>
            <a:r>
              <a:rPr lang="en-GB" sz="15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!</a:t>
            </a:r>
            <a:endParaRPr lang="en-GB" sz="1500" b="0" i="0" u="none" strike="noStrike" dirty="0">
              <a:solidFill>
                <a:srgbClr val="000000"/>
              </a:solidFill>
              <a:effectLst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-GB" sz="15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Use these cards to complete the task!</a:t>
            </a:r>
            <a:endParaRPr lang="en-GB" sz="1500" b="0" i="0" u="none" strike="noStrike" dirty="0">
              <a:solidFill>
                <a:srgbClr val="000000"/>
              </a:solidFill>
              <a:effectLst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" name="Google Shape;206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110053" y="85664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Google Shape;207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950461" y="85664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Google Shape;208;p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817687" y="6779191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" name="Google Shape;209;p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686361" y="24755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Google Shape;210;p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352233" y="194050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" name="Google Shape;211;p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211139" y="677919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Google Shape;212;p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214907" y="247795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3" name="Google Shape;213;p6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211141" y="193689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Google Shape;214;p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215957" y="571773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Google Shape;215;p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215959" y="464497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Google Shape;216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13706" y="625327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Google Shape;217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15957" y="517550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8" name="Google Shape;218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11340" y="410437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9" name="Google Shape;219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352232" y="302428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0" name="Google Shape;220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15958" y="301652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1" name="Google Shape;221;p6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3504000" y="194030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2" name="Google Shape;222;p6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213706" y="355398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p6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3504001" y="301690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4" name="Google Shape;224;p6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4085506" y="248021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5" name="Google Shape;225;p6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3504002" y="410222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6" name="Google Shape;226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81620" y="35575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7" name="Google Shape;227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807538" y="194030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8" name="Google Shape;228;p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663144" y="301466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9" name="Google Shape;229;p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228581" y="248030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0" name="Google Shape;230;p6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9245844" y="193689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1" name="Google Shape;231;p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686361" y="139739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2" name="Google Shape;232;p6"/>
          <p:cNvPicPr preferRelativeResize="0"/>
          <p:nvPr/>
        </p:nvPicPr>
        <p:blipFill rotWithShape="1">
          <a:blip r:embed="rId12">
            <a:alphaModFix/>
          </a:blip>
          <a:srcRect b="30074"/>
          <a:stretch/>
        </p:blipFill>
        <p:spPr>
          <a:xfrm>
            <a:off x="1889687" y="5951730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3" name="Google Shape;233;p6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7533335" y="33207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4" name="Google Shape;234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331830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5" name="Google Shape;235;p6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2680374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6" name="Google Shape;236;p6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2676761" y="1938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7" name="Google Shape;237;p6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982059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8" name="Google Shape;238;p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331830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9" name="Google Shape;239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983671" y="13253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0" name="Google Shape;240;p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650260" y="13246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1" name="Google Shape;241;p6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651005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2" name="Google Shape;242;p6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983671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3" name="Google Shape;243;p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1295830" y="25631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4" name="Google Shape;244;p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2680386" y="13129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5" name="Google Shape;245;p6"/>
          <p:cNvPicPr preferRelativeResize="0"/>
          <p:nvPr/>
        </p:nvPicPr>
        <p:blipFill rotWithShape="1">
          <a:blip r:embed="rId12">
            <a:alphaModFix/>
          </a:blip>
          <a:srcRect b="30074"/>
          <a:stretch/>
        </p:blipFill>
        <p:spPr>
          <a:xfrm>
            <a:off x="-507006" y="2562317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7" name="Google Shape;247;p6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771559" y="1397392"/>
            <a:ext cx="468000" cy="4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Google Shape;245;p6"/>
          <p:cNvSpPr txBox="1"/>
          <p:nvPr/>
        </p:nvSpPr>
        <p:spPr>
          <a:xfrm>
            <a:off x="6370788" y="5233869"/>
            <a:ext cx="3330300" cy="1938952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Challenge: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car's job is to play Jingle Bells for us!</a:t>
            </a:r>
            <a:endParaRPr sz="1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Find the cards that are in the wrong place.</a:t>
            </a:r>
            <a:endParaRPr sz="1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 complete the challenge, reprogram the sound of the car and the meaning of the purple card!</a:t>
            </a:r>
            <a:endParaRPr sz="1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2" name="Google Shape;252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43365" y="85664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3" name="Google Shape;253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950461" y="85664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4" name="Google Shape;254;p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817687" y="6779191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5" name="Google Shape;255;p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686361" y="24755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6" name="Google Shape;256;p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352233" y="194050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7" name="Google Shape;257;p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211139" y="677919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8" name="Google Shape;258;p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781687" y="863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9" name="Google Shape;259;p7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214907" y="247795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0" name="Google Shape;260;p7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211141" y="193689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1" name="Google Shape;261;p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215957" y="571773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2" name="Google Shape;262;p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215959" y="464497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3" name="Google Shape;263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13706" y="625327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4" name="Google Shape;264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15957" y="517550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5" name="Google Shape;265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11340" y="410437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6" name="Google Shape;266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11797" y="354794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7" name="Google Shape;267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15958" y="301652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8" name="Google Shape;268;p7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3504000" y="194030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9" name="Google Shape;269;p7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2352234" y="302428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0" name="Google Shape;270;p7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3504001" y="301690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1" name="Google Shape;271;p7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4085506" y="248021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2" name="Google Shape;272;p7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2926484" y="410222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3" name="Google Shape;273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74246" y="35575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4" name="Google Shape;274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807538" y="194030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5" name="Google Shape;275;p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663144" y="301466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6" name="Google Shape;276;p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228581" y="248030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7" name="Google Shape;277;p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7535991" y="33525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8" name="Google Shape;278;p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245844" y="193689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9" name="Google Shape;279;p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686361" y="139739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0" name="Google Shape;280;p7"/>
          <p:cNvPicPr preferRelativeResize="0"/>
          <p:nvPr/>
        </p:nvPicPr>
        <p:blipFill rotWithShape="1">
          <a:blip r:embed="rId12">
            <a:alphaModFix/>
          </a:blip>
          <a:srcRect b="30074"/>
          <a:stretch/>
        </p:blipFill>
        <p:spPr>
          <a:xfrm>
            <a:off x="1889687" y="5951730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1" name="Google Shape;281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331830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2" name="Google Shape;282;p7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2680374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3" name="Google Shape;283;p7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2676761" y="1938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4" name="Google Shape;284;p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982059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5" name="Google Shape;285;p7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1331830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6" name="Google Shape;286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983671" y="13253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7" name="Google Shape;287;p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650260" y="13246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8" name="Google Shape;288;p7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651005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9" name="Google Shape;289;p7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983671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0" name="Google Shape;290;p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1295830" y="25631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1" name="Google Shape;291;p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2680386" y="13129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2" name="Google Shape;292;p7"/>
          <p:cNvPicPr preferRelativeResize="0"/>
          <p:nvPr/>
        </p:nvPicPr>
        <p:blipFill rotWithShape="1">
          <a:blip r:embed="rId12">
            <a:alphaModFix/>
          </a:blip>
          <a:srcRect b="30074"/>
          <a:stretch/>
        </p:blipFill>
        <p:spPr>
          <a:xfrm>
            <a:off x="-507006" y="2562317"/>
            <a:ext cx="252000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Google Shape;245;p6"/>
          <p:cNvSpPr txBox="1"/>
          <p:nvPr/>
        </p:nvSpPr>
        <p:spPr>
          <a:xfrm>
            <a:off x="6370788" y="5233869"/>
            <a:ext cx="3330300" cy="1938952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Challenge: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car's job is to play Jingle Bells for us!</a:t>
            </a:r>
            <a:endParaRPr sz="1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Find the cards that are in the wrong place.</a:t>
            </a:r>
            <a:endParaRPr sz="1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 complete the challenge, reprogram the sound of the car and the meaning of the purple card!</a:t>
            </a:r>
            <a:endParaRPr sz="1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8" name="Google Shape;298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110053" y="85664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9" name="Google Shape;299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950461" y="85664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0" name="Google Shape;300;p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817687" y="6779191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1" name="Google Shape;301;p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686361" y="24755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2" name="Google Shape;302;p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352233" y="194050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3" name="Google Shape;303;p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211139" y="677919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4" name="Google Shape;304;p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214907" y="247795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5" name="Google Shape;305;p8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211141" y="193689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6" name="Google Shape;306;p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215957" y="571773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" name="Google Shape;307;p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215959" y="464497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8" name="Google Shape;308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06332" y="625327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9" name="Google Shape;309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15957" y="517550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0" name="Google Shape;310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11340" y="410437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1" name="Google Shape;311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11797" y="354794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2" name="Google Shape;312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15958" y="301652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3" name="Google Shape;313;p8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3504000" y="194030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4" name="Google Shape;314;p8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2352234" y="302428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5" name="Google Shape;315;p8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3504001" y="301690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6" name="Google Shape;316;p8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4085506" y="248021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7" name="Google Shape;317;p8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3504002" y="410222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8" name="Google Shape;318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74246" y="35575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9" name="Google Shape;319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807538" y="194030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0" name="Google Shape;320;p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663144" y="301466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1" name="Google Shape;321;p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228581" y="248030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2" name="Google Shape;322;p8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538242" y="33525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3" name="Google Shape;323;p8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9245844" y="193689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4" name="Google Shape;324;p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686361" y="139739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5" name="Google Shape;325;p8"/>
          <p:cNvPicPr preferRelativeResize="0"/>
          <p:nvPr/>
        </p:nvPicPr>
        <p:blipFill rotWithShape="1">
          <a:blip r:embed="rId12">
            <a:alphaModFix/>
          </a:blip>
          <a:srcRect b="30074"/>
          <a:stretch/>
        </p:blipFill>
        <p:spPr>
          <a:xfrm>
            <a:off x="1889687" y="5951730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7" name="Google Shape;327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331830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8" name="Google Shape;328;p8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2680374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9" name="Google Shape;329;p8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2676761" y="1938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8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982059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331830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983671" y="13253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650260" y="13246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8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651005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8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983671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1295830" y="25631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7" name="Google Shape;337;p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2680386" y="13129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8" name="Google Shape;338;p8"/>
          <p:cNvPicPr preferRelativeResize="0"/>
          <p:nvPr/>
        </p:nvPicPr>
        <p:blipFill rotWithShape="1">
          <a:blip r:embed="rId12">
            <a:alphaModFix/>
          </a:blip>
          <a:srcRect b="30074"/>
          <a:stretch/>
        </p:blipFill>
        <p:spPr>
          <a:xfrm>
            <a:off x="-507006" y="2562317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0" name="Google Shape;340;p8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778933" y="1397392"/>
            <a:ext cx="468000" cy="4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Google Shape;339;p8"/>
          <p:cNvSpPr txBox="1"/>
          <p:nvPr/>
        </p:nvSpPr>
        <p:spPr>
          <a:xfrm>
            <a:off x="6588578" y="5441940"/>
            <a:ext cx="2842500" cy="170812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Challenge: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car's job is to play Jingle Bells for us!</a:t>
            </a:r>
            <a:endParaRPr sz="1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 complete the challenge, reprogram the sound of the car and the meaning of the purple card!</a:t>
            </a:r>
            <a:endParaRPr sz="1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325;p8"/>
          <p:cNvSpPr txBox="1"/>
          <p:nvPr/>
        </p:nvSpPr>
        <p:spPr>
          <a:xfrm>
            <a:off x="7442660" y="5021613"/>
            <a:ext cx="1218603" cy="307777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Solution</a:t>
            </a:r>
            <a:endParaRPr sz="14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5" name="Google Shape;345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59726" y="87504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6" name="Google Shape;346;p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895596" y="34146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7" name="Google Shape;347;p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389192" y="6779191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8" name="Google Shape;348;p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536642" y="87840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9" name="Google Shape;349;p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355292" y="33677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0" name="Google Shape;350;p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782644" y="677919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1" name="Google Shape;351;p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781492" y="33307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2" name="Google Shape;352;p9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781492" y="139739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3" name="Google Shape;353;p9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781492" y="86365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4" name="Google Shape;354;p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782644" y="625330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5" name="Google Shape;355;p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782644" y="496592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6" name="Google Shape;356;p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782644" y="552235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7" name="Google Shape;357;p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782845" y="410437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8" name="Google Shape;358;p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09100" y="87504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9" name="Google Shape;359;p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781497" y="279086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0" name="Google Shape;360;p9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3972764" y="34262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1" name="Google Shape;361;p9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3504764" y="34262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2" name="Google Shape;362;p9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5636435" y="34262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3" name="Google Shape;363;p9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4440764" y="34262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4" name="Google Shape;364;p9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5228036" y="34262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5" name="Google Shape;365;p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781492" y="193689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6" name="Google Shape;366;p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097602" y="34146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7" name="Google Shape;367;p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782644" y="350490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8" name="Google Shape;368;p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044834" y="34262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9" name="Google Shape;369;p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681558" y="34146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0" name="Google Shape;370;p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424606" y="34146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1" name="Google Shape;371;p9"/>
          <p:cNvPicPr preferRelativeResize="0"/>
          <p:nvPr/>
        </p:nvPicPr>
        <p:blipFill rotWithShape="1">
          <a:blip r:embed="rId12">
            <a:alphaModFix/>
          </a:blip>
          <a:srcRect b="30074"/>
          <a:stretch/>
        </p:blipFill>
        <p:spPr>
          <a:xfrm>
            <a:off x="2461192" y="5951730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2" name="Google Shape;372;p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681558" y="87840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4" name="Google Shape;374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331830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5" name="Google Shape;375;p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2680374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6" name="Google Shape;376;p9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2676761" y="1938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7" name="Google Shape;377;p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982059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8" name="Google Shape;378;p9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1331830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9" name="Google Shape;379;p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983671" y="13253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0" name="Google Shape;380;p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650260" y="13246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1" name="Google Shape;381;p9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651005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2" name="Google Shape;382;p9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983671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3" name="Google Shape;383;p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1295830" y="25631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4" name="Google Shape;384;p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2680386" y="13129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5" name="Google Shape;385;p9"/>
          <p:cNvPicPr preferRelativeResize="0"/>
          <p:nvPr/>
        </p:nvPicPr>
        <p:blipFill rotWithShape="1">
          <a:blip r:embed="rId12">
            <a:alphaModFix/>
          </a:blip>
          <a:srcRect b="30074"/>
          <a:stretch/>
        </p:blipFill>
        <p:spPr>
          <a:xfrm>
            <a:off x="-507006" y="2562317"/>
            <a:ext cx="252000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Google Shape;372;p9"/>
          <p:cNvSpPr txBox="1"/>
          <p:nvPr/>
        </p:nvSpPr>
        <p:spPr>
          <a:xfrm>
            <a:off x="6512834" y="5555313"/>
            <a:ext cx="3112325" cy="1477287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Challenge: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car's job is to play Jingle Bells for us!</a:t>
            </a:r>
            <a:endParaRPr sz="1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Play with the rhythm!</a:t>
            </a:r>
            <a:endParaRPr sz="1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 complete the challenge, reprogram the car.</a:t>
            </a:r>
            <a:endParaRPr sz="1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325;p8"/>
          <p:cNvSpPr txBox="1"/>
          <p:nvPr/>
        </p:nvSpPr>
        <p:spPr>
          <a:xfrm>
            <a:off x="7445981" y="5194730"/>
            <a:ext cx="1218603" cy="307777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Solution</a:t>
            </a:r>
            <a:endParaRPr sz="14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320</Words>
  <Application>Microsoft Office PowerPoint</Application>
  <PresentationFormat>Egyéni</PresentationFormat>
  <Paragraphs>40</Paragraphs>
  <Slides>8</Slides>
  <Notes>8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0" baseType="lpstr">
      <vt:lpstr>Arial</vt:lpstr>
      <vt:lpstr>Simple Light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Szandavári-Csurgó Cintia</dc:creator>
  <cp:lastModifiedBy>Szandavári-Csurgó Cintia</cp:lastModifiedBy>
  <cp:revision>3</cp:revision>
  <dcterms:modified xsi:type="dcterms:W3CDTF">2023-05-23T12:57:09Z</dcterms:modified>
</cp:coreProperties>
</file>