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0058400" cy="7772400"/>
  <p:notesSz cx="6858000" cy="9945688"/>
  <p:embeddedFontLst>
    <p:embeddedFont>
      <p:font typeface="Montserrat" panose="020B0604020202020204" charset="-18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zLh8Ng7nmCs8aBG+zmzfuu256C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ktorii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265882-E5FB-4A72-A358-50D7D6DC6BA5}">
  <a:tblStyle styleId="{E7265882-E5FB-4A72-A358-50D7D6DC6BA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59:47.100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XOboY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1T07:59:47.100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u-XObo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f7c8982b9_0_3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" name="Google Shape;68;g23f7c8982b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300" cy="37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9ee46ff62_0_10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209ee46ff6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2206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9ee46ff62_0_10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5" name="Google Shape;105;g209ee46ff62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09ee46ff62_0_5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209ee46ff6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09ee46ff62_0_5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209ee46ff6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9472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9ee46ff62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g209ee46ff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09ee46ff62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5" name="Google Shape;195;g209ee46ff6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28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3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4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{E7265882-E5FB-4A72-A358-50D7D6DC6BA5}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4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5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comments" Target="../comments/comment2.xml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g23f7c8982b9_0_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f7c8982b9_0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f7c8982b9_0_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f7c8982b9_0_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f7c8982b9_0_3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f7c8982b9_0_3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f7c8982b9_0_3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f7c8982b9_0_3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f7c8982b9_0_3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f7c8982b9_0_3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f7c8982b9_0_3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f7c8982b9_0_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23f7c8982b9_0_36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3f7c8982b9_0_36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23f7c8982b9_0_36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23f7c8982b9_0_36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23f7c8982b9_0_36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3f7c8982b9_0_36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23f7c8982b9_0_36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3f7c8982b9_0_36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23f7c8982b9_0_36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3f7c8982b9_0_36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3f7c8982b9_0_36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23f7c8982b9_0_36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3f7c8982b9_0_36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g23f7c8982b9_0_3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23f7c8982b9_0_36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3f7c8982b9_0_36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23f7c8982b9_0_36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3f7c8982b9_0_36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23f7c8982b9_0_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f7c8982b9_0_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f7c8982b9_0_36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209ee46ff62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09ee46ff62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09ee46ff62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09ee46ff62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09ee46ff62_0_1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09ee46ff62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09ee46ff62_0_1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09ee46ff62_0_10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09ee46ff62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09ee46ff62_0_10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09ee46ff62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09ee46ff62_0_10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209ee46ff62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09ee46ff62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09ee46ff62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09ee46ff62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8908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09ee46ff62_0_10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09ee46ff62_0_10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09ee46ff62_0_10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09ee46ff62_0_100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209ee46ff62_0_100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209ee46ff62_0_100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209ee46ff62_0_100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209ee46ff62_0_100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09ee46ff62_0_100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09ee46ff62_0_10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09ee46ff62_0_10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209ee46ff62_0_10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09ee46ff62_0_10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09ee46ff62_0_10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09ee46ff62_0_100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09ee46ff62_0_10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19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g209ee46ff62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09ee46ff62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09ee46ff62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09ee46ff62_0_10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09ee46ff62_0_1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09ee46ff62_0_10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09ee46ff62_0_10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09ee46ff62_0_10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09ee46ff62_0_10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09ee46ff62_0_10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09ee46ff62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209ee46ff62_0_10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209ee46ff62_0_10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09ee46ff62_0_10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09ee46ff62_0_1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09ee46ff62_0_10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30951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8908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09ee46ff62_0_1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g209ee46ff62_0_10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209ee46ff62_0_10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209ee46ff62_0_10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09ee46ff62_0_10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209ee46ff62_0_10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209ee46ff62_0_10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209ee46ff62_0_10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209ee46ff62_0_10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209ee46ff62_0_10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92;g23f7c8982b9_0_36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3;g23f7c8982b9_0_36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4;g23f7c8982b9_0_36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6;g23f7c8982b9_0_36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7;g23f7c8982b9_0_36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8;g23f7c8982b9_0_36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9;g23f7c8982b9_0_36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209ee46ff62_0_5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09ee46ff62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09ee46ff62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09ee46ff62_0_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09ee46ff62_0_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09ee46ff62_0_5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09ee46ff62_0_5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09ee46ff62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09ee46ff62_0_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09ee46ff62_0_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09ee46ff62_0_5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g209ee46ff62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09ee46ff62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09ee46ff62_0_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09ee46ff62_0_5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09ee46ff62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09ee46ff62_0_5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09ee46ff62_0_5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09ee46ff62_0_5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209ee46ff62_0_50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209ee46ff62_0_50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209ee46ff62_0_50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209ee46ff62_0_50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09ee46ff62_0_50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09ee46ff62_0_50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09ee46ff62_0_5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09ee46ff62_0_5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09ee46ff62_0_5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09ee46ff62_0_5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09ee46ff62_0_5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09ee46ff62_0_50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209ee46ff62_0_5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209ee46ff62_0_5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09ee46ff62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09ee46ff62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09ee46ff62_0_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09ee46ff62_0_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09ee46ff62_0_5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09ee46ff62_0_5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09ee46ff62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09ee46ff62_0_5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09ee46ff62_0_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09ee46ff62_0_5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g209ee46ff62_0_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09ee46ff62_0_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09ee46ff62_0_5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09ee46ff62_0_5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09ee46ff62_0_5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09ee46ff62_0_5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11764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22335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35094" y="5206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11444" y="5242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09ee46ff62_0_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23473" y="47858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09ee46ff62_0_5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209ee46ff62_0_5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09ee46ff62_0_5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209ee46ff62_0_5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209ee46ff62_0_5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209ee46ff62_0_5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209ee46ff62_0_5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09ee46ff62_0_5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209ee46ff62_0_5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92;g23f7c8982b9_0_36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3;g23f7c8982b9_0_36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4;g23f7c8982b9_0_36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6;g23f7c8982b9_0_36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7;g23f7c8982b9_0_36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8;g23f7c8982b9_0_36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9;g23f7c8982b9_0_36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Peanut</a:t>
            </a: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6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butter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620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209ee46ff62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09ee46ff6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09ee46ff6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09ee46ff6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09ee46ff6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09ee46ff62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09ee46ff62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09ee46ff6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09ee46ff62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09ee46ff62_0_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g209ee46ff6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9858" y="5242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5147" y="510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22335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1764" y="2229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09ee46ff6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39" y="47927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09ee46ff6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09ee46ff62_0_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09ee46ff62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09ee46ff62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09ee46ff62_0_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09ee46ff62_0_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09ee46ff62_0_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g209ee46ff62_0_0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209ee46ff62_0_0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g209ee46ff62_0_0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209ee46ff62_0_0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Peanut butter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209ee46ff62_0_0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209ee46ff62_0_0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09ee46ff62_0_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09ee46ff62_0_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09ee46ff62_0_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209ee46ff62_0_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09ee46ff62_0_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09ee46ff62_0_0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09ee46ff62_0_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g209ee46ff62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09ee46ff6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09ee46ff6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09ee46ff6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09ee46ff6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09ee46ff62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09ee46ff62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09ee46ff6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09ee46ff62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209ee46ff62_0_0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Challenge: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should I choose? Look for healthy products in the store! Avoid what is unhealthy!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g209ee46ff6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8908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88908" y="4783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7601" y="30865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9858" y="5242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35147" y="5103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09ee46ff6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25339" y="22335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09ee46ff6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1764" y="222953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09ee46ff6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1764" y="309603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09ee46ff6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5339" y="47927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09ee46ff6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1764" y="649696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g209ee46ff62_0_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209ee46ff62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08336" y="654332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09ee46ff62_0_0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6232075" y="594497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g209ee46ff62_0_0"/>
          <p:cNvSpPr txBox="1"/>
          <p:nvPr/>
        </p:nvSpPr>
        <p:spPr>
          <a:xfrm>
            <a:off x="5538721" y="4158175"/>
            <a:ext cx="62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09ee46ff62_0_0"/>
          <p:cNvSpPr txBox="1"/>
          <p:nvPr/>
        </p:nvSpPr>
        <p:spPr>
          <a:xfrm>
            <a:off x="7938200" y="4158175"/>
            <a:ext cx="947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Peppers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209ee46ff62_0_0"/>
          <p:cNvSpPr txBox="1"/>
          <p:nvPr/>
        </p:nvSpPr>
        <p:spPr>
          <a:xfrm>
            <a:off x="3718661" y="4166025"/>
            <a:ext cx="792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209ee46ff62_0_0"/>
          <p:cNvSpPr txBox="1"/>
          <p:nvPr/>
        </p:nvSpPr>
        <p:spPr>
          <a:xfrm>
            <a:off x="3639538" y="5748851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Mineral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209ee46ff62_0_0"/>
          <p:cNvSpPr txBox="1"/>
          <p:nvPr/>
        </p:nvSpPr>
        <p:spPr>
          <a:xfrm>
            <a:off x="7188489" y="587201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Carrot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209ee46ff62_0_0"/>
          <p:cNvSpPr txBox="1"/>
          <p:nvPr/>
        </p:nvSpPr>
        <p:spPr>
          <a:xfrm>
            <a:off x="3636999" y="2438675"/>
            <a:ext cx="1031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Mandarin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209ee46ff62_0_0"/>
          <p:cNvSpPr txBox="1"/>
          <p:nvPr/>
        </p:nvSpPr>
        <p:spPr>
          <a:xfrm>
            <a:off x="8774401" y="2315521"/>
            <a:ext cx="1068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breast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209ee46ff62_0_0"/>
          <p:cNvSpPr txBox="1"/>
          <p:nvPr/>
        </p:nvSpPr>
        <p:spPr>
          <a:xfrm>
            <a:off x="7135552" y="515838"/>
            <a:ext cx="856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Buns with seeds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209ee46ff62_0_0"/>
          <p:cNvSpPr txBox="1"/>
          <p:nvPr/>
        </p:nvSpPr>
        <p:spPr>
          <a:xfrm>
            <a:off x="5247475" y="1527473"/>
            <a:ext cx="1218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Fermented milk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92;g23f7c8982b9_0_36"/>
          <p:cNvSpPr txBox="1"/>
          <p:nvPr/>
        </p:nvSpPr>
        <p:spPr>
          <a:xfrm>
            <a:off x="6104061" y="5046313"/>
            <a:ext cx="1218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Doughnut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93;g23f7c8982b9_0_36"/>
          <p:cNvSpPr txBox="1"/>
          <p:nvPr/>
        </p:nvSpPr>
        <p:spPr>
          <a:xfrm>
            <a:off x="6287610" y="4163926"/>
            <a:ext cx="851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Sweets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94;g23f7c8982b9_0_36"/>
          <p:cNvSpPr txBox="1"/>
          <p:nvPr/>
        </p:nvSpPr>
        <p:spPr>
          <a:xfrm>
            <a:off x="5327587" y="5051573"/>
            <a:ext cx="1031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Chocolate</a:t>
            </a:r>
            <a:endParaRPr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96;g23f7c8982b9_0_36"/>
          <p:cNvSpPr txBox="1"/>
          <p:nvPr/>
        </p:nvSpPr>
        <p:spPr>
          <a:xfrm>
            <a:off x="7266720" y="4166023"/>
            <a:ext cx="612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Cola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97;g23f7c8982b9_0_36"/>
          <p:cNvSpPr txBox="1"/>
          <p:nvPr/>
        </p:nvSpPr>
        <p:spPr>
          <a:xfrm>
            <a:off x="8699111" y="4166029"/>
            <a:ext cx="121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Waffle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98;g23f7c8982b9_0_36"/>
          <p:cNvSpPr txBox="1"/>
          <p:nvPr/>
        </p:nvSpPr>
        <p:spPr>
          <a:xfrm>
            <a:off x="5317232" y="638859"/>
            <a:ext cx="1079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Ham-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hu-HU" sz="1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burger</a:t>
            </a:r>
            <a:endParaRPr sz="1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99;g23f7c8982b9_0_36"/>
          <p:cNvSpPr txBox="1"/>
          <p:nvPr/>
        </p:nvSpPr>
        <p:spPr>
          <a:xfrm>
            <a:off x="2817952" y="4042866"/>
            <a:ext cx="9471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6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Peanut</a:t>
            </a:r>
            <a:r>
              <a:rPr lang="hu-HU" sz="1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16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butter</a:t>
            </a:r>
            <a:endParaRPr sz="16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8283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Egyéni</PresentationFormat>
  <Paragraphs>170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Montserrat</vt:lpstr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Szandavári-Csurgó Cintia</dc:creator>
  <cp:lastModifiedBy>Szandavári-Csurgó Cintia</cp:lastModifiedBy>
  <cp:revision>1</cp:revision>
  <dcterms:modified xsi:type="dcterms:W3CDTF">2023-05-09T11:35:32Z</dcterms:modified>
</cp:coreProperties>
</file>